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m4a" ContentType="audio/mp4"/>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57" r:id="rId2"/>
    <p:sldId id="258" r:id="rId3"/>
    <p:sldId id="377" r:id="rId4"/>
    <p:sldId id="256" r:id="rId5"/>
    <p:sldId id="378" r:id="rId6"/>
    <p:sldId id="379" r:id="rId7"/>
    <p:sldId id="380" r:id="rId8"/>
    <p:sldId id="381" r:id="rId9"/>
    <p:sldId id="382" r:id="rId10"/>
    <p:sldId id="383" r:id="rId11"/>
    <p:sldId id="384" r:id="rId12"/>
    <p:sldId id="385" r:id="rId13"/>
    <p:sldId id="386" r:id="rId14"/>
    <p:sldId id="387" r:id="rId15"/>
    <p:sldId id="388" r:id="rId16"/>
    <p:sldId id="389" r:id="rId17"/>
    <p:sldId id="390" r:id="rId18"/>
    <p:sldId id="391" r:id="rId19"/>
    <p:sldId id="392" r:id="rId20"/>
    <p:sldId id="393" r:id="rId21"/>
    <p:sldId id="394" r:id="rId22"/>
    <p:sldId id="395" r:id="rId23"/>
    <p:sldId id="396" r:id="rId24"/>
    <p:sldId id="397" r:id="rId25"/>
    <p:sldId id="398" r:id="rId26"/>
    <p:sldId id="399" r:id="rId27"/>
    <p:sldId id="400" r:id="rId28"/>
    <p:sldId id="423" r:id="rId29"/>
    <p:sldId id="402" r:id="rId30"/>
    <p:sldId id="403" r:id="rId31"/>
    <p:sldId id="404" r:id="rId32"/>
    <p:sldId id="405" r:id="rId33"/>
    <p:sldId id="406" r:id="rId34"/>
    <p:sldId id="407" r:id="rId35"/>
    <p:sldId id="408" r:id="rId36"/>
    <p:sldId id="409" r:id="rId37"/>
    <p:sldId id="410" r:id="rId38"/>
    <p:sldId id="411" r:id="rId39"/>
    <p:sldId id="412" r:id="rId40"/>
    <p:sldId id="413" r:id="rId41"/>
    <p:sldId id="414" r:id="rId42"/>
    <p:sldId id="415" r:id="rId43"/>
    <p:sldId id="416" r:id="rId44"/>
    <p:sldId id="417" r:id="rId45"/>
    <p:sldId id="418" r:id="rId46"/>
    <p:sldId id="419" r:id="rId47"/>
    <p:sldId id="420" r:id="rId48"/>
    <p:sldId id="421" r:id="rId49"/>
    <p:sldId id="422" r:id="rId50"/>
    <p:sldId id="260" r:id="rId51"/>
    <p:sldId id="261"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0000"/>
    <a:srgbClr val="F8CCAE"/>
    <a:srgbClr val="F5B88F"/>
    <a:srgbClr val="F1F8EC"/>
    <a:srgbClr val="FADDCA"/>
    <a:srgbClr val="E0E0E0"/>
    <a:srgbClr val="F9A119"/>
    <a:srgbClr val="ED7D31"/>
    <a:srgbClr val="F1AC23"/>
    <a:srgbClr val="DAA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107" autoAdjust="0"/>
    <p:restoredTop sz="94660"/>
  </p:normalViewPr>
  <p:slideViewPr>
    <p:cSldViewPr snapToGrid="0">
      <p:cViewPr varScale="1">
        <p:scale>
          <a:sx n="116" d="100"/>
          <a:sy n="116" d="100"/>
        </p:scale>
        <p:origin x="87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image" Target="../media/image15.wmf"/><Relationship Id="rId4" Type="http://schemas.openxmlformats.org/officeDocument/2006/relationships/image" Target="../media/image18.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image" Target="../media/image28.wmf"/><Relationship Id="rId1" Type="http://schemas.openxmlformats.org/officeDocument/2006/relationships/image" Target="../media/image2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49.wmf"/><Relationship Id="rId1" Type="http://schemas.openxmlformats.org/officeDocument/2006/relationships/image" Target="../media/image48.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52.wmf"/><Relationship Id="rId1" Type="http://schemas.openxmlformats.org/officeDocument/2006/relationships/image" Target="../media/image5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64.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6.wmf"/><Relationship Id="rId1" Type="http://schemas.openxmlformats.org/officeDocument/2006/relationships/image" Target="../media/image18.wmf"/><Relationship Id="rId4" Type="http://schemas.openxmlformats.org/officeDocument/2006/relationships/image" Target="../media/image1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70563F-02DC-4124-A5F1-A9C636BD1AFF}" type="datetimeFigureOut">
              <a:rPr lang="en-CA" smtClean="0"/>
              <a:t>2020-06-04</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8BEBD6-E9C6-4D02-8BBB-C6BBFADC817C}" type="slidenum">
              <a:rPr lang="en-CA" smtClean="0"/>
              <a:t>‹#›</a:t>
            </a:fld>
            <a:endParaRPr lang="en-CA"/>
          </a:p>
        </p:txBody>
      </p:sp>
    </p:spTree>
    <p:extLst>
      <p:ext uri="{BB962C8B-B14F-4D97-AF65-F5344CB8AC3E}">
        <p14:creationId xmlns:p14="http://schemas.microsoft.com/office/powerpoint/2010/main" val="1921701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1</a:t>
            </a:fld>
            <a:endParaRPr lang="en-CA" altLang="en-US"/>
          </a:p>
        </p:txBody>
      </p:sp>
    </p:spTree>
    <p:extLst>
      <p:ext uri="{BB962C8B-B14F-4D97-AF65-F5344CB8AC3E}">
        <p14:creationId xmlns:p14="http://schemas.microsoft.com/office/powerpoint/2010/main" val="3105516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2</a:t>
            </a:fld>
            <a:endParaRPr lang="en-CA" altLang="en-US"/>
          </a:p>
        </p:txBody>
      </p:sp>
    </p:spTree>
    <p:extLst>
      <p:ext uri="{BB962C8B-B14F-4D97-AF65-F5344CB8AC3E}">
        <p14:creationId xmlns:p14="http://schemas.microsoft.com/office/powerpoint/2010/main" val="7612453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Please</a:t>
            </a:r>
            <a:r>
              <a:rPr lang="en-CA" baseline="0" dirty="0"/>
              <a:t> do not hesitate to ask any question regarding </a:t>
            </a:r>
            <a:r>
              <a:rPr lang="en-CA" baseline="0"/>
              <a:t>this session, </a:t>
            </a:r>
            <a:r>
              <a:rPr lang="en-CA" baseline="0" dirty="0"/>
              <a:t>and I will make sure to answer your question as soon as possible.</a:t>
            </a:r>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50</a:t>
            </a:fld>
            <a:endParaRPr lang="en-CA" altLang="en-US"/>
          </a:p>
        </p:txBody>
      </p:sp>
    </p:spTree>
    <p:extLst>
      <p:ext uri="{BB962C8B-B14F-4D97-AF65-F5344CB8AC3E}">
        <p14:creationId xmlns:p14="http://schemas.microsoft.com/office/powerpoint/2010/main" val="3620670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2020-06-04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958299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2020-06-04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305111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2020-06-04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074099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CA"/>
          </a:p>
        </p:txBody>
      </p:sp>
      <p:sp>
        <p:nvSpPr>
          <p:cNvPr id="3" name="ClipArt Placeholder 2"/>
          <p:cNvSpPr>
            <a:spLocks noGrp="1"/>
          </p:cNvSpPr>
          <p:nvPr>
            <p:ph type="clipArt" sz="half" idx="1"/>
          </p:nvPr>
        </p:nvSpPr>
        <p:spPr>
          <a:xfrm>
            <a:off x="914400" y="1981200"/>
            <a:ext cx="5080000" cy="4114800"/>
          </a:xfrm>
        </p:spPr>
        <p:txBody>
          <a:bodyPr rtlCol="0">
            <a:normAutofit/>
          </a:bodyPr>
          <a:lstStyle/>
          <a:p>
            <a:pPr lvl="0"/>
            <a:r>
              <a:rPr lang="en-US" noProof="0"/>
              <a:t>Click icon to add online image</a:t>
            </a:r>
            <a:endParaRPr lang="en-CA" noProof="0"/>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2E2B24C-DC2C-4712-9D60-04BFC1B335EB}" type="slidenum">
              <a:rPr lang="en-US" altLang="en-US"/>
              <a:pPr/>
              <a:t>‹#›</a:t>
            </a:fld>
            <a:endParaRPr lang="en-US" altLang="en-US"/>
          </a:p>
        </p:txBody>
      </p:sp>
    </p:spTree>
    <p:extLst>
      <p:ext uri="{BB962C8B-B14F-4D97-AF65-F5344CB8AC3E}">
        <p14:creationId xmlns:p14="http://schemas.microsoft.com/office/powerpoint/2010/main" val="802009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2020-06-04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88771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08243C0-F4D8-4653-8013-BFC6C17075CA}" type="datetimeFigureOut">
              <a:rPr lang="en-CA" smtClean="0"/>
              <a:t>2020-06-04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2543129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508243C0-F4D8-4653-8013-BFC6C17075CA}" type="datetimeFigureOut">
              <a:rPr lang="en-CA" smtClean="0"/>
              <a:t>2020-06-04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484241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508243C0-F4D8-4653-8013-BFC6C17075CA}" type="datetimeFigureOut">
              <a:rPr lang="en-CA" smtClean="0"/>
              <a:t>2020-06-04</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4082030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508243C0-F4D8-4653-8013-BFC6C17075CA}" type="datetimeFigureOut">
              <a:rPr lang="en-CA" smtClean="0"/>
              <a:t>2020-06-04</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437578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8243C0-F4D8-4653-8013-BFC6C17075CA}" type="datetimeFigureOut">
              <a:rPr lang="en-CA" smtClean="0"/>
              <a:t>2020-06-04</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22959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2020-06-04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58664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2020-06-04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3763371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8243C0-F4D8-4653-8013-BFC6C17075CA}" type="datetimeFigureOut">
              <a:rPr lang="en-CA" smtClean="0"/>
              <a:t>2020-06-04</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F1FE83-DA65-41A2-8DA7-B015DC8674AB}" type="slidenum">
              <a:rPr lang="en-CA" smtClean="0"/>
              <a:t>‹#›</a:t>
            </a:fld>
            <a:endParaRPr lang="en-CA"/>
          </a:p>
        </p:txBody>
      </p:sp>
    </p:spTree>
    <p:extLst>
      <p:ext uri="{BB962C8B-B14F-4D97-AF65-F5344CB8AC3E}">
        <p14:creationId xmlns:p14="http://schemas.microsoft.com/office/powerpoint/2010/main" val="1356006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image" Target="../media/image30.png"/><Relationship Id="rId7" Type="http://schemas.openxmlformats.org/officeDocument/2006/relationships/image" Target="../media/image28.wmf"/><Relationship Id="rId2" Type="http://schemas.openxmlformats.org/officeDocument/2006/relationships/slideLayout" Target="../slideLayouts/slideLayout12.xml"/><Relationship Id="rId1" Type="http://schemas.openxmlformats.org/officeDocument/2006/relationships/vmlDrawing" Target="../drawings/vmlDrawing2.vml"/><Relationship Id="rId6" Type="http://schemas.openxmlformats.org/officeDocument/2006/relationships/oleObject" Target="../embeddings/oleObject6.bin"/><Relationship Id="rId5" Type="http://schemas.openxmlformats.org/officeDocument/2006/relationships/image" Target="../media/image27.wmf"/><Relationship Id="rId4" Type="http://schemas.openxmlformats.org/officeDocument/2006/relationships/oleObject" Target="../embeddings/oleObject5.bin"/><Relationship Id="rId9" Type="http://schemas.openxmlformats.org/officeDocument/2006/relationships/image" Target="../media/image29.wmf"/></Relationships>
</file>

<file path=ppt/slides/_rels/slide1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12.xml"/><Relationship Id="rId1" Type="http://schemas.openxmlformats.org/officeDocument/2006/relationships/vmlDrawing" Target="../drawings/vmlDrawing3.vml"/><Relationship Id="rId5" Type="http://schemas.openxmlformats.org/officeDocument/2006/relationships/image" Target="../media/image31.wmf"/><Relationship Id="rId4" Type="http://schemas.openxmlformats.org/officeDocument/2006/relationships/oleObject" Target="../embeddings/oleObject8.bin"/></Relationships>
</file>

<file path=ppt/slides/_rels/slide1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49.wmf"/><Relationship Id="rId2" Type="http://schemas.openxmlformats.org/officeDocument/2006/relationships/slideLayout" Target="../slideLayouts/slideLayout12.xml"/><Relationship Id="rId1" Type="http://schemas.openxmlformats.org/officeDocument/2006/relationships/vmlDrawing" Target="../drawings/vmlDrawing4.vml"/><Relationship Id="rId6" Type="http://schemas.openxmlformats.org/officeDocument/2006/relationships/oleObject" Target="../embeddings/oleObject10.bin"/><Relationship Id="rId5" Type="http://schemas.openxmlformats.org/officeDocument/2006/relationships/image" Target="../media/image48.wmf"/><Relationship Id="rId4" Type="http://schemas.openxmlformats.org/officeDocument/2006/relationships/oleObject" Target="../embeddings/oleObject9.bin"/></Relationships>
</file>

<file path=ppt/slides/_rels/slide33.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3.png"/><Relationship Id="rId7" Type="http://schemas.openxmlformats.org/officeDocument/2006/relationships/image" Target="../media/image52.wmf"/><Relationship Id="rId2" Type="http://schemas.openxmlformats.org/officeDocument/2006/relationships/slideLayout" Target="../slideLayouts/slideLayout12.xml"/><Relationship Id="rId1" Type="http://schemas.openxmlformats.org/officeDocument/2006/relationships/vmlDrawing" Target="../drawings/vmlDrawing5.vml"/><Relationship Id="rId6" Type="http://schemas.openxmlformats.org/officeDocument/2006/relationships/oleObject" Target="../embeddings/oleObject12.bin"/><Relationship Id="rId5" Type="http://schemas.openxmlformats.org/officeDocument/2006/relationships/image" Target="../media/image51.wmf"/><Relationship Id="rId4" Type="http://schemas.openxmlformats.org/officeDocument/2006/relationships/oleObject" Target="../embeddings/oleObject11.bin"/></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2.xml"/><Relationship Id="rId4" Type="http://schemas.openxmlformats.org/officeDocument/2006/relationships/image" Target="../media/image57.png"/></Relationships>
</file>

<file path=ppt/slides/_rels/slide3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12.xml"/><Relationship Id="rId1" Type="http://schemas.openxmlformats.org/officeDocument/2006/relationships/vmlDrawing" Target="../drawings/vmlDrawing6.vml"/><Relationship Id="rId6" Type="http://schemas.openxmlformats.org/officeDocument/2006/relationships/image" Target="../media/image64.wmf"/><Relationship Id="rId5" Type="http://schemas.openxmlformats.org/officeDocument/2006/relationships/oleObject" Target="../embeddings/oleObject13.bin"/><Relationship Id="rId4" Type="http://schemas.openxmlformats.org/officeDocument/2006/relationships/image" Target="../media/image66.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8" Type="http://schemas.openxmlformats.org/officeDocument/2006/relationships/oleObject" Target="../embeddings/oleObject16.bin"/><Relationship Id="rId3" Type="http://schemas.openxmlformats.org/officeDocument/2006/relationships/oleObject" Target="../embeddings/oleObject14.bin"/><Relationship Id="rId7" Type="http://schemas.openxmlformats.org/officeDocument/2006/relationships/image" Target="../media/image19.png"/><Relationship Id="rId2" Type="http://schemas.openxmlformats.org/officeDocument/2006/relationships/slideLayout" Target="../slideLayouts/slideLayout12.xml"/><Relationship Id="rId1" Type="http://schemas.openxmlformats.org/officeDocument/2006/relationships/vmlDrawing" Target="../drawings/vmlDrawing7.vml"/><Relationship Id="rId6" Type="http://schemas.openxmlformats.org/officeDocument/2006/relationships/image" Target="../media/image16.wmf"/><Relationship Id="rId11" Type="http://schemas.openxmlformats.org/officeDocument/2006/relationships/image" Target="../media/image17.wmf"/><Relationship Id="rId5" Type="http://schemas.openxmlformats.org/officeDocument/2006/relationships/oleObject" Target="../embeddings/oleObject15.bin"/><Relationship Id="rId10" Type="http://schemas.openxmlformats.org/officeDocument/2006/relationships/oleObject" Target="../embeddings/oleObject17.bin"/><Relationship Id="rId4" Type="http://schemas.openxmlformats.org/officeDocument/2006/relationships/image" Target="../media/image18.wmf"/><Relationship Id="rId9" Type="http://schemas.openxmlformats.org/officeDocument/2006/relationships/image" Target="../media/image15.wmf"/></Relationships>
</file>

<file path=ppt/slides/_rels/slide4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26.png"/><Relationship Id="rId1" Type="http://schemas.openxmlformats.org/officeDocument/2006/relationships/slideLayout" Target="../slideLayouts/slideLayout12.xml"/><Relationship Id="rId4" Type="http://schemas.openxmlformats.org/officeDocument/2006/relationships/image" Target="../media/image68.png"/></Relationships>
</file>

<file path=ppt/slides/_rels/slide4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2.xml"/><Relationship Id="rId5" Type="http://schemas.openxmlformats.org/officeDocument/2006/relationships/image" Target="../media/image72.png"/><Relationship Id="rId4" Type="http://schemas.openxmlformats.org/officeDocument/2006/relationships/image" Target="../media/image71.png"/></Relationships>
</file>

<file path=ppt/slides/_rels/slide4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2.xml"/><Relationship Id="rId4" Type="http://schemas.openxmlformats.org/officeDocument/2006/relationships/image" Target="../media/image75.png"/></Relationships>
</file>

<file path=ppt/slides/_rels/slide4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12.xml"/><Relationship Id="rId7" Type="http://schemas.openxmlformats.org/officeDocument/2006/relationships/image" Target="../media/image11.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10.png"/><Relationship Id="rId5" Type="http://schemas.openxmlformats.org/officeDocument/2006/relationships/image" Target="../media/image9.jpeg"/><Relationship Id="rId10" Type="http://schemas.openxmlformats.org/officeDocument/2006/relationships/image" Target="../media/image14.png"/><Relationship Id="rId4" Type="http://schemas.openxmlformats.org/officeDocument/2006/relationships/image" Target="../media/image8.jpg"/><Relationship Id="rId9" Type="http://schemas.openxmlformats.org/officeDocument/2006/relationships/image" Target="../media/image13.png"/></Relationships>
</file>

<file path=ppt/slides/_rels/slide5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8.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oleObject" Target="../embeddings/oleObject4.bin"/><Relationship Id="rId3" Type="http://schemas.openxmlformats.org/officeDocument/2006/relationships/audio" Target="../media/media2.m4a"/><Relationship Id="rId7" Type="http://schemas.openxmlformats.org/officeDocument/2006/relationships/image" Target="../media/image15.wmf"/><Relationship Id="rId12" Type="http://schemas.openxmlformats.org/officeDocument/2006/relationships/image" Target="../media/image17.wmf"/><Relationship Id="rId2" Type="http://schemas.microsoft.com/office/2007/relationships/media" Target="../media/media2.m4a"/><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oleObject" Target="../embeddings/oleObject3.bin"/><Relationship Id="rId5" Type="http://schemas.openxmlformats.org/officeDocument/2006/relationships/image" Target="../media/image14.png"/><Relationship Id="rId10" Type="http://schemas.openxmlformats.org/officeDocument/2006/relationships/image" Target="../media/image16.wmf"/><Relationship Id="rId4" Type="http://schemas.openxmlformats.org/officeDocument/2006/relationships/slideLayout" Target="../slideLayouts/slideLayout12.xml"/><Relationship Id="rId9" Type="http://schemas.openxmlformats.org/officeDocument/2006/relationships/oleObject" Target="../embeddings/oleObject2.bin"/><Relationship Id="rId14" Type="http://schemas.openxmlformats.org/officeDocument/2006/relationships/image" Target="../media/image18.wmf"/></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t="23614"/>
          <a:stretch/>
        </p:blipFill>
        <p:spPr bwMode="auto">
          <a:xfrm>
            <a:off x="0" y="0"/>
            <a:ext cx="12307078" cy="6902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073583" y="208001"/>
            <a:ext cx="6047943" cy="830933"/>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fontScale="92500"/>
          </a:bodyPr>
          <a:lstStyle>
            <a:defPPr>
              <a:defRPr lang="en-US"/>
            </a:defPPr>
            <a:lvl1pPr algn="ctr">
              <a:lnSpc>
                <a:spcPct val="90000"/>
              </a:lnSpc>
              <a:spcBef>
                <a:spcPct val="0"/>
              </a:spcBef>
              <a:buNone/>
              <a:defRPr sz="5333" b="1">
                <a:latin typeface="Times New Roman" panose="02020603050405020304" pitchFamily="18" charset="0"/>
                <a:ea typeface="+mj-ea"/>
                <a:cs typeface="Times New Roman" panose="02020603050405020304" pitchFamily="18" charset="0"/>
              </a:defRPr>
            </a:lvl1pPr>
          </a:lstStyle>
          <a:p>
            <a:r>
              <a:rPr lang="en-CA" dirty="0"/>
              <a:t>Outlook 2016 Basics</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12025" y="1320867"/>
            <a:ext cx="1373336" cy="1373336"/>
          </a:xfrm>
          <a:prstGeom prst="rect">
            <a:avLst/>
          </a:prstGeom>
        </p:spPr>
      </p:pic>
      <p:sp>
        <p:nvSpPr>
          <p:cNvPr id="5" name="TextBox 4"/>
          <p:cNvSpPr txBox="1"/>
          <p:nvPr/>
        </p:nvSpPr>
        <p:spPr>
          <a:xfrm>
            <a:off x="5240387" y="3025321"/>
            <a:ext cx="1714334" cy="369332"/>
          </a:xfrm>
          <a:prstGeom prst="rect">
            <a:avLst/>
          </a:prstGeom>
          <a:solidFill>
            <a:srgbClr val="FBE0CD"/>
          </a:solidFill>
          <a:effectLst>
            <a:glow rad="101600">
              <a:schemeClr val="accent6">
                <a:lumMod val="75000"/>
                <a:alpha val="40000"/>
              </a:schemeClr>
            </a:glow>
            <a:softEdge rad="31750"/>
          </a:effectLst>
        </p:spPr>
        <p:txBody>
          <a:bodyPr wrap="square" rtlCol="0">
            <a:spAutoFit/>
          </a:bodyPr>
          <a:lstStyle/>
          <a:p>
            <a:pPr algn="ctr"/>
            <a:r>
              <a:rPr lang="en-CA" b="1" dirty="0"/>
              <a:t>Entry Level</a:t>
            </a:r>
          </a:p>
        </p:txBody>
      </p:sp>
    </p:spTree>
    <p:extLst>
      <p:ext uri="{BB962C8B-B14F-4D97-AF65-F5344CB8AC3E}">
        <p14:creationId xmlns:p14="http://schemas.microsoft.com/office/powerpoint/2010/main" val="2847858403"/>
      </p:ext>
    </p:extLst>
  </p:cSld>
  <p:clrMapOvr>
    <a:masterClrMapping/>
  </p:clrMapOvr>
  <mc:AlternateContent xmlns:mc="http://schemas.openxmlformats.org/markup-compatibility/2006" xmlns:p14="http://schemas.microsoft.com/office/powerpoint/2010/main">
    <mc:Choice Requires="p14">
      <p:transition spd="slow" p14:dur="3400" advTm="4132">
        <p14:reveal/>
      </p:transition>
    </mc:Choice>
    <mc:Fallback xmlns="">
      <p:transition spd="slow" advTm="4132">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9835" y="1072569"/>
            <a:ext cx="8596105" cy="5738357"/>
          </a:xfrm>
          <a:prstGeom prst="rect">
            <a:avLst/>
          </a:prstGeom>
        </p:spPr>
      </p:pic>
      <p:sp>
        <p:nvSpPr>
          <p:cNvPr id="2" name="TextBox 1"/>
          <p:cNvSpPr txBox="1"/>
          <p:nvPr/>
        </p:nvSpPr>
        <p:spPr>
          <a:xfrm>
            <a:off x="3552825" y="104775"/>
            <a:ext cx="5476875" cy="338554"/>
          </a:xfrm>
          <a:prstGeom prst="rect">
            <a:avLst/>
          </a:prstGeom>
          <a:solidFill>
            <a:schemeClr val="bg1"/>
          </a:solidFill>
          <a:effectLst>
            <a:glow rad="139700">
              <a:schemeClr val="accent6">
                <a:satMod val="175000"/>
                <a:alpha val="40000"/>
              </a:schemeClr>
            </a:glow>
            <a:softEdge rad="63500"/>
          </a:effectLst>
        </p:spPr>
        <p:txBody>
          <a:bodyPr wrap="square" rtlCol="0">
            <a:spAutoFit/>
          </a:bodyPr>
          <a:lstStyle/>
          <a:p>
            <a:pPr algn="ctr"/>
            <a:r>
              <a:rPr lang="en-CA" sz="1600" dirty="0"/>
              <a:t>This is what you should see once Outlook 2013 is running</a:t>
            </a:r>
          </a:p>
        </p:txBody>
      </p:sp>
      <p:cxnSp>
        <p:nvCxnSpPr>
          <p:cNvPr id="6" name="Straight Arrow Connector 5"/>
          <p:cNvCxnSpPr/>
          <p:nvPr/>
        </p:nvCxnSpPr>
        <p:spPr>
          <a:xfrm>
            <a:off x="5229227" y="479260"/>
            <a:ext cx="727192" cy="587548"/>
          </a:xfrm>
          <a:prstGeom prst="straightConnector1">
            <a:avLst/>
          </a:prstGeom>
          <a:ln w="19050">
            <a:solidFill>
              <a:schemeClr val="accent6">
                <a:lumMod val="75000"/>
              </a:schemeClr>
            </a:solidFill>
            <a:tailEnd type="triangle"/>
          </a:ln>
          <a:effectLst>
            <a:glow rad="76200">
              <a:schemeClr val="accent6">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891019" y="4013737"/>
            <a:ext cx="1843089" cy="1569660"/>
          </a:xfrm>
          <a:prstGeom prst="rect">
            <a:avLst/>
          </a:prstGeom>
          <a:solidFill>
            <a:schemeClr val="bg1"/>
          </a:solidFill>
          <a:effectLst>
            <a:glow rad="139700">
              <a:schemeClr val="accent6">
                <a:satMod val="175000"/>
                <a:alpha val="40000"/>
              </a:schemeClr>
            </a:glow>
            <a:softEdge rad="63500"/>
          </a:effectLst>
        </p:spPr>
        <p:txBody>
          <a:bodyPr wrap="square" rtlCol="0">
            <a:spAutoFit/>
          </a:bodyPr>
          <a:lstStyle>
            <a:defPPr>
              <a:defRPr lang="en-US"/>
            </a:defPPr>
            <a:lvl1pPr algn="ctr">
              <a:defRPr sz="1600"/>
            </a:lvl1pPr>
          </a:lstStyle>
          <a:p>
            <a:pPr algn="l"/>
            <a:r>
              <a:rPr lang="en-CA" dirty="0"/>
              <a:t>The five modules:</a:t>
            </a:r>
          </a:p>
          <a:p>
            <a:pPr marL="447675" indent="-285750" algn="l">
              <a:buFont typeface="Wingdings" panose="05000000000000000000" pitchFamily="2" charset="2"/>
              <a:buChar char="v"/>
            </a:pPr>
            <a:r>
              <a:rPr lang="en-CA" dirty="0"/>
              <a:t>Mail </a:t>
            </a:r>
          </a:p>
          <a:p>
            <a:pPr marL="447675" indent="-285750" algn="l">
              <a:buFont typeface="Wingdings" panose="05000000000000000000" pitchFamily="2" charset="2"/>
              <a:buChar char="v"/>
            </a:pPr>
            <a:r>
              <a:rPr lang="en-CA" dirty="0"/>
              <a:t>Calendar</a:t>
            </a:r>
          </a:p>
          <a:p>
            <a:pPr marL="447675" indent="-285750" algn="l">
              <a:buFont typeface="Wingdings" panose="05000000000000000000" pitchFamily="2" charset="2"/>
              <a:buChar char="v"/>
            </a:pPr>
            <a:r>
              <a:rPr lang="en-CA" dirty="0"/>
              <a:t>Contacts</a:t>
            </a:r>
          </a:p>
          <a:p>
            <a:pPr marL="447675" indent="-285750" algn="l">
              <a:buFont typeface="Wingdings" panose="05000000000000000000" pitchFamily="2" charset="2"/>
              <a:buChar char="v"/>
            </a:pPr>
            <a:r>
              <a:rPr lang="en-CA" dirty="0"/>
              <a:t>Tasks</a:t>
            </a:r>
          </a:p>
          <a:p>
            <a:pPr marL="447675" indent="-285750" algn="l">
              <a:buFont typeface="Wingdings" panose="05000000000000000000" pitchFamily="2" charset="2"/>
              <a:buChar char="v"/>
            </a:pPr>
            <a:r>
              <a:rPr lang="en-CA" dirty="0"/>
              <a:t>Notes</a:t>
            </a:r>
          </a:p>
        </p:txBody>
      </p:sp>
      <p:cxnSp>
        <p:nvCxnSpPr>
          <p:cNvPr id="17" name="Straight Arrow Connector 16"/>
          <p:cNvCxnSpPr/>
          <p:nvPr/>
        </p:nvCxnSpPr>
        <p:spPr>
          <a:xfrm flipH="1">
            <a:off x="3828516" y="4424476"/>
            <a:ext cx="3336151" cy="1883116"/>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4200180" y="4696500"/>
            <a:ext cx="2956213" cy="1636668"/>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4614729" y="4921679"/>
            <a:ext cx="2541665" cy="1405728"/>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4999290" y="5154627"/>
            <a:ext cx="2145977" cy="1172780"/>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a:off x="5409488" y="5420695"/>
            <a:ext cx="1751044" cy="946783"/>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872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p:cTn id="15" dur="500" fill="hold"/>
                                        <p:tgtEl>
                                          <p:spTgt spid="12"/>
                                        </p:tgtEl>
                                        <p:attrNameLst>
                                          <p:attrName>ppt_w</p:attrName>
                                        </p:attrNameLst>
                                      </p:cBhvr>
                                      <p:tavLst>
                                        <p:tav tm="0">
                                          <p:val>
                                            <p:fltVal val="0"/>
                                          </p:val>
                                        </p:tav>
                                        <p:tav tm="100000">
                                          <p:val>
                                            <p:strVal val="#ppt_w"/>
                                          </p:val>
                                        </p:tav>
                                      </p:tavLst>
                                    </p:anim>
                                    <p:anim calcmode="lin" valueType="num">
                                      <p:cBhvr>
                                        <p:cTn id="16" dur="500" fill="hold"/>
                                        <p:tgtEl>
                                          <p:spTgt spid="12"/>
                                        </p:tgtEl>
                                        <p:attrNameLst>
                                          <p:attrName>ppt_h</p:attrName>
                                        </p:attrNameLst>
                                      </p:cBhvr>
                                      <p:tavLst>
                                        <p:tav tm="0">
                                          <p:val>
                                            <p:fltVal val="0"/>
                                          </p:val>
                                        </p:tav>
                                        <p:tav tm="100000">
                                          <p:val>
                                            <p:strVal val="#ppt_h"/>
                                          </p:val>
                                        </p:tav>
                                      </p:tavLst>
                                    </p:anim>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p:cTn id="22" dur="500" fill="hold"/>
                                        <p:tgtEl>
                                          <p:spTgt spid="17"/>
                                        </p:tgtEl>
                                        <p:attrNameLst>
                                          <p:attrName>ppt_w</p:attrName>
                                        </p:attrNameLst>
                                      </p:cBhvr>
                                      <p:tavLst>
                                        <p:tav tm="0">
                                          <p:val>
                                            <p:fltVal val="0"/>
                                          </p:val>
                                        </p:tav>
                                        <p:tav tm="100000">
                                          <p:val>
                                            <p:strVal val="#ppt_w"/>
                                          </p:val>
                                        </p:tav>
                                      </p:tavLst>
                                    </p:anim>
                                    <p:anim calcmode="lin" valueType="num">
                                      <p:cBhvr>
                                        <p:cTn id="23" dur="500" fill="hold"/>
                                        <p:tgtEl>
                                          <p:spTgt spid="17"/>
                                        </p:tgtEl>
                                        <p:attrNameLst>
                                          <p:attrName>ppt_h</p:attrName>
                                        </p:attrNameLst>
                                      </p:cBhvr>
                                      <p:tavLst>
                                        <p:tav tm="0">
                                          <p:val>
                                            <p:fltVal val="0"/>
                                          </p:val>
                                        </p:tav>
                                        <p:tav tm="100000">
                                          <p:val>
                                            <p:strVal val="#ppt_h"/>
                                          </p:val>
                                        </p:tav>
                                      </p:tavLst>
                                    </p:anim>
                                    <p:animEffect transition="in" filter="fade">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p:cTn id="29" dur="500" fill="hold"/>
                                        <p:tgtEl>
                                          <p:spTgt spid="18"/>
                                        </p:tgtEl>
                                        <p:attrNameLst>
                                          <p:attrName>ppt_w</p:attrName>
                                        </p:attrNameLst>
                                      </p:cBhvr>
                                      <p:tavLst>
                                        <p:tav tm="0">
                                          <p:val>
                                            <p:fltVal val="0"/>
                                          </p:val>
                                        </p:tav>
                                        <p:tav tm="100000">
                                          <p:val>
                                            <p:strVal val="#ppt_w"/>
                                          </p:val>
                                        </p:tav>
                                      </p:tavLst>
                                    </p:anim>
                                    <p:anim calcmode="lin" valueType="num">
                                      <p:cBhvr>
                                        <p:cTn id="30" dur="500" fill="hold"/>
                                        <p:tgtEl>
                                          <p:spTgt spid="18"/>
                                        </p:tgtEl>
                                        <p:attrNameLst>
                                          <p:attrName>ppt_h</p:attrName>
                                        </p:attrNameLst>
                                      </p:cBhvr>
                                      <p:tavLst>
                                        <p:tav tm="0">
                                          <p:val>
                                            <p:fltVal val="0"/>
                                          </p:val>
                                        </p:tav>
                                        <p:tav tm="100000">
                                          <p:val>
                                            <p:strVal val="#ppt_h"/>
                                          </p:val>
                                        </p:tav>
                                      </p:tavLst>
                                    </p:anim>
                                    <p:animEffect transition="in" filter="fade">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20"/>
                                        </p:tgtEl>
                                        <p:attrNameLst>
                                          <p:attrName>style.visibility</p:attrName>
                                        </p:attrNameLst>
                                      </p:cBhvr>
                                      <p:to>
                                        <p:strVal val="visible"/>
                                      </p:to>
                                    </p:set>
                                    <p:anim calcmode="lin" valueType="num">
                                      <p:cBhvr>
                                        <p:cTn id="36" dur="500" fill="hold"/>
                                        <p:tgtEl>
                                          <p:spTgt spid="20"/>
                                        </p:tgtEl>
                                        <p:attrNameLst>
                                          <p:attrName>ppt_w</p:attrName>
                                        </p:attrNameLst>
                                      </p:cBhvr>
                                      <p:tavLst>
                                        <p:tav tm="0">
                                          <p:val>
                                            <p:fltVal val="0"/>
                                          </p:val>
                                        </p:tav>
                                        <p:tav tm="100000">
                                          <p:val>
                                            <p:strVal val="#ppt_w"/>
                                          </p:val>
                                        </p:tav>
                                      </p:tavLst>
                                    </p:anim>
                                    <p:anim calcmode="lin" valueType="num">
                                      <p:cBhvr>
                                        <p:cTn id="37" dur="500" fill="hold"/>
                                        <p:tgtEl>
                                          <p:spTgt spid="20"/>
                                        </p:tgtEl>
                                        <p:attrNameLst>
                                          <p:attrName>ppt_h</p:attrName>
                                        </p:attrNameLst>
                                      </p:cBhvr>
                                      <p:tavLst>
                                        <p:tav tm="0">
                                          <p:val>
                                            <p:fltVal val="0"/>
                                          </p:val>
                                        </p:tav>
                                        <p:tav tm="100000">
                                          <p:val>
                                            <p:strVal val="#ppt_h"/>
                                          </p:val>
                                        </p:tav>
                                      </p:tavLst>
                                    </p:anim>
                                    <p:animEffect transition="in" filter="fade">
                                      <p:cBhvr>
                                        <p:cTn id="38" dur="5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p:cTn id="43" dur="500" fill="hold"/>
                                        <p:tgtEl>
                                          <p:spTgt spid="21"/>
                                        </p:tgtEl>
                                        <p:attrNameLst>
                                          <p:attrName>ppt_w</p:attrName>
                                        </p:attrNameLst>
                                      </p:cBhvr>
                                      <p:tavLst>
                                        <p:tav tm="0">
                                          <p:val>
                                            <p:fltVal val="0"/>
                                          </p:val>
                                        </p:tav>
                                        <p:tav tm="100000">
                                          <p:val>
                                            <p:strVal val="#ppt_w"/>
                                          </p:val>
                                        </p:tav>
                                      </p:tavLst>
                                    </p:anim>
                                    <p:anim calcmode="lin" valueType="num">
                                      <p:cBhvr>
                                        <p:cTn id="44" dur="500" fill="hold"/>
                                        <p:tgtEl>
                                          <p:spTgt spid="21"/>
                                        </p:tgtEl>
                                        <p:attrNameLst>
                                          <p:attrName>ppt_h</p:attrName>
                                        </p:attrNameLst>
                                      </p:cBhvr>
                                      <p:tavLst>
                                        <p:tav tm="0">
                                          <p:val>
                                            <p:fltVal val="0"/>
                                          </p:val>
                                        </p:tav>
                                        <p:tav tm="100000">
                                          <p:val>
                                            <p:strVal val="#ppt_h"/>
                                          </p:val>
                                        </p:tav>
                                      </p:tavLst>
                                    </p:anim>
                                    <p:animEffect transition="in" filter="fade">
                                      <p:cBhvr>
                                        <p:cTn id="45" dur="500"/>
                                        <p:tgtEl>
                                          <p:spTgt spid="21"/>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nodeType="clickEffect">
                                  <p:stCondLst>
                                    <p:cond delay="0"/>
                                  </p:stCondLst>
                                  <p:childTnLst>
                                    <p:set>
                                      <p:cBhvr>
                                        <p:cTn id="49" dur="1" fill="hold">
                                          <p:stCondLst>
                                            <p:cond delay="0"/>
                                          </p:stCondLst>
                                        </p:cTn>
                                        <p:tgtEl>
                                          <p:spTgt spid="29"/>
                                        </p:tgtEl>
                                        <p:attrNameLst>
                                          <p:attrName>style.visibility</p:attrName>
                                        </p:attrNameLst>
                                      </p:cBhvr>
                                      <p:to>
                                        <p:strVal val="visible"/>
                                      </p:to>
                                    </p:set>
                                    <p:anim calcmode="lin" valueType="num">
                                      <p:cBhvr>
                                        <p:cTn id="50" dur="500" fill="hold"/>
                                        <p:tgtEl>
                                          <p:spTgt spid="29"/>
                                        </p:tgtEl>
                                        <p:attrNameLst>
                                          <p:attrName>ppt_w</p:attrName>
                                        </p:attrNameLst>
                                      </p:cBhvr>
                                      <p:tavLst>
                                        <p:tav tm="0">
                                          <p:val>
                                            <p:fltVal val="0"/>
                                          </p:val>
                                        </p:tav>
                                        <p:tav tm="100000">
                                          <p:val>
                                            <p:strVal val="#ppt_w"/>
                                          </p:val>
                                        </p:tav>
                                      </p:tavLst>
                                    </p:anim>
                                    <p:anim calcmode="lin" valueType="num">
                                      <p:cBhvr>
                                        <p:cTn id="51" dur="500" fill="hold"/>
                                        <p:tgtEl>
                                          <p:spTgt spid="29"/>
                                        </p:tgtEl>
                                        <p:attrNameLst>
                                          <p:attrName>ppt_h</p:attrName>
                                        </p:attrNameLst>
                                      </p:cBhvr>
                                      <p:tavLst>
                                        <p:tav tm="0">
                                          <p:val>
                                            <p:fltVal val="0"/>
                                          </p:val>
                                        </p:tav>
                                        <p:tav tm="100000">
                                          <p:val>
                                            <p:strVal val="#ppt_h"/>
                                          </p:val>
                                        </p:tav>
                                      </p:tavLst>
                                    </p:anim>
                                    <p:animEffect transition="in" filter="fade">
                                      <p:cBhvr>
                                        <p:cTn id="5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9940" y="1956987"/>
            <a:ext cx="7306626" cy="4877561"/>
          </a:xfrm>
          <a:prstGeom prst="rect">
            <a:avLst/>
          </a:prstGeom>
        </p:spPr>
      </p:pic>
      <p:sp>
        <p:nvSpPr>
          <p:cNvPr id="10" name="Rounded Rectangle 9"/>
          <p:cNvSpPr/>
          <p:nvPr/>
        </p:nvSpPr>
        <p:spPr>
          <a:xfrm>
            <a:off x="981075" y="1276726"/>
            <a:ext cx="3457575" cy="232858"/>
          </a:xfrm>
          <a:prstGeom prst="roundRect">
            <a:avLst/>
          </a:prstGeom>
          <a:solidFill>
            <a:srgbClr val="C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6" name="Rounded Rectangle 45"/>
          <p:cNvSpPr/>
          <p:nvPr/>
        </p:nvSpPr>
        <p:spPr>
          <a:xfrm>
            <a:off x="981075" y="1523704"/>
            <a:ext cx="3457575" cy="232858"/>
          </a:xfrm>
          <a:prstGeom prst="roundRect">
            <a:avLst/>
          </a:prstGeom>
          <a:solidFill>
            <a:srgbClr val="C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7" name="Rounded Rectangle 46"/>
          <p:cNvSpPr/>
          <p:nvPr/>
        </p:nvSpPr>
        <p:spPr>
          <a:xfrm>
            <a:off x="981075" y="1770682"/>
            <a:ext cx="3457575" cy="232858"/>
          </a:xfrm>
          <a:prstGeom prst="roundRect">
            <a:avLst/>
          </a:prstGeom>
          <a:solidFill>
            <a:srgbClr val="C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8" name="Rounded Rectangle 47"/>
          <p:cNvSpPr/>
          <p:nvPr/>
        </p:nvSpPr>
        <p:spPr>
          <a:xfrm>
            <a:off x="981075" y="2021437"/>
            <a:ext cx="3457575" cy="232858"/>
          </a:xfrm>
          <a:prstGeom prst="roundRect">
            <a:avLst/>
          </a:prstGeom>
          <a:solidFill>
            <a:srgbClr val="C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9" name="Rounded Rectangle 48"/>
          <p:cNvSpPr/>
          <p:nvPr/>
        </p:nvSpPr>
        <p:spPr>
          <a:xfrm>
            <a:off x="981074" y="2510439"/>
            <a:ext cx="3457575" cy="232858"/>
          </a:xfrm>
          <a:prstGeom prst="roundRect">
            <a:avLst/>
          </a:prstGeom>
          <a:solidFill>
            <a:srgbClr val="C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0" name="Rounded Rectangle 49"/>
          <p:cNvSpPr/>
          <p:nvPr/>
        </p:nvSpPr>
        <p:spPr>
          <a:xfrm>
            <a:off x="981073" y="2998288"/>
            <a:ext cx="3457575" cy="232858"/>
          </a:xfrm>
          <a:prstGeom prst="roundRect">
            <a:avLst/>
          </a:prstGeom>
          <a:solidFill>
            <a:srgbClr val="C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1" name="Rounded Rectangle 50"/>
          <p:cNvSpPr/>
          <p:nvPr/>
        </p:nvSpPr>
        <p:spPr>
          <a:xfrm>
            <a:off x="981073" y="3728218"/>
            <a:ext cx="3457574" cy="232858"/>
          </a:xfrm>
          <a:prstGeom prst="roundRect">
            <a:avLst/>
          </a:prstGeom>
          <a:solidFill>
            <a:srgbClr val="C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3" name="Rounded Rectangle 52"/>
          <p:cNvSpPr/>
          <p:nvPr/>
        </p:nvSpPr>
        <p:spPr>
          <a:xfrm>
            <a:off x="981073" y="3979961"/>
            <a:ext cx="3457574" cy="232858"/>
          </a:xfrm>
          <a:prstGeom prst="roundRect">
            <a:avLst/>
          </a:prstGeom>
          <a:solidFill>
            <a:srgbClr val="C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4" name="Rounded Rectangle 53"/>
          <p:cNvSpPr/>
          <p:nvPr/>
        </p:nvSpPr>
        <p:spPr>
          <a:xfrm>
            <a:off x="981072" y="4453822"/>
            <a:ext cx="3457575" cy="232858"/>
          </a:xfrm>
          <a:prstGeom prst="roundRect">
            <a:avLst/>
          </a:prstGeom>
          <a:solidFill>
            <a:srgbClr val="C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5" name="Rounded Rectangle 54"/>
          <p:cNvSpPr/>
          <p:nvPr/>
        </p:nvSpPr>
        <p:spPr>
          <a:xfrm>
            <a:off x="1189106" y="4701180"/>
            <a:ext cx="3249542" cy="232858"/>
          </a:xfrm>
          <a:prstGeom prst="roundRect">
            <a:avLst/>
          </a:prstGeom>
          <a:solidFill>
            <a:srgbClr val="C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7" name="Rounded Rectangle 56"/>
          <p:cNvSpPr/>
          <p:nvPr/>
        </p:nvSpPr>
        <p:spPr>
          <a:xfrm>
            <a:off x="1066800" y="4948538"/>
            <a:ext cx="3371847" cy="232858"/>
          </a:xfrm>
          <a:prstGeom prst="roundRect">
            <a:avLst/>
          </a:prstGeom>
          <a:solidFill>
            <a:srgbClr val="C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8" name="Rounded Rectangle 57"/>
          <p:cNvSpPr/>
          <p:nvPr/>
        </p:nvSpPr>
        <p:spPr>
          <a:xfrm>
            <a:off x="952501" y="5197815"/>
            <a:ext cx="3486146" cy="232858"/>
          </a:xfrm>
          <a:prstGeom prst="roundRect">
            <a:avLst/>
          </a:prstGeom>
          <a:solidFill>
            <a:srgbClr val="C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9" name="Rounded Rectangle 58"/>
          <p:cNvSpPr/>
          <p:nvPr/>
        </p:nvSpPr>
        <p:spPr>
          <a:xfrm>
            <a:off x="952501" y="5676498"/>
            <a:ext cx="3486146" cy="232858"/>
          </a:xfrm>
          <a:prstGeom prst="roundRect">
            <a:avLst/>
          </a:prstGeom>
          <a:solidFill>
            <a:srgbClr val="C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2" name="Rounded Rectangle 61"/>
          <p:cNvSpPr/>
          <p:nvPr/>
        </p:nvSpPr>
        <p:spPr>
          <a:xfrm>
            <a:off x="952501" y="5933534"/>
            <a:ext cx="3486146" cy="232858"/>
          </a:xfrm>
          <a:prstGeom prst="roundRect">
            <a:avLst/>
          </a:prstGeom>
          <a:solidFill>
            <a:srgbClr val="C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6" name="Rounded Rectangle 65"/>
          <p:cNvSpPr/>
          <p:nvPr/>
        </p:nvSpPr>
        <p:spPr>
          <a:xfrm>
            <a:off x="952501" y="6406730"/>
            <a:ext cx="3486146" cy="232858"/>
          </a:xfrm>
          <a:prstGeom prst="roundRect">
            <a:avLst/>
          </a:prstGeom>
          <a:solidFill>
            <a:srgbClr val="C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0" name="Rounded Rectangle 79"/>
          <p:cNvSpPr/>
          <p:nvPr/>
        </p:nvSpPr>
        <p:spPr>
          <a:xfrm>
            <a:off x="981072" y="3253488"/>
            <a:ext cx="3457575" cy="232858"/>
          </a:xfrm>
          <a:prstGeom prst="roundRect">
            <a:avLst/>
          </a:prstGeom>
          <a:solidFill>
            <a:srgbClr val="C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Rounded Rectangle 25"/>
          <p:cNvSpPr/>
          <p:nvPr/>
        </p:nvSpPr>
        <p:spPr>
          <a:xfrm>
            <a:off x="5188427" y="662011"/>
            <a:ext cx="3076491" cy="1980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6" name="Rounded Rectangle 55"/>
          <p:cNvSpPr/>
          <p:nvPr/>
        </p:nvSpPr>
        <p:spPr>
          <a:xfrm>
            <a:off x="5188426" y="898766"/>
            <a:ext cx="3076491" cy="1980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0" name="Rounded Rectangle 59"/>
          <p:cNvSpPr/>
          <p:nvPr/>
        </p:nvSpPr>
        <p:spPr>
          <a:xfrm>
            <a:off x="5180336" y="1139814"/>
            <a:ext cx="3076491" cy="1980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1" name="Rounded Rectangle 60"/>
          <p:cNvSpPr/>
          <p:nvPr/>
        </p:nvSpPr>
        <p:spPr>
          <a:xfrm>
            <a:off x="5180335" y="1382009"/>
            <a:ext cx="3076491" cy="1980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27" name="Group 26"/>
          <p:cNvGrpSpPr/>
          <p:nvPr/>
        </p:nvGrpSpPr>
        <p:grpSpPr>
          <a:xfrm>
            <a:off x="4854715" y="336329"/>
            <a:ext cx="3460955" cy="1872182"/>
            <a:chOff x="1291270" y="871285"/>
            <a:chExt cx="3460955" cy="1872182"/>
          </a:xfrm>
        </p:grpSpPr>
        <p:grpSp>
          <p:nvGrpSpPr>
            <p:cNvPr id="15" name="Group 14"/>
            <p:cNvGrpSpPr/>
            <p:nvPr/>
          </p:nvGrpSpPr>
          <p:grpSpPr>
            <a:xfrm>
              <a:off x="1291270" y="871285"/>
              <a:ext cx="3460955" cy="1872182"/>
              <a:chOff x="4434631" y="-247378"/>
              <a:chExt cx="3460955" cy="1872182"/>
            </a:xfrm>
          </p:grpSpPr>
          <p:sp>
            <p:nvSpPr>
              <p:cNvPr id="8" name="Line Callout 1 7"/>
              <p:cNvSpPr/>
              <p:nvPr/>
            </p:nvSpPr>
            <p:spPr>
              <a:xfrm>
                <a:off x="4434631" y="1376976"/>
                <a:ext cx="835742" cy="247828"/>
              </a:xfrm>
              <a:prstGeom prst="borderCallout1">
                <a:avLst>
                  <a:gd name="adj1" fmla="val -2207"/>
                  <a:gd name="adj2" fmla="val 49565"/>
                  <a:gd name="adj3" fmla="val -123758"/>
                  <a:gd name="adj4" fmla="val 210491"/>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p:cNvSpPr txBox="1"/>
              <p:nvPr/>
            </p:nvSpPr>
            <p:spPr>
              <a:xfrm>
                <a:off x="4434631" y="-247378"/>
                <a:ext cx="3460955" cy="1323439"/>
              </a:xfrm>
              <a:prstGeom prst="rect">
                <a:avLst/>
              </a:prstGeom>
              <a:noFill/>
              <a:ln w="19050">
                <a:solidFill>
                  <a:srgbClr val="00B050"/>
                </a:solidFill>
              </a:ln>
            </p:spPr>
            <p:txBody>
              <a:bodyPr wrap="square" rtlCol="0">
                <a:spAutoFit/>
              </a:bodyPr>
              <a:lstStyle/>
              <a:p>
                <a:r>
                  <a:rPr lang="en-CA" sz="1600" i="1" dirty="0"/>
                  <a:t>Quick Launch Bar</a:t>
                </a:r>
              </a:p>
              <a:p>
                <a:pPr marL="68263"/>
                <a:r>
                  <a:rPr lang="en-CA" sz="1600" dirty="0"/>
                  <a:t>    Window Control (Alt-Spacebar)</a:t>
                </a:r>
              </a:p>
              <a:p>
                <a:pPr marL="68263"/>
                <a:r>
                  <a:rPr lang="en-CA" sz="1600" dirty="0"/>
                  <a:t>    Send/Receive Email icon</a:t>
                </a:r>
              </a:p>
              <a:p>
                <a:pPr marL="68263"/>
                <a:r>
                  <a:rPr lang="en-CA" sz="1600" dirty="0"/>
                  <a:t>    Undo icon</a:t>
                </a:r>
              </a:p>
              <a:p>
                <a:pPr marL="68263"/>
                <a:r>
                  <a:rPr lang="en-CA" sz="1600" dirty="0"/>
                  <a:t>    Customize Quick Access Toolbar icon</a:t>
                </a:r>
              </a:p>
            </p:txBody>
          </p:sp>
        </p:grpSp>
        <p:graphicFrame>
          <p:nvGraphicFramePr>
            <p:cNvPr id="20" name="Object 19"/>
            <p:cNvGraphicFramePr>
              <a:graphicFrameLocks noChangeAspect="1"/>
            </p:cNvGraphicFramePr>
            <p:nvPr/>
          </p:nvGraphicFramePr>
          <p:xfrm>
            <a:off x="1358282" y="1406877"/>
            <a:ext cx="266700" cy="254000"/>
          </p:xfrm>
          <a:graphic>
            <a:graphicData uri="http://schemas.openxmlformats.org/presentationml/2006/ole">
              <mc:AlternateContent xmlns:mc="http://schemas.openxmlformats.org/markup-compatibility/2006">
                <mc:Choice xmlns:v="urn:schemas-microsoft-com:vml" Requires="v">
                  <p:oleObj spid="_x0000_s2289" name="Image" r:id="rId4" imgW="266400" imgH="253800" progId="Photoshop.Image.12">
                    <p:embed/>
                  </p:oleObj>
                </mc:Choice>
                <mc:Fallback>
                  <p:oleObj name="Image" r:id="rId4" imgW="266400" imgH="253800" progId="Photoshop.Image.12">
                    <p:embed/>
                    <p:pic>
                      <p:nvPicPr>
                        <p:cNvPr id="0" name=""/>
                        <p:cNvPicPr/>
                        <p:nvPr/>
                      </p:nvPicPr>
                      <p:blipFill>
                        <a:blip r:embed="rId5"/>
                        <a:stretch>
                          <a:fillRect/>
                        </a:stretch>
                      </p:blipFill>
                      <p:spPr>
                        <a:xfrm>
                          <a:off x="1358282" y="1406877"/>
                          <a:ext cx="266700" cy="254000"/>
                        </a:xfrm>
                        <a:prstGeom prst="rect">
                          <a:avLst/>
                        </a:prstGeom>
                      </p:spPr>
                    </p:pic>
                  </p:oleObj>
                </mc:Fallback>
              </mc:AlternateContent>
            </a:graphicData>
          </a:graphic>
        </p:graphicFrame>
        <p:graphicFrame>
          <p:nvGraphicFramePr>
            <p:cNvPr id="23" name="Object 22"/>
            <p:cNvGraphicFramePr>
              <a:graphicFrameLocks noChangeAspect="1"/>
            </p:cNvGraphicFramePr>
            <p:nvPr/>
          </p:nvGraphicFramePr>
          <p:xfrm>
            <a:off x="1358282" y="1656107"/>
            <a:ext cx="266700" cy="254000"/>
          </p:xfrm>
          <a:graphic>
            <a:graphicData uri="http://schemas.openxmlformats.org/presentationml/2006/ole">
              <mc:AlternateContent xmlns:mc="http://schemas.openxmlformats.org/markup-compatibility/2006">
                <mc:Choice xmlns:v="urn:schemas-microsoft-com:vml" Requires="v">
                  <p:oleObj spid="_x0000_s2290" name="Image" r:id="rId6" imgW="266400" imgH="253800" progId="Photoshop.Image.12">
                    <p:embed/>
                  </p:oleObj>
                </mc:Choice>
                <mc:Fallback>
                  <p:oleObj name="Image" r:id="rId6" imgW="266400" imgH="253800" progId="Photoshop.Image.12">
                    <p:embed/>
                    <p:pic>
                      <p:nvPicPr>
                        <p:cNvPr id="0" name=""/>
                        <p:cNvPicPr/>
                        <p:nvPr/>
                      </p:nvPicPr>
                      <p:blipFill>
                        <a:blip r:embed="rId7"/>
                        <a:stretch>
                          <a:fillRect/>
                        </a:stretch>
                      </p:blipFill>
                      <p:spPr>
                        <a:xfrm>
                          <a:off x="1358282" y="1656107"/>
                          <a:ext cx="266700" cy="254000"/>
                        </a:xfrm>
                        <a:prstGeom prst="rect">
                          <a:avLst/>
                        </a:prstGeom>
                      </p:spPr>
                    </p:pic>
                  </p:oleObj>
                </mc:Fallback>
              </mc:AlternateContent>
            </a:graphicData>
          </a:graphic>
        </p:graphicFrame>
        <p:graphicFrame>
          <p:nvGraphicFramePr>
            <p:cNvPr id="25" name="Object 24"/>
            <p:cNvGraphicFramePr>
              <a:graphicFrameLocks noChangeAspect="1"/>
            </p:cNvGraphicFramePr>
            <p:nvPr/>
          </p:nvGraphicFramePr>
          <p:xfrm>
            <a:off x="1358282" y="1889153"/>
            <a:ext cx="266700" cy="254000"/>
          </p:xfrm>
          <a:graphic>
            <a:graphicData uri="http://schemas.openxmlformats.org/presentationml/2006/ole">
              <mc:AlternateContent xmlns:mc="http://schemas.openxmlformats.org/markup-compatibility/2006">
                <mc:Choice xmlns:v="urn:schemas-microsoft-com:vml" Requires="v">
                  <p:oleObj spid="_x0000_s2291" name="Image" r:id="rId8" imgW="266400" imgH="253800" progId="Photoshop.Image.12">
                    <p:embed/>
                  </p:oleObj>
                </mc:Choice>
                <mc:Fallback>
                  <p:oleObj name="Image" r:id="rId8" imgW="266400" imgH="253800" progId="Photoshop.Image.12">
                    <p:embed/>
                    <p:pic>
                      <p:nvPicPr>
                        <p:cNvPr id="0" name=""/>
                        <p:cNvPicPr/>
                        <p:nvPr/>
                      </p:nvPicPr>
                      <p:blipFill>
                        <a:blip r:embed="rId9"/>
                        <a:stretch>
                          <a:fillRect/>
                        </a:stretch>
                      </p:blipFill>
                      <p:spPr>
                        <a:xfrm>
                          <a:off x="1358282" y="1889153"/>
                          <a:ext cx="266700" cy="254000"/>
                        </a:xfrm>
                        <a:prstGeom prst="rect">
                          <a:avLst/>
                        </a:prstGeom>
                      </p:spPr>
                    </p:pic>
                  </p:oleObj>
                </mc:Fallback>
              </mc:AlternateContent>
            </a:graphicData>
          </a:graphic>
        </p:graphicFrame>
      </p:grpSp>
      <p:sp>
        <p:nvSpPr>
          <p:cNvPr id="63" name="Rounded Rectangle 62"/>
          <p:cNvSpPr/>
          <p:nvPr/>
        </p:nvSpPr>
        <p:spPr>
          <a:xfrm>
            <a:off x="9050470" y="519969"/>
            <a:ext cx="2344503" cy="19800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1" name="Rounded Rectangle 40"/>
          <p:cNvSpPr/>
          <p:nvPr/>
        </p:nvSpPr>
        <p:spPr>
          <a:xfrm>
            <a:off x="9050471" y="756319"/>
            <a:ext cx="2344503" cy="19800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2" name="Rounded Rectangle 41"/>
          <p:cNvSpPr/>
          <p:nvPr/>
        </p:nvSpPr>
        <p:spPr>
          <a:xfrm>
            <a:off x="9050469" y="994135"/>
            <a:ext cx="2344503" cy="19800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3" name="Rounded Rectangle 42"/>
          <p:cNvSpPr/>
          <p:nvPr/>
        </p:nvSpPr>
        <p:spPr>
          <a:xfrm>
            <a:off x="8793294" y="1241785"/>
            <a:ext cx="2601678" cy="19800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4" name="Rounded Rectangle 43"/>
          <p:cNvSpPr/>
          <p:nvPr/>
        </p:nvSpPr>
        <p:spPr>
          <a:xfrm>
            <a:off x="8793294" y="1484352"/>
            <a:ext cx="2601678" cy="19800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TextBox 5"/>
          <p:cNvSpPr txBox="1"/>
          <p:nvPr/>
        </p:nvSpPr>
        <p:spPr>
          <a:xfrm>
            <a:off x="0" y="0"/>
            <a:ext cx="2486025" cy="646331"/>
          </a:xfrm>
          <a:prstGeom prst="rect">
            <a:avLst/>
          </a:prstGeom>
          <a:solidFill>
            <a:schemeClr val="accent2"/>
          </a:solidFill>
          <a:effectLst>
            <a:softEdge rad="63500"/>
          </a:effectLst>
        </p:spPr>
        <p:txBody>
          <a:bodyPr wrap="square" rtlCol="0">
            <a:spAutoFit/>
          </a:bodyPr>
          <a:lstStyle/>
          <a:p>
            <a:pPr algn="ctr"/>
            <a:r>
              <a:rPr lang="en-CA" dirty="0"/>
              <a:t>Outlook Contacts</a:t>
            </a:r>
          </a:p>
          <a:p>
            <a:pPr algn="ctr"/>
            <a:r>
              <a:rPr lang="en-CA" dirty="0"/>
              <a:t>Screen Layout</a:t>
            </a:r>
          </a:p>
        </p:txBody>
      </p:sp>
      <p:grpSp>
        <p:nvGrpSpPr>
          <p:cNvPr id="21" name="Group 20"/>
          <p:cNvGrpSpPr/>
          <p:nvPr/>
        </p:nvGrpSpPr>
        <p:grpSpPr>
          <a:xfrm>
            <a:off x="8649382" y="196427"/>
            <a:ext cx="3510305" cy="2008388"/>
            <a:chOff x="2821341" y="872376"/>
            <a:chExt cx="3639644" cy="2008388"/>
          </a:xfrm>
        </p:grpSpPr>
        <p:sp>
          <p:nvSpPr>
            <p:cNvPr id="24" name="TextBox 23"/>
            <p:cNvSpPr txBox="1"/>
            <p:nvPr/>
          </p:nvSpPr>
          <p:spPr>
            <a:xfrm>
              <a:off x="2821341" y="872376"/>
              <a:ext cx="3465753" cy="1569660"/>
            </a:xfrm>
            <a:prstGeom prst="rect">
              <a:avLst/>
            </a:prstGeom>
            <a:noFill/>
            <a:ln w="19050">
              <a:solidFill>
                <a:schemeClr val="accent2"/>
              </a:solidFill>
            </a:ln>
          </p:spPr>
          <p:txBody>
            <a:bodyPr wrap="square" rtlCol="0">
              <a:spAutoFit/>
            </a:bodyPr>
            <a:lstStyle/>
            <a:p>
              <a:pPr marL="68263"/>
              <a:r>
                <a:rPr lang="en-CA" sz="1600" dirty="0"/>
                <a:t>Ribbon Display Options</a:t>
              </a:r>
            </a:p>
            <a:p>
              <a:pPr marL="354013" indent="-285750">
                <a:buFont typeface="Wingdings" panose="05000000000000000000" pitchFamily="2" charset="2"/>
                <a:buChar char="Ø"/>
              </a:pPr>
              <a:r>
                <a:rPr lang="en-CA" sz="1600" dirty="0"/>
                <a:t>Auto-Hide Ribbon</a:t>
              </a:r>
            </a:p>
            <a:p>
              <a:pPr marL="354013" indent="-285750">
                <a:buFont typeface="Wingdings" panose="05000000000000000000" pitchFamily="2" charset="2"/>
                <a:buChar char="Ø"/>
              </a:pPr>
              <a:r>
                <a:rPr lang="en-CA" sz="1600" dirty="0"/>
                <a:t>Show Tabs</a:t>
              </a:r>
            </a:p>
            <a:p>
              <a:pPr marL="354013" indent="-285750">
                <a:buFont typeface="Wingdings" panose="05000000000000000000" pitchFamily="2" charset="2"/>
                <a:buChar char="Ø"/>
              </a:pPr>
              <a:r>
                <a:rPr lang="en-CA" sz="1600" dirty="0"/>
                <a:t>Show Tabs &amp; Commands</a:t>
              </a:r>
            </a:p>
            <a:p>
              <a:pPr marL="68263"/>
              <a:r>
                <a:rPr lang="en-CA" sz="1600" dirty="0"/>
                <a:t>Minimize Outlook to Taskbar</a:t>
              </a:r>
            </a:p>
            <a:p>
              <a:pPr marL="68263"/>
              <a:r>
                <a:rPr lang="en-CA" sz="1600" dirty="0"/>
                <a:t>Close Outlook</a:t>
              </a:r>
            </a:p>
          </p:txBody>
        </p:sp>
        <p:sp>
          <p:nvSpPr>
            <p:cNvPr id="22" name="Line Callout 1 21"/>
            <p:cNvSpPr/>
            <p:nvPr/>
          </p:nvSpPr>
          <p:spPr>
            <a:xfrm>
              <a:off x="4949545" y="2635044"/>
              <a:ext cx="1511440" cy="245720"/>
            </a:xfrm>
            <a:prstGeom prst="borderCallout1">
              <a:avLst>
                <a:gd name="adj1" fmla="val -5809"/>
                <a:gd name="adj2" fmla="val 56373"/>
                <a:gd name="adj3" fmla="val -76436"/>
                <a:gd name="adj4" fmla="val -29396"/>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65" name="Group 64"/>
          <p:cNvGrpSpPr/>
          <p:nvPr/>
        </p:nvGrpSpPr>
        <p:grpSpPr>
          <a:xfrm>
            <a:off x="205035" y="742129"/>
            <a:ext cx="11947564" cy="6001643"/>
            <a:chOff x="-710475" y="-1249929"/>
            <a:chExt cx="11947564" cy="6001643"/>
          </a:xfrm>
        </p:grpSpPr>
        <p:sp>
          <p:nvSpPr>
            <p:cNvPr id="67" name="Line Callout 1 66"/>
            <p:cNvSpPr/>
            <p:nvPr/>
          </p:nvSpPr>
          <p:spPr>
            <a:xfrm>
              <a:off x="3944430" y="240932"/>
              <a:ext cx="7292659" cy="988774"/>
            </a:xfrm>
            <a:prstGeom prst="borderCallout1">
              <a:avLst>
                <a:gd name="adj1" fmla="val 47333"/>
                <a:gd name="adj2" fmla="val -93"/>
                <a:gd name="adj3" fmla="val 91452"/>
                <a:gd name="adj4" fmla="val -3164"/>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8" name="TextBox 67"/>
            <p:cNvSpPr txBox="1"/>
            <p:nvPr/>
          </p:nvSpPr>
          <p:spPr>
            <a:xfrm>
              <a:off x="-710475" y="-1249929"/>
              <a:ext cx="4412360" cy="6001643"/>
            </a:xfrm>
            <a:prstGeom prst="rect">
              <a:avLst/>
            </a:prstGeom>
            <a:noFill/>
            <a:ln w="19050">
              <a:solidFill>
                <a:srgbClr val="C00000"/>
              </a:solidFill>
            </a:ln>
          </p:spPr>
          <p:txBody>
            <a:bodyPr wrap="square" rtlCol="0">
              <a:spAutoFit/>
            </a:bodyPr>
            <a:lstStyle/>
            <a:p>
              <a:r>
                <a:rPr lang="en-CA" sz="1600" dirty="0"/>
                <a:t>The </a:t>
              </a:r>
              <a:r>
                <a:rPr lang="en-CA" sz="1600" b="1" i="1" dirty="0"/>
                <a:t>Home</a:t>
              </a:r>
              <a:r>
                <a:rPr lang="en-CA" sz="1600" dirty="0"/>
                <a:t> Ribbon</a:t>
              </a:r>
            </a:p>
            <a:p>
              <a:pPr marL="95250"/>
              <a:r>
                <a:rPr lang="en-CA" sz="1600" b="1" i="1" dirty="0"/>
                <a:t>New</a:t>
              </a:r>
              <a:endParaRPr lang="en-CA" sz="1600" dirty="0"/>
            </a:p>
            <a:p>
              <a:pPr marL="714375" indent="-285750">
                <a:buFont typeface="Wingdings" panose="05000000000000000000" pitchFamily="2" charset="2"/>
                <a:buChar char="Ø"/>
              </a:pPr>
              <a:r>
                <a:rPr lang="en-CA" sz="1600" dirty="0"/>
                <a:t>Create new Contact item</a:t>
              </a:r>
            </a:p>
            <a:p>
              <a:pPr marL="714375" indent="-285750">
                <a:buFont typeface="Wingdings" panose="05000000000000000000" pitchFamily="2" charset="2"/>
                <a:buChar char="Ø"/>
              </a:pPr>
              <a:r>
                <a:rPr lang="en-CA" sz="1600" dirty="0"/>
                <a:t>Create new Group</a:t>
              </a:r>
            </a:p>
            <a:p>
              <a:pPr marL="714375" indent="-285750">
                <a:buFont typeface="Wingdings" panose="05000000000000000000" pitchFamily="2" charset="2"/>
                <a:buChar char="Ø"/>
              </a:pPr>
              <a:r>
                <a:rPr lang="en-CA" sz="1600" dirty="0"/>
                <a:t>Create new Contact Group</a:t>
              </a:r>
            </a:p>
            <a:p>
              <a:pPr marL="714375" indent="-285750">
                <a:buFont typeface="Wingdings" panose="05000000000000000000" pitchFamily="2" charset="2"/>
                <a:buChar char="Ø"/>
              </a:pPr>
              <a:r>
                <a:rPr lang="en-CA" sz="1600" dirty="0"/>
                <a:t>New Items</a:t>
              </a:r>
            </a:p>
            <a:p>
              <a:pPr marL="95250"/>
              <a:r>
                <a:rPr lang="en-CA" sz="1600" b="1" i="1" dirty="0"/>
                <a:t>Delete</a:t>
              </a:r>
              <a:endParaRPr lang="en-CA" sz="1600" dirty="0"/>
            </a:p>
            <a:p>
              <a:pPr marL="714375" indent="-285750">
                <a:buFont typeface="Wingdings" panose="05000000000000000000" pitchFamily="2" charset="2"/>
                <a:buChar char="Ø"/>
              </a:pPr>
              <a:r>
                <a:rPr lang="en-CA" sz="1600" dirty="0"/>
                <a:t>Delete selected contact(s)</a:t>
              </a:r>
            </a:p>
            <a:p>
              <a:pPr marL="95250"/>
              <a:r>
                <a:rPr lang="en-CA" sz="1600" b="1" i="1" dirty="0"/>
                <a:t>Communicate</a:t>
              </a:r>
            </a:p>
            <a:p>
              <a:pPr marL="714375" lvl="1" indent="-285750">
                <a:buFont typeface="Wingdings" panose="05000000000000000000" pitchFamily="2" charset="2"/>
                <a:buChar char="Ø"/>
              </a:pPr>
              <a:r>
                <a:rPr lang="en-CA" sz="1600" dirty="0"/>
                <a:t>Create an Email with contact(s)</a:t>
              </a:r>
            </a:p>
            <a:p>
              <a:pPr marL="714375" lvl="1" indent="-285750">
                <a:buFont typeface="Wingdings" panose="05000000000000000000" pitchFamily="2" charset="2"/>
                <a:buChar char="Ø"/>
              </a:pPr>
              <a:r>
                <a:rPr lang="en-CA" sz="1600" dirty="0"/>
                <a:t>Create a Meeting with contact(s)</a:t>
              </a:r>
            </a:p>
            <a:p>
              <a:pPr marL="428625" lvl="1"/>
              <a:r>
                <a:rPr lang="en-CA" sz="1600" b="1" i="1" dirty="0"/>
                <a:t>More</a:t>
              </a:r>
            </a:p>
            <a:p>
              <a:pPr marL="714375" lvl="1" indent="-285750">
                <a:buFont typeface="Wingdings" panose="05000000000000000000" pitchFamily="2" charset="2"/>
                <a:buChar char="Ø"/>
              </a:pPr>
              <a:r>
                <a:rPr lang="en-CA" sz="1600" dirty="0"/>
                <a:t>Assign Task</a:t>
              </a:r>
            </a:p>
            <a:p>
              <a:pPr marL="714375" lvl="1" indent="-285750">
                <a:buFont typeface="Wingdings" panose="05000000000000000000" pitchFamily="2" charset="2"/>
                <a:buChar char="Ø"/>
              </a:pPr>
              <a:r>
                <a:rPr lang="en-CA" sz="1600" dirty="0"/>
                <a:t>Call contact </a:t>
              </a:r>
              <a:r>
                <a:rPr lang="en-CA" sz="1400" dirty="0"/>
                <a:t>(using telephony services)</a:t>
              </a:r>
            </a:p>
            <a:p>
              <a:pPr marL="95250"/>
              <a:r>
                <a:rPr lang="en-CA" sz="1600" b="1" i="1" dirty="0"/>
                <a:t>Change View</a:t>
              </a:r>
            </a:p>
            <a:p>
              <a:pPr marL="714375" indent="-285750">
                <a:buFont typeface="Wingdings" panose="05000000000000000000" pitchFamily="2" charset="2"/>
                <a:buChar char="Ø"/>
              </a:pPr>
              <a:r>
                <a:rPr lang="en-CA" sz="1600" dirty="0"/>
                <a:t>Change current view</a:t>
              </a:r>
            </a:p>
            <a:p>
              <a:pPr marL="95250"/>
              <a:r>
                <a:rPr lang="en-CA" sz="1600" b="1" i="1" dirty="0"/>
                <a:t>Actions</a:t>
              </a:r>
              <a:r>
                <a:rPr lang="en-CA" sz="1600" dirty="0"/>
                <a:t> – Move, Mail Merge, OneNote</a:t>
              </a:r>
            </a:p>
            <a:p>
              <a:pPr marL="95250"/>
              <a:r>
                <a:rPr lang="en-CA" sz="1600" b="1" i="1" dirty="0"/>
                <a:t>Share</a:t>
              </a:r>
              <a:r>
                <a:rPr lang="en-CA" sz="1600" dirty="0"/>
                <a:t> – Share contact(s)</a:t>
              </a:r>
            </a:p>
            <a:p>
              <a:pPr marL="95250"/>
              <a:r>
                <a:rPr lang="en-CA" sz="1600" b="1" i="1" dirty="0"/>
                <a:t>Tags</a:t>
              </a:r>
              <a:r>
                <a:rPr lang="en-CA" sz="1600" dirty="0"/>
                <a:t> – Categorize, Follow Up, Make Private</a:t>
              </a:r>
            </a:p>
            <a:p>
              <a:pPr marL="95250"/>
              <a:r>
                <a:rPr lang="en-CA" sz="1600" b="1" i="1" dirty="0"/>
                <a:t>Groups</a:t>
              </a:r>
            </a:p>
            <a:p>
              <a:pPr marL="714375" lvl="1" indent="-285750">
                <a:buFont typeface="Wingdings" panose="05000000000000000000" pitchFamily="2" charset="2"/>
                <a:buChar char="Ø"/>
              </a:pPr>
              <a:r>
                <a:rPr lang="en-CA" sz="1600" dirty="0"/>
                <a:t>New Group</a:t>
              </a:r>
            </a:p>
            <a:p>
              <a:pPr marL="714375" lvl="1" indent="-285750">
                <a:buFont typeface="Wingdings" panose="05000000000000000000" pitchFamily="2" charset="2"/>
                <a:buChar char="Ø"/>
              </a:pPr>
              <a:r>
                <a:rPr lang="en-CA" sz="1600" dirty="0"/>
                <a:t>Browse Groups</a:t>
              </a:r>
            </a:p>
            <a:p>
              <a:pPr marL="95250"/>
              <a:r>
                <a:rPr lang="en-CA" sz="1600" b="1" i="1" dirty="0"/>
                <a:t>Find</a:t>
              </a:r>
            </a:p>
            <a:p>
              <a:pPr marL="714375" lvl="1" indent="-285750">
                <a:buFont typeface="Wingdings" panose="05000000000000000000" pitchFamily="2" charset="2"/>
                <a:buChar char="Ø"/>
              </a:pPr>
              <a:r>
                <a:rPr lang="en-CA" sz="1600" dirty="0"/>
                <a:t>Search Contacts</a:t>
              </a:r>
            </a:p>
          </p:txBody>
        </p:sp>
      </p:grpSp>
    </p:spTree>
    <p:extLst>
      <p:ext uri="{BB962C8B-B14F-4D97-AF65-F5344CB8AC3E}">
        <p14:creationId xmlns:p14="http://schemas.microsoft.com/office/powerpoint/2010/main" val="3556593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1000" fill="hold"/>
                                        <p:tgtEl>
                                          <p:spTgt spid="27"/>
                                        </p:tgtEl>
                                        <p:attrNameLst>
                                          <p:attrName>ppt_w</p:attrName>
                                        </p:attrNameLst>
                                      </p:cBhvr>
                                      <p:tavLst>
                                        <p:tav tm="0">
                                          <p:val>
                                            <p:fltVal val="0"/>
                                          </p:val>
                                        </p:tav>
                                        <p:tav tm="100000">
                                          <p:val>
                                            <p:strVal val="#ppt_w"/>
                                          </p:val>
                                        </p:tav>
                                      </p:tavLst>
                                    </p:anim>
                                    <p:anim calcmode="lin" valueType="num">
                                      <p:cBhvr>
                                        <p:cTn id="8" dur="1000" fill="hold"/>
                                        <p:tgtEl>
                                          <p:spTgt spid="27"/>
                                        </p:tgtEl>
                                        <p:attrNameLst>
                                          <p:attrName>ppt_h</p:attrName>
                                        </p:attrNameLst>
                                      </p:cBhvr>
                                      <p:tavLst>
                                        <p:tav tm="0">
                                          <p:val>
                                            <p:fltVal val="0"/>
                                          </p:val>
                                        </p:tav>
                                        <p:tav tm="100000">
                                          <p:val>
                                            <p:strVal val="#ppt_h"/>
                                          </p:val>
                                        </p:tav>
                                      </p:tavLst>
                                    </p:anim>
                                    <p:anim calcmode="lin" valueType="num">
                                      <p:cBhvr>
                                        <p:cTn id="9" dur="1000" fill="hold"/>
                                        <p:tgtEl>
                                          <p:spTgt spid="27"/>
                                        </p:tgtEl>
                                        <p:attrNameLst>
                                          <p:attrName>style.rotation</p:attrName>
                                        </p:attrNameLst>
                                      </p:cBhvr>
                                      <p:tavLst>
                                        <p:tav tm="0">
                                          <p:val>
                                            <p:fltVal val="90"/>
                                          </p:val>
                                        </p:tav>
                                        <p:tav tm="100000">
                                          <p:val>
                                            <p:fltVal val="0"/>
                                          </p:val>
                                        </p:tav>
                                      </p:tavLst>
                                    </p:anim>
                                    <p:animEffect transition="in" filter="fade">
                                      <p:cBhvr>
                                        <p:cTn id="10" dur="1000"/>
                                        <p:tgtEl>
                                          <p:spTgt spid="27"/>
                                        </p:tgtEl>
                                      </p:cBhvr>
                                    </p:animEffect>
                                  </p:childTnLst>
                                </p:cTn>
                              </p:par>
                            </p:childTnLst>
                          </p:cTn>
                        </p:par>
                        <p:par>
                          <p:cTn id="11" fill="hold">
                            <p:stCondLst>
                              <p:cond delay="1000"/>
                            </p:stCondLst>
                            <p:childTnLst>
                              <p:par>
                                <p:cTn id="12" presetID="53" presetClass="entr" presetSubtype="16" fill="hold" grpId="0" nodeType="afterEffect">
                                  <p:stCondLst>
                                    <p:cond delay="0"/>
                                  </p:stCondLst>
                                  <p:childTnLst>
                                    <p:set>
                                      <p:cBhvr>
                                        <p:cTn id="13" dur="1" fill="hold">
                                          <p:stCondLst>
                                            <p:cond delay="0"/>
                                          </p:stCondLst>
                                        </p:cTn>
                                        <p:tgtEl>
                                          <p:spTgt spid="26"/>
                                        </p:tgtEl>
                                        <p:attrNameLst>
                                          <p:attrName>style.visibility</p:attrName>
                                        </p:attrNameLst>
                                      </p:cBhvr>
                                      <p:to>
                                        <p:strVal val="visible"/>
                                      </p:to>
                                    </p:set>
                                    <p:anim calcmode="lin" valueType="num">
                                      <p:cBhvr>
                                        <p:cTn id="14" dur="500" fill="hold"/>
                                        <p:tgtEl>
                                          <p:spTgt spid="26"/>
                                        </p:tgtEl>
                                        <p:attrNameLst>
                                          <p:attrName>ppt_w</p:attrName>
                                        </p:attrNameLst>
                                      </p:cBhvr>
                                      <p:tavLst>
                                        <p:tav tm="0">
                                          <p:val>
                                            <p:fltVal val="0"/>
                                          </p:val>
                                        </p:tav>
                                        <p:tav tm="100000">
                                          <p:val>
                                            <p:strVal val="#ppt_w"/>
                                          </p:val>
                                        </p:tav>
                                      </p:tavLst>
                                    </p:anim>
                                    <p:anim calcmode="lin" valueType="num">
                                      <p:cBhvr>
                                        <p:cTn id="15" dur="500" fill="hold"/>
                                        <p:tgtEl>
                                          <p:spTgt spid="26"/>
                                        </p:tgtEl>
                                        <p:attrNameLst>
                                          <p:attrName>ppt_h</p:attrName>
                                        </p:attrNameLst>
                                      </p:cBhvr>
                                      <p:tavLst>
                                        <p:tav tm="0">
                                          <p:val>
                                            <p:fltVal val="0"/>
                                          </p:val>
                                        </p:tav>
                                        <p:tav tm="100000">
                                          <p:val>
                                            <p:strVal val="#ppt_h"/>
                                          </p:val>
                                        </p:tav>
                                      </p:tavLst>
                                    </p:anim>
                                    <p:animEffect transition="in" filter="fade">
                                      <p:cBhvr>
                                        <p:cTn id="16" dur="500"/>
                                        <p:tgtEl>
                                          <p:spTgt spid="2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6"/>
                                        </p:tgtEl>
                                        <p:attrNameLst>
                                          <p:attrName>style.visibility</p:attrName>
                                        </p:attrNameLst>
                                      </p:cBhvr>
                                      <p:to>
                                        <p:strVal val="visible"/>
                                      </p:to>
                                    </p:set>
                                    <p:anim calcmode="lin" valueType="num">
                                      <p:cBhvr>
                                        <p:cTn id="21" dur="500" fill="hold"/>
                                        <p:tgtEl>
                                          <p:spTgt spid="56"/>
                                        </p:tgtEl>
                                        <p:attrNameLst>
                                          <p:attrName>ppt_w</p:attrName>
                                        </p:attrNameLst>
                                      </p:cBhvr>
                                      <p:tavLst>
                                        <p:tav tm="0">
                                          <p:val>
                                            <p:fltVal val="0"/>
                                          </p:val>
                                        </p:tav>
                                        <p:tav tm="100000">
                                          <p:val>
                                            <p:strVal val="#ppt_w"/>
                                          </p:val>
                                        </p:tav>
                                      </p:tavLst>
                                    </p:anim>
                                    <p:anim calcmode="lin" valueType="num">
                                      <p:cBhvr>
                                        <p:cTn id="22" dur="500" fill="hold"/>
                                        <p:tgtEl>
                                          <p:spTgt spid="56"/>
                                        </p:tgtEl>
                                        <p:attrNameLst>
                                          <p:attrName>ppt_h</p:attrName>
                                        </p:attrNameLst>
                                      </p:cBhvr>
                                      <p:tavLst>
                                        <p:tav tm="0">
                                          <p:val>
                                            <p:fltVal val="0"/>
                                          </p:val>
                                        </p:tav>
                                        <p:tav tm="100000">
                                          <p:val>
                                            <p:strVal val="#ppt_h"/>
                                          </p:val>
                                        </p:tav>
                                      </p:tavLst>
                                    </p:anim>
                                    <p:animEffect transition="in" filter="fade">
                                      <p:cBhvr>
                                        <p:cTn id="23" dur="500"/>
                                        <p:tgtEl>
                                          <p:spTgt spid="5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0"/>
                                        </p:tgtEl>
                                        <p:attrNameLst>
                                          <p:attrName>style.visibility</p:attrName>
                                        </p:attrNameLst>
                                      </p:cBhvr>
                                      <p:to>
                                        <p:strVal val="visible"/>
                                      </p:to>
                                    </p:set>
                                    <p:anim calcmode="lin" valueType="num">
                                      <p:cBhvr>
                                        <p:cTn id="28" dur="500" fill="hold"/>
                                        <p:tgtEl>
                                          <p:spTgt spid="60"/>
                                        </p:tgtEl>
                                        <p:attrNameLst>
                                          <p:attrName>ppt_w</p:attrName>
                                        </p:attrNameLst>
                                      </p:cBhvr>
                                      <p:tavLst>
                                        <p:tav tm="0">
                                          <p:val>
                                            <p:fltVal val="0"/>
                                          </p:val>
                                        </p:tav>
                                        <p:tav tm="100000">
                                          <p:val>
                                            <p:strVal val="#ppt_w"/>
                                          </p:val>
                                        </p:tav>
                                      </p:tavLst>
                                    </p:anim>
                                    <p:anim calcmode="lin" valueType="num">
                                      <p:cBhvr>
                                        <p:cTn id="29" dur="500" fill="hold"/>
                                        <p:tgtEl>
                                          <p:spTgt spid="60"/>
                                        </p:tgtEl>
                                        <p:attrNameLst>
                                          <p:attrName>ppt_h</p:attrName>
                                        </p:attrNameLst>
                                      </p:cBhvr>
                                      <p:tavLst>
                                        <p:tav tm="0">
                                          <p:val>
                                            <p:fltVal val="0"/>
                                          </p:val>
                                        </p:tav>
                                        <p:tav tm="100000">
                                          <p:val>
                                            <p:strVal val="#ppt_h"/>
                                          </p:val>
                                        </p:tav>
                                      </p:tavLst>
                                    </p:anim>
                                    <p:animEffect transition="in" filter="fade">
                                      <p:cBhvr>
                                        <p:cTn id="30" dur="500"/>
                                        <p:tgtEl>
                                          <p:spTgt spid="60"/>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61"/>
                                        </p:tgtEl>
                                        <p:attrNameLst>
                                          <p:attrName>style.visibility</p:attrName>
                                        </p:attrNameLst>
                                      </p:cBhvr>
                                      <p:to>
                                        <p:strVal val="visible"/>
                                      </p:to>
                                    </p:set>
                                    <p:anim calcmode="lin" valueType="num">
                                      <p:cBhvr>
                                        <p:cTn id="35" dur="500" fill="hold"/>
                                        <p:tgtEl>
                                          <p:spTgt spid="61"/>
                                        </p:tgtEl>
                                        <p:attrNameLst>
                                          <p:attrName>ppt_w</p:attrName>
                                        </p:attrNameLst>
                                      </p:cBhvr>
                                      <p:tavLst>
                                        <p:tav tm="0">
                                          <p:val>
                                            <p:fltVal val="0"/>
                                          </p:val>
                                        </p:tav>
                                        <p:tav tm="100000">
                                          <p:val>
                                            <p:strVal val="#ppt_w"/>
                                          </p:val>
                                        </p:tav>
                                      </p:tavLst>
                                    </p:anim>
                                    <p:anim calcmode="lin" valueType="num">
                                      <p:cBhvr>
                                        <p:cTn id="36" dur="500" fill="hold"/>
                                        <p:tgtEl>
                                          <p:spTgt spid="61"/>
                                        </p:tgtEl>
                                        <p:attrNameLst>
                                          <p:attrName>ppt_h</p:attrName>
                                        </p:attrNameLst>
                                      </p:cBhvr>
                                      <p:tavLst>
                                        <p:tav tm="0">
                                          <p:val>
                                            <p:fltVal val="0"/>
                                          </p:val>
                                        </p:tav>
                                        <p:tav tm="100000">
                                          <p:val>
                                            <p:strVal val="#ppt_h"/>
                                          </p:val>
                                        </p:tav>
                                      </p:tavLst>
                                    </p:anim>
                                    <p:animEffect transition="in" filter="fade">
                                      <p:cBhvr>
                                        <p:cTn id="37" dur="500"/>
                                        <p:tgtEl>
                                          <p:spTgt spid="61"/>
                                        </p:tgtEl>
                                      </p:cBhvr>
                                    </p:animEffect>
                                  </p:childTnLst>
                                </p:cTn>
                              </p:par>
                            </p:childTnLst>
                          </p:cTn>
                        </p:par>
                      </p:childTnLst>
                    </p:cTn>
                  </p:par>
                  <p:par>
                    <p:cTn id="38" fill="hold">
                      <p:stCondLst>
                        <p:cond delay="indefinite"/>
                      </p:stCondLst>
                      <p:childTnLst>
                        <p:par>
                          <p:cTn id="39" fill="hold">
                            <p:stCondLst>
                              <p:cond delay="0"/>
                            </p:stCondLst>
                            <p:childTnLst>
                              <p:par>
                                <p:cTn id="40" presetID="31" presetClass="entr" presetSubtype="0" fill="hold" nodeType="clickEffect">
                                  <p:stCondLst>
                                    <p:cond delay="0"/>
                                  </p:stCondLst>
                                  <p:childTnLst>
                                    <p:set>
                                      <p:cBhvr>
                                        <p:cTn id="41" dur="1" fill="hold">
                                          <p:stCondLst>
                                            <p:cond delay="0"/>
                                          </p:stCondLst>
                                        </p:cTn>
                                        <p:tgtEl>
                                          <p:spTgt spid="21"/>
                                        </p:tgtEl>
                                        <p:attrNameLst>
                                          <p:attrName>style.visibility</p:attrName>
                                        </p:attrNameLst>
                                      </p:cBhvr>
                                      <p:to>
                                        <p:strVal val="visible"/>
                                      </p:to>
                                    </p:set>
                                    <p:anim calcmode="lin" valueType="num">
                                      <p:cBhvr>
                                        <p:cTn id="42" dur="1000" fill="hold"/>
                                        <p:tgtEl>
                                          <p:spTgt spid="21"/>
                                        </p:tgtEl>
                                        <p:attrNameLst>
                                          <p:attrName>ppt_w</p:attrName>
                                        </p:attrNameLst>
                                      </p:cBhvr>
                                      <p:tavLst>
                                        <p:tav tm="0">
                                          <p:val>
                                            <p:fltVal val="0"/>
                                          </p:val>
                                        </p:tav>
                                        <p:tav tm="100000">
                                          <p:val>
                                            <p:strVal val="#ppt_w"/>
                                          </p:val>
                                        </p:tav>
                                      </p:tavLst>
                                    </p:anim>
                                    <p:anim calcmode="lin" valueType="num">
                                      <p:cBhvr>
                                        <p:cTn id="43" dur="1000" fill="hold"/>
                                        <p:tgtEl>
                                          <p:spTgt spid="21"/>
                                        </p:tgtEl>
                                        <p:attrNameLst>
                                          <p:attrName>ppt_h</p:attrName>
                                        </p:attrNameLst>
                                      </p:cBhvr>
                                      <p:tavLst>
                                        <p:tav tm="0">
                                          <p:val>
                                            <p:fltVal val="0"/>
                                          </p:val>
                                        </p:tav>
                                        <p:tav tm="100000">
                                          <p:val>
                                            <p:strVal val="#ppt_h"/>
                                          </p:val>
                                        </p:tav>
                                      </p:tavLst>
                                    </p:anim>
                                    <p:anim calcmode="lin" valueType="num">
                                      <p:cBhvr>
                                        <p:cTn id="44" dur="1000" fill="hold"/>
                                        <p:tgtEl>
                                          <p:spTgt spid="21"/>
                                        </p:tgtEl>
                                        <p:attrNameLst>
                                          <p:attrName>style.rotation</p:attrName>
                                        </p:attrNameLst>
                                      </p:cBhvr>
                                      <p:tavLst>
                                        <p:tav tm="0">
                                          <p:val>
                                            <p:fltVal val="90"/>
                                          </p:val>
                                        </p:tav>
                                        <p:tav tm="100000">
                                          <p:val>
                                            <p:fltVal val="0"/>
                                          </p:val>
                                        </p:tav>
                                      </p:tavLst>
                                    </p:anim>
                                    <p:animEffect transition="in" filter="fade">
                                      <p:cBhvr>
                                        <p:cTn id="45" dur="1000"/>
                                        <p:tgtEl>
                                          <p:spTgt spid="21"/>
                                        </p:tgtEl>
                                      </p:cBhvr>
                                    </p:animEffect>
                                  </p:childTnLst>
                                </p:cTn>
                              </p:par>
                            </p:childTnLst>
                          </p:cTn>
                        </p:par>
                        <p:par>
                          <p:cTn id="46" fill="hold">
                            <p:stCondLst>
                              <p:cond delay="1000"/>
                            </p:stCondLst>
                            <p:childTnLst>
                              <p:par>
                                <p:cTn id="47" presetID="53" presetClass="entr" presetSubtype="16" fill="hold" grpId="0" nodeType="afterEffect">
                                  <p:stCondLst>
                                    <p:cond delay="0"/>
                                  </p:stCondLst>
                                  <p:childTnLst>
                                    <p:set>
                                      <p:cBhvr>
                                        <p:cTn id="48" dur="1" fill="hold">
                                          <p:stCondLst>
                                            <p:cond delay="0"/>
                                          </p:stCondLst>
                                        </p:cTn>
                                        <p:tgtEl>
                                          <p:spTgt spid="63"/>
                                        </p:tgtEl>
                                        <p:attrNameLst>
                                          <p:attrName>style.visibility</p:attrName>
                                        </p:attrNameLst>
                                      </p:cBhvr>
                                      <p:to>
                                        <p:strVal val="visible"/>
                                      </p:to>
                                    </p:set>
                                    <p:anim calcmode="lin" valueType="num">
                                      <p:cBhvr>
                                        <p:cTn id="49" dur="500" fill="hold"/>
                                        <p:tgtEl>
                                          <p:spTgt spid="63"/>
                                        </p:tgtEl>
                                        <p:attrNameLst>
                                          <p:attrName>ppt_w</p:attrName>
                                        </p:attrNameLst>
                                      </p:cBhvr>
                                      <p:tavLst>
                                        <p:tav tm="0">
                                          <p:val>
                                            <p:fltVal val="0"/>
                                          </p:val>
                                        </p:tav>
                                        <p:tav tm="100000">
                                          <p:val>
                                            <p:strVal val="#ppt_w"/>
                                          </p:val>
                                        </p:tav>
                                      </p:tavLst>
                                    </p:anim>
                                    <p:anim calcmode="lin" valueType="num">
                                      <p:cBhvr>
                                        <p:cTn id="50" dur="500" fill="hold"/>
                                        <p:tgtEl>
                                          <p:spTgt spid="63"/>
                                        </p:tgtEl>
                                        <p:attrNameLst>
                                          <p:attrName>ppt_h</p:attrName>
                                        </p:attrNameLst>
                                      </p:cBhvr>
                                      <p:tavLst>
                                        <p:tav tm="0">
                                          <p:val>
                                            <p:fltVal val="0"/>
                                          </p:val>
                                        </p:tav>
                                        <p:tav tm="100000">
                                          <p:val>
                                            <p:strVal val="#ppt_h"/>
                                          </p:val>
                                        </p:tav>
                                      </p:tavLst>
                                    </p:anim>
                                    <p:animEffect transition="in" filter="fade">
                                      <p:cBhvr>
                                        <p:cTn id="51" dur="500"/>
                                        <p:tgtEl>
                                          <p:spTgt spid="63"/>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41"/>
                                        </p:tgtEl>
                                        <p:attrNameLst>
                                          <p:attrName>style.visibility</p:attrName>
                                        </p:attrNameLst>
                                      </p:cBhvr>
                                      <p:to>
                                        <p:strVal val="visible"/>
                                      </p:to>
                                    </p:set>
                                    <p:anim calcmode="lin" valueType="num">
                                      <p:cBhvr>
                                        <p:cTn id="56" dur="500" fill="hold"/>
                                        <p:tgtEl>
                                          <p:spTgt spid="41"/>
                                        </p:tgtEl>
                                        <p:attrNameLst>
                                          <p:attrName>ppt_w</p:attrName>
                                        </p:attrNameLst>
                                      </p:cBhvr>
                                      <p:tavLst>
                                        <p:tav tm="0">
                                          <p:val>
                                            <p:fltVal val="0"/>
                                          </p:val>
                                        </p:tav>
                                        <p:tav tm="100000">
                                          <p:val>
                                            <p:strVal val="#ppt_w"/>
                                          </p:val>
                                        </p:tav>
                                      </p:tavLst>
                                    </p:anim>
                                    <p:anim calcmode="lin" valueType="num">
                                      <p:cBhvr>
                                        <p:cTn id="57" dur="500" fill="hold"/>
                                        <p:tgtEl>
                                          <p:spTgt spid="41"/>
                                        </p:tgtEl>
                                        <p:attrNameLst>
                                          <p:attrName>ppt_h</p:attrName>
                                        </p:attrNameLst>
                                      </p:cBhvr>
                                      <p:tavLst>
                                        <p:tav tm="0">
                                          <p:val>
                                            <p:fltVal val="0"/>
                                          </p:val>
                                        </p:tav>
                                        <p:tav tm="100000">
                                          <p:val>
                                            <p:strVal val="#ppt_h"/>
                                          </p:val>
                                        </p:tav>
                                      </p:tavLst>
                                    </p:anim>
                                    <p:animEffect transition="in" filter="fade">
                                      <p:cBhvr>
                                        <p:cTn id="58" dur="500"/>
                                        <p:tgtEl>
                                          <p:spTgt spid="41"/>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42"/>
                                        </p:tgtEl>
                                        <p:attrNameLst>
                                          <p:attrName>style.visibility</p:attrName>
                                        </p:attrNameLst>
                                      </p:cBhvr>
                                      <p:to>
                                        <p:strVal val="visible"/>
                                      </p:to>
                                    </p:set>
                                    <p:anim calcmode="lin" valueType="num">
                                      <p:cBhvr>
                                        <p:cTn id="63" dur="500" fill="hold"/>
                                        <p:tgtEl>
                                          <p:spTgt spid="42"/>
                                        </p:tgtEl>
                                        <p:attrNameLst>
                                          <p:attrName>ppt_w</p:attrName>
                                        </p:attrNameLst>
                                      </p:cBhvr>
                                      <p:tavLst>
                                        <p:tav tm="0">
                                          <p:val>
                                            <p:fltVal val="0"/>
                                          </p:val>
                                        </p:tav>
                                        <p:tav tm="100000">
                                          <p:val>
                                            <p:strVal val="#ppt_w"/>
                                          </p:val>
                                        </p:tav>
                                      </p:tavLst>
                                    </p:anim>
                                    <p:anim calcmode="lin" valueType="num">
                                      <p:cBhvr>
                                        <p:cTn id="64" dur="500" fill="hold"/>
                                        <p:tgtEl>
                                          <p:spTgt spid="42"/>
                                        </p:tgtEl>
                                        <p:attrNameLst>
                                          <p:attrName>ppt_h</p:attrName>
                                        </p:attrNameLst>
                                      </p:cBhvr>
                                      <p:tavLst>
                                        <p:tav tm="0">
                                          <p:val>
                                            <p:fltVal val="0"/>
                                          </p:val>
                                        </p:tav>
                                        <p:tav tm="100000">
                                          <p:val>
                                            <p:strVal val="#ppt_h"/>
                                          </p:val>
                                        </p:tav>
                                      </p:tavLst>
                                    </p:anim>
                                    <p:animEffect transition="in" filter="fade">
                                      <p:cBhvr>
                                        <p:cTn id="65" dur="500"/>
                                        <p:tgtEl>
                                          <p:spTgt spid="42"/>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43"/>
                                        </p:tgtEl>
                                        <p:attrNameLst>
                                          <p:attrName>style.visibility</p:attrName>
                                        </p:attrNameLst>
                                      </p:cBhvr>
                                      <p:to>
                                        <p:strVal val="visible"/>
                                      </p:to>
                                    </p:set>
                                    <p:anim calcmode="lin" valueType="num">
                                      <p:cBhvr>
                                        <p:cTn id="70" dur="500" fill="hold"/>
                                        <p:tgtEl>
                                          <p:spTgt spid="43"/>
                                        </p:tgtEl>
                                        <p:attrNameLst>
                                          <p:attrName>ppt_w</p:attrName>
                                        </p:attrNameLst>
                                      </p:cBhvr>
                                      <p:tavLst>
                                        <p:tav tm="0">
                                          <p:val>
                                            <p:fltVal val="0"/>
                                          </p:val>
                                        </p:tav>
                                        <p:tav tm="100000">
                                          <p:val>
                                            <p:strVal val="#ppt_w"/>
                                          </p:val>
                                        </p:tav>
                                      </p:tavLst>
                                    </p:anim>
                                    <p:anim calcmode="lin" valueType="num">
                                      <p:cBhvr>
                                        <p:cTn id="71" dur="500" fill="hold"/>
                                        <p:tgtEl>
                                          <p:spTgt spid="43"/>
                                        </p:tgtEl>
                                        <p:attrNameLst>
                                          <p:attrName>ppt_h</p:attrName>
                                        </p:attrNameLst>
                                      </p:cBhvr>
                                      <p:tavLst>
                                        <p:tav tm="0">
                                          <p:val>
                                            <p:fltVal val="0"/>
                                          </p:val>
                                        </p:tav>
                                        <p:tav tm="100000">
                                          <p:val>
                                            <p:strVal val="#ppt_h"/>
                                          </p:val>
                                        </p:tav>
                                      </p:tavLst>
                                    </p:anim>
                                    <p:animEffect transition="in" filter="fade">
                                      <p:cBhvr>
                                        <p:cTn id="72" dur="500"/>
                                        <p:tgtEl>
                                          <p:spTgt spid="43"/>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44"/>
                                        </p:tgtEl>
                                        <p:attrNameLst>
                                          <p:attrName>style.visibility</p:attrName>
                                        </p:attrNameLst>
                                      </p:cBhvr>
                                      <p:to>
                                        <p:strVal val="visible"/>
                                      </p:to>
                                    </p:set>
                                    <p:anim calcmode="lin" valueType="num">
                                      <p:cBhvr>
                                        <p:cTn id="77" dur="500" fill="hold"/>
                                        <p:tgtEl>
                                          <p:spTgt spid="44"/>
                                        </p:tgtEl>
                                        <p:attrNameLst>
                                          <p:attrName>ppt_w</p:attrName>
                                        </p:attrNameLst>
                                      </p:cBhvr>
                                      <p:tavLst>
                                        <p:tav tm="0">
                                          <p:val>
                                            <p:fltVal val="0"/>
                                          </p:val>
                                        </p:tav>
                                        <p:tav tm="100000">
                                          <p:val>
                                            <p:strVal val="#ppt_w"/>
                                          </p:val>
                                        </p:tav>
                                      </p:tavLst>
                                    </p:anim>
                                    <p:anim calcmode="lin" valueType="num">
                                      <p:cBhvr>
                                        <p:cTn id="78" dur="500" fill="hold"/>
                                        <p:tgtEl>
                                          <p:spTgt spid="44"/>
                                        </p:tgtEl>
                                        <p:attrNameLst>
                                          <p:attrName>ppt_h</p:attrName>
                                        </p:attrNameLst>
                                      </p:cBhvr>
                                      <p:tavLst>
                                        <p:tav tm="0">
                                          <p:val>
                                            <p:fltVal val="0"/>
                                          </p:val>
                                        </p:tav>
                                        <p:tav tm="100000">
                                          <p:val>
                                            <p:strVal val="#ppt_h"/>
                                          </p:val>
                                        </p:tav>
                                      </p:tavLst>
                                    </p:anim>
                                    <p:animEffect transition="in" filter="fade">
                                      <p:cBhvr>
                                        <p:cTn id="79" dur="500"/>
                                        <p:tgtEl>
                                          <p:spTgt spid="44"/>
                                        </p:tgtEl>
                                      </p:cBhvr>
                                    </p:animEffect>
                                  </p:childTnLst>
                                </p:cTn>
                              </p:par>
                            </p:childTnLst>
                          </p:cTn>
                        </p:par>
                      </p:childTnLst>
                    </p:cTn>
                  </p:par>
                  <p:par>
                    <p:cTn id="80" fill="hold">
                      <p:stCondLst>
                        <p:cond delay="indefinite"/>
                      </p:stCondLst>
                      <p:childTnLst>
                        <p:par>
                          <p:cTn id="81" fill="hold">
                            <p:stCondLst>
                              <p:cond delay="0"/>
                            </p:stCondLst>
                            <p:childTnLst>
                              <p:par>
                                <p:cTn id="82" presetID="31" presetClass="entr" presetSubtype="0" fill="hold" nodeType="clickEffect">
                                  <p:stCondLst>
                                    <p:cond delay="0"/>
                                  </p:stCondLst>
                                  <p:childTnLst>
                                    <p:set>
                                      <p:cBhvr>
                                        <p:cTn id="83" dur="1" fill="hold">
                                          <p:stCondLst>
                                            <p:cond delay="0"/>
                                          </p:stCondLst>
                                        </p:cTn>
                                        <p:tgtEl>
                                          <p:spTgt spid="65"/>
                                        </p:tgtEl>
                                        <p:attrNameLst>
                                          <p:attrName>style.visibility</p:attrName>
                                        </p:attrNameLst>
                                      </p:cBhvr>
                                      <p:to>
                                        <p:strVal val="visible"/>
                                      </p:to>
                                    </p:set>
                                    <p:anim calcmode="lin" valueType="num">
                                      <p:cBhvr>
                                        <p:cTn id="84" dur="1000" fill="hold"/>
                                        <p:tgtEl>
                                          <p:spTgt spid="65"/>
                                        </p:tgtEl>
                                        <p:attrNameLst>
                                          <p:attrName>ppt_w</p:attrName>
                                        </p:attrNameLst>
                                      </p:cBhvr>
                                      <p:tavLst>
                                        <p:tav tm="0">
                                          <p:val>
                                            <p:fltVal val="0"/>
                                          </p:val>
                                        </p:tav>
                                        <p:tav tm="100000">
                                          <p:val>
                                            <p:strVal val="#ppt_w"/>
                                          </p:val>
                                        </p:tav>
                                      </p:tavLst>
                                    </p:anim>
                                    <p:anim calcmode="lin" valueType="num">
                                      <p:cBhvr>
                                        <p:cTn id="85" dur="1000" fill="hold"/>
                                        <p:tgtEl>
                                          <p:spTgt spid="65"/>
                                        </p:tgtEl>
                                        <p:attrNameLst>
                                          <p:attrName>ppt_h</p:attrName>
                                        </p:attrNameLst>
                                      </p:cBhvr>
                                      <p:tavLst>
                                        <p:tav tm="0">
                                          <p:val>
                                            <p:fltVal val="0"/>
                                          </p:val>
                                        </p:tav>
                                        <p:tav tm="100000">
                                          <p:val>
                                            <p:strVal val="#ppt_h"/>
                                          </p:val>
                                        </p:tav>
                                      </p:tavLst>
                                    </p:anim>
                                    <p:anim calcmode="lin" valueType="num">
                                      <p:cBhvr>
                                        <p:cTn id="86" dur="1000" fill="hold"/>
                                        <p:tgtEl>
                                          <p:spTgt spid="65"/>
                                        </p:tgtEl>
                                        <p:attrNameLst>
                                          <p:attrName>style.rotation</p:attrName>
                                        </p:attrNameLst>
                                      </p:cBhvr>
                                      <p:tavLst>
                                        <p:tav tm="0">
                                          <p:val>
                                            <p:fltVal val="90"/>
                                          </p:val>
                                        </p:tav>
                                        <p:tav tm="100000">
                                          <p:val>
                                            <p:fltVal val="0"/>
                                          </p:val>
                                        </p:tav>
                                      </p:tavLst>
                                    </p:anim>
                                    <p:animEffect transition="in" filter="fade">
                                      <p:cBhvr>
                                        <p:cTn id="87" dur="1000"/>
                                        <p:tgtEl>
                                          <p:spTgt spid="65"/>
                                        </p:tgtEl>
                                      </p:cBhvr>
                                    </p:animEffect>
                                  </p:childTnLst>
                                </p:cTn>
                              </p:par>
                            </p:childTnLst>
                          </p:cTn>
                        </p:par>
                        <p:par>
                          <p:cTn id="88" fill="hold">
                            <p:stCondLst>
                              <p:cond delay="1000"/>
                            </p:stCondLst>
                            <p:childTnLst>
                              <p:par>
                                <p:cTn id="89" presetID="53" presetClass="entr" presetSubtype="16" fill="hold" grpId="0" nodeType="afterEffect">
                                  <p:stCondLst>
                                    <p:cond delay="0"/>
                                  </p:stCondLst>
                                  <p:childTnLst>
                                    <p:set>
                                      <p:cBhvr>
                                        <p:cTn id="90" dur="1" fill="hold">
                                          <p:stCondLst>
                                            <p:cond delay="0"/>
                                          </p:stCondLst>
                                        </p:cTn>
                                        <p:tgtEl>
                                          <p:spTgt spid="10"/>
                                        </p:tgtEl>
                                        <p:attrNameLst>
                                          <p:attrName>style.visibility</p:attrName>
                                        </p:attrNameLst>
                                      </p:cBhvr>
                                      <p:to>
                                        <p:strVal val="visible"/>
                                      </p:to>
                                    </p:set>
                                    <p:anim calcmode="lin" valueType="num">
                                      <p:cBhvr>
                                        <p:cTn id="91" dur="500" fill="hold"/>
                                        <p:tgtEl>
                                          <p:spTgt spid="10"/>
                                        </p:tgtEl>
                                        <p:attrNameLst>
                                          <p:attrName>ppt_w</p:attrName>
                                        </p:attrNameLst>
                                      </p:cBhvr>
                                      <p:tavLst>
                                        <p:tav tm="0">
                                          <p:val>
                                            <p:fltVal val="0"/>
                                          </p:val>
                                        </p:tav>
                                        <p:tav tm="100000">
                                          <p:val>
                                            <p:strVal val="#ppt_w"/>
                                          </p:val>
                                        </p:tav>
                                      </p:tavLst>
                                    </p:anim>
                                    <p:anim calcmode="lin" valueType="num">
                                      <p:cBhvr>
                                        <p:cTn id="92" dur="500" fill="hold"/>
                                        <p:tgtEl>
                                          <p:spTgt spid="10"/>
                                        </p:tgtEl>
                                        <p:attrNameLst>
                                          <p:attrName>ppt_h</p:attrName>
                                        </p:attrNameLst>
                                      </p:cBhvr>
                                      <p:tavLst>
                                        <p:tav tm="0">
                                          <p:val>
                                            <p:fltVal val="0"/>
                                          </p:val>
                                        </p:tav>
                                        <p:tav tm="100000">
                                          <p:val>
                                            <p:strVal val="#ppt_h"/>
                                          </p:val>
                                        </p:tav>
                                      </p:tavLst>
                                    </p:anim>
                                    <p:animEffect transition="in" filter="fade">
                                      <p:cBhvr>
                                        <p:cTn id="93" dur="500"/>
                                        <p:tgtEl>
                                          <p:spTgt spid="10"/>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ntr" presetSubtype="16" fill="hold" grpId="0" nodeType="clickEffect">
                                  <p:stCondLst>
                                    <p:cond delay="0"/>
                                  </p:stCondLst>
                                  <p:childTnLst>
                                    <p:set>
                                      <p:cBhvr>
                                        <p:cTn id="97" dur="1" fill="hold">
                                          <p:stCondLst>
                                            <p:cond delay="0"/>
                                          </p:stCondLst>
                                        </p:cTn>
                                        <p:tgtEl>
                                          <p:spTgt spid="46"/>
                                        </p:tgtEl>
                                        <p:attrNameLst>
                                          <p:attrName>style.visibility</p:attrName>
                                        </p:attrNameLst>
                                      </p:cBhvr>
                                      <p:to>
                                        <p:strVal val="visible"/>
                                      </p:to>
                                    </p:set>
                                    <p:anim calcmode="lin" valueType="num">
                                      <p:cBhvr>
                                        <p:cTn id="98" dur="500" fill="hold"/>
                                        <p:tgtEl>
                                          <p:spTgt spid="46"/>
                                        </p:tgtEl>
                                        <p:attrNameLst>
                                          <p:attrName>ppt_w</p:attrName>
                                        </p:attrNameLst>
                                      </p:cBhvr>
                                      <p:tavLst>
                                        <p:tav tm="0">
                                          <p:val>
                                            <p:fltVal val="0"/>
                                          </p:val>
                                        </p:tav>
                                        <p:tav tm="100000">
                                          <p:val>
                                            <p:strVal val="#ppt_w"/>
                                          </p:val>
                                        </p:tav>
                                      </p:tavLst>
                                    </p:anim>
                                    <p:anim calcmode="lin" valueType="num">
                                      <p:cBhvr>
                                        <p:cTn id="99" dur="500" fill="hold"/>
                                        <p:tgtEl>
                                          <p:spTgt spid="46"/>
                                        </p:tgtEl>
                                        <p:attrNameLst>
                                          <p:attrName>ppt_h</p:attrName>
                                        </p:attrNameLst>
                                      </p:cBhvr>
                                      <p:tavLst>
                                        <p:tav tm="0">
                                          <p:val>
                                            <p:fltVal val="0"/>
                                          </p:val>
                                        </p:tav>
                                        <p:tav tm="100000">
                                          <p:val>
                                            <p:strVal val="#ppt_h"/>
                                          </p:val>
                                        </p:tav>
                                      </p:tavLst>
                                    </p:anim>
                                    <p:animEffect transition="in" filter="fade">
                                      <p:cBhvr>
                                        <p:cTn id="100" dur="500"/>
                                        <p:tgtEl>
                                          <p:spTgt spid="46"/>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47"/>
                                        </p:tgtEl>
                                        <p:attrNameLst>
                                          <p:attrName>style.visibility</p:attrName>
                                        </p:attrNameLst>
                                      </p:cBhvr>
                                      <p:to>
                                        <p:strVal val="visible"/>
                                      </p:to>
                                    </p:set>
                                    <p:anim calcmode="lin" valueType="num">
                                      <p:cBhvr>
                                        <p:cTn id="105" dur="500" fill="hold"/>
                                        <p:tgtEl>
                                          <p:spTgt spid="47"/>
                                        </p:tgtEl>
                                        <p:attrNameLst>
                                          <p:attrName>ppt_w</p:attrName>
                                        </p:attrNameLst>
                                      </p:cBhvr>
                                      <p:tavLst>
                                        <p:tav tm="0">
                                          <p:val>
                                            <p:fltVal val="0"/>
                                          </p:val>
                                        </p:tav>
                                        <p:tav tm="100000">
                                          <p:val>
                                            <p:strVal val="#ppt_w"/>
                                          </p:val>
                                        </p:tav>
                                      </p:tavLst>
                                    </p:anim>
                                    <p:anim calcmode="lin" valueType="num">
                                      <p:cBhvr>
                                        <p:cTn id="106" dur="500" fill="hold"/>
                                        <p:tgtEl>
                                          <p:spTgt spid="47"/>
                                        </p:tgtEl>
                                        <p:attrNameLst>
                                          <p:attrName>ppt_h</p:attrName>
                                        </p:attrNameLst>
                                      </p:cBhvr>
                                      <p:tavLst>
                                        <p:tav tm="0">
                                          <p:val>
                                            <p:fltVal val="0"/>
                                          </p:val>
                                        </p:tav>
                                        <p:tav tm="100000">
                                          <p:val>
                                            <p:strVal val="#ppt_h"/>
                                          </p:val>
                                        </p:tav>
                                      </p:tavLst>
                                    </p:anim>
                                    <p:animEffect transition="in" filter="fade">
                                      <p:cBhvr>
                                        <p:cTn id="107" dur="500"/>
                                        <p:tgtEl>
                                          <p:spTgt spid="47"/>
                                        </p:tgtEl>
                                      </p:cBhvr>
                                    </p:animEffect>
                                  </p:childTnLst>
                                </p:cTn>
                              </p:par>
                            </p:childTnLst>
                          </p:cTn>
                        </p:par>
                      </p:childTnLst>
                    </p:cTn>
                  </p:par>
                  <p:par>
                    <p:cTn id="108" fill="hold">
                      <p:stCondLst>
                        <p:cond delay="indefinite"/>
                      </p:stCondLst>
                      <p:childTnLst>
                        <p:par>
                          <p:cTn id="109" fill="hold">
                            <p:stCondLst>
                              <p:cond delay="0"/>
                            </p:stCondLst>
                            <p:childTnLst>
                              <p:par>
                                <p:cTn id="110" presetID="53" presetClass="entr" presetSubtype="16" fill="hold" grpId="0" nodeType="clickEffect">
                                  <p:stCondLst>
                                    <p:cond delay="0"/>
                                  </p:stCondLst>
                                  <p:childTnLst>
                                    <p:set>
                                      <p:cBhvr>
                                        <p:cTn id="111" dur="1" fill="hold">
                                          <p:stCondLst>
                                            <p:cond delay="0"/>
                                          </p:stCondLst>
                                        </p:cTn>
                                        <p:tgtEl>
                                          <p:spTgt spid="48"/>
                                        </p:tgtEl>
                                        <p:attrNameLst>
                                          <p:attrName>style.visibility</p:attrName>
                                        </p:attrNameLst>
                                      </p:cBhvr>
                                      <p:to>
                                        <p:strVal val="visible"/>
                                      </p:to>
                                    </p:set>
                                    <p:anim calcmode="lin" valueType="num">
                                      <p:cBhvr>
                                        <p:cTn id="112" dur="500" fill="hold"/>
                                        <p:tgtEl>
                                          <p:spTgt spid="48"/>
                                        </p:tgtEl>
                                        <p:attrNameLst>
                                          <p:attrName>ppt_w</p:attrName>
                                        </p:attrNameLst>
                                      </p:cBhvr>
                                      <p:tavLst>
                                        <p:tav tm="0">
                                          <p:val>
                                            <p:fltVal val="0"/>
                                          </p:val>
                                        </p:tav>
                                        <p:tav tm="100000">
                                          <p:val>
                                            <p:strVal val="#ppt_w"/>
                                          </p:val>
                                        </p:tav>
                                      </p:tavLst>
                                    </p:anim>
                                    <p:anim calcmode="lin" valueType="num">
                                      <p:cBhvr>
                                        <p:cTn id="113" dur="500" fill="hold"/>
                                        <p:tgtEl>
                                          <p:spTgt spid="48"/>
                                        </p:tgtEl>
                                        <p:attrNameLst>
                                          <p:attrName>ppt_h</p:attrName>
                                        </p:attrNameLst>
                                      </p:cBhvr>
                                      <p:tavLst>
                                        <p:tav tm="0">
                                          <p:val>
                                            <p:fltVal val="0"/>
                                          </p:val>
                                        </p:tav>
                                        <p:tav tm="100000">
                                          <p:val>
                                            <p:strVal val="#ppt_h"/>
                                          </p:val>
                                        </p:tav>
                                      </p:tavLst>
                                    </p:anim>
                                    <p:animEffect transition="in" filter="fade">
                                      <p:cBhvr>
                                        <p:cTn id="114" dur="500"/>
                                        <p:tgtEl>
                                          <p:spTgt spid="48"/>
                                        </p:tgtEl>
                                      </p:cBhvr>
                                    </p:animEffect>
                                  </p:childTnLst>
                                </p:cTn>
                              </p:par>
                            </p:childTnLst>
                          </p:cTn>
                        </p:par>
                      </p:childTnLst>
                    </p:cTn>
                  </p:par>
                  <p:par>
                    <p:cTn id="115" fill="hold">
                      <p:stCondLst>
                        <p:cond delay="indefinite"/>
                      </p:stCondLst>
                      <p:childTnLst>
                        <p:par>
                          <p:cTn id="116" fill="hold">
                            <p:stCondLst>
                              <p:cond delay="0"/>
                            </p:stCondLst>
                            <p:childTnLst>
                              <p:par>
                                <p:cTn id="117" presetID="53" presetClass="entr" presetSubtype="16" fill="hold" grpId="0" nodeType="clickEffect">
                                  <p:stCondLst>
                                    <p:cond delay="0"/>
                                  </p:stCondLst>
                                  <p:childTnLst>
                                    <p:set>
                                      <p:cBhvr>
                                        <p:cTn id="118" dur="1" fill="hold">
                                          <p:stCondLst>
                                            <p:cond delay="0"/>
                                          </p:stCondLst>
                                        </p:cTn>
                                        <p:tgtEl>
                                          <p:spTgt spid="49"/>
                                        </p:tgtEl>
                                        <p:attrNameLst>
                                          <p:attrName>style.visibility</p:attrName>
                                        </p:attrNameLst>
                                      </p:cBhvr>
                                      <p:to>
                                        <p:strVal val="visible"/>
                                      </p:to>
                                    </p:set>
                                    <p:anim calcmode="lin" valueType="num">
                                      <p:cBhvr>
                                        <p:cTn id="119" dur="500" fill="hold"/>
                                        <p:tgtEl>
                                          <p:spTgt spid="49"/>
                                        </p:tgtEl>
                                        <p:attrNameLst>
                                          <p:attrName>ppt_w</p:attrName>
                                        </p:attrNameLst>
                                      </p:cBhvr>
                                      <p:tavLst>
                                        <p:tav tm="0">
                                          <p:val>
                                            <p:fltVal val="0"/>
                                          </p:val>
                                        </p:tav>
                                        <p:tav tm="100000">
                                          <p:val>
                                            <p:strVal val="#ppt_w"/>
                                          </p:val>
                                        </p:tav>
                                      </p:tavLst>
                                    </p:anim>
                                    <p:anim calcmode="lin" valueType="num">
                                      <p:cBhvr>
                                        <p:cTn id="120" dur="500" fill="hold"/>
                                        <p:tgtEl>
                                          <p:spTgt spid="49"/>
                                        </p:tgtEl>
                                        <p:attrNameLst>
                                          <p:attrName>ppt_h</p:attrName>
                                        </p:attrNameLst>
                                      </p:cBhvr>
                                      <p:tavLst>
                                        <p:tav tm="0">
                                          <p:val>
                                            <p:fltVal val="0"/>
                                          </p:val>
                                        </p:tav>
                                        <p:tav tm="100000">
                                          <p:val>
                                            <p:strVal val="#ppt_h"/>
                                          </p:val>
                                        </p:tav>
                                      </p:tavLst>
                                    </p:anim>
                                    <p:animEffect transition="in" filter="fade">
                                      <p:cBhvr>
                                        <p:cTn id="121" dur="500"/>
                                        <p:tgtEl>
                                          <p:spTgt spid="49"/>
                                        </p:tgtEl>
                                      </p:cBhvr>
                                    </p:animEffect>
                                  </p:childTnLst>
                                </p:cTn>
                              </p:par>
                            </p:childTnLst>
                          </p:cTn>
                        </p:par>
                      </p:childTnLst>
                    </p:cTn>
                  </p:par>
                  <p:par>
                    <p:cTn id="122" fill="hold">
                      <p:stCondLst>
                        <p:cond delay="indefinite"/>
                      </p:stCondLst>
                      <p:childTnLst>
                        <p:par>
                          <p:cTn id="123" fill="hold">
                            <p:stCondLst>
                              <p:cond delay="0"/>
                            </p:stCondLst>
                            <p:childTnLst>
                              <p:par>
                                <p:cTn id="124" presetID="53" presetClass="entr" presetSubtype="16" fill="hold" grpId="0" nodeType="clickEffect">
                                  <p:stCondLst>
                                    <p:cond delay="0"/>
                                  </p:stCondLst>
                                  <p:childTnLst>
                                    <p:set>
                                      <p:cBhvr>
                                        <p:cTn id="125" dur="1" fill="hold">
                                          <p:stCondLst>
                                            <p:cond delay="0"/>
                                          </p:stCondLst>
                                        </p:cTn>
                                        <p:tgtEl>
                                          <p:spTgt spid="50"/>
                                        </p:tgtEl>
                                        <p:attrNameLst>
                                          <p:attrName>style.visibility</p:attrName>
                                        </p:attrNameLst>
                                      </p:cBhvr>
                                      <p:to>
                                        <p:strVal val="visible"/>
                                      </p:to>
                                    </p:set>
                                    <p:anim calcmode="lin" valueType="num">
                                      <p:cBhvr>
                                        <p:cTn id="126" dur="500" fill="hold"/>
                                        <p:tgtEl>
                                          <p:spTgt spid="50"/>
                                        </p:tgtEl>
                                        <p:attrNameLst>
                                          <p:attrName>ppt_w</p:attrName>
                                        </p:attrNameLst>
                                      </p:cBhvr>
                                      <p:tavLst>
                                        <p:tav tm="0">
                                          <p:val>
                                            <p:fltVal val="0"/>
                                          </p:val>
                                        </p:tav>
                                        <p:tav tm="100000">
                                          <p:val>
                                            <p:strVal val="#ppt_w"/>
                                          </p:val>
                                        </p:tav>
                                      </p:tavLst>
                                    </p:anim>
                                    <p:anim calcmode="lin" valueType="num">
                                      <p:cBhvr>
                                        <p:cTn id="127" dur="500" fill="hold"/>
                                        <p:tgtEl>
                                          <p:spTgt spid="50"/>
                                        </p:tgtEl>
                                        <p:attrNameLst>
                                          <p:attrName>ppt_h</p:attrName>
                                        </p:attrNameLst>
                                      </p:cBhvr>
                                      <p:tavLst>
                                        <p:tav tm="0">
                                          <p:val>
                                            <p:fltVal val="0"/>
                                          </p:val>
                                        </p:tav>
                                        <p:tav tm="100000">
                                          <p:val>
                                            <p:strVal val="#ppt_h"/>
                                          </p:val>
                                        </p:tav>
                                      </p:tavLst>
                                    </p:anim>
                                    <p:animEffect transition="in" filter="fade">
                                      <p:cBhvr>
                                        <p:cTn id="128" dur="500"/>
                                        <p:tgtEl>
                                          <p:spTgt spid="50"/>
                                        </p:tgtEl>
                                      </p:cBhvr>
                                    </p:animEffect>
                                  </p:childTnLst>
                                </p:cTn>
                              </p:par>
                            </p:childTnLst>
                          </p:cTn>
                        </p:par>
                      </p:childTnLst>
                    </p:cTn>
                  </p:par>
                  <p:par>
                    <p:cTn id="129" fill="hold">
                      <p:stCondLst>
                        <p:cond delay="indefinite"/>
                      </p:stCondLst>
                      <p:childTnLst>
                        <p:par>
                          <p:cTn id="130" fill="hold">
                            <p:stCondLst>
                              <p:cond delay="0"/>
                            </p:stCondLst>
                            <p:childTnLst>
                              <p:par>
                                <p:cTn id="131" presetID="53" presetClass="entr" presetSubtype="16" fill="hold" grpId="0" nodeType="clickEffect">
                                  <p:stCondLst>
                                    <p:cond delay="0"/>
                                  </p:stCondLst>
                                  <p:childTnLst>
                                    <p:set>
                                      <p:cBhvr>
                                        <p:cTn id="132" dur="1" fill="hold">
                                          <p:stCondLst>
                                            <p:cond delay="0"/>
                                          </p:stCondLst>
                                        </p:cTn>
                                        <p:tgtEl>
                                          <p:spTgt spid="80"/>
                                        </p:tgtEl>
                                        <p:attrNameLst>
                                          <p:attrName>style.visibility</p:attrName>
                                        </p:attrNameLst>
                                      </p:cBhvr>
                                      <p:to>
                                        <p:strVal val="visible"/>
                                      </p:to>
                                    </p:set>
                                    <p:anim calcmode="lin" valueType="num">
                                      <p:cBhvr>
                                        <p:cTn id="133" dur="500" fill="hold"/>
                                        <p:tgtEl>
                                          <p:spTgt spid="80"/>
                                        </p:tgtEl>
                                        <p:attrNameLst>
                                          <p:attrName>ppt_w</p:attrName>
                                        </p:attrNameLst>
                                      </p:cBhvr>
                                      <p:tavLst>
                                        <p:tav tm="0">
                                          <p:val>
                                            <p:fltVal val="0"/>
                                          </p:val>
                                        </p:tav>
                                        <p:tav tm="100000">
                                          <p:val>
                                            <p:strVal val="#ppt_w"/>
                                          </p:val>
                                        </p:tav>
                                      </p:tavLst>
                                    </p:anim>
                                    <p:anim calcmode="lin" valueType="num">
                                      <p:cBhvr>
                                        <p:cTn id="134" dur="500" fill="hold"/>
                                        <p:tgtEl>
                                          <p:spTgt spid="80"/>
                                        </p:tgtEl>
                                        <p:attrNameLst>
                                          <p:attrName>ppt_h</p:attrName>
                                        </p:attrNameLst>
                                      </p:cBhvr>
                                      <p:tavLst>
                                        <p:tav tm="0">
                                          <p:val>
                                            <p:fltVal val="0"/>
                                          </p:val>
                                        </p:tav>
                                        <p:tav tm="100000">
                                          <p:val>
                                            <p:strVal val="#ppt_h"/>
                                          </p:val>
                                        </p:tav>
                                      </p:tavLst>
                                    </p:anim>
                                    <p:animEffect transition="in" filter="fade">
                                      <p:cBhvr>
                                        <p:cTn id="135" dur="500"/>
                                        <p:tgtEl>
                                          <p:spTgt spid="80"/>
                                        </p:tgtEl>
                                      </p:cBhvr>
                                    </p:animEffect>
                                  </p:childTnLst>
                                </p:cTn>
                              </p:par>
                            </p:childTnLst>
                          </p:cTn>
                        </p:par>
                      </p:childTnLst>
                    </p:cTn>
                  </p:par>
                  <p:par>
                    <p:cTn id="136" fill="hold">
                      <p:stCondLst>
                        <p:cond delay="indefinite"/>
                      </p:stCondLst>
                      <p:childTnLst>
                        <p:par>
                          <p:cTn id="137" fill="hold">
                            <p:stCondLst>
                              <p:cond delay="0"/>
                            </p:stCondLst>
                            <p:childTnLst>
                              <p:par>
                                <p:cTn id="138" presetID="53" presetClass="entr" presetSubtype="16" fill="hold" grpId="0" nodeType="clickEffect">
                                  <p:stCondLst>
                                    <p:cond delay="0"/>
                                  </p:stCondLst>
                                  <p:childTnLst>
                                    <p:set>
                                      <p:cBhvr>
                                        <p:cTn id="139" dur="1" fill="hold">
                                          <p:stCondLst>
                                            <p:cond delay="0"/>
                                          </p:stCondLst>
                                        </p:cTn>
                                        <p:tgtEl>
                                          <p:spTgt spid="51"/>
                                        </p:tgtEl>
                                        <p:attrNameLst>
                                          <p:attrName>style.visibility</p:attrName>
                                        </p:attrNameLst>
                                      </p:cBhvr>
                                      <p:to>
                                        <p:strVal val="visible"/>
                                      </p:to>
                                    </p:set>
                                    <p:anim calcmode="lin" valueType="num">
                                      <p:cBhvr>
                                        <p:cTn id="140" dur="500" fill="hold"/>
                                        <p:tgtEl>
                                          <p:spTgt spid="51"/>
                                        </p:tgtEl>
                                        <p:attrNameLst>
                                          <p:attrName>ppt_w</p:attrName>
                                        </p:attrNameLst>
                                      </p:cBhvr>
                                      <p:tavLst>
                                        <p:tav tm="0">
                                          <p:val>
                                            <p:fltVal val="0"/>
                                          </p:val>
                                        </p:tav>
                                        <p:tav tm="100000">
                                          <p:val>
                                            <p:strVal val="#ppt_w"/>
                                          </p:val>
                                        </p:tav>
                                      </p:tavLst>
                                    </p:anim>
                                    <p:anim calcmode="lin" valueType="num">
                                      <p:cBhvr>
                                        <p:cTn id="141" dur="500" fill="hold"/>
                                        <p:tgtEl>
                                          <p:spTgt spid="51"/>
                                        </p:tgtEl>
                                        <p:attrNameLst>
                                          <p:attrName>ppt_h</p:attrName>
                                        </p:attrNameLst>
                                      </p:cBhvr>
                                      <p:tavLst>
                                        <p:tav tm="0">
                                          <p:val>
                                            <p:fltVal val="0"/>
                                          </p:val>
                                        </p:tav>
                                        <p:tav tm="100000">
                                          <p:val>
                                            <p:strVal val="#ppt_h"/>
                                          </p:val>
                                        </p:tav>
                                      </p:tavLst>
                                    </p:anim>
                                    <p:animEffect transition="in" filter="fade">
                                      <p:cBhvr>
                                        <p:cTn id="142" dur="500"/>
                                        <p:tgtEl>
                                          <p:spTgt spid="51"/>
                                        </p:tgtEl>
                                      </p:cBhvr>
                                    </p:animEffect>
                                  </p:childTnLst>
                                </p:cTn>
                              </p:par>
                            </p:childTnLst>
                          </p:cTn>
                        </p:par>
                      </p:childTnLst>
                    </p:cTn>
                  </p:par>
                  <p:par>
                    <p:cTn id="143" fill="hold">
                      <p:stCondLst>
                        <p:cond delay="indefinite"/>
                      </p:stCondLst>
                      <p:childTnLst>
                        <p:par>
                          <p:cTn id="144" fill="hold">
                            <p:stCondLst>
                              <p:cond delay="0"/>
                            </p:stCondLst>
                            <p:childTnLst>
                              <p:par>
                                <p:cTn id="145" presetID="53" presetClass="entr" presetSubtype="16" fill="hold" grpId="0" nodeType="clickEffect">
                                  <p:stCondLst>
                                    <p:cond delay="0"/>
                                  </p:stCondLst>
                                  <p:childTnLst>
                                    <p:set>
                                      <p:cBhvr>
                                        <p:cTn id="146" dur="1" fill="hold">
                                          <p:stCondLst>
                                            <p:cond delay="0"/>
                                          </p:stCondLst>
                                        </p:cTn>
                                        <p:tgtEl>
                                          <p:spTgt spid="53"/>
                                        </p:tgtEl>
                                        <p:attrNameLst>
                                          <p:attrName>style.visibility</p:attrName>
                                        </p:attrNameLst>
                                      </p:cBhvr>
                                      <p:to>
                                        <p:strVal val="visible"/>
                                      </p:to>
                                    </p:set>
                                    <p:anim calcmode="lin" valueType="num">
                                      <p:cBhvr>
                                        <p:cTn id="147" dur="500" fill="hold"/>
                                        <p:tgtEl>
                                          <p:spTgt spid="53"/>
                                        </p:tgtEl>
                                        <p:attrNameLst>
                                          <p:attrName>ppt_w</p:attrName>
                                        </p:attrNameLst>
                                      </p:cBhvr>
                                      <p:tavLst>
                                        <p:tav tm="0">
                                          <p:val>
                                            <p:fltVal val="0"/>
                                          </p:val>
                                        </p:tav>
                                        <p:tav tm="100000">
                                          <p:val>
                                            <p:strVal val="#ppt_w"/>
                                          </p:val>
                                        </p:tav>
                                      </p:tavLst>
                                    </p:anim>
                                    <p:anim calcmode="lin" valueType="num">
                                      <p:cBhvr>
                                        <p:cTn id="148" dur="500" fill="hold"/>
                                        <p:tgtEl>
                                          <p:spTgt spid="53"/>
                                        </p:tgtEl>
                                        <p:attrNameLst>
                                          <p:attrName>ppt_h</p:attrName>
                                        </p:attrNameLst>
                                      </p:cBhvr>
                                      <p:tavLst>
                                        <p:tav tm="0">
                                          <p:val>
                                            <p:fltVal val="0"/>
                                          </p:val>
                                        </p:tav>
                                        <p:tav tm="100000">
                                          <p:val>
                                            <p:strVal val="#ppt_h"/>
                                          </p:val>
                                        </p:tav>
                                      </p:tavLst>
                                    </p:anim>
                                    <p:animEffect transition="in" filter="fade">
                                      <p:cBhvr>
                                        <p:cTn id="149" dur="500"/>
                                        <p:tgtEl>
                                          <p:spTgt spid="53"/>
                                        </p:tgtEl>
                                      </p:cBhvr>
                                    </p:animEffect>
                                  </p:childTnLst>
                                </p:cTn>
                              </p:par>
                            </p:childTnLst>
                          </p:cTn>
                        </p:par>
                      </p:childTnLst>
                    </p:cTn>
                  </p:par>
                  <p:par>
                    <p:cTn id="150" fill="hold">
                      <p:stCondLst>
                        <p:cond delay="indefinite"/>
                      </p:stCondLst>
                      <p:childTnLst>
                        <p:par>
                          <p:cTn id="151" fill="hold">
                            <p:stCondLst>
                              <p:cond delay="0"/>
                            </p:stCondLst>
                            <p:childTnLst>
                              <p:par>
                                <p:cTn id="152" presetID="53" presetClass="entr" presetSubtype="16" fill="hold" grpId="0" nodeType="clickEffect">
                                  <p:stCondLst>
                                    <p:cond delay="0"/>
                                  </p:stCondLst>
                                  <p:childTnLst>
                                    <p:set>
                                      <p:cBhvr>
                                        <p:cTn id="153" dur="1" fill="hold">
                                          <p:stCondLst>
                                            <p:cond delay="0"/>
                                          </p:stCondLst>
                                        </p:cTn>
                                        <p:tgtEl>
                                          <p:spTgt spid="54"/>
                                        </p:tgtEl>
                                        <p:attrNameLst>
                                          <p:attrName>style.visibility</p:attrName>
                                        </p:attrNameLst>
                                      </p:cBhvr>
                                      <p:to>
                                        <p:strVal val="visible"/>
                                      </p:to>
                                    </p:set>
                                    <p:anim calcmode="lin" valueType="num">
                                      <p:cBhvr>
                                        <p:cTn id="154" dur="500" fill="hold"/>
                                        <p:tgtEl>
                                          <p:spTgt spid="54"/>
                                        </p:tgtEl>
                                        <p:attrNameLst>
                                          <p:attrName>ppt_w</p:attrName>
                                        </p:attrNameLst>
                                      </p:cBhvr>
                                      <p:tavLst>
                                        <p:tav tm="0">
                                          <p:val>
                                            <p:fltVal val="0"/>
                                          </p:val>
                                        </p:tav>
                                        <p:tav tm="100000">
                                          <p:val>
                                            <p:strVal val="#ppt_w"/>
                                          </p:val>
                                        </p:tav>
                                      </p:tavLst>
                                    </p:anim>
                                    <p:anim calcmode="lin" valueType="num">
                                      <p:cBhvr>
                                        <p:cTn id="155" dur="500" fill="hold"/>
                                        <p:tgtEl>
                                          <p:spTgt spid="54"/>
                                        </p:tgtEl>
                                        <p:attrNameLst>
                                          <p:attrName>ppt_h</p:attrName>
                                        </p:attrNameLst>
                                      </p:cBhvr>
                                      <p:tavLst>
                                        <p:tav tm="0">
                                          <p:val>
                                            <p:fltVal val="0"/>
                                          </p:val>
                                        </p:tav>
                                        <p:tav tm="100000">
                                          <p:val>
                                            <p:strVal val="#ppt_h"/>
                                          </p:val>
                                        </p:tav>
                                      </p:tavLst>
                                    </p:anim>
                                    <p:animEffect transition="in" filter="fade">
                                      <p:cBhvr>
                                        <p:cTn id="156" dur="500"/>
                                        <p:tgtEl>
                                          <p:spTgt spid="54"/>
                                        </p:tgtEl>
                                      </p:cBhvr>
                                    </p:animEffect>
                                  </p:childTnLst>
                                </p:cTn>
                              </p:par>
                            </p:childTnLst>
                          </p:cTn>
                        </p:par>
                      </p:childTnLst>
                    </p:cTn>
                  </p:par>
                  <p:par>
                    <p:cTn id="157" fill="hold">
                      <p:stCondLst>
                        <p:cond delay="indefinite"/>
                      </p:stCondLst>
                      <p:childTnLst>
                        <p:par>
                          <p:cTn id="158" fill="hold">
                            <p:stCondLst>
                              <p:cond delay="0"/>
                            </p:stCondLst>
                            <p:childTnLst>
                              <p:par>
                                <p:cTn id="159" presetID="53" presetClass="entr" presetSubtype="16" fill="hold" grpId="0" nodeType="clickEffect">
                                  <p:stCondLst>
                                    <p:cond delay="0"/>
                                  </p:stCondLst>
                                  <p:childTnLst>
                                    <p:set>
                                      <p:cBhvr>
                                        <p:cTn id="160" dur="1" fill="hold">
                                          <p:stCondLst>
                                            <p:cond delay="0"/>
                                          </p:stCondLst>
                                        </p:cTn>
                                        <p:tgtEl>
                                          <p:spTgt spid="55"/>
                                        </p:tgtEl>
                                        <p:attrNameLst>
                                          <p:attrName>style.visibility</p:attrName>
                                        </p:attrNameLst>
                                      </p:cBhvr>
                                      <p:to>
                                        <p:strVal val="visible"/>
                                      </p:to>
                                    </p:set>
                                    <p:anim calcmode="lin" valueType="num">
                                      <p:cBhvr>
                                        <p:cTn id="161" dur="500" fill="hold"/>
                                        <p:tgtEl>
                                          <p:spTgt spid="55"/>
                                        </p:tgtEl>
                                        <p:attrNameLst>
                                          <p:attrName>ppt_w</p:attrName>
                                        </p:attrNameLst>
                                      </p:cBhvr>
                                      <p:tavLst>
                                        <p:tav tm="0">
                                          <p:val>
                                            <p:fltVal val="0"/>
                                          </p:val>
                                        </p:tav>
                                        <p:tav tm="100000">
                                          <p:val>
                                            <p:strVal val="#ppt_w"/>
                                          </p:val>
                                        </p:tav>
                                      </p:tavLst>
                                    </p:anim>
                                    <p:anim calcmode="lin" valueType="num">
                                      <p:cBhvr>
                                        <p:cTn id="162" dur="500" fill="hold"/>
                                        <p:tgtEl>
                                          <p:spTgt spid="55"/>
                                        </p:tgtEl>
                                        <p:attrNameLst>
                                          <p:attrName>ppt_h</p:attrName>
                                        </p:attrNameLst>
                                      </p:cBhvr>
                                      <p:tavLst>
                                        <p:tav tm="0">
                                          <p:val>
                                            <p:fltVal val="0"/>
                                          </p:val>
                                        </p:tav>
                                        <p:tav tm="100000">
                                          <p:val>
                                            <p:strVal val="#ppt_h"/>
                                          </p:val>
                                        </p:tav>
                                      </p:tavLst>
                                    </p:anim>
                                    <p:animEffect transition="in" filter="fade">
                                      <p:cBhvr>
                                        <p:cTn id="163" dur="500"/>
                                        <p:tgtEl>
                                          <p:spTgt spid="55"/>
                                        </p:tgtEl>
                                      </p:cBhvr>
                                    </p:animEffect>
                                  </p:childTnLst>
                                </p:cTn>
                              </p:par>
                            </p:childTnLst>
                          </p:cTn>
                        </p:par>
                      </p:childTnLst>
                    </p:cTn>
                  </p:par>
                  <p:par>
                    <p:cTn id="164" fill="hold">
                      <p:stCondLst>
                        <p:cond delay="indefinite"/>
                      </p:stCondLst>
                      <p:childTnLst>
                        <p:par>
                          <p:cTn id="165" fill="hold">
                            <p:stCondLst>
                              <p:cond delay="0"/>
                            </p:stCondLst>
                            <p:childTnLst>
                              <p:par>
                                <p:cTn id="166" presetID="53" presetClass="entr" presetSubtype="16" fill="hold" grpId="0" nodeType="clickEffect">
                                  <p:stCondLst>
                                    <p:cond delay="0"/>
                                  </p:stCondLst>
                                  <p:childTnLst>
                                    <p:set>
                                      <p:cBhvr>
                                        <p:cTn id="167" dur="1" fill="hold">
                                          <p:stCondLst>
                                            <p:cond delay="0"/>
                                          </p:stCondLst>
                                        </p:cTn>
                                        <p:tgtEl>
                                          <p:spTgt spid="57"/>
                                        </p:tgtEl>
                                        <p:attrNameLst>
                                          <p:attrName>style.visibility</p:attrName>
                                        </p:attrNameLst>
                                      </p:cBhvr>
                                      <p:to>
                                        <p:strVal val="visible"/>
                                      </p:to>
                                    </p:set>
                                    <p:anim calcmode="lin" valueType="num">
                                      <p:cBhvr>
                                        <p:cTn id="168" dur="500" fill="hold"/>
                                        <p:tgtEl>
                                          <p:spTgt spid="57"/>
                                        </p:tgtEl>
                                        <p:attrNameLst>
                                          <p:attrName>ppt_w</p:attrName>
                                        </p:attrNameLst>
                                      </p:cBhvr>
                                      <p:tavLst>
                                        <p:tav tm="0">
                                          <p:val>
                                            <p:fltVal val="0"/>
                                          </p:val>
                                        </p:tav>
                                        <p:tav tm="100000">
                                          <p:val>
                                            <p:strVal val="#ppt_w"/>
                                          </p:val>
                                        </p:tav>
                                      </p:tavLst>
                                    </p:anim>
                                    <p:anim calcmode="lin" valueType="num">
                                      <p:cBhvr>
                                        <p:cTn id="169" dur="500" fill="hold"/>
                                        <p:tgtEl>
                                          <p:spTgt spid="57"/>
                                        </p:tgtEl>
                                        <p:attrNameLst>
                                          <p:attrName>ppt_h</p:attrName>
                                        </p:attrNameLst>
                                      </p:cBhvr>
                                      <p:tavLst>
                                        <p:tav tm="0">
                                          <p:val>
                                            <p:fltVal val="0"/>
                                          </p:val>
                                        </p:tav>
                                        <p:tav tm="100000">
                                          <p:val>
                                            <p:strVal val="#ppt_h"/>
                                          </p:val>
                                        </p:tav>
                                      </p:tavLst>
                                    </p:anim>
                                    <p:animEffect transition="in" filter="fade">
                                      <p:cBhvr>
                                        <p:cTn id="170" dur="500"/>
                                        <p:tgtEl>
                                          <p:spTgt spid="57"/>
                                        </p:tgtEl>
                                      </p:cBhvr>
                                    </p:animEffect>
                                  </p:childTnLst>
                                </p:cTn>
                              </p:par>
                            </p:childTnLst>
                          </p:cTn>
                        </p:par>
                      </p:childTnLst>
                    </p:cTn>
                  </p:par>
                  <p:par>
                    <p:cTn id="171" fill="hold">
                      <p:stCondLst>
                        <p:cond delay="indefinite"/>
                      </p:stCondLst>
                      <p:childTnLst>
                        <p:par>
                          <p:cTn id="172" fill="hold">
                            <p:stCondLst>
                              <p:cond delay="0"/>
                            </p:stCondLst>
                            <p:childTnLst>
                              <p:par>
                                <p:cTn id="173" presetID="53" presetClass="entr" presetSubtype="16" fill="hold" grpId="0" nodeType="clickEffect">
                                  <p:stCondLst>
                                    <p:cond delay="0"/>
                                  </p:stCondLst>
                                  <p:childTnLst>
                                    <p:set>
                                      <p:cBhvr>
                                        <p:cTn id="174" dur="1" fill="hold">
                                          <p:stCondLst>
                                            <p:cond delay="0"/>
                                          </p:stCondLst>
                                        </p:cTn>
                                        <p:tgtEl>
                                          <p:spTgt spid="58"/>
                                        </p:tgtEl>
                                        <p:attrNameLst>
                                          <p:attrName>style.visibility</p:attrName>
                                        </p:attrNameLst>
                                      </p:cBhvr>
                                      <p:to>
                                        <p:strVal val="visible"/>
                                      </p:to>
                                    </p:set>
                                    <p:anim calcmode="lin" valueType="num">
                                      <p:cBhvr>
                                        <p:cTn id="175" dur="500" fill="hold"/>
                                        <p:tgtEl>
                                          <p:spTgt spid="58"/>
                                        </p:tgtEl>
                                        <p:attrNameLst>
                                          <p:attrName>ppt_w</p:attrName>
                                        </p:attrNameLst>
                                      </p:cBhvr>
                                      <p:tavLst>
                                        <p:tav tm="0">
                                          <p:val>
                                            <p:fltVal val="0"/>
                                          </p:val>
                                        </p:tav>
                                        <p:tav tm="100000">
                                          <p:val>
                                            <p:strVal val="#ppt_w"/>
                                          </p:val>
                                        </p:tav>
                                      </p:tavLst>
                                    </p:anim>
                                    <p:anim calcmode="lin" valueType="num">
                                      <p:cBhvr>
                                        <p:cTn id="176" dur="500" fill="hold"/>
                                        <p:tgtEl>
                                          <p:spTgt spid="58"/>
                                        </p:tgtEl>
                                        <p:attrNameLst>
                                          <p:attrName>ppt_h</p:attrName>
                                        </p:attrNameLst>
                                      </p:cBhvr>
                                      <p:tavLst>
                                        <p:tav tm="0">
                                          <p:val>
                                            <p:fltVal val="0"/>
                                          </p:val>
                                        </p:tav>
                                        <p:tav tm="100000">
                                          <p:val>
                                            <p:strVal val="#ppt_h"/>
                                          </p:val>
                                        </p:tav>
                                      </p:tavLst>
                                    </p:anim>
                                    <p:animEffect transition="in" filter="fade">
                                      <p:cBhvr>
                                        <p:cTn id="177" dur="500"/>
                                        <p:tgtEl>
                                          <p:spTgt spid="58"/>
                                        </p:tgtEl>
                                      </p:cBhvr>
                                    </p:animEffect>
                                  </p:childTnLst>
                                </p:cTn>
                              </p:par>
                            </p:childTnLst>
                          </p:cTn>
                        </p:par>
                      </p:childTnLst>
                    </p:cTn>
                  </p:par>
                  <p:par>
                    <p:cTn id="178" fill="hold">
                      <p:stCondLst>
                        <p:cond delay="indefinite"/>
                      </p:stCondLst>
                      <p:childTnLst>
                        <p:par>
                          <p:cTn id="179" fill="hold">
                            <p:stCondLst>
                              <p:cond delay="0"/>
                            </p:stCondLst>
                            <p:childTnLst>
                              <p:par>
                                <p:cTn id="180" presetID="53" presetClass="entr" presetSubtype="16" fill="hold" grpId="0" nodeType="clickEffect">
                                  <p:stCondLst>
                                    <p:cond delay="0"/>
                                  </p:stCondLst>
                                  <p:childTnLst>
                                    <p:set>
                                      <p:cBhvr>
                                        <p:cTn id="181" dur="1" fill="hold">
                                          <p:stCondLst>
                                            <p:cond delay="0"/>
                                          </p:stCondLst>
                                        </p:cTn>
                                        <p:tgtEl>
                                          <p:spTgt spid="59"/>
                                        </p:tgtEl>
                                        <p:attrNameLst>
                                          <p:attrName>style.visibility</p:attrName>
                                        </p:attrNameLst>
                                      </p:cBhvr>
                                      <p:to>
                                        <p:strVal val="visible"/>
                                      </p:to>
                                    </p:set>
                                    <p:anim calcmode="lin" valueType="num">
                                      <p:cBhvr>
                                        <p:cTn id="182" dur="500" fill="hold"/>
                                        <p:tgtEl>
                                          <p:spTgt spid="59"/>
                                        </p:tgtEl>
                                        <p:attrNameLst>
                                          <p:attrName>ppt_w</p:attrName>
                                        </p:attrNameLst>
                                      </p:cBhvr>
                                      <p:tavLst>
                                        <p:tav tm="0">
                                          <p:val>
                                            <p:fltVal val="0"/>
                                          </p:val>
                                        </p:tav>
                                        <p:tav tm="100000">
                                          <p:val>
                                            <p:strVal val="#ppt_w"/>
                                          </p:val>
                                        </p:tav>
                                      </p:tavLst>
                                    </p:anim>
                                    <p:anim calcmode="lin" valueType="num">
                                      <p:cBhvr>
                                        <p:cTn id="183" dur="500" fill="hold"/>
                                        <p:tgtEl>
                                          <p:spTgt spid="59"/>
                                        </p:tgtEl>
                                        <p:attrNameLst>
                                          <p:attrName>ppt_h</p:attrName>
                                        </p:attrNameLst>
                                      </p:cBhvr>
                                      <p:tavLst>
                                        <p:tav tm="0">
                                          <p:val>
                                            <p:fltVal val="0"/>
                                          </p:val>
                                        </p:tav>
                                        <p:tav tm="100000">
                                          <p:val>
                                            <p:strVal val="#ppt_h"/>
                                          </p:val>
                                        </p:tav>
                                      </p:tavLst>
                                    </p:anim>
                                    <p:animEffect transition="in" filter="fade">
                                      <p:cBhvr>
                                        <p:cTn id="184" dur="500"/>
                                        <p:tgtEl>
                                          <p:spTgt spid="59"/>
                                        </p:tgtEl>
                                      </p:cBhvr>
                                    </p:animEffect>
                                  </p:childTnLst>
                                </p:cTn>
                              </p:par>
                            </p:childTnLst>
                          </p:cTn>
                        </p:par>
                      </p:childTnLst>
                    </p:cTn>
                  </p:par>
                  <p:par>
                    <p:cTn id="185" fill="hold">
                      <p:stCondLst>
                        <p:cond delay="indefinite"/>
                      </p:stCondLst>
                      <p:childTnLst>
                        <p:par>
                          <p:cTn id="186" fill="hold">
                            <p:stCondLst>
                              <p:cond delay="0"/>
                            </p:stCondLst>
                            <p:childTnLst>
                              <p:par>
                                <p:cTn id="187" presetID="53" presetClass="entr" presetSubtype="16" fill="hold" grpId="0" nodeType="clickEffect">
                                  <p:stCondLst>
                                    <p:cond delay="0"/>
                                  </p:stCondLst>
                                  <p:childTnLst>
                                    <p:set>
                                      <p:cBhvr>
                                        <p:cTn id="188" dur="1" fill="hold">
                                          <p:stCondLst>
                                            <p:cond delay="0"/>
                                          </p:stCondLst>
                                        </p:cTn>
                                        <p:tgtEl>
                                          <p:spTgt spid="62"/>
                                        </p:tgtEl>
                                        <p:attrNameLst>
                                          <p:attrName>style.visibility</p:attrName>
                                        </p:attrNameLst>
                                      </p:cBhvr>
                                      <p:to>
                                        <p:strVal val="visible"/>
                                      </p:to>
                                    </p:set>
                                    <p:anim calcmode="lin" valueType="num">
                                      <p:cBhvr>
                                        <p:cTn id="189" dur="500" fill="hold"/>
                                        <p:tgtEl>
                                          <p:spTgt spid="62"/>
                                        </p:tgtEl>
                                        <p:attrNameLst>
                                          <p:attrName>ppt_w</p:attrName>
                                        </p:attrNameLst>
                                      </p:cBhvr>
                                      <p:tavLst>
                                        <p:tav tm="0">
                                          <p:val>
                                            <p:fltVal val="0"/>
                                          </p:val>
                                        </p:tav>
                                        <p:tav tm="100000">
                                          <p:val>
                                            <p:strVal val="#ppt_w"/>
                                          </p:val>
                                        </p:tav>
                                      </p:tavLst>
                                    </p:anim>
                                    <p:anim calcmode="lin" valueType="num">
                                      <p:cBhvr>
                                        <p:cTn id="190" dur="500" fill="hold"/>
                                        <p:tgtEl>
                                          <p:spTgt spid="62"/>
                                        </p:tgtEl>
                                        <p:attrNameLst>
                                          <p:attrName>ppt_h</p:attrName>
                                        </p:attrNameLst>
                                      </p:cBhvr>
                                      <p:tavLst>
                                        <p:tav tm="0">
                                          <p:val>
                                            <p:fltVal val="0"/>
                                          </p:val>
                                        </p:tav>
                                        <p:tav tm="100000">
                                          <p:val>
                                            <p:strVal val="#ppt_h"/>
                                          </p:val>
                                        </p:tav>
                                      </p:tavLst>
                                    </p:anim>
                                    <p:animEffect transition="in" filter="fade">
                                      <p:cBhvr>
                                        <p:cTn id="191" dur="500"/>
                                        <p:tgtEl>
                                          <p:spTgt spid="62"/>
                                        </p:tgtEl>
                                      </p:cBhvr>
                                    </p:animEffect>
                                  </p:childTnLst>
                                </p:cTn>
                              </p:par>
                            </p:childTnLst>
                          </p:cTn>
                        </p:par>
                      </p:childTnLst>
                    </p:cTn>
                  </p:par>
                  <p:par>
                    <p:cTn id="192" fill="hold">
                      <p:stCondLst>
                        <p:cond delay="indefinite"/>
                      </p:stCondLst>
                      <p:childTnLst>
                        <p:par>
                          <p:cTn id="193" fill="hold">
                            <p:stCondLst>
                              <p:cond delay="0"/>
                            </p:stCondLst>
                            <p:childTnLst>
                              <p:par>
                                <p:cTn id="194" presetID="53" presetClass="entr" presetSubtype="16" fill="hold" grpId="0" nodeType="clickEffect">
                                  <p:stCondLst>
                                    <p:cond delay="0"/>
                                  </p:stCondLst>
                                  <p:childTnLst>
                                    <p:set>
                                      <p:cBhvr>
                                        <p:cTn id="195" dur="1" fill="hold">
                                          <p:stCondLst>
                                            <p:cond delay="0"/>
                                          </p:stCondLst>
                                        </p:cTn>
                                        <p:tgtEl>
                                          <p:spTgt spid="66"/>
                                        </p:tgtEl>
                                        <p:attrNameLst>
                                          <p:attrName>style.visibility</p:attrName>
                                        </p:attrNameLst>
                                      </p:cBhvr>
                                      <p:to>
                                        <p:strVal val="visible"/>
                                      </p:to>
                                    </p:set>
                                    <p:anim calcmode="lin" valueType="num">
                                      <p:cBhvr>
                                        <p:cTn id="196" dur="500" fill="hold"/>
                                        <p:tgtEl>
                                          <p:spTgt spid="66"/>
                                        </p:tgtEl>
                                        <p:attrNameLst>
                                          <p:attrName>ppt_w</p:attrName>
                                        </p:attrNameLst>
                                      </p:cBhvr>
                                      <p:tavLst>
                                        <p:tav tm="0">
                                          <p:val>
                                            <p:fltVal val="0"/>
                                          </p:val>
                                        </p:tav>
                                        <p:tav tm="100000">
                                          <p:val>
                                            <p:strVal val="#ppt_w"/>
                                          </p:val>
                                        </p:tav>
                                      </p:tavLst>
                                    </p:anim>
                                    <p:anim calcmode="lin" valueType="num">
                                      <p:cBhvr>
                                        <p:cTn id="197" dur="500" fill="hold"/>
                                        <p:tgtEl>
                                          <p:spTgt spid="66"/>
                                        </p:tgtEl>
                                        <p:attrNameLst>
                                          <p:attrName>ppt_h</p:attrName>
                                        </p:attrNameLst>
                                      </p:cBhvr>
                                      <p:tavLst>
                                        <p:tav tm="0">
                                          <p:val>
                                            <p:fltVal val="0"/>
                                          </p:val>
                                        </p:tav>
                                        <p:tav tm="100000">
                                          <p:val>
                                            <p:strVal val="#ppt_h"/>
                                          </p:val>
                                        </p:tav>
                                      </p:tavLst>
                                    </p:anim>
                                    <p:animEffect transition="in" filter="fade">
                                      <p:cBhvr>
                                        <p:cTn id="198"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6" grpId="0" animBg="1"/>
      <p:bldP spid="47" grpId="0" animBg="1"/>
      <p:bldP spid="48" grpId="0" animBg="1"/>
      <p:bldP spid="49" grpId="0" animBg="1"/>
      <p:bldP spid="50" grpId="0" animBg="1"/>
      <p:bldP spid="51" grpId="0" animBg="1"/>
      <p:bldP spid="53" grpId="0" animBg="1"/>
      <p:bldP spid="54" grpId="0" animBg="1"/>
      <p:bldP spid="55" grpId="0" animBg="1"/>
      <p:bldP spid="57" grpId="0" animBg="1"/>
      <p:bldP spid="58" grpId="0" animBg="1"/>
      <p:bldP spid="59" grpId="0" animBg="1"/>
      <p:bldP spid="62" grpId="0" animBg="1"/>
      <p:bldP spid="66" grpId="0" animBg="1"/>
      <p:bldP spid="80" grpId="0" animBg="1"/>
      <p:bldP spid="26" grpId="0" animBg="1"/>
      <p:bldP spid="56" grpId="0" animBg="1"/>
      <p:bldP spid="60" grpId="0" animBg="1"/>
      <p:bldP spid="61" grpId="0" animBg="1"/>
      <p:bldP spid="63" grpId="0" animBg="1"/>
      <p:bldP spid="41" grpId="0" animBg="1"/>
      <p:bldP spid="42" grpId="0" animBg="1"/>
      <p:bldP spid="43" grpId="0" animBg="1"/>
      <p:bldP spid="4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5824" y="1971675"/>
            <a:ext cx="7291217" cy="4867275"/>
          </a:xfrm>
          <a:prstGeom prst="rect">
            <a:avLst/>
          </a:prstGeom>
        </p:spPr>
      </p:pic>
      <p:sp>
        <p:nvSpPr>
          <p:cNvPr id="64" name="Rounded Rectangle 63"/>
          <p:cNvSpPr/>
          <p:nvPr/>
        </p:nvSpPr>
        <p:spPr>
          <a:xfrm>
            <a:off x="7915275" y="979706"/>
            <a:ext cx="1781175" cy="21600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7" name="Rounded Rectangle 56"/>
          <p:cNvSpPr/>
          <p:nvPr/>
        </p:nvSpPr>
        <p:spPr>
          <a:xfrm>
            <a:off x="649467" y="3174976"/>
            <a:ext cx="3798708" cy="21591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71" name="Group 70"/>
          <p:cNvGrpSpPr/>
          <p:nvPr/>
        </p:nvGrpSpPr>
        <p:grpSpPr>
          <a:xfrm>
            <a:off x="200025" y="6181725"/>
            <a:ext cx="4086225" cy="425178"/>
            <a:chOff x="200025" y="6191250"/>
            <a:chExt cx="4086225" cy="425178"/>
          </a:xfrm>
        </p:grpSpPr>
        <p:sp>
          <p:nvSpPr>
            <p:cNvPr id="69" name="Rounded Rectangle 68"/>
            <p:cNvSpPr/>
            <p:nvPr/>
          </p:nvSpPr>
          <p:spPr>
            <a:xfrm>
              <a:off x="1495425" y="6191250"/>
              <a:ext cx="2790825" cy="18935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0" name="Rounded Rectangle 69"/>
            <p:cNvSpPr/>
            <p:nvPr/>
          </p:nvSpPr>
          <p:spPr>
            <a:xfrm>
              <a:off x="200025" y="6380601"/>
              <a:ext cx="4086225" cy="235827"/>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19" name="Rounded Rectangle 18"/>
          <p:cNvSpPr/>
          <p:nvPr/>
        </p:nvSpPr>
        <p:spPr>
          <a:xfrm>
            <a:off x="649467" y="3413115"/>
            <a:ext cx="3798708" cy="21591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3" name="TextBox 62"/>
          <p:cNvSpPr txBox="1"/>
          <p:nvPr/>
        </p:nvSpPr>
        <p:spPr>
          <a:xfrm>
            <a:off x="6743700" y="913641"/>
            <a:ext cx="3076575" cy="338554"/>
          </a:xfrm>
          <a:prstGeom prst="rect">
            <a:avLst/>
          </a:prstGeom>
          <a:noFill/>
          <a:ln w="19050">
            <a:solidFill>
              <a:schemeClr val="accent2"/>
            </a:solidFill>
          </a:ln>
        </p:spPr>
        <p:txBody>
          <a:bodyPr wrap="square" rtlCol="0">
            <a:spAutoFit/>
          </a:bodyPr>
          <a:lstStyle/>
          <a:p>
            <a:r>
              <a:rPr lang="en-CA" sz="1600" b="1" i="1" dirty="0"/>
              <a:t>Search Bar</a:t>
            </a:r>
            <a:r>
              <a:rPr lang="en-CA" sz="1600" dirty="0"/>
              <a:t> – Search your contacts</a:t>
            </a:r>
          </a:p>
        </p:txBody>
      </p:sp>
      <p:sp>
        <p:nvSpPr>
          <p:cNvPr id="67" name="TextBox 66"/>
          <p:cNvSpPr txBox="1"/>
          <p:nvPr/>
        </p:nvSpPr>
        <p:spPr>
          <a:xfrm>
            <a:off x="121718" y="6086475"/>
            <a:ext cx="4278916" cy="584775"/>
          </a:xfrm>
          <a:prstGeom prst="rect">
            <a:avLst/>
          </a:prstGeom>
          <a:noFill/>
          <a:ln w="19050">
            <a:solidFill>
              <a:srgbClr val="7030A0"/>
            </a:solidFill>
          </a:ln>
        </p:spPr>
        <p:txBody>
          <a:bodyPr wrap="square" rtlCol="0">
            <a:spAutoFit/>
          </a:bodyPr>
          <a:lstStyle/>
          <a:p>
            <a:r>
              <a:rPr lang="en-CA" sz="1600" b="1" i="1" dirty="0"/>
              <a:t>Contact Pane</a:t>
            </a:r>
            <a:r>
              <a:rPr lang="en-CA" sz="1600" dirty="0"/>
              <a:t> – Lists the contacts in the group you have selected in the Navigation Pane.</a:t>
            </a:r>
          </a:p>
        </p:txBody>
      </p:sp>
      <p:sp>
        <p:nvSpPr>
          <p:cNvPr id="51" name="TextBox 50"/>
          <p:cNvSpPr txBox="1"/>
          <p:nvPr/>
        </p:nvSpPr>
        <p:spPr>
          <a:xfrm>
            <a:off x="200025" y="2852816"/>
            <a:ext cx="4438650" cy="830997"/>
          </a:xfrm>
          <a:prstGeom prst="rect">
            <a:avLst/>
          </a:prstGeom>
          <a:noFill/>
          <a:ln w="19050">
            <a:solidFill>
              <a:srgbClr val="00B050"/>
            </a:solidFill>
          </a:ln>
        </p:spPr>
        <p:txBody>
          <a:bodyPr wrap="square" rtlCol="0">
            <a:spAutoFit/>
          </a:bodyPr>
          <a:lstStyle/>
          <a:p>
            <a:r>
              <a:rPr lang="en-CA" sz="1600" b="1" i="1" dirty="0"/>
              <a:t>Navigation Pane</a:t>
            </a:r>
          </a:p>
          <a:p>
            <a:pPr marL="361950" indent="-285750">
              <a:buFont typeface="Wingdings" panose="05000000000000000000" pitchFamily="2" charset="2"/>
              <a:buChar char="Ø"/>
            </a:pPr>
            <a:r>
              <a:rPr lang="en-CA" sz="1600" dirty="0"/>
              <a:t>Top of the pane – Lists your contact groups</a:t>
            </a:r>
          </a:p>
          <a:p>
            <a:pPr marL="361950" indent="-285750">
              <a:buFont typeface="Wingdings" panose="05000000000000000000" pitchFamily="2" charset="2"/>
              <a:buChar char="Ø"/>
            </a:pPr>
            <a:r>
              <a:rPr lang="en-CA" sz="1600" dirty="0"/>
              <a:t>Bottom of pane – Lists the Outlook modules</a:t>
            </a:r>
          </a:p>
        </p:txBody>
      </p:sp>
      <p:sp>
        <p:nvSpPr>
          <p:cNvPr id="50" name="Line Callout 1 49"/>
          <p:cNvSpPr/>
          <p:nvPr/>
        </p:nvSpPr>
        <p:spPr>
          <a:xfrm>
            <a:off x="4888888" y="3238500"/>
            <a:ext cx="1835762" cy="3399276"/>
          </a:xfrm>
          <a:prstGeom prst="borderCallout1">
            <a:avLst>
              <a:gd name="adj1" fmla="val 50425"/>
              <a:gd name="adj2" fmla="val 342"/>
              <a:gd name="adj3" fmla="val 13683"/>
              <a:gd name="adj4" fmla="val -132065"/>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TextBox 5"/>
          <p:cNvSpPr txBox="1"/>
          <p:nvPr/>
        </p:nvSpPr>
        <p:spPr>
          <a:xfrm>
            <a:off x="0" y="0"/>
            <a:ext cx="2486025" cy="646331"/>
          </a:xfrm>
          <a:prstGeom prst="rect">
            <a:avLst/>
          </a:prstGeom>
          <a:solidFill>
            <a:schemeClr val="accent2"/>
          </a:solidFill>
          <a:effectLst>
            <a:softEdge rad="63500"/>
          </a:effectLst>
        </p:spPr>
        <p:txBody>
          <a:bodyPr wrap="square" rtlCol="0">
            <a:spAutoFit/>
          </a:bodyPr>
          <a:lstStyle/>
          <a:p>
            <a:pPr algn="ctr"/>
            <a:r>
              <a:rPr lang="en-CA" dirty="0"/>
              <a:t>Outlook Contacts</a:t>
            </a:r>
          </a:p>
          <a:p>
            <a:pPr algn="ctr"/>
            <a:r>
              <a:rPr lang="en-CA" dirty="0"/>
              <a:t>Screen Layout</a:t>
            </a:r>
          </a:p>
        </p:txBody>
      </p:sp>
      <p:cxnSp>
        <p:nvCxnSpPr>
          <p:cNvPr id="62" name="Straight Arrow Connector 61"/>
          <p:cNvCxnSpPr/>
          <p:nvPr/>
        </p:nvCxnSpPr>
        <p:spPr>
          <a:xfrm>
            <a:off x="4448175" y="3282946"/>
            <a:ext cx="571500" cy="336554"/>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56" name="Line Callout 1 55"/>
          <p:cNvSpPr/>
          <p:nvPr/>
        </p:nvSpPr>
        <p:spPr>
          <a:xfrm>
            <a:off x="6838950" y="3257550"/>
            <a:ext cx="5276850" cy="190500"/>
          </a:xfrm>
          <a:prstGeom prst="borderCallout1">
            <a:avLst>
              <a:gd name="adj1" fmla="val 3750"/>
              <a:gd name="adj2" fmla="val 50059"/>
              <a:gd name="adj3" fmla="val -1062500"/>
              <a:gd name="adj4" fmla="val 25651"/>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5" name="Line Callout 1 64"/>
          <p:cNvSpPr/>
          <p:nvPr/>
        </p:nvSpPr>
        <p:spPr>
          <a:xfrm>
            <a:off x="6743700" y="3238499"/>
            <a:ext cx="5391149" cy="3400425"/>
          </a:xfrm>
          <a:prstGeom prst="borderCallout1">
            <a:avLst>
              <a:gd name="adj1" fmla="val 99755"/>
              <a:gd name="adj2" fmla="val -158"/>
              <a:gd name="adj3" fmla="val 93346"/>
              <a:gd name="adj4" fmla="val -43577"/>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8" name="Straight Arrow Connector 7"/>
          <p:cNvCxnSpPr/>
          <p:nvPr/>
        </p:nvCxnSpPr>
        <p:spPr>
          <a:xfrm>
            <a:off x="1704975" y="3619500"/>
            <a:ext cx="3552825" cy="275936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3433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anim calcmode="lin" valueType="num">
                                      <p:cBhvr>
                                        <p:cTn id="7" dur="1000" fill="hold"/>
                                        <p:tgtEl>
                                          <p:spTgt spid="63"/>
                                        </p:tgtEl>
                                        <p:attrNameLst>
                                          <p:attrName>ppt_w</p:attrName>
                                        </p:attrNameLst>
                                      </p:cBhvr>
                                      <p:tavLst>
                                        <p:tav tm="0">
                                          <p:val>
                                            <p:fltVal val="0"/>
                                          </p:val>
                                        </p:tav>
                                        <p:tav tm="100000">
                                          <p:val>
                                            <p:strVal val="#ppt_w"/>
                                          </p:val>
                                        </p:tav>
                                      </p:tavLst>
                                    </p:anim>
                                    <p:anim calcmode="lin" valueType="num">
                                      <p:cBhvr>
                                        <p:cTn id="8" dur="1000" fill="hold"/>
                                        <p:tgtEl>
                                          <p:spTgt spid="63"/>
                                        </p:tgtEl>
                                        <p:attrNameLst>
                                          <p:attrName>ppt_h</p:attrName>
                                        </p:attrNameLst>
                                      </p:cBhvr>
                                      <p:tavLst>
                                        <p:tav tm="0">
                                          <p:val>
                                            <p:fltVal val="0"/>
                                          </p:val>
                                        </p:tav>
                                        <p:tav tm="100000">
                                          <p:val>
                                            <p:strVal val="#ppt_h"/>
                                          </p:val>
                                        </p:tav>
                                      </p:tavLst>
                                    </p:anim>
                                    <p:anim calcmode="lin" valueType="num">
                                      <p:cBhvr>
                                        <p:cTn id="9" dur="1000" fill="hold"/>
                                        <p:tgtEl>
                                          <p:spTgt spid="63"/>
                                        </p:tgtEl>
                                        <p:attrNameLst>
                                          <p:attrName>style.rotation</p:attrName>
                                        </p:attrNameLst>
                                      </p:cBhvr>
                                      <p:tavLst>
                                        <p:tav tm="0">
                                          <p:val>
                                            <p:fltVal val="90"/>
                                          </p:val>
                                        </p:tav>
                                        <p:tav tm="100000">
                                          <p:val>
                                            <p:fltVal val="0"/>
                                          </p:val>
                                        </p:tav>
                                      </p:tavLst>
                                    </p:anim>
                                    <p:animEffect transition="in" filter="fade">
                                      <p:cBhvr>
                                        <p:cTn id="10" dur="1000"/>
                                        <p:tgtEl>
                                          <p:spTgt spid="63"/>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56"/>
                                        </p:tgtEl>
                                        <p:attrNameLst>
                                          <p:attrName>style.visibility</p:attrName>
                                        </p:attrNameLst>
                                      </p:cBhvr>
                                      <p:to>
                                        <p:strVal val="visible"/>
                                      </p:to>
                                    </p:set>
                                    <p:anim calcmode="lin" valueType="num">
                                      <p:cBhvr>
                                        <p:cTn id="14" dur="1000" fill="hold"/>
                                        <p:tgtEl>
                                          <p:spTgt spid="56"/>
                                        </p:tgtEl>
                                        <p:attrNameLst>
                                          <p:attrName>ppt_w</p:attrName>
                                        </p:attrNameLst>
                                      </p:cBhvr>
                                      <p:tavLst>
                                        <p:tav tm="0">
                                          <p:val>
                                            <p:fltVal val="0"/>
                                          </p:val>
                                        </p:tav>
                                        <p:tav tm="100000">
                                          <p:val>
                                            <p:strVal val="#ppt_w"/>
                                          </p:val>
                                        </p:tav>
                                      </p:tavLst>
                                    </p:anim>
                                    <p:anim calcmode="lin" valueType="num">
                                      <p:cBhvr>
                                        <p:cTn id="15" dur="1000" fill="hold"/>
                                        <p:tgtEl>
                                          <p:spTgt spid="56"/>
                                        </p:tgtEl>
                                        <p:attrNameLst>
                                          <p:attrName>ppt_h</p:attrName>
                                        </p:attrNameLst>
                                      </p:cBhvr>
                                      <p:tavLst>
                                        <p:tav tm="0">
                                          <p:val>
                                            <p:fltVal val="0"/>
                                          </p:val>
                                        </p:tav>
                                        <p:tav tm="100000">
                                          <p:val>
                                            <p:strVal val="#ppt_h"/>
                                          </p:val>
                                        </p:tav>
                                      </p:tavLst>
                                    </p:anim>
                                    <p:anim calcmode="lin" valueType="num">
                                      <p:cBhvr>
                                        <p:cTn id="16" dur="1000" fill="hold"/>
                                        <p:tgtEl>
                                          <p:spTgt spid="56"/>
                                        </p:tgtEl>
                                        <p:attrNameLst>
                                          <p:attrName>style.rotation</p:attrName>
                                        </p:attrNameLst>
                                      </p:cBhvr>
                                      <p:tavLst>
                                        <p:tav tm="0">
                                          <p:val>
                                            <p:fltVal val="90"/>
                                          </p:val>
                                        </p:tav>
                                        <p:tav tm="100000">
                                          <p:val>
                                            <p:fltVal val="0"/>
                                          </p:val>
                                        </p:tav>
                                      </p:tavLst>
                                    </p:anim>
                                    <p:animEffect transition="in" filter="fade">
                                      <p:cBhvr>
                                        <p:cTn id="17" dur="1000"/>
                                        <p:tgtEl>
                                          <p:spTgt spid="56"/>
                                        </p:tgtEl>
                                      </p:cBhvr>
                                    </p:animEffect>
                                  </p:childTnLst>
                                </p:cTn>
                              </p:par>
                            </p:childTnLst>
                          </p:cTn>
                        </p:par>
                        <p:par>
                          <p:cTn id="18" fill="hold">
                            <p:stCondLst>
                              <p:cond delay="2000"/>
                            </p:stCondLst>
                            <p:childTnLst>
                              <p:par>
                                <p:cTn id="19" presetID="53" presetClass="entr" presetSubtype="16" fill="hold" grpId="0" nodeType="afterEffect">
                                  <p:stCondLst>
                                    <p:cond delay="0"/>
                                  </p:stCondLst>
                                  <p:childTnLst>
                                    <p:set>
                                      <p:cBhvr>
                                        <p:cTn id="20" dur="1" fill="hold">
                                          <p:stCondLst>
                                            <p:cond delay="0"/>
                                          </p:stCondLst>
                                        </p:cTn>
                                        <p:tgtEl>
                                          <p:spTgt spid="64"/>
                                        </p:tgtEl>
                                        <p:attrNameLst>
                                          <p:attrName>style.visibility</p:attrName>
                                        </p:attrNameLst>
                                      </p:cBhvr>
                                      <p:to>
                                        <p:strVal val="visible"/>
                                      </p:to>
                                    </p:set>
                                    <p:anim calcmode="lin" valueType="num">
                                      <p:cBhvr>
                                        <p:cTn id="21" dur="500" fill="hold"/>
                                        <p:tgtEl>
                                          <p:spTgt spid="64"/>
                                        </p:tgtEl>
                                        <p:attrNameLst>
                                          <p:attrName>ppt_w</p:attrName>
                                        </p:attrNameLst>
                                      </p:cBhvr>
                                      <p:tavLst>
                                        <p:tav tm="0">
                                          <p:val>
                                            <p:fltVal val="0"/>
                                          </p:val>
                                        </p:tav>
                                        <p:tav tm="100000">
                                          <p:val>
                                            <p:strVal val="#ppt_w"/>
                                          </p:val>
                                        </p:tav>
                                      </p:tavLst>
                                    </p:anim>
                                    <p:anim calcmode="lin" valueType="num">
                                      <p:cBhvr>
                                        <p:cTn id="22" dur="500" fill="hold"/>
                                        <p:tgtEl>
                                          <p:spTgt spid="64"/>
                                        </p:tgtEl>
                                        <p:attrNameLst>
                                          <p:attrName>ppt_h</p:attrName>
                                        </p:attrNameLst>
                                      </p:cBhvr>
                                      <p:tavLst>
                                        <p:tav tm="0">
                                          <p:val>
                                            <p:fltVal val="0"/>
                                          </p:val>
                                        </p:tav>
                                        <p:tav tm="100000">
                                          <p:val>
                                            <p:strVal val="#ppt_h"/>
                                          </p:val>
                                        </p:tav>
                                      </p:tavLst>
                                    </p:anim>
                                    <p:animEffect transition="in" filter="fade">
                                      <p:cBhvr>
                                        <p:cTn id="23" dur="500"/>
                                        <p:tgtEl>
                                          <p:spTgt spid="64"/>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grpId="0" nodeType="clickEffect">
                                  <p:stCondLst>
                                    <p:cond delay="0"/>
                                  </p:stCondLst>
                                  <p:childTnLst>
                                    <p:set>
                                      <p:cBhvr>
                                        <p:cTn id="27" dur="1" fill="hold">
                                          <p:stCondLst>
                                            <p:cond delay="0"/>
                                          </p:stCondLst>
                                        </p:cTn>
                                        <p:tgtEl>
                                          <p:spTgt spid="51"/>
                                        </p:tgtEl>
                                        <p:attrNameLst>
                                          <p:attrName>style.visibility</p:attrName>
                                        </p:attrNameLst>
                                      </p:cBhvr>
                                      <p:to>
                                        <p:strVal val="visible"/>
                                      </p:to>
                                    </p:set>
                                    <p:anim calcmode="lin" valueType="num">
                                      <p:cBhvr>
                                        <p:cTn id="28" dur="1000" fill="hold"/>
                                        <p:tgtEl>
                                          <p:spTgt spid="51"/>
                                        </p:tgtEl>
                                        <p:attrNameLst>
                                          <p:attrName>ppt_w</p:attrName>
                                        </p:attrNameLst>
                                      </p:cBhvr>
                                      <p:tavLst>
                                        <p:tav tm="0">
                                          <p:val>
                                            <p:fltVal val="0"/>
                                          </p:val>
                                        </p:tav>
                                        <p:tav tm="100000">
                                          <p:val>
                                            <p:strVal val="#ppt_w"/>
                                          </p:val>
                                        </p:tav>
                                      </p:tavLst>
                                    </p:anim>
                                    <p:anim calcmode="lin" valueType="num">
                                      <p:cBhvr>
                                        <p:cTn id="29" dur="1000" fill="hold"/>
                                        <p:tgtEl>
                                          <p:spTgt spid="51"/>
                                        </p:tgtEl>
                                        <p:attrNameLst>
                                          <p:attrName>ppt_h</p:attrName>
                                        </p:attrNameLst>
                                      </p:cBhvr>
                                      <p:tavLst>
                                        <p:tav tm="0">
                                          <p:val>
                                            <p:fltVal val="0"/>
                                          </p:val>
                                        </p:tav>
                                        <p:tav tm="100000">
                                          <p:val>
                                            <p:strVal val="#ppt_h"/>
                                          </p:val>
                                        </p:tav>
                                      </p:tavLst>
                                    </p:anim>
                                    <p:anim calcmode="lin" valueType="num">
                                      <p:cBhvr>
                                        <p:cTn id="30" dur="1000" fill="hold"/>
                                        <p:tgtEl>
                                          <p:spTgt spid="51"/>
                                        </p:tgtEl>
                                        <p:attrNameLst>
                                          <p:attrName>style.rotation</p:attrName>
                                        </p:attrNameLst>
                                      </p:cBhvr>
                                      <p:tavLst>
                                        <p:tav tm="0">
                                          <p:val>
                                            <p:fltVal val="90"/>
                                          </p:val>
                                        </p:tav>
                                        <p:tav tm="100000">
                                          <p:val>
                                            <p:fltVal val="0"/>
                                          </p:val>
                                        </p:tav>
                                      </p:tavLst>
                                    </p:anim>
                                    <p:animEffect transition="in" filter="fade">
                                      <p:cBhvr>
                                        <p:cTn id="31" dur="1000"/>
                                        <p:tgtEl>
                                          <p:spTgt spid="51"/>
                                        </p:tgtEl>
                                      </p:cBhvr>
                                    </p:animEffect>
                                  </p:childTnLst>
                                </p:cTn>
                              </p:par>
                              <p:par>
                                <p:cTn id="32" presetID="31" presetClass="entr" presetSubtype="0" fill="hold" grpId="0" nodeType="withEffect">
                                  <p:stCondLst>
                                    <p:cond delay="0"/>
                                  </p:stCondLst>
                                  <p:childTnLst>
                                    <p:set>
                                      <p:cBhvr>
                                        <p:cTn id="33" dur="1" fill="hold">
                                          <p:stCondLst>
                                            <p:cond delay="0"/>
                                          </p:stCondLst>
                                        </p:cTn>
                                        <p:tgtEl>
                                          <p:spTgt spid="50"/>
                                        </p:tgtEl>
                                        <p:attrNameLst>
                                          <p:attrName>style.visibility</p:attrName>
                                        </p:attrNameLst>
                                      </p:cBhvr>
                                      <p:to>
                                        <p:strVal val="visible"/>
                                      </p:to>
                                    </p:set>
                                    <p:anim calcmode="lin" valueType="num">
                                      <p:cBhvr>
                                        <p:cTn id="34" dur="1000" fill="hold"/>
                                        <p:tgtEl>
                                          <p:spTgt spid="50"/>
                                        </p:tgtEl>
                                        <p:attrNameLst>
                                          <p:attrName>ppt_w</p:attrName>
                                        </p:attrNameLst>
                                      </p:cBhvr>
                                      <p:tavLst>
                                        <p:tav tm="0">
                                          <p:val>
                                            <p:fltVal val="0"/>
                                          </p:val>
                                        </p:tav>
                                        <p:tav tm="100000">
                                          <p:val>
                                            <p:strVal val="#ppt_w"/>
                                          </p:val>
                                        </p:tav>
                                      </p:tavLst>
                                    </p:anim>
                                    <p:anim calcmode="lin" valueType="num">
                                      <p:cBhvr>
                                        <p:cTn id="35" dur="1000" fill="hold"/>
                                        <p:tgtEl>
                                          <p:spTgt spid="50"/>
                                        </p:tgtEl>
                                        <p:attrNameLst>
                                          <p:attrName>ppt_h</p:attrName>
                                        </p:attrNameLst>
                                      </p:cBhvr>
                                      <p:tavLst>
                                        <p:tav tm="0">
                                          <p:val>
                                            <p:fltVal val="0"/>
                                          </p:val>
                                        </p:tav>
                                        <p:tav tm="100000">
                                          <p:val>
                                            <p:strVal val="#ppt_h"/>
                                          </p:val>
                                        </p:tav>
                                      </p:tavLst>
                                    </p:anim>
                                    <p:anim calcmode="lin" valueType="num">
                                      <p:cBhvr>
                                        <p:cTn id="36" dur="1000" fill="hold"/>
                                        <p:tgtEl>
                                          <p:spTgt spid="50"/>
                                        </p:tgtEl>
                                        <p:attrNameLst>
                                          <p:attrName>style.rotation</p:attrName>
                                        </p:attrNameLst>
                                      </p:cBhvr>
                                      <p:tavLst>
                                        <p:tav tm="0">
                                          <p:val>
                                            <p:fltVal val="90"/>
                                          </p:val>
                                        </p:tav>
                                        <p:tav tm="100000">
                                          <p:val>
                                            <p:fltVal val="0"/>
                                          </p:val>
                                        </p:tav>
                                      </p:tavLst>
                                    </p:anim>
                                    <p:animEffect transition="in" filter="fade">
                                      <p:cBhvr>
                                        <p:cTn id="37" dur="1000"/>
                                        <p:tgtEl>
                                          <p:spTgt spid="50"/>
                                        </p:tgtEl>
                                      </p:cBhvr>
                                    </p:animEffect>
                                  </p:childTnLst>
                                </p:cTn>
                              </p:par>
                            </p:childTnLst>
                          </p:cTn>
                        </p:par>
                        <p:par>
                          <p:cTn id="38" fill="hold">
                            <p:stCondLst>
                              <p:cond delay="1000"/>
                            </p:stCondLst>
                            <p:childTnLst>
                              <p:par>
                                <p:cTn id="39" presetID="53" presetClass="entr" presetSubtype="16" fill="hold" grpId="0" nodeType="afterEffect">
                                  <p:stCondLst>
                                    <p:cond delay="0"/>
                                  </p:stCondLst>
                                  <p:childTnLst>
                                    <p:set>
                                      <p:cBhvr>
                                        <p:cTn id="40" dur="1" fill="hold">
                                          <p:stCondLst>
                                            <p:cond delay="0"/>
                                          </p:stCondLst>
                                        </p:cTn>
                                        <p:tgtEl>
                                          <p:spTgt spid="57"/>
                                        </p:tgtEl>
                                        <p:attrNameLst>
                                          <p:attrName>style.visibility</p:attrName>
                                        </p:attrNameLst>
                                      </p:cBhvr>
                                      <p:to>
                                        <p:strVal val="visible"/>
                                      </p:to>
                                    </p:set>
                                    <p:anim calcmode="lin" valueType="num">
                                      <p:cBhvr>
                                        <p:cTn id="41" dur="500" fill="hold"/>
                                        <p:tgtEl>
                                          <p:spTgt spid="57"/>
                                        </p:tgtEl>
                                        <p:attrNameLst>
                                          <p:attrName>ppt_w</p:attrName>
                                        </p:attrNameLst>
                                      </p:cBhvr>
                                      <p:tavLst>
                                        <p:tav tm="0">
                                          <p:val>
                                            <p:fltVal val="0"/>
                                          </p:val>
                                        </p:tav>
                                        <p:tav tm="100000">
                                          <p:val>
                                            <p:strVal val="#ppt_w"/>
                                          </p:val>
                                        </p:tav>
                                      </p:tavLst>
                                    </p:anim>
                                    <p:anim calcmode="lin" valueType="num">
                                      <p:cBhvr>
                                        <p:cTn id="42" dur="500" fill="hold"/>
                                        <p:tgtEl>
                                          <p:spTgt spid="57"/>
                                        </p:tgtEl>
                                        <p:attrNameLst>
                                          <p:attrName>ppt_h</p:attrName>
                                        </p:attrNameLst>
                                      </p:cBhvr>
                                      <p:tavLst>
                                        <p:tav tm="0">
                                          <p:val>
                                            <p:fltVal val="0"/>
                                          </p:val>
                                        </p:tav>
                                        <p:tav tm="100000">
                                          <p:val>
                                            <p:strVal val="#ppt_h"/>
                                          </p:val>
                                        </p:tav>
                                      </p:tavLst>
                                    </p:anim>
                                    <p:animEffect transition="in" filter="fade">
                                      <p:cBhvr>
                                        <p:cTn id="43" dur="500"/>
                                        <p:tgtEl>
                                          <p:spTgt spid="57"/>
                                        </p:tgtEl>
                                      </p:cBhvr>
                                    </p:animEffect>
                                  </p:childTnLst>
                                </p:cTn>
                              </p:par>
                            </p:childTnLst>
                          </p:cTn>
                        </p:par>
                        <p:par>
                          <p:cTn id="44" fill="hold">
                            <p:stCondLst>
                              <p:cond delay="1500"/>
                            </p:stCondLst>
                            <p:childTnLst>
                              <p:par>
                                <p:cTn id="45" presetID="53" presetClass="entr" presetSubtype="16" fill="hold" nodeType="afterEffect">
                                  <p:stCondLst>
                                    <p:cond delay="0"/>
                                  </p:stCondLst>
                                  <p:childTnLst>
                                    <p:set>
                                      <p:cBhvr>
                                        <p:cTn id="46" dur="1" fill="hold">
                                          <p:stCondLst>
                                            <p:cond delay="0"/>
                                          </p:stCondLst>
                                        </p:cTn>
                                        <p:tgtEl>
                                          <p:spTgt spid="62"/>
                                        </p:tgtEl>
                                        <p:attrNameLst>
                                          <p:attrName>style.visibility</p:attrName>
                                        </p:attrNameLst>
                                      </p:cBhvr>
                                      <p:to>
                                        <p:strVal val="visible"/>
                                      </p:to>
                                    </p:set>
                                    <p:anim calcmode="lin" valueType="num">
                                      <p:cBhvr>
                                        <p:cTn id="47" dur="500" fill="hold"/>
                                        <p:tgtEl>
                                          <p:spTgt spid="62"/>
                                        </p:tgtEl>
                                        <p:attrNameLst>
                                          <p:attrName>ppt_w</p:attrName>
                                        </p:attrNameLst>
                                      </p:cBhvr>
                                      <p:tavLst>
                                        <p:tav tm="0">
                                          <p:val>
                                            <p:fltVal val="0"/>
                                          </p:val>
                                        </p:tav>
                                        <p:tav tm="100000">
                                          <p:val>
                                            <p:strVal val="#ppt_w"/>
                                          </p:val>
                                        </p:tav>
                                      </p:tavLst>
                                    </p:anim>
                                    <p:anim calcmode="lin" valueType="num">
                                      <p:cBhvr>
                                        <p:cTn id="48" dur="500" fill="hold"/>
                                        <p:tgtEl>
                                          <p:spTgt spid="62"/>
                                        </p:tgtEl>
                                        <p:attrNameLst>
                                          <p:attrName>ppt_h</p:attrName>
                                        </p:attrNameLst>
                                      </p:cBhvr>
                                      <p:tavLst>
                                        <p:tav tm="0">
                                          <p:val>
                                            <p:fltVal val="0"/>
                                          </p:val>
                                        </p:tav>
                                        <p:tav tm="100000">
                                          <p:val>
                                            <p:strVal val="#ppt_h"/>
                                          </p:val>
                                        </p:tav>
                                      </p:tavLst>
                                    </p:anim>
                                    <p:animEffect transition="in" filter="fade">
                                      <p:cBhvr>
                                        <p:cTn id="49" dur="500"/>
                                        <p:tgtEl>
                                          <p:spTgt spid="62"/>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19"/>
                                        </p:tgtEl>
                                        <p:attrNameLst>
                                          <p:attrName>style.visibility</p:attrName>
                                        </p:attrNameLst>
                                      </p:cBhvr>
                                      <p:to>
                                        <p:strVal val="visible"/>
                                      </p:to>
                                    </p:set>
                                    <p:anim calcmode="lin" valueType="num">
                                      <p:cBhvr>
                                        <p:cTn id="54" dur="500" fill="hold"/>
                                        <p:tgtEl>
                                          <p:spTgt spid="19"/>
                                        </p:tgtEl>
                                        <p:attrNameLst>
                                          <p:attrName>ppt_w</p:attrName>
                                        </p:attrNameLst>
                                      </p:cBhvr>
                                      <p:tavLst>
                                        <p:tav tm="0">
                                          <p:val>
                                            <p:fltVal val="0"/>
                                          </p:val>
                                        </p:tav>
                                        <p:tav tm="100000">
                                          <p:val>
                                            <p:strVal val="#ppt_w"/>
                                          </p:val>
                                        </p:tav>
                                      </p:tavLst>
                                    </p:anim>
                                    <p:anim calcmode="lin" valueType="num">
                                      <p:cBhvr>
                                        <p:cTn id="55" dur="500" fill="hold"/>
                                        <p:tgtEl>
                                          <p:spTgt spid="19"/>
                                        </p:tgtEl>
                                        <p:attrNameLst>
                                          <p:attrName>ppt_h</p:attrName>
                                        </p:attrNameLst>
                                      </p:cBhvr>
                                      <p:tavLst>
                                        <p:tav tm="0">
                                          <p:val>
                                            <p:fltVal val="0"/>
                                          </p:val>
                                        </p:tav>
                                        <p:tav tm="100000">
                                          <p:val>
                                            <p:strVal val="#ppt_h"/>
                                          </p:val>
                                        </p:tav>
                                      </p:tavLst>
                                    </p:anim>
                                    <p:animEffect transition="in" filter="fade">
                                      <p:cBhvr>
                                        <p:cTn id="56" dur="500"/>
                                        <p:tgtEl>
                                          <p:spTgt spid="19"/>
                                        </p:tgtEl>
                                      </p:cBhvr>
                                    </p:animEffect>
                                  </p:childTnLst>
                                </p:cTn>
                              </p:par>
                            </p:childTnLst>
                          </p:cTn>
                        </p:par>
                        <p:par>
                          <p:cTn id="57" fill="hold">
                            <p:stCondLst>
                              <p:cond delay="500"/>
                            </p:stCondLst>
                            <p:childTnLst>
                              <p:par>
                                <p:cTn id="58" presetID="53" presetClass="entr" presetSubtype="16" fill="hold" nodeType="afterEffect">
                                  <p:stCondLst>
                                    <p:cond delay="0"/>
                                  </p:stCondLst>
                                  <p:childTnLst>
                                    <p:set>
                                      <p:cBhvr>
                                        <p:cTn id="59" dur="1" fill="hold">
                                          <p:stCondLst>
                                            <p:cond delay="0"/>
                                          </p:stCondLst>
                                        </p:cTn>
                                        <p:tgtEl>
                                          <p:spTgt spid="8"/>
                                        </p:tgtEl>
                                        <p:attrNameLst>
                                          <p:attrName>style.visibility</p:attrName>
                                        </p:attrNameLst>
                                      </p:cBhvr>
                                      <p:to>
                                        <p:strVal val="visible"/>
                                      </p:to>
                                    </p:set>
                                    <p:anim calcmode="lin" valueType="num">
                                      <p:cBhvr>
                                        <p:cTn id="60" dur="500" fill="hold"/>
                                        <p:tgtEl>
                                          <p:spTgt spid="8"/>
                                        </p:tgtEl>
                                        <p:attrNameLst>
                                          <p:attrName>ppt_w</p:attrName>
                                        </p:attrNameLst>
                                      </p:cBhvr>
                                      <p:tavLst>
                                        <p:tav tm="0">
                                          <p:val>
                                            <p:fltVal val="0"/>
                                          </p:val>
                                        </p:tav>
                                        <p:tav tm="100000">
                                          <p:val>
                                            <p:strVal val="#ppt_w"/>
                                          </p:val>
                                        </p:tav>
                                      </p:tavLst>
                                    </p:anim>
                                    <p:anim calcmode="lin" valueType="num">
                                      <p:cBhvr>
                                        <p:cTn id="61" dur="500" fill="hold"/>
                                        <p:tgtEl>
                                          <p:spTgt spid="8"/>
                                        </p:tgtEl>
                                        <p:attrNameLst>
                                          <p:attrName>ppt_h</p:attrName>
                                        </p:attrNameLst>
                                      </p:cBhvr>
                                      <p:tavLst>
                                        <p:tav tm="0">
                                          <p:val>
                                            <p:fltVal val="0"/>
                                          </p:val>
                                        </p:tav>
                                        <p:tav tm="100000">
                                          <p:val>
                                            <p:strVal val="#ppt_h"/>
                                          </p:val>
                                        </p:tav>
                                      </p:tavLst>
                                    </p:anim>
                                    <p:animEffect transition="in" filter="fade">
                                      <p:cBhvr>
                                        <p:cTn id="62" dur="500"/>
                                        <p:tgtEl>
                                          <p:spTgt spid="8"/>
                                        </p:tgtEl>
                                      </p:cBhvr>
                                    </p:animEffect>
                                  </p:childTnLst>
                                </p:cTn>
                              </p:par>
                            </p:childTnLst>
                          </p:cTn>
                        </p:par>
                      </p:childTnLst>
                    </p:cTn>
                  </p:par>
                  <p:par>
                    <p:cTn id="63" fill="hold">
                      <p:stCondLst>
                        <p:cond delay="indefinite"/>
                      </p:stCondLst>
                      <p:childTnLst>
                        <p:par>
                          <p:cTn id="64" fill="hold">
                            <p:stCondLst>
                              <p:cond delay="0"/>
                            </p:stCondLst>
                            <p:childTnLst>
                              <p:par>
                                <p:cTn id="65" presetID="31" presetClass="entr" presetSubtype="0" fill="hold" grpId="0" nodeType="clickEffect">
                                  <p:stCondLst>
                                    <p:cond delay="0"/>
                                  </p:stCondLst>
                                  <p:childTnLst>
                                    <p:set>
                                      <p:cBhvr>
                                        <p:cTn id="66" dur="1" fill="hold">
                                          <p:stCondLst>
                                            <p:cond delay="0"/>
                                          </p:stCondLst>
                                        </p:cTn>
                                        <p:tgtEl>
                                          <p:spTgt spid="67"/>
                                        </p:tgtEl>
                                        <p:attrNameLst>
                                          <p:attrName>style.visibility</p:attrName>
                                        </p:attrNameLst>
                                      </p:cBhvr>
                                      <p:to>
                                        <p:strVal val="visible"/>
                                      </p:to>
                                    </p:set>
                                    <p:anim calcmode="lin" valueType="num">
                                      <p:cBhvr>
                                        <p:cTn id="67" dur="1000" fill="hold"/>
                                        <p:tgtEl>
                                          <p:spTgt spid="67"/>
                                        </p:tgtEl>
                                        <p:attrNameLst>
                                          <p:attrName>ppt_w</p:attrName>
                                        </p:attrNameLst>
                                      </p:cBhvr>
                                      <p:tavLst>
                                        <p:tav tm="0">
                                          <p:val>
                                            <p:fltVal val="0"/>
                                          </p:val>
                                        </p:tav>
                                        <p:tav tm="100000">
                                          <p:val>
                                            <p:strVal val="#ppt_w"/>
                                          </p:val>
                                        </p:tav>
                                      </p:tavLst>
                                    </p:anim>
                                    <p:anim calcmode="lin" valueType="num">
                                      <p:cBhvr>
                                        <p:cTn id="68" dur="1000" fill="hold"/>
                                        <p:tgtEl>
                                          <p:spTgt spid="67"/>
                                        </p:tgtEl>
                                        <p:attrNameLst>
                                          <p:attrName>ppt_h</p:attrName>
                                        </p:attrNameLst>
                                      </p:cBhvr>
                                      <p:tavLst>
                                        <p:tav tm="0">
                                          <p:val>
                                            <p:fltVal val="0"/>
                                          </p:val>
                                        </p:tav>
                                        <p:tav tm="100000">
                                          <p:val>
                                            <p:strVal val="#ppt_h"/>
                                          </p:val>
                                        </p:tav>
                                      </p:tavLst>
                                    </p:anim>
                                    <p:anim calcmode="lin" valueType="num">
                                      <p:cBhvr>
                                        <p:cTn id="69" dur="1000" fill="hold"/>
                                        <p:tgtEl>
                                          <p:spTgt spid="67"/>
                                        </p:tgtEl>
                                        <p:attrNameLst>
                                          <p:attrName>style.rotation</p:attrName>
                                        </p:attrNameLst>
                                      </p:cBhvr>
                                      <p:tavLst>
                                        <p:tav tm="0">
                                          <p:val>
                                            <p:fltVal val="90"/>
                                          </p:val>
                                        </p:tav>
                                        <p:tav tm="100000">
                                          <p:val>
                                            <p:fltVal val="0"/>
                                          </p:val>
                                        </p:tav>
                                      </p:tavLst>
                                    </p:anim>
                                    <p:animEffect transition="in" filter="fade">
                                      <p:cBhvr>
                                        <p:cTn id="70" dur="1000"/>
                                        <p:tgtEl>
                                          <p:spTgt spid="67"/>
                                        </p:tgtEl>
                                      </p:cBhvr>
                                    </p:animEffect>
                                  </p:childTnLst>
                                </p:cTn>
                              </p:par>
                              <p:par>
                                <p:cTn id="71" presetID="31" presetClass="entr" presetSubtype="0" fill="hold" grpId="0" nodeType="withEffect">
                                  <p:stCondLst>
                                    <p:cond delay="0"/>
                                  </p:stCondLst>
                                  <p:childTnLst>
                                    <p:set>
                                      <p:cBhvr>
                                        <p:cTn id="72" dur="1" fill="hold">
                                          <p:stCondLst>
                                            <p:cond delay="0"/>
                                          </p:stCondLst>
                                        </p:cTn>
                                        <p:tgtEl>
                                          <p:spTgt spid="65"/>
                                        </p:tgtEl>
                                        <p:attrNameLst>
                                          <p:attrName>style.visibility</p:attrName>
                                        </p:attrNameLst>
                                      </p:cBhvr>
                                      <p:to>
                                        <p:strVal val="visible"/>
                                      </p:to>
                                    </p:set>
                                    <p:anim calcmode="lin" valueType="num">
                                      <p:cBhvr>
                                        <p:cTn id="73" dur="1000" fill="hold"/>
                                        <p:tgtEl>
                                          <p:spTgt spid="65"/>
                                        </p:tgtEl>
                                        <p:attrNameLst>
                                          <p:attrName>ppt_w</p:attrName>
                                        </p:attrNameLst>
                                      </p:cBhvr>
                                      <p:tavLst>
                                        <p:tav tm="0">
                                          <p:val>
                                            <p:fltVal val="0"/>
                                          </p:val>
                                        </p:tav>
                                        <p:tav tm="100000">
                                          <p:val>
                                            <p:strVal val="#ppt_w"/>
                                          </p:val>
                                        </p:tav>
                                      </p:tavLst>
                                    </p:anim>
                                    <p:anim calcmode="lin" valueType="num">
                                      <p:cBhvr>
                                        <p:cTn id="74" dur="1000" fill="hold"/>
                                        <p:tgtEl>
                                          <p:spTgt spid="65"/>
                                        </p:tgtEl>
                                        <p:attrNameLst>
                                          <p:attrName>ppt_h</p:attrName>
                                        </p:attrNameLst>
                                      </p:cBhvr>
                                      <p:tavLst>
                                        <p:tav tm="0">
                                          <p:val>
                                            <p:fltVal val="0"/>
                                          </p:val>
                                        </p:tav>
                                        <p:tav tm="100000">
                                          <p:val>
                                            <p:strVal val="#ppt_h"/>
                                          </p:val>
                                        </p:tav>
                                      </p:tavLst>
                                    </p:anim>
                                    <p:anim calcmode="lin" valueType="num">
                                      <p:cBhvr>
                                        <p:cTn id="75" dur="1000" fill="hold"/>
                                        <p:tgtEl>
                                          <p:spTgt spid="65"/>
                                        </p:tgtEl>
                                        <p:attrNameLst>
                                          <p:attrName>style.rotation</p:attrName>
                                        </p:attrNameLst>
                                      </p:cBhvr>
                                      <p:tavLst>
                                        <p:tav tm="0">
                                          <p:val>
                                            <p:fltVal val="90"/>
                                          </p:val>
                                        </p:tav>
                                        <p:tav tm="100000">
                                          <p:val>
                                            <p:fltVal val="0"/>
                                          </p:val>
                                        </p:tav>
                                      </p:tavLst>
                                    </p:anim>
                                    <p:animEffect transition="in" filter="fade">
                                      <p:cBhvr>
                                        <p:cTn id="76" dur="1000"/>
                                        <p:tgtEl>
                                          <p:spTgt spid="65"/>
                                        </p:tgtEl>
                                      </p:cBhvr>
                                    </p:animEffect>
                                  </p:childTnLst>
                                </p:cTn>
                              </p:par>
                            </p:childTnLst>
                          </p:cTn>
                        </p:par>
                        <p:par>
                          <p:cTn id="77" fill="hold">
                            <p:stCondLst>
                              <p:cond delay="1000"/>
                            </p:stCondLst>
                            <p:childTnLst>
                              <p:par>
                                <p:cTn id="78" presetID="53" presetClass="entr" presetSubtype="16" fill="hold" nodeType="afterEffect">
                                  <p:stCondLst>
                                    <p:cond delay="0"/>
                                  </p:stCondLst>
                                  <p:childTnLst>
                                    <p:set>
                                      <p:cBhvr>
                                        <p:cTn id="79" dur="1" fill="hold">
                                          <p:stCondLst>
                                            <p:cond delay="0"/>
                                          </p:stCondLst>
                                        </p:cTn>
                                        <p:tgtEl>
                                          <p:spTgt spid="71"/>
                                        </p:tgtEl>
                                        <p:attrNameLst>
                                          <p:attrName>style.visibility</p:attrName>
                                        </p:attrNameLst>
                                      </p:cBhvr>
                                      <p:to>
                                        <p:strVal val="visible"/>
                                      </p:to>
                                    </p:set>
                                    <p:anim calcmode="lin" valueType="num">
                                      <p:cBhvr>
                                        <p:cTn id="80" dur="500" fill="hold"/>
                                        <p:tgtEl>
                                          <p:spTgt spid="71"/>
                                        </p:tgtEl>
                                        <p:attrNameLst>
                                          <p:attrName>ppt_w</p:attrName>
                                        </p:attrNameLst>
                                      </p:cBhvr>
                                      <p:tavLst>
                                        <p:tav tm="0">
                                          <p:val>
                                            <p:fltVal val="0"/>
                                          </p:val>
                                        </p:tav>
                                        <p:tav tm="100000">
                                          <p:val>
                                            <p:strVal val="#ppt_w"/>
                                          </p:val>
                                        </p:tav>
                                      </p:tavLst>
                                    </p:anim>
                                    <p:anim calcmode="lin" valueType="num">
                                      <p:cBhvr>
                                        <p:cTn id="81" dur="500" fill="hold"/>
                                        <p:tgtEl>
                                          <p:spTgt spid="71"/>
                                        </p:tgtEl>
                                        <p:attrNameLst>
                                          <p:attrName>ppt_h</p:attrName>
                                        </p:attrNameLst>
                                      </p:cBhvr>
                                      <p:tavLst>
                                        <p:tav tm="0">
                                          <p:val>
                                            <p:fltVal val="0"/>
                                          </p:val>
                                        </p:tav>
                                        <p:tav tm="100000">
                                          <p:val>
                                            <p:strVal val="#ppt_h"/>
                                          </p:val>
                                        </p:tav>
                                      </p:tavLst>
                                    </p:anim>
                                    <p:animEffect transition="in" filter="fade">
                                      <p:cBhvr>
                                        <p:cTn id="82"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57" grpId="0" animBg="1"/>
      <p:bldP spid="19" grpId="0" animBg="1"/>
      <p:bldP spid="63" grpId="0" animBg="1"/>
      <p:bldP spid="67" grpId="0" animBg="1"/>
      <p:bldP spid="51" grpId="0" animBg="1"/>
      <p:bldP spid="50" grpId="0" animBg="1"/>
      <p:bldP spid="56" grpId="0" animBg="1"/>
      <p:bldP spid="6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p:cNvSpPr/>
          <p:nvPr/>
        </p:nvSpPr>
        <p:spPr>
          <a:xfrm>
            <a:off x="7953375" y="5329125"/>
            <a:ext cx="3924300" cy="41445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2" name="Rounded Rectangle 41"/>
          <p:cNvSpPr/>
          <p:nvPr/>
        </p:nvSpPr>
        <p:spPr>
          <a:xfrm>
            <a:off x="7953375" y="5807700"/>
            <a:ext cx="3924300" cy="41445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ounded Rectangle 6"/>
          <p:cNvSpPr/>
          <p:nvPr/>
        </p:nvSpPr>
        <p:spPr>
          <a:xfrm>
            <a:off x="7953375" y="421896"/>
            <a:ext cx="2571750" cy="21600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Rounded Rectangle 20"/>
          <p:cNvSpPr/>
          <p:nvPr/>
        </p:nvSpPr>
        <p:spPr>
          <a:xfrm>
            <a:off x="8118441" y="3131314"/>
            <a:ext cx="816009" cy="2160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5" name="Rounded Rectangle 34"/>
          <p:cNvSpPr/>
          <p:nvPr/>
        </p:nvSpPr>
        <p:spPr>
          <a:xfrm>
            <a:off x="8118441" y="3381148"/>
            <a:ext cx="816009" cy="2160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6" name="Rounded Rectangle 35"/>
          <p:cNvSpPr/>
          <p:nvPr/>
        </p:nvSpPr>
        <p:spPr>
          <a:xfrm>
            <a:off x="8118441" y="3621344"/>
            <a:ext cx="816009" cy="2160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ounded Rectangle 21"/>
          <p:cNvSpPr/>
          <p:nvPr/>
        </p:nvSpPr>
        <p:spPr>
          <a:xfrm>
            <a:off x="7686675" y="3876861"/>
            <a:ext cx="2381250" cy="2160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8" name="Rounded Rectangle 37"/>
          <p:cNvSpPr/>
          <p:nvPr/>
        </p:nvSpPr>
        <p:spPr>
          <a:xfrm>
            <a:off x="7686675" y="4356604"/>
            <a:ext cx="3181350" cy="2160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Rounded Rectangle 27"/>
          <p:cNvSpPr/>
          <p:nvPr/>
        </p:nvSpPr>
        <p:spPr>
          <a:xfrm>
            <a:off x="7953375" y="669545"/>
            <a:ext cx="2571750" cy="216000"/>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TextBox 10"/>
          <p:cNvSpPr txBox="1"/>
          <p:nvPr/>
        </p:nvSpPr>
        <p:spPr>
          <a:xfrm>
            <a:off x="733425" y="981938"/>
            <a:ext cx="3914775" cy="369332"/>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r>
              <a:rPr lang="en-CA" dirty="0"/>
              <a:t>By default the </a:t>
            </a:r>
            <a:r>
              <a:rPr lang="en-CA" b="1" i="1" dirty="0"/>
              <a:t>To-Do Bar </a:t>
            </a:r>
            <a:r>
              <a:rPr lang="en-CA" dirty="0"/>
              <a:t>is not enabled.</a:t>
            </a:r>
          </a:p>
        </p:txBody>
      </p:sp>
      <p:sp>
        <p:nvSpPr>
          <p:cNvPr id="3" name="TextBox 2"/>
          <p:cNvSpPr txBox="1"/>
          <p:nvPr/>
        </p:nvSpPr>
        <p:spPr>
          <a:xfrm>
            <a:off x="7610474" y="104775"/>
            <a:ext cx="4343401" cy="830997"/>
          </a:xfrm>
          <a:prstGeom prst="rect">
            <a:avLst/>
          </a:prstGeom>
          <a:noFill/>
          <a:ln w="19050">
            <a:solidFill>
              <a:schemeClr val="accent2"/>
            </a:solidFill>
          </a:ln>
        </p:spPr>
        <p:txBody>
          <a:bodyPr wrap="square" rtlCol="0">
            <a:spAutoFit/>
          </a:bodyPr>
          <a:lstStyle/>
          <a:p>
            <a:r>
              <a:rPr lang="en-CA" sz="1600" dirty="0"/>
              <a:t>To enable the </a:t>
            </a:r>
            <a:r>
              <a:rPr lang="en-CA" sz="1600" b="1" i="1" dirty="0"/>
              <a:t>To-Do</a:t>
            </a:r>
            <a:r>
              <a:rPr lang="en-CA" sz="1600" dirty="0"/>
              <a:t> </a:t>
            </a:r>
            <a:r>
              <a:rPr lang="en-CA" sz="1600" b="1" i="1" dirty="0"/>
              <a:t>Bar</a:t>
            </a:r>
            <a:r>
              <a:rPr lang="en-CA" sz="1600" dirty="0"/>
              <a:t>:</a:t>
            </a:r>
          </a:p>
          <a:p>
            <a:pPr marL="285750" indent="-285750">
              <a:buFont typeface="Wingdings" panose="05000000000000000000" pitchFamily="2" charset="2"/>
              <a:buChar char="Ø"/>
            </a:pPr>
            <a:r>
              <a:rPr lang="en-CA" sz="1600" dirty="0"/>
              <a:t>Click on the </a:t>
            </a:r>
            <a:r>
              <a:rPr lang="en-CA" sz="1600" b="1" i="1" dirty="0"/>
              <a:t>View</a:t>
            </a:r>
            <a:r>
              <a:rPr lang="en-CA" sz="1600" dirty="0"/>
              <a:t> tab.</a:t>
            </a:r>
          </a:p>
          <a:p>
            <a:pPr marL="285750" indent="-285750">
              <a:buFont typeface="Wingdings" panose="05000000000000000000" pitchFamily="2" charset="2"/>
              <a:buChar char="Ø"/>
            </a:pPr>
            <a:r>
              <a:rPr lang="en-CA" sz="1600" dirty="0"/>
              <a:t>Click on the </a:t>
            </a:r>
            <a:r>
              <a:rPr lang="en-CA" sz="1600" b="1" i="1" dirty="0"/>
              <a:t>To-Do Bar </a:t>
            </a:r>
            <a:r>
              <a:rPr lang="en-CA" sz="1600" dirty="0"/>
              <a:t>button.</a:t>
            </a:r>
          </a:p>
        </p:txBody>
      </p:sp>
      <p:sp>
        <p:nvSpPr>
          <p:cNvPr id="24" name="TextBox 23"/>
          <p:cNvSpPr txBox="1"/>
          <p:nvPr/>
        </p:nvSpPr>
        <p:spPr>
          <a:xfrm>
            <a:off x="7610474" y="4992053"/>
            <a:ext cx="4343400" cy="1323439"/>
          </a:xfrm>
          <a:prstGeom prst="rect">
            <a:avLst/>
          </a:prstGeom>
          <a:noFill/>
          <a:ln w="19050">
            <a:solidFill>
              <a:schemeClr val="accent2"/>
            </a:solidFill>
          </a:ln>
        </p:spPr>
        <p:txBody>
          <a:bodyPr wrap="square" rtlCol="0">
            <a:spAutoFit/>
          </a:bodyPr>
          <a:lstStyle/>
          <a:p>
            <a:r>
              <a:rPr lang="en-CA" sz="1600" dirty="0"/>
              <a:t>The </a:t>
            </a:r>
            <a:r>
              <a:rPr lang="en-CA" sz="1600" b="1" i="1" dirty="0"/>
              <a:t>To-Do</a:t>
            </a:r>
            <a:r>
              <a:rPr lang="en-CA" sz="1600" dirty="0"/>
              <a:t> pane gives you:</a:t>
            </a:r>
          </a:p>
          <a:p>
            <a:pPr marL="285750" indent="-285750">
              <a:buFont typeface="Wingdings" panose="05000000000000000000" pitchFamily="2" charset="2"/>
              <a:buChar char="Ø"/>
            </a:pPr>
            <a:r>
              <a:rPr lang="en-CA" sz="1600" dirty="0"/>
              <a:t>A quick view to the date, search contacts, and scheduled tasks</a:t>
            </a:r>
          </a:p>
          <a:p>
            <a:pPr marL="285750" indent="-285750">
              <a:buFont typeface="Wingdings" panose="05000000000000000000" pitchFamily="2" charset="2"/>
              <a:buChar char="Ø"/>
            </a:pPr>
            <a:r>
              <a:rPr lang="en-CA" sz="1600" dirty="0"/>
              <a:t>Easy access to the Calendar and Tasks modules.</a:t>
            </a:r>
          </a:p>
        </p:txBody>
      </p:sp>
      <p:sp>
        <p:nvSpPr>
          <p:cNvPr id="20" name="TextBox 19"/>
          <p:cNvSpPr txBox="1"/>
          <p:nvPr/>
        </p:nvSpPr>
        <p:spPr>
          <a:xfrm>
            <a:off x="7605710" y="2820305"/>
            <a:ext cx="4343400" cy="1815882"/>
          </a:xfrm>
          <a:prstGeom prst="rect">
            <a:avLst/>
          </a:prstGeom>
          <a:noFill/>
          <a:ln w="19050">
            <a:solidFill>
              <a:srgbClr val="00B050"/>
            </a:solidFill>
          </a:ln>
        </p:spPr>
        <p:txBody>
          <a:bodyPr wrap="square" rtlCol="0">
            <a:spAutoFit/>
          </a:bodyPr>
          <a:lstStyle/>
          <a:p>
            <a:r>
              <a:rPr lang="en-CA" sz="1600" dirty="0"/>
              <a:t>Choose any combination of the three</a:t>
            </a:r>
          </a:p>
          <a:p>
            <a:pPr marL="447675" indent="-285750">
              <a:buFont typeface="Wingdings" panose="05000000000000000000" pitchFamily="2" charset="2"/>
              <a:buChar char="Ø"/>
            </a:pPr>
            <a:r>
              <a:rPr lang="en-CA" sz="1600" i="1" dirty="0"/>
              <a:t>Calendar</a:t>
            </a:r>
            <a:endParaRPr lang="en-CA" sz="1600" dirty="0"/>
          </a:p>
          <a:p>
            <a:pPr marL="447675" indent="-285750">
              <a:buFont typeface="Wingdings" panose="05000000000000000000" pitchFamily="2" charset="2"/>
              <a:buChar char="Ø"/>
            </a:pPr>
            <a:r>
              <a:rPr lang="en-CA" sz="1600" i="1" dirty="0"/>
              <a:t>People</a:t>
            </a:r>
            <a:endParaRPr lang="en-CA" sz="1600" dirty="0"/>
          </a:p>
          <a:p>
            <a:pPr marL="447675" indent="-285750">
              <a:buFont typeface="Wingdings" panose="05000000000000000000" pitchFamily="2" charset="2"/>
              <a:buChar char="Ø"/>
            </a:pPr>
            <a:r>
              <a:rPr lang="en-CA" sz="1600" i="1" dirty="0"/>
              <a:t>Tasks</a:t>
            </a:r>
            <a:endParaRPr lang="en-CA" sz="1600" dirty="0"/>
          </a:p>
          <a:p>
            <a:r>
              <a:rPr lang="en-CA" sz="1600" b="1" i="1" dirty="0"/>
              <a:t>OR</a:t>
            </a:r>
            <a:r>
              <a:rPr lang="en-CA" sz="1600" dirty="0"/>
              <a:t> turn </a:t>
            </a:r>
            <a:r>
              <a:rPr lang="en-CA" sz="1600" b="1" u="sng" dirty="0"/>
              <a:t>O</a:t>
            </a:r>
            <a:r>
              <a:rPr lang="en-CA" sz="1600" b="1" dirty="0"/>
              <a:t>ff</a:t>
            </a:r>
            <a:r>
              <a:rPr lang="en-CA" sz="1600" dirty="0"/>
              <a:t> the To-Do Bar.</a:t>
            </a:r>
          </a:p>
          <a:p>
            <a:endParaRPr lang="en-CA" sz="1600" dirty="0"/>
          </a:p>
          <a:p>
            <a:r>
              <a:rPr lang="en-CA" sz="1600" dirty="0"/>
              <a:t>All three are selected in this example.</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98" y="1872114"/>
            <a:ext cx="7412728" cy="4948390"/>
          </a:xfrm>
          <a:prstGeom prst="rect">
            <a:avLst/>
          </a:prstGeom>
        </p:spPr>
      </p:pic>
      <p:sp>
        <p:nvSpPr>
          <p:cNvPr id="6" name="TextBox 5"/>
          <p:cNvSpPr txBox="1"/>
          <p:nvPr/>
        </p:nvSpPr>
        <p:spPr>
          <a:xfrm>
            <a:off x="0" y="0"/>
            <a:ext cx="2971800" cy="646331"/>
          </a:xfrm>
          <a:prstGeom prst="rect">
            <a:avLst/>
          </a:prstGeom>
          <a:solidFill>
            <a:schemeClr val="accent2"/>
          </a:solidFill>
          <a:effectLst>
            <a:softEdge rad="63500"/>
          </a:effectLst>
        </p:spPr>
        <p:txBody>
          <a:bodyPr wrap="square" rtlCol="0">
            <a:spAutoFit/>
          </a:bodyPr>
          <a:lstStyle/>
          <a:p>
            <a:pPr algn="ctr"/>
            <a:r>
              <a:rPr lang="en-CA" dirty="0"/>
              <a:t>Outlook Contacts</a:t>
            </a:r>
          </a:p>
          <a:p>
            <a:pPr algn="ctr"/>
            <a:r>
              <a:rPr lang="en-CA" dirty="0"/>
              <a:t>Screen Layout – To-Do Bar</a:t>
            </a:r>
          </a:p>
        </p:txBody>
      </p:sp>
      <p:sp>
        <p:nvSpPr>
          <p:cNvPr id="2" name="Line Callout 1 1"/>
          <p:cNvSpPr/>
          <p:nvPr/>
        </p:nvSpPr>
        <p:spPr>
          <a:xfrm>
            <a:off x="5410200" y="3162300"/>
            <a:ext cx="2009776" cy="3464926"/>
          </a:xfrm>
          <a:prstGeom prst="borderCallout1">
            <a:avLst>
              <a:gd name="adj1" fmla="val 50114"/>
              <a:gd name="adj2" fmla="val 99368"/>
              <a:gd name="adj3" fmla="val 73830"/>
              <a:gd name="adj4" fmla="val 109250"/>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TextBox 7"/>
          <p:cNvSpPr txBox="1"/>
          <p:nvPr/>
        </p:nvSpPr>
        <p:spPr>
          <a:xfrm>
            <a:off x="7605711" y="1327699"/>
            <a:ext cx="4343401" cy="369332"/>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defPPr>
              <a:defRPr lang="en-US"/>
            </a:defPPr>
            <a:lvl1pPr>
              <a:defRPr b="1" i="1"/>
            </a:lvl1pPr>
          </a:lstStyle>
          <a:p>
            <a:pPr algn="ctr"/>
            <a:r>
              <a:rPr lang="en-CA" b="0" i="0" dirty="0"/>
              <a:t>Which displays the View ribbon.</a:t>
            </a:r>
          </a:p>
        </p:txBody>
      </p:sp>
      <p:cxnSp>
        <p:nvCxnSpPr>
          <p:cNvPr id="12" name="Straight Arrow Connector 11"/>
          <p:cNvCxnSpPr/>
          <p:nvPr/>
        </p:nvCxnSpPr>
        <p:spPr>
          <a:xfrm flipH="1">
            <a:off x="2557462" y="520273"/>
            <a:ext cx="5395913" cy="171611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3" name="Rounded Rectangle 12"/>
          <p:cNvSpPr/>
          <p:nvPr/>
        </p:nvSpPr>
        <p:spPr>
          <a:xfrm>
            <a:off x="4967287" y="2470577"/>
            <a:ext cx="377859" cy="514350"/>
          </a:xfrm>
          <a:prstGeom prst="round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TextBox 14"/>
          <p:cNvSpPr txBox="1"/>
          <p:nvPr/>
        </p:nvSpPr>
        <p:spPr>
          <a:xfrm>
            <a:off x="7605710" y="2087345"/>
            <a:ext cx="4343401" cy="369332"/>
          </a:xfrm>
          <a:prstGeom prst="rect">
            <a:avLst/>
          </a:prstGeom>
          <a:solidFill>
            <a:schemeClr val="bg1"/>
          </a:solidFill>
          <a:effectLst>
            <a:glow rad="101600">
              <a:srgbClr val="00B0F0">
                <a:alpha val="40000"/>
              </a:srgbClr>
            </a:glow>
            <a:softEdge rad="31750"/>
          </a:effectLst>
        </p:spPr>
        <p:txBody>
          <a:bodyPr wrap="square" rtlCol="0">
            <a:spAutoFit/>
          </a:bodyPr>
          <a:lstStyle>
            <a:defPPr>
              <a:defRPr lang="en-US"/>
            </a:defPPr>
            <a:lvl1pPr algn="ctr">
              <a:defRPr b="0" i="0"/>
            </a:lvl1pPr>
          </a:lstStyle>
          <a:p>
            <a:r>
              <a:rPr lang="en-CA" dirty="0"/>
              <a:t>Which displays a drop menu</a:t>
            </a:r>
          </a:p>
        </p:txBody>
      </p:sp>
      <p:graphicFrame>
        <p:nvGraphicFramePr>
          <p:cNvPr id="16" name="Object 15"/>
          <p:cNvGraphicFramePr>
            <a:graphicFrameLocks noChangeAspect="1"/>
          </p:cNvGraphicFramePr>
          <p:nvPr>
            <p:extLst>
              <p:ext uri="{D42A27DB-BD31-4B8C-83A1-F6EECF244321}">
                <p14:modId xmlns:p14="http://schemas.microsoft.com/office/powerpoint/2010/main" val="2797534343"/>
              </p:ext>
            </p:extLst>
          </p:nvPr>
        </p:nvGraphicFramePr>
        <p:xfrm>
          <a:off x="4995862" y="3013502"/>
          <a:ext cx="790575" cy="767987"/>
        </p:xfrm>
        <a:graphic>
          <a:graphicData uri="http://schemas.openxmlformats.org/presentationml/2006/ole">
            <mc:AlternateContent xmlns:mc="http://schemas.openxmlformats.org/markup-compatibility/2006">
              <mc:Choice xmlns:v="urn:schemas-microsoft-com:vml" Requires="v">
                <p:oleObj spid="_x0000_s3146" name="Image" r:id="rId4" imgW="1333080" imgH="1294920" progId="Photoshop.Image.12">
                  <p:embed/>
                </p:oleObj>
              </mc:Choice>
              <mc:Fallback>
                <p:oleObj name="Image" r:id="rId4" imgW="1333080" imgH="1294920" progId="Photoshop.Image.12">
                  <p:embed/>
                  <p:pic>
                    <p:nvPicPr>
                      <p:cNvPr id="0" name=""/>
                      <p:cNvPicPr/>
                      <p:nvPr/>
                    </p:nvPicPr>
                    <p:blipFill>
                      <a:blip r:embed="rId5"/>
                      <a:stretch>
                        <a:fillRect/>
                      </a:stretch>
                    </p:blipFill>
                    <p:spPr>
                      <a:xfrm>
                        <a:off x="4995862" y="3013502"/>
                        <a:ext cx="790575" cy="767987"/>
                      </a:xfrm>
                      <a:prstGeom prst="rect">
                        <a:avLst/>
                      </a:prstGeom>
                      <a:ln w="19050">
                        <a:solidFill>
                          <a:srgbClr val="00B0F0"/>
                        </a:solidFill>
                      </a:ln>
                    </p:spPr>
                  </p:pic>
                </p:oleObj>
              </mc:Fallback>
            </mc:AlternateContent>
          </a:graphicData>
        </a:graphic>
      </p:graphicFrame>
      <p:cxnSp>
        <p:nvCxnSpPr>
          <p:cNvPr id="18" name="Straight Arrow Connector 17"/>
          <p:cNvCxnSpPr>
            <a:stCxn id="15" idx="1"/>
            <a:endCxn id="16" idx="3"/>
          </p:cNvCxnSpPr>
          <p:nvPr/>
        </p:nvCxnSpPr>
        <p:spPr>
          <a:xfrm flipH="1">
            <a:off x="5786437" y="2272011"/>
            <a:ext cx="1819273" cy="1125484"/>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28" idx="1"/>
          </p:cNvCxnSpPr>
          <p:nvPr/>
        </p:nvCxnSpPr>
        <p:spPr>
          <a:xfrm flipH="1">
            <a:off x="5345146" y="777545"/>
            <a:ext cx="2608229" cy="1693032"/>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H="1" flipV="1">
            <a:off x="5648325" y="3114675"/>
            <a:ext cx="2470116" cy="124639"/>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H="1" flipV="1">
            <a:off x="5648325" y="3292946"/>
            <a:ext cx="2470116" cy="175134"/>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H="1" flipV="1">
            <a:off x="5648325" y="3487861"/>
            <a:ext cx="2466924" cy="258029"/>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H="1" flipV="1">
            <a:off x="5645133" y="3670274"/>
            <a:ext cx="2032018" cy="32345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4823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1000" fill="hold"/>
                                        <p:tgtEl>
                                          <p:spTgt spid="3"/>
                                        </p:tgtEl>
                                        <p:attrNameLst>
                                          <p:attrName>ppt_w</p:attrName>
                                        </p:attrNameLst>
                                      </p:cBhvr>
                                      <p:tavLst>
                                        <p:tav tm="0">
                                          <p:val>
                                            <p:fltVal val="0"/>
                                          </p:val>
                                        </p:tav>
                                        <p:tav tm="100000">
                                          <p:val>
                                            <p:strVal val="#ppt_w"/>
                                          </p:val>
                                        </p:tav>
                                      </p:tavLst>
                                    </p:anim>
                                    <p:anim calcmode="lin" valueType="num">
                                      <p:cBhvr>
                                        <p:cTn id="16" dur="1000" fill="hold"/>
                                        <p:tgtEl>
                                          <p:spTgt spid="3"/>
                                        </p:tgtEl>
                                        <p:attrNameLst>
                                          <p:attrName>ppt_h</p:attrName>
                                        </p:attrNameLst>
                                      </p:cBhvr>
                                      <p:tavLst>
                                        <p:tav tm="0">
                                          <p:val>
                                            <p:fltVal val="0"/>
                                          </p:val>
                                        </p:tav>
                                        <p:tav tm="100000">
                                          <p:val>
                                            <p:strVal val="#ppt_h"/>
                                          </p:val>
                                        </p:tav>
                                      </p:tavLst>
                                    </p:anim>
                                    <p:anim calcmode="lin" valueType="num">
                                      <p:cBhvr>
                                        <p:cTn id="17" dur="1000" fill="hold"/>
                                        <p:tgtEl>
                                          <p:spTgt spid="3"/>
                                        </p:tgtEl>
                                        <p:attrNameLst>
                                          <p:attrName>style.rotation</p:attrName>
                                        </p:attrNameLst>
                                      </p:cBhvr>
                                      <p:tavLst>
                                        <p:tav tm="0">
                                          <p:val>
                                            <p:fltVal val="90"/>
                                          </p:val>
                                        </p:tav>
                                        <p:tav tm="100000">
                                          <p:val>
                                            <p:fltVal val="0"/>
                                          </p:val>
                                        </p:tav>
                                      </p:tavLst>
                                    </p:anim>
                                    <p:animEffect transition="in" filter="fade">
                                      <p:cBhvr>
                                        <p:cTn id="18" dur="1000"/>
                                        <p:tgtEl>
                                          <p:spTgt spid="3"/>
                                        </p:tgtEl>
                                      </p:cBhvr>
                                    </p:animEffect>
                                  </p:childTnLst>
                                </p:cTn>
                              </p:par>
                            </p:childTnLst>
                          </p:cTn>
                        </p:par>
                        <p:par>
                          <p:cTn id="19" fill="hold">
                            <p:stCondLst>
                              <p:cond delay="1000"/>
                            </p:stCondLst>
                            <p:childTnLst>
                              <p:par>
                                <p:cTn id="20" presetID="53" presetClass="entr" presetSubtype="16"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childTnLst>
                          </p:cTn>
                        </p:par>
                        <p:par>
                          <p:cTn id="25" fill="hold">
                            <p:stCondLst>
                              <p:cond delay="1500"/>
                            </p:stCondLst>
                            <p:childTnLst>
                              <p:par>
                                <p:cTn id="26" presetID="53" presetClass="entr" presetSubtype="16"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500" fill="hold"/>
                                        <p:tgtEl>
                                          <p:spTgt spid="12"/>
                                        </p:tgtEl>
                                        <p:attrNameLst>
                                          <p:attrName>ppt_w</p:attrName>
                                        </p:attrNameLst>
                                      </p:cBhvr>
                                      <p:tavLst>
                                        <p:tav tm="0">
                                          <p:val>
                                            <p:fltVal val="0"/>
                                          </p:val>
                                        </p:tav>
                                        <p:tav tm="100000">
                                          <p:val>
                                            <p:strVal val="#ppt_w"/>
                                          </p:val>
                                        </p:tav>
                                      </p:tavLst>
                                    </p:anim>
                                    <p:anim calcmode="lin" valueType="num">
                                      <p:cBhvr>
                                        <p:cTn id="29" dur="500" fill="hold"/>
                                        <p:tgtEl>
                                          <p:spTgt spid="12"/>
                                        </p:tgtEl>
                                        <p:attrNameLst>
                                          <p:attrName>ppt_h</p:attrName>
                                        </p:attrNameLst>
                                      </p:cBhvr>
                                      <p:tavLst>
                                        <p:tav tm="0">
                                          <p:val>
                                            <p:fltVal val="0"/>
                                          </p:val>
                                        </p:tav>
                                        <p:tav tm="100000">
                                          <p:val>
                                            <p:strVal val="#ppt_h"/>
                                          </p:val>
                                        </p:tav>
                                      </p:tavLst>
                                    </p:anim>
                                    <p:animEffect transition="in" filter="fade">
                                      <p:cBhvr>
                                        <p:cTn id="30" dur="500"/>
                                        <p:tgtEl>
                                          <p:spTgt spid="12"/>
                                        </p:tgtEl>
                                      </p:cBhvr>
                                    </p:animEffect>
                                  </p:childTnLst>
                                </p:cTn>
                              </p:par>
                            </p:childTnLst>
                          </p:cTn>
                        </p:par>
                        <p:par>
                          <p:cTn id="31" fill="hold">
                            <p:stCondLst>
                              <p:cond delay="2000"/>
                            </p:stCondLst>
                            <p:childTnLst>
                              <p:par>
                                <p:cTn id="32" presetID="53" presetClass="entr" presetSubtype="16" fill="hold" grpId="0" nodeType="after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500" fill="hold"/>
                                        <p:tgtEl>
                                          <p:spTgt spid="8"/>
                                        </p:tgtEl>
                                        <p:attrNameLst>
                                          <p:attrName>ppt_w</p:attrName>
                                        </p:attrNameLst>
                                      </p:cBhvr>
                                      <p:tavLst>
                                        <p:tav tm="0">
                                          <p:val>
                                            <p:fltVal val="0"/>
                                          </p:val>
                                        </p:tav>
                                        <p:tav tm="100000">
                                          <p:val>
                                            <p:strVal val="#ppt_w"/>
                                          </p:val>
                                        </p:tav>
                                      </p:tavLst>
                                    </p:anim>
                                    <p:anim calcmode="lin" valueType="num">
                                      <p:cBhvr>
                                        <p:cTn id="35" dur="500" fill="hold"/>
                                        <p:tgtEl>
                                          <p:spTgt spid="8"/>
                                        </p:tgtEl>
                                        <p:attrNameLst>
                                          <p:attrName>ppt_h</p:attrName>
                                        </p:attrNameLst>
                                      </p:cBhvr>
                                      <p:tavLst>
                                        <p:tav tm="0">
                                          <p:val>
                                            <p:fltVal val="0"/>
                                          </p:val>
                                        </p:tav>
                                        <p:tav tm="100000">
                                          <p:val>
                                            <p:strVal val="#ppt_h"/>
                                          </p:val>
                                        </p:tav>
                                      </p:tavLst>
                                    </p:anim>
                                    <p:animEffect transition="in" filter="fade">
                                      <p:cBhvr>
                                        <p:cTn id="36" dur="500"/>
                                        <p:tgtEl>
                                          <p:spTgt spid="8"/>
                                        </p:tgtEl>
                                      </p:cBhvr>
                                    </p:animEffect>
                                  </p:childTnLst>
                                </p:cTn>
                              </p:par>
                            </p:childTnLst>
                          </p:cTn>
                        </p:par>
                        <p:par>
                          <p:cTn id="37" fill="hold">
                            <p:stCondLst>
                              <p:cond delay="2500"/>
                            </p:stCondLst>
                            <p:childTnLst>
                              <p:par>
                                <p:cTn id="38" presetID="26" presetClass="emph" presetSubtype="0" fill="hold" grpId="1" nodeType="afterEffect">
                                  <p:stCondLst>
                                    <p:cond delay="0"/>
                                  </p:stCondLst>
                                  <p:childTnLst>
                                    <p:animEffect transition="out" filter="fade">
                                      <p:cBhvr>
                                        <p:cTn id="39" dur="500" tmFilter="0, 0; .2, .5; .8, .5; 1, 0"/>
                                        <p:tgtEl>
                                          <p:spTgt spid="8"/>
                                        </p:tgtEl>
                                      </p:cBhvr>
                                    </p:animEffect>
                                    <p:animScale>
                                      <p:cBhvr>
                                        <p:cTn id="40" dur="250" autoRev="1" fill="hold"/>
                                        <p:tgtEl>
                                          <p:spTgt spid="8"/>
                                        </p:tgtEl>
                                      </p:cBhvr>
                                      <p:by x="105000" y="105000"/>
                                    </p:animScale>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28"/>
                                        </p:tgtEl>
                                        <p:attrNameLst>
                                          <p:attrName>style.visibility</p:attrName>
                                        </p:attrNameLst>
                                      </p:cBhvr>
                                      <p:to>
                                        <p:strVal val="visible"/>
                                      </p:to>
                                    </p:set>
                                    <p:anim calcmode="lin" valueType="num">
                                      <p:cBhvr>
                                        <p:cTn id="45" dur="500" fill="hold"/>
                                        <p:tgtEl>
                                          <p:spTgt spid="28"/>
                                        </p:tgtEl>
                                        <p:attrNameLst>
                                          <p:attrName>ppt_w</p:attrName>
                                        </p:attrNameLst>
                                      </p:cBhvr>
                                      <p:tavLst>
                                        <p:tav tm="0">
                                          <p:val>
                                            <p:fltVal val="0"/>
                                          </p:val>
                                        </p:tav>
                                        <p:tav tm="100000">
                                          <p:val>
                                            <p:strVal val="#ppt_w"/>
                                          </p:val>
                                        </p:tav>
                                      </p:tavLst>
                                    </p:anim>
                                    <p:anim calcmode="lin" valueType="num">
                                      <p:cBhvr>
                                        <p:cTn id="46" dur="500" fill="hold"/>
                                        <p:tgtEl>
                                          <p:spTgt spid="28"/>
                                        </p:tgtEl>
                                        <p:attrNameLst>
                                          <p:attrName>ppt_h</p:attrName>
                                        </p:attrNameLst>
                                      </p:cBhvr>
                                      <p:tavLst>
                                        <p:tav tm="0">
                                          <p:val>
                                            <p:fltVal val="0"/>
                                          </p:val>
                                        </p:tav>
                                        <p:tav tm="100000">
                                          <p:val>
                                            <p:strVal val="#ppt_h"/>
                                          </p:val>
                                        </p:tav>
                                      </p:tavLst>
                                    </p:anim>
                                    <p:animEffect transition="in" filter="fade">
                                      <p:cBhvr>
                                        <p:cTn id="47" dur="500"/>
                                        <p:tgtEl>
                                          <p:spTgt spid="28"/>
                                        </p:tgtEl>
                                      </p:cBhvr>
                                    </p:animEffect>
                                  </p:childTnLst>
                                </p:cTn>
                              </p:par>
                            </p:childTnLst>
                          </p:cTn>
                        </p:par>
                        <p:par>
                          <p:cTn id="48" fill="hold">
                            <p:stCondLst>
                              <p:cond delay="500"/>
                            </p:stCondLst>
                            <p:childTnLst>
                              <p:par>
                                <p:cTn id="49" presetID="53" presetClass="entr" presetSubtype="16" fill="hold" nodeType="afterEffect">
                                  <p:stCondLst>
                                    <p:cond delay="0"/>
                                  </p:stCondLst>
                                  <p:childTnLst>
                                    <p:set>
                                      <p:cBhvr>
                                        <p:cTn id="50" dur="1" fill="hold">
                                          <p:stCondLst>
                                            <p:cond delay="0"/>
                                          </p:stCondLst>
                                        </p:cTn>
                                        <p:tgtEl>
                                          <p:spTgt spid="26"/>
                                        </p:tgtEl>
                                        <p:attrNameLst>
                                          <p:attrName>style.visibility</p:attrName>
                                        </p:attrNameLst>
                                      </p:cBhvr>
                                      <p:to>
                                        <p:strVal val="visible"/>
                                      </p:to>
                                    </p:set>
                                    <p:anim calcmode="lin" valueType="num">
                                      <p:cBhvr>
                                        <p:cTn id="51" dur="500" fill="hold"/>
                                        <p:tgtEl>
                                          <p:spTgt spid="26"/>
                                        </p:tgtEl>
                                        <p:attrNameLst>
                                          <p:attrName>ppt_w</p:attrName>
                                        </p:attrNameLst>
                                      </p:cBhvr>
                                      <p:tavLst>
                                        <p:tav tm="0">
                                          <p:val>
                                            <p:fltVal val="0"/>
                                          </p:val>
                                        </p:tav>
                                        <p:tav tm="100000">
                                          <p:val>
                                            <p:strVal val="#ppt_w"/>
                                          </p:val>
                                        </p:tav>
                                      </p:tavLst>
                                    </p:anim>
                                    <p:anim calcmode="lin" valueType="num">
                                      <p:cBhvr>
                                        <p:cTn id="52" dur="500" fill="hold"/>
                                        <p:tgtEl>
                                          <p:spTgt spid="26"/>
                                        </p:tgtEl>
                                        <p:attrNameLst>
                                          <p:attrName>ppt_h</p:attrName>
                                        </p:attrNameLst>
                                      </p:cBhvr>
                                      <p:tavLst>
                                        <p:tav tm="0">
                                          <p:val>
                                            <p:fltVal val="0"/>
                                          </p:val>
                                        </p:tav>
                                        <p:tav tm="100000">
                                          <p:val>
                                            <p:strVal val="#ppt_h"/>
                                          </p:val>
                                        </p:tav>
                                      </p:tavLst>
                                    </p:anim>
                                    <p:animEffect transition="in" filter="fade">
                                      <p:cBhvr>
                                        <p:cTn id="53" dur="500"/>
                                        <p:tgtEl>
                                          <p:spTgt spid="26"/>
                                        </p:tgtEl>
                                      </p:cBhvr>
                                    </p:animEffect>
                                  </p:childTnLst>
                                </p:cTn>
                              </p:par>
                            </p:childTnLst>
                          </p:cTn>
                        </p:par>
                        <p:par>
                          <p:cTn id="54" fill="hold">
                            <p:stCondLst>
                              <p:cond delay="1000"/>
                            </p:stCondLst>
                            <p:childTnLst>
                              <p:par>
                                <p:cTn id="55" presetID="53" presetClass="entr" presetSubtype="16" fill="hold" grpId="0" nodeType="afterEffect">
                                  <p:stCondLst>
                                    <p:cond delay="0"/>
                                  </p:stCondLst>
                                  <p:childTnLst>
                                    <p:set>
                                      <p:cBhvr>
                                        <p:cTn id="56" dur="1" fill="hold">
                                          <p:stCondLst>
                                            <p:cond delay="0"/>
                                          </p:stCondLst>
                                        </p:cTn>
                                        <p:tgtEl>
                                          <p:spTgt spid="13"/>
                                        </p:tgtEl>
                                        <p:attrNameLst>
                                          <p:attrName>style.visibility</p:attrName>
                                        </p:attrNameLst>
                                      </p:cBhvr>
                                      <p:to>
                                        <p:strVal val="visible"/>
                                      </p:to>
                                    </p:set>
                                    <p:anim calcmode="lin" valueType="num">
                                      <p:cBhvr>
                                        <p:cTn id="57" dur="500" fill="hold"/>
                                        <p:tgtEl>
                                          <p:spTgt spid="13"/>
                                        </p:tgtEl>
                                        <p:attrNameLst>
                                          <p:attrName>ppt_w</p:attrName>
                                        </p:attrNameLst>
                                      </p:cBhvr>
                                      <p:tavLst>
                                        <p:tav tm="0">
                                          <p:val>
                                            <p:fltVal val="0"/>
                                          </p:val>
                                        </p:tav>
                                        <p:tav tm="100000">
                                          <p:val>
                                            <p:strVal val="#ppt_w"/>
                                          </p:val>
                                        </p:tav>
                                      </p:tavLst>
                                    </p:anim>
                                    <p:anim calcmode="lin" valueType="num">
                                      <p:cBhvr>
                                        <p:cTn id="58" dur="500" fill="hold"/>
                                        <p:tgtEl>
                                          <p:spTgt spid="13"/>
                                        </p:tgtEl>
                                        <p:attrNameLst>
                                          <p:attrName>ppt_h</p:attrName>
                                        </p:attrNameLst>
                                      </p:cBhvr>
                                      <p:tavLst>
                                        <p:tav tm="0">
                                          <p:val>
                                            <p:fltVal val="0"/>
                                          </p:val>
                                        </p:tav>
                                        <p:tav tm="100000">
                                          <p:val>
                                            <p:strVal val="#ppt_h"/>
                                          </p:val>
                                        </p:tav>
                                      </p:tavLst>
                                    </p:anim>
                                    <p:animEffect transition="in" filter="fade">
                                      <p:cBhvr>
                                        <p:cTn id="59" dur="500"/>
                                        <p:tgtEl>
                                          <p:spTgt spid="13"/>
                                        </p:tgtEl>
                                      </p:cBhvr>
                                    </p:animEffect>
                                  </p:childTnLst>
                                </p:cTn>
                              </p:par>
                            </p:childTnLst>
                          </p:cTn>
                        </p:par>
                        <p:par>
                          <p:cTn id="60" fill="hold">
                            <p:stCondLst>
                              <p:cond delay="1500"/>
                            </p:stCondLst>
                            <p:childTnLst>
                              <p:par>
                                <p:cTn id="61" presetID="31" presetClass="entr" presetSubtype="0" fill="hold" grpId="0" nodeType="after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p:cTn id="63" dur="1000" fill="hold"/>
                                        <p:tgtEl>
                                          <p:spTgt spid="15"/>
                                        </p:tgtEl>
                                        <p:attrNameLst>
                                          <p:attrName>ppt_w</p:attrName>
                                        </p:attrNameLst>
                                      </p:cBhvr>
                                      <p:tavLst>
                                        <p:tav tm="0">
                                          <p:val>
                                            <p:fltVal val="0"/>
                                          </p:val>
                                        </p:tav>
                                        <p:tav tm="100000">
                                          <p:val>
                                            <p:strVal val="#ppt_w"/>
                                          </p:val>
                                        </p:tav>
                                      </p:tavLst>
                                    </p:anim>
                                    <p:anim calcmode="lin" valueType="num">
                                      <p:cBhvr>
                                        <p:cTn id="64" dur="1000" fill="hold"/>
                                        <p:tgtEl>
                                          <p:spTgt spid="15"/>
                                        </p:tgtEl>
                                        <p:attrNameLst>
                                          <p:attrName>ppt_h</p:attrName>
                                        </p:attrNameLst>
                                      </p:cBhvr>
                                      <p:tavLst>
                                        <p:tav tm="0">
                                          <p:val>
                                            <p:fltVal val="0"/>
                                          </p:val>
                                        </p:tav>
                                        <p:tav tm="100000">
                                          <p:val>
                                            <p:strVal val="#ppt_h"/>
                                          </p:val>
                                        </p:tav>
                                      </p:tavLst>
                                    </p:anim>
                                    <p:anim calcmode="lin" valueType="num">
                                      <p:cBhvr>
                                        <p:cTn id="65" dur="1000" fill="hold"/>
                                        <p:tgtEl>
                                          <p:spTgt spid="15"/>
                                        </p:tgtEl>
                                        <p:attrNameLst>
                                          <p:attrName>style.rotation</p:attrName>
                                        </p:attrNameLst>
                                      </p:cBhvr>
                                      <p:tavLst>
                                        <p:tav tm="0">
                                          <p:val>
                                            <p:fltVal val="90"/>
                                          </p:val>
                                        </p:tav>
                                        <p:tav tm="100000">
                                          <p:val>
                                            <p:fltVal val="0"/>
                                          </p:val>
                                        </p:tav>
                                      </p:tavLst>
                                    </p:anim>
                                    <p:animEffect transition="in" filter="fade">
                                      <p:cBhvr>
                                        <p:cTn id="66" dur="1000"/>
                                        <p:tgtEl>
                                          <p:spTgt spid="15"/>
                                        </p:tgtEl>
                                      </p:cBhvr>
                                    </p:animEffect>
                                  </p:childTnLst>
                                </p:cTn>
                              </p:par>
                            </p:childTnLst>
                          </p:cTn>
                        </p:par>
                        <p:par>
                          <p:cTn id="67" fill="hold">
                            <p:stCondLst>
                              <p:cond delay="2500"/>
                            </p:stCondLst>
                            <p:childTnLst>
                              <p:par>
                                <p:cTn id="68" presetID="53" presetClass="entr" presetSubtype="16" fill="hold" nodeType="afterEffect">
                                  <p:stCondLst>
                                    <p:cond delay="0"/>
                                  </p:stCondLst>
                                  <p:childTnLst>
                                    <p:set>
                                      <p:cBhvr>
                                        <p:cTn id="69" dur="1" fill="hold">
                                          <p:stCondLst>
                                            <p:cond delay="0"/>
                                          </p:stCondLst>
                                        </p:cTn>
                                        <p:tgtEl>
                                          <p:spTgt spid="18"/>
                                        </p:tgtEl>
                                        <p:attrNameLst>
                                          <p:attrName>style.visibility</p:attrName>
                                        </p:attrNameLst>
                                      </p:cBhvr>
                                      <p:to>
                                        <p:strVal val="visible"/>
                                      </p:to>
                                    </p:set>
                                    <p:anim calcmode="lin" valueType="num">
                                      <p:cBhvr>
                                        <p:cTn id="70" dur="500" fill="hold"/>
                                        <p:tgtEl>
                                          <p:spTgt spid="18"/>
                                        </p:tgtEl>
                                        <p:attrNameLst>
                                          <p:attrName>ppt_w</p:attrName>
                                        </p:attrNameLst>
                                      </p:cBhvr>
                                      <p:tavLst>
                                        <p:tav tm="0">
                                          <p:val>
                                            <p:fltVal val="0"/>
                                          </p:val>
                                        </p:tav>
                                        <p:tav tm="100000">
                                          <p:val>
                                            <p:strVal val="#ppt_w"/>
                                          </p:val>
                                        </p:tav>
                                      </p:tavLst>
                                    </p:anim>
                                    <p:anim calcmode="lin" valueType="num">
                                      <p:cBhvr>
                                        <p:cTn id="71" dur="500" fill="hold"/>
                                        <p:tgtEl>
                                          <p:spTgt spid="18"/>
                                        </p:tgtEl>
                                        <p:attrNameLst>
                                          <p:attrName>ppt_h</p:attrName>
                                        </p:attrNameLst>
                                      </p:cBhvr>
                                      <p:tavLst>
                                        <p:tav tm="0">
                                          <p:val>
                                            <p:fltVal val="0"/>
                                          </p:val>
                                        </p:tav>
                                        <p:tav tm="100000">
                                          <p:val>
                                            <p:strVal val="#ppt_h"/>
                                          </p:val>
                                        </p:tav>
                                      </p:tavLst>
                                    </p:anim>
                                    <p:animEffect transition="in" filter="fade">
                                      <p:cBhvr>
                                        <p:cTn id="72" dur="500"/>
                                        <p:tgtEl>
                                          <p:spTgt spid="18"/>
                                        </p:tgtEl>
                                      </p:cBhvr>
                                    </p:animEffect>
                                  </p:childTnLst>
                                </p:cTn>
                              </p:par>
                            </p:childTnLst>
                          </p:cTn>
                        </p:par>
                        <p:par>
                          <p:cTn id="73" fill="hold">
                            <p:stCondLst>
                              <p:cond delay="3000"/>
                            </p:stCondLst>
                            <p:childTnLst>
                              <p:par>
                                <p:cTn id="74" presetID="1" presetClass="entr" presetSubtype="0" fill="hold" nodeType="afterEffect">
                                  <p:stCondLst>
                                    <p:cond delay="0"/>
                                  </p:stCondLst>
                                  <p:childTnLst>
                                    <p:set>
                                      <p:cBhvr>
                                        <p:cTn id="75" dur="1" fill="hold">
                                          <p:stCondLst>
                                            <p:cond delay="0"/>
                                          </p:stCondLst>
                                        </p:cTn>
                                        <p:tgtEl>
                                          <p:spTgt spid="16"/>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31" presetClass="entr" presetSubtype="0" fill="hold" grpId="0" nodeType="clickEffect">
                                  <p:stCondLst>
                                    <p:cond delay="0"/>
                                  </p:stCondLst>
                                  <p:childTnLst>
                                    <p:set>
                                      <p:cBhvr>
                                        <p:cTn id="79" dur="1" fill="hold">
                                          <p:stCondLst>
                                            <p:cond delay="0"/>
                                          </p:stCondLst>
                                        </p:cTn>
                                        <p:tgtEl>
                                          <p:spTgt spid="20"/>
                                        </p:tgtEl>
                                        <p:attrNameLst>
                                          <p:attrName>style.visibility</p:attrName>
                                        </p:attrNameLst>
                                      </p:cBhvr>
                                      <p:to>
                                        <p:strVal val="visible"/>
                                      </p:to>
                                    </p:set>
                                    <p:anim calcmode="lin" valueType="num">
                                      <p:cBhvr>
                                        <p:cTn id="80" dur="1000" fill="hold"/>
                                        <p:tgtEl>
                                          <p:spTgt spid="20"/>
                                        </p:tgtEl>
                                        <p:attrNameLst>
                                          <p:attrName>ppt_w</p:attrName>
                                        </p:attrNameLst>
                                      </p:cBhvr>
                                      <p:tavLst>
                                        <p:tav tm="0">
                                          <p:val>
                                            <p:fltVal val="0"/>
                                          </p:val>
                                        </p:tav>
                                        <p:tav tm="100000">
                                          <p:val>
                                            <p:strVal val="#ppt_w"/>
                                          </p:val>
                                        </p:tav>
                                      </p:tavLst>
                                    </p:anim>
                                    <p:anim calcmode="lin" valueType="num">
                                      <p:cBhvr>
                                        <p:cTn id="81" dur="1000" fill="hold"/>
                                        <p:tgtEl>
                                          <p:spTgt spid="20"/>
                                        </p:tgtEl>
                                        <p:attrNameLst>
                                          <p:attrName>ppt_h</p:attrName>
                                        </p:attrNameLst>
                                      </p:cBhvr>
                                      <p:tavLst>
                                        <p:tav tm="0">
                                          <p:val>
                                            <p:fltVal val="0"/>
                                          </p:val>
                                        </p:tav>
                                        <p:tav tm="100000">
                                          <p:val>
                                            <p:strVal val="#ppt_h"/>
                                          </p:val>
                                        </p:tav>
                                      </p:tavLst>
                                    </p:anim>
                                    <p:anim calcmode="lin" valueType="num">
                                      <p:cBhvr>
                                        <p:cTn id="82" dur="1000" fill="hold"/>
                                        <p:tgtEl>
                                          <p:spTgt spid="20"/>
                                        </p:tgtEl>
                                        <p:attrNameLst>
                                          <p:attrName>style.rotation</p:attrName>
                                        </p:attrNameLst>
                                      </p:cBhvr>
                                      <p:tavLst>
                                        <p:tav tm="0">
                                          <p:val>
                                            <p:fltVal val="90"/>
                                          </p:val>
                                        </p:tav>
                                        <p:tav tm="100000">
                                          <p:val>
                                            <p:fltVal val="0"/>
                                          </p:val>
                                        </p:tav>
                                      </p:tavLst>
                                    </p:anim>
                                    <p:animEffect transition="in" filter="fade">
                                      <p:cBhvr>
                                        <p:cTn id="83" dur="1000"/>
                                        <p:tgtEl>
                                          <p:spTgt spid="20"/>
                                        </p:tgtEl>
                                      </p:cBhvr>
                                    </p:animEffect>
                                  </p:childTnLst>
                                </p:cTn>
                              </p:par>
                            </p:childTnLst>
                          </p:cTn>
                        </p:par>
                        <p:par>
                          <p:cTn id="84" fill="hold">
                            <p:stCondLst>
                              <p:cond delay="1000"/>
                            </p:stCondLst>
                            <p:childTnLst>
                              <p:par>
                                <p:cTn id="85" presetID="53" presetClass="entr" presetSubtype="16" fill="hold" grpId="0" nodeType="afterEffect">
                                  <p:stCondLst>
                                    <p:cond delay="0"/>
                                  </p:stCondLst>
                                  <p:childTnLst>
                                    <p:set>
                                      <p:cBhvr>
                                        <p:cTn id="86" dur="1" fill="hold">
                                          <p:stCondLst>
                                            <p:cond delay="0"/>
                                          </p:stCondLst>
                                        </p:cTn>
                                        <p:tgtEl>
                                          <p:spTgt spid="21"/>
                                        </p:tgtEl>
                                        <p:attrNameLst>
                                          <p:attrName>style.visibility</p:attrName>
                                        </p:attrNameLst>
                                      </p:cBhvr>
                                      <p:to>
                                        <p:strVal val="visible"/>
                                      </p:to>
                                    </p:set>
                                    <p:anim calcmode="lin" valueType="num">
                                      <p:cBhvr>
                                        <p:cTn id="87" dur="500" fill="hold"/>
                                        <p:tgtEl>
                                          <p:spTgt spid="21"/>
                                        </p:tgtEl>
                                        <p:attrNameLst>
                                          <p:attrName>ppt_w</p:attrName>
                                        </p:attrNameLst>
                                      </p:cBhvr>
                                      <p:tavLst>
                                        <p:tav tm="0">
                                          <p:val>
                                            <p:fltVal val="0"/>
                                          </p:val>
                                        </p:tav>
                                        <p:tav tm="100000">
                                          <p:val>
                                            <p:strVal val="#ppt_w"/>
                                          </p:val>
                                        </p:tav>
                                      </p:tavLst>
                                    </p:anim>
                                    <p:anim calcmode="lin" valueType="num">
                                      <p:cBhvr>
                                        <p:cTn id="88" dur="500" fill="hold"/>
                                        <p:tgtEl>
                                          <p:spTgt spid="21"/>
                                        </p:tgtEl>
                                        <p:attrNameLst>
                                          <p:attrName>ppt_h</p:attrName>
                                        </p:attrNameLst>
                                      </p:cBhvr>
                                      <p:tavLst>
                                        <p:tav tm="0">
                                          <p:val>
                                            <p:fltVal val="0"/>
                                          </p:val>
                                        </p:tav>
                                        <p:tav tm="100000">
                                          <p:val>
                                            <p:strVal val="#ppt_h"/>
                                          </p:val>
                                        </p:tav>
                                      </p:tavLst>
                                    </p:anim>
                                    <p:animEffect transition="in" filter="fade">
                                      <p:cBhvr>
                                        <p:cTn id="89" dur="500"/>
                                        <p:tgtEl>
                                          <p:spTgt spid="21"/>
                                        </p:tgtEl>
                                      </p:cBhvr>
                                    </p:animEffect>
                                  </p:childTnLst>
                                </p:cTn>
                              </p:par>
                            </p:childTnLst>
                          </p:cTn>
                        </p:par>
                        <p:par>
                          <p:cTn id="90" fill="hold">
                            <p:stCondLst>
                              <p:cond delay="1500"/>
                            </p:stCondLst>
                            <p:childTnLst>
                              <p:par>
                                <p:cTn id="91" presetID="53" presetClass="entr" presetSubtype="16" fill="hold" nodeType="afterEffect">
                                  <p:stCondLst>
                                    <p:cond delay="0"/>
                                  </p:stCondLst>
                                  <p:childTnLst>
                                    <p:set>
                                      <p:cBhvr>
                                        <p:cTn id="92" dur="1" fill="hold">
                                          <p:stCondLst>
                                            <p:cond delay="0"/>
                                          </p:stCondLst>
                                        </p:cTn>
                                        <p:tgtEl>
                                          <p:spTgt spid="34"/>
                                        </p:tgtEl>
                                        <p:attrNameLst>
                                          <p:attrName>style.visibility</p:attrName>
                                        </p:attrNameLst>
                                      </p:cBhvr>
                                      <p:to>
                                        <p:strVal val="visible"/>
                                      </p:to>
                                    </p:set>
                                    <p:anim calcmode="lin" valueType="num">
                                      <p:cBhvr>
                                        <p:cTn id="93" dur="500" fill="hold"/>
                                        <p:tgtEl>
                                          <p:spTgt spid="34"/>
                                        </p:tgtEl>
                                        <p:attrNameLst>
                                          <p:attrName>ppt_w</p:attrName>
                                        </p:attrNameLst>
                                      </p:cBhvr>
                                      <p:tavLst>
                                        <p:tav tm="0">
                                          <p:val>
                                            <p:fltVal val="0"/>
                                          </p:val>
                                        </p:tav>
                                        <p:tav tm="100000">
                                          <p:val>
                                            <p:strVal val="#ppt_w"/>
                                          </p:val>
                                        </p:tav>
                                      </p:tavLst>
                                    </p:anim>
                                    <p:anim calcmode="lin" valueType="num">
                                      <p:cBhvr>
                                        <p:cTn id="94" dur="500" fill="hold"/>
                                        <p:tgtEl>
                                          <p:spTgt spid="34"/>
                                        </p:tgtEl>
                                        <p:attrNameLst>
                                          <p:attrName>ppt_h</p:attrName>
                                        </p:attrNameLst>
                                      </p:cBhvr>
                                      <p:tavLst>
                                        <p:tav tm="0">
                                          <p:val>
                                            <p:fltVal val="0"/>
                                          </p:val>
                                        </p:tav>
                                        <p:tav tm="100000">
                                          <p:val>
                                            <p:strVal val="#ppt_h"/>
                                          </p:val>
                                        </p:tav>
                                      </p:tavLst>
                                    </p:anim>
                                    <p:animEffect transition="in" filter="fade">
                                      <p:cBhvr>
                                        <p:cTn id="95" dur="500"/>
                                        <p:tgtEl>
                                          <p:spTgt spid="34"/>
                                        </p:tgtEl>
                                      </p:cBhvr>
                                    </p:animEffect>
                                  </p:childTnLst>
                                </p:cTn>
                              </p:par>
                            </p:childTnLst>
                          </p:cTn>
                        </p:par>
                      </p:childTnLst>
                    </p:cTn>
                  </p:par>
                  <p:par>
                    <p:cTn id="96" fill="hold">
                      <p:stCondLst>
                        <p:cond delay="indefinite"/>
                      </p:stCondLst>
                      <p:childTnLst>
                        <p:par>
                          <p:cTn id="97" fill="hold">
                            <p:stCondLst>
                              <p:cond delay="0"/>
                            </p:stCondLst>
                            <p:childTnLst>
                              <p:par>
                                <p:cTn id="98" presetID="53" presetClass="entr" presetSubtype="16" fill="hold" grpId="0" nodeType="clickEffect">
                                  <p:stCondLst>
                                    <p:cond delay="0"/>
                                  </p:stCondLst>
                                  <p:childTnLst>
                                    <p:set>
                                      <p:cBhvr>
                                        <p:cTn id="99" dur="1" fill="hold">
                                          <p:stCondLst>
                                            <p:cond delay="0"/>
                                          </p:stCondLst>
                                        </p:cTn>
                                        <p:tgtEl>
                                          <p:spTgt spid="35"/>
                                        </p:tgtEl>
                                        <p:attrNameLst>
                                          <p:attrName>style.visibility</p:attrName>
                                        </p:attrNameLst>
                                      </p:cBhvr>
                                      <p:to>
                                        <p:strVal val="visible"/>
                                      </p:to>
                                    </p:set>
                                    <p:anim calcmode="lin" valueType="num">
                                      <p:cBhvr>
                                        <p:cTn id="100" dur="500" fill="hold"/>
                                        <p:tgtEl>
                                          <p:spTgt spid="35"/>
                                        </p:tgtEl>
                                        <p:attrNameLst>
                                          <p:attrName>ppt_w</p:attrName>
                                        </p:attrNameLst>
                                      </p:cBhvr>
                                      <p:tavLst>
                                        <p:tav tm="0">
                                          <p:val>
                                            <p:fltVal val="0"/>
                                          </p:val>
                                        </p:tav>
                                        <p:tav tm="100000">
                                          <p:val>
                                            <p:strVal val="#ppt_w"/>
                                          </p:val>
                                        </p:tav>
                                      </p:tavLst>
                                    </p:anim>
                                    <p:anim calcmode="lin" valueType="num">
                                      <p:cBhvr>
                                        <p:cTn id="101" dur="500" fill="hold"/>
                                        <p:tgtEl>
                                          <p:spTgt spid="35"/>
                                        </p:tgtEl>
                                        <p:attrNameLst>
                                          <p:attrName>ppt_h</p:attrName>
                                        </p:attrNameLst>
                                      </p:cBhvr>
                                      <p:tavLst>
                                        <p:tav tm="0">
                                          <p:val>
                                            <p:fltVal val="0"/>
                                          </p:val>
                                        </p:tav>
                                        <p:tav tm="100000">
                                          <p:val>
                                            <p:strVal val="#ppt_h"/>
                                          </p:val>
                                        </p:tav>
                                      </p:tavLst>
                                    </p:anim>
                                    <p:animEffect transition="in" filter="fade">
                                      <p:cBhvr>
                                        <p:cTn id="102" dur="500"/>
                                        <p:tgtEl>
                                          <p:spTgt spid="35"/>
                                        </p:tgtEl>
                                      </p:cBhvr>
                                    </p:animEffect>
                                  </p:childTnLst>
                                </p:cTn>
                              </p:par>
                            </p:childTnLst>
                          </p:cTn>
                        </p:par>
                        <p:par>
                          <p:cTn id="103" fill="hold">
                            <p:stCondLst>
                              <p:cond delay="500"/>
                            </p:stCondLst>
                            <p:childTnLst>
                              <p:par>
                                <p:cTn id="104" presetID="53" presetClass="entr" presetSubtype="16" fill="hold" nodeType="afterEffect">
                                  <p:stCondLst>
                                    <p:cond delay="0"/>
                                  </p:stCondLst>
                                  <p:childTnLst>
                                    <p:set>
                                      <p:cBhvr>
                                        <p:cTn id="105" dur="1" fill="hold">
                                          <p:stCondLst>
                                            <p:cond delay="0"/>
                                          </p:stCondLst>
                                        </p:cTn>
                                        <p:tgtEl>
                                          <p:spTgt spid="40"/>
                                        </p:tgtEl>
                                        <p:attrNameLst>
                                          <p:attrName>style.visibility</p:attrName>
                                        </p:attrNameLst>
                                      </p:cBhvr>
                                      <p:to>
                                        <p:strVal val="visible"/>
                                      </p:to>
                                    </p:set>
                                    <p:anim calcmode="lin" valueType="num">
                                      <p:cBhvr>
                                        <p:cTn id="106" dur="500" fill="hold"/>
                                        <p:tgtEl>
                                          <p:spTgt spid="40"/>
                                        </p:tgtEl>
                                        <p:attrNameLst>
                                          <p:attrName>ppt_w</p:attrName>
                                        </p:attrNameLst>
                                      </p:cBhvr>
                                      <p:tavLst>
                                        <p:tav tm="0">
                                          <p:val>
                                            <p:fltVal val="0"/>
                                          </p:val>
                                        </p:tav>
                                        <p:tav tm="100000">
                                          <p:val>
                                            <p:strVal val="#ppt_w"/>
                                          </p:val>
                                        </p:tav>
                                      </p:tavLst>
                                    </p:anim>
                                    <p:anim calcmode="lin" valueType="num">
                                      <p:cBhvr>
                                        <p:cTn id="107" dur="500" fill="hold"/>
                                        <p:tgtEl>
                                          <p:spTgt spid="40"/>
                                        </p:tgtEl>
                                        <p:attrNameLst>
                                          <p:attrName>ppt_h</p:attrName>
                                        </p:attrNameLst>
                                      </p:cBhvr>
                                      <p:tavLst>
                                        <p:tav tm="0">
                                          <p:val>
                                            <p:fltVal val="0"/>
                                          </p:val>
                                        </p:tav>
                                        <p:tav tm="100000">
                                          <p:val>
                                            <p:strVal val="#ppt_h"/>
                                          </p:val>
                                        </p:tav>
                                      </p:tavLst>
                                    </p:anim>
                                    <p:animEffect transition="in" filter="fade">
                                      <p:cBhvr>
                                        <p:cTn id="108" dur="500"/>
                                        <p:tgtEl>
                                          <p:spTgt spid="40"/>
                                        </p:tgtEl>
                                      </p:cBhvr>
                                    </p:animEffect>
                                  </p:childTnLst>
                                </p:cTn>
                              </p:par>
                            </p:childTnLst>
                          </p:cTn>
                        </p:par>
                      </p:childTnLst>
                    </p:cTn>
                  </p:par>
                  <p:par>
                    <p:cTn id="109" fill="hold">
                      <p:stCondLst>
                        <p:cond delay="indefinite"/>
                      </p:stCondLst>
                      <p:childTnLst>
                        <p:par>
                          <p:cTn id="110" fill="hold">
                            <p:stCondLst>
                              <p:cond delay="0"/>
                            </p:stCondLst>
                            <p:childTnLst>
                              <p:par>
                                <p:cTn id="111" presetID="53" presetClass="entr" presetSubtype="16" fill="hold" grpId="0" nodeType="clickEffect">
                                  <p:stCondLst>
                                    <p:cond delay="0"/>
                                  </p:stCondLst>
                                  <p:childTnLst>
                                    <p:set>
                                      <p:cBhvr>
                                        <p:cTn id="112" dur="1" fill="hold">
                                          <p:stCondLst>
                                            <p:cond delay="0"/>
                                          </p:stCondLst>
                                        </p:cTn>
                                        <p:tgtEl>
                                          <p:spTgt spid="36"/>
                                        </p:tgtEl>
                                        <p:attrNameLst>
                                          <p:attrName>style.visibility</p:attrName>
                                        </p:attrNameLst>
                                      </p:cBhvr>
                                      <p:to>
                                        <p:strVal val="visible"/>
                                      </p:to>
                                    </p:set>
                                    <p:anim calcmode="lin" valueType="num">
                                      <p:cBhvr>
                                        <p:cTn id="113" dur="500" fill="hold"/>
                                        <p:tgtEl>
                                          <p:spTgt spid="36"/>
                                        </p:tgtEl>
                                        <p:attrNameLst>
                                          <p:attrName>ppt_w</p:attrName>
                                        </p:attrNameLst>
                                      </p:cBhvr>
                                      <p:tavLst>
                                        <p:tav tm="0">
                                          <p:val>
                                            <p:fltVal val="0"/>
                                          </p:val>
                                        </p:tav>
                                        <p:tav tm="100000">
                                          <p:val>
                                            <p:strVal val="#ppt_w"/>
                                          </p:val>
                                        </p:tav>
                                      </p:tavLst>
                                    </p:anim>
                                    <p:anim calcmode="lin" valueType="num">
                                      <p:cBhvr>
                                        <p:cTn id="114" dur="500" fill="hold"/>
                                        <p:tgtEl>
                                          <p:spTgt spid="36"/>
                                        </p:tgtEl>
                                        <p:attrNameLst>
                                          <p:attrName>ppt_h</p:attrName>
                                        </p:attrNameLst>
                                      </p:cBhvr>
                                      <p:tavLst>
                                        <p:tav tm="0">
                                          <p:val>
                                            <p:fltVal val="0"/>
                                          </p:val>
                                        </p:tav>
                                        <p:tav tm="100000">
                                          <p:val>
                                            <p:strVal val="#ppt_h"/>
                                          </p:val>
                                        </p:tav>
                                      </p:tavLst>
                                    </p:anim>
                                    <p:animEffect transition="in" filter="fade">
                                      <p:cBhvr>
                                        <p:cTn id="115" dur="500"/>
                                        <p:tgtEl>
                                          <p:spTgt spid="36"/>
                                        </p:tgtEl>
                                      </p:cBhvr>
                                    </p:animEffect>
                                  </p:childTnLst>
                                </p:cTn>
                              </p:par>
                            </p:childTnLst>
                          </p:cTn>
                        </p:par>
                        <p:par>
                          <p:cTn id="116" fill="hold">
                            <p:stCondLst>
                              <p:cond delay="500"/>
                            </p:stCondLst>
                            <p:childTnLst>
                              <p:par>
                                <p:cTn id="117" presetID="53" presetClass="entr" presetSubtype="16" fill="hold" nodeType="afterEffect">
                                  <p:stCondLst>
                                    <p:cond delay="0"/>
                                  </p:stCondLst>
                                  <p:childTnLst>
                                    <p:set>
                                      <p:cBhvr>
                                        <p:cTn id="118" dur="1" fill="hold">
                                          <p:stCondLst>
                                            <p:cond delay="0"/>
                                          </p:stCondLst>
                                        </p:cTn>
                                        <p:tgtEl>
                                          <p:spTgt spid="43"/>
                                        </p:tgtEl>
                                        <p:attrNameLst>
                                          <p:attrName>style.visibility</p:attrName>
                                        </p:attrNameLst>
                                      </p:cBhvr>
                                      <p:to>
                                        <p:strVal val="visible"/>
                                      </p:to>
                                    </p:set>
                                    <p:anim calcmode="lin" valueType="num">
                                      <p:cBhvr>
                                        <p:cTn id="119" dur="500" fill="hold"/>
                                        <p:tgtEl>
                                          <p:spTgt spid="43"/>
                                        </p:tgtEl>
                                        <p:attrNameLst>
                                          <p:attrName>ppt_w</p:attrName>
                                        </p:attrNameLst>
                                      </p:cBhvr>
                                      <p:tavLst>
                                        <p:tav tm="0">
                                          <p:val>
                                            <p:fltVal val="0"/>
                                          </p:val>
                                        </p:tav>
                                        <p:tav tm="100000">
                                          <p:val>
                                            <p:strVal val="#ppt_w"/>
                                          </p:val>
                                        </p:tav>
                                      </p:tavLst>
                                    </p:anim>
                                    <p:anim calcmode="lin" valueType="num">
                                      <p:cBhvr>
                                        <p:cTn id="120" dur="500" fill="hold"/>
                                        <p:tgtEl>
                                          <p:spTgt spid="43"/>
                                        </p:tgtEl>
                                        <p:attrNameLst>
                                          <p:attrName>ppt_h</p:attrName>
                                        </p:attrNameLst>
                                      </p:cBhvr>
                                      <p:tavLst>
                                        <p:tav tm="0">
                                          <p:val>
                                            <p:fltVal val="0"/>
                                          </p:val>
                                        </p:tav>
                                        <p:tav tm="100000">
                                          <p:val>
                                            <p:strVal val="#ppt_h"/>
                                          </p:val>
                                        </p:tav>
                                      </p:tavLst>
                                    </p:anim>
                                    <p:animEffect transition="in" filter="fade">
                                      <p:cBhvr>
                                        <p:cTn id="121" dur="500"/>
                                        <p:tgtEl>
                                          <p:spTgt spid="43"/>
                                        </p:tgtEl>
                                      </p:cBhvr>
                                    </p:animEffect>
                                  </p:childTnLst>
                                </p:cTn>
                              </p:par>
                            </p:childTnLst>
                          </p:cTn>
                        </p:par>
                      </p:childTnLst>
                    </p:cTn>
                  </p:par>
                  <p:par>
                    <p:cTn id="122" fill="hold">
                      <p:stCondLst>
                        <p:cond delay="indefinite"/>
                      </p:stCondLst>
                      <p:childTnLst>
                        <p:par>
                          <p:cTn id="123" fill="hold">
                            <p:stCondLst>
                              <p:cond delay="0"/>
                            </p:stCondLst>
                            <p:childTnLst>
                              <p:par>
                                <p:cTn id="124" presetID="53" presetClass="entr" presetSubtype="16" fill="hold" grpId="0" nodeType="clickEffect">
                                  <p:stCondLst>
                                    <p:cond delay="0"/>
                                  </p:stCondLst>
                                  <p:childTnLst>
                                    <p:set>
                                      <p:cBhvr>
                                        <p:cTn id="125" dur="1" fill="hold">
                                          <p:stCondLst>
                                            <p:cond delay="0"/>
                                          </p:stCondLst>
                                        </p:cTn>
                                        <p:tgtEl>
                                          <p:spTgt spid="22"/>
                                        </p:tgtEl>
                                        <p:attrNameLst>
                                          <p:attrName>style.visibility</p:attrName>
                                        </p:attrNameLst>
                                      </p:cBhvr>
                                      <p:to>
                                        <p:strVal val="visible"/>
                                      </p:to>
                                    </p:set>
                                    <p:anim calcmode="lin" valueType="num">
                                      <p:cBhvr>
                                        <p:cTn id="126" dur="500" fill="hold"/>
                                        <p:tgtEl>
                                          <p:spTgt spid="22"/>
                                        </p:tgtEl>
                                        <p:attrNameLst>
                                          <p:attrName>ppt_w</p:attrName>
                                        </p:attrNameLst>
                                      </p:cBhvr>
                                      <p:tavLst>
                                        <p:tav tm="0">
                                          <p:val>
                                            <p:fltVal val="0"/>
                                          </p:val>
                                        </p:tav>
                                        <p:tav tm="100000">
                                          <p:val>
                                            <p:strVal val="#ppt_w"/>
                                          </p:val>
                                        </p:tav>
                                      </p:tavLst>
                                    </p:anim>
                                    <p:anim calcmode="lin" valueType="num">
                                      <p:cBhvr>
                                        <p:cTn id="127" dur="500" fill="hold"/>
                                        <p:tgtEl>
                                          <p:spTgt spid="22"/>
                                        </p:tgtEl>
                                        <p:attrNameLst>
                                          <p:attrName>ppt_h</p:attrName>
                                        </p:attrNameLst>
                                      </p:cBhvr>
                                      <p:tavLst>
                                        <p:tav tm="0">
                                          <p:val>
                                            <p:fltVal val="0"/>
                                          </p:val>
                                        </p:tav>
                                        <p:tav tm="100000">
                                          <p:val>
                                            <p:strVal val="#ppt_h"/>
                                          </p:val>
                                        </p:tav>
                                      </p:tavLst>
                                    </p:anim>
                                    <p:animEffect transition="in" filter="fade">
                                      <p:cBhvr>
                                        <p:cTn id="128" dur="500"/>
                                        <p:tgtEl>
                                          <p:spTgt spid="22"/>
                                        </p:tgtEl>
                                      </p:cBhvr>
                                    </p:animEffect>
                                  </p:childTnLst>
                                </p:cTn>
                              </p:par>
                            </p:childTnLst>
                          </p:cTn>
                        </p:par>
                        <p:par>
                          <p:cTn id="129" fill="hold">
                            <p:stCondLst>
                              <p:cond delay="500"/>
                            </p:stCondLst>
                            <p:childTnLst>
                              <p:par>
                                <p:cTn id="130" presetID="53" presetClass="entr" presetSubtype="16" fill="hold" nodeType="afterEffect">
                                  <p:stCondLst>
                                    <p:cond delay="0"/>
                                  </p:stCondLst>
                                  <p:childTnLst>
                                    <p:set>
                                      <p:cBhvr>
                                        <p:cTn id="131" dur="1" fill="hold">
                                          <p:stCondLst>
                                            <p:cond delay="0"/>
                                          </p:stCondLst>
                                        </p:cTn>
                                        <p:tgtEl>
                                          <p:spTgt spid="44"/>
                                        </p:tgtEl>
                                        <p:attrNameLst>
                                          <p:attrName>style.visibility</p:attrName>
                                        </p:attrNameLst>
                                      </p:cBhvr>
                                      <p:to>
                                        <p:strVal val="visible"/>
                                      </p:to>
                                    </p:set>
                                    <p:anim calcmode="lin" valueType="num">
                                      <p:cBhvr>
                                        <p:cTn id="132" dur="500" fill="hold"/>
                                        <p:tgtEl>
                                          <p:spTgt spid="44"/>
                                        </p:tgtEl>
                                        <p:attrNameLst>
                                          <p:attrName>ppt_w</p:attrName>
                                        </p:attrNameLst>
                                      </p:cBhvr>
                                      <p:tavLst>
                                        <p:tav tm="0">
                                          <p:val>
                                            <p:fltVal val="0"/>
                                          </p:val>
                                        </p:tav>
                                        <p:tav tm="100000">
                                          <p:val>
                                            <p:strVal val="#ppt_w"/>
                                          </p:val>
                                        </p:tav>
                                      </p:tavLst>
                                    </p:anim>
                                    <p:anim calcmode="lin" valueType="num">
                                      <p:cBhvr>
                                        <p:cTn id="133" dur="500" fill="hold"/>
                                        <p:tgtEl>
                                          <p:spTgt spid="44"/>
                                        </p:tgtEl>
                                        <p:attrNameLst>
                                          <p:attrName>ppt_h</p:attrName>
                                        </p:attrNameLst>
                                      </p:cBhvr>
                                      <p:tavLst>
                                        <p:tav tm="0">
                                          <p:val>
                                            <p:fltVal val="0"/>
                                          </p:val>
                                        </p:tav>
                                        <p:tav tm="100000">
                                          <p:val>
                                            <p:strVal val="#ppt_h"/>
                                          </p:val>
                                        </p:tav>
                                      </p:tavLst>
                                    </p:anim>
                                    <p:animEffect transition="in" filter="fade">
                                      <p:cBhvr>
                                        <p:cTn id="134" dur="500"/>
                                        <p:tgtEl>
                                          <p:spTgt spid="44"/>
                                        </p:tgtEl>
                                      </p:cBhvr>
                                    </p:animEffect>
                                  </p:childTnLst>
                                </p:cTn>
                              </p:par>
                            </p:childTnLst>
                          </p:cTn>
                        </p:par>
                      </p:childTnLst>
                    </p:cTn>
                  </p:par>
                  <p:par>
                    <p:cTn id="135" fill="hold">
                      <p:stCondLst>
                        <p:cond delay="indefinite"/>
                      </p:stCondLst>
                      <p:childTnLst>
                        <p:par>
                          <p:cTn id="136" fill="hold">
                            <p:stCondLst>
                              <p:cond delay="0"/>
                            </p:stCondLst>
                            <p:childTnLst>
                              <p:par>
                                <p:cTn id="137" presetID="53" presetClass="entr" presetSubtype="16" fill="hold" grpId="0" nodeType="clickEffect">
                                  <p:stCondLst>
                                    <p:cond delay="0"/>
                                  </p:stCondLst>
                                  <p:childTnLst>
                                    <p:set>
                                      <p:cBhvr>
                                        <p:cTn id="138" dur="1" fill="hold">
                                          <p:stCondLst>
                                            <p:cond delay="0"/>
                                          </p:stCondLst>
                                        </p:cTn>
                                        <p:tgtEl>
                                          <p:spTgt spid="38"/>
                                        </p:tgtEl>
                                        <p:attrNameLst>
                                          <p:attrName>style.visibility</p:attrName>
                                        </p:attrNameLst>
                                      </p:cBhvr>
                                      <p:to>
                                        <p:strVal val="visible"/>
                                      </p:to>
                                    </p:set>
                                    <p:anim calcmode="lin" valueType="num">
                                      <p:cBhvr>
                                        <p:cTn id="139" dur="500" fill="hold"/>
                                        <p:tgtEl>
                                          <p:spTgt spid="38"/>
                                        </p:tgtEl>
                                        <p:attrNameLst>
                                          <p:attrName>ppt_w</p:attrName>
                                        </p:attrNameLst>
                                      </p:cBhvr>
                                      <p:tavLst>
                                        <p:tav tm="0">
                                          <p:val>
                                            <p:fltVal val="0"/>
                                          </p:val>
                                        </p:tav>
                                        <p:tav tm="100000">
                                          <p:val>
                                            <p:strVal val="#ppt_w"/>
                                          </p:val>
                                        </p:tav>
                                      </p:tavLst>
                                    </p:anim>
                                    <p:anim calcmode="lin" valueType="num">
                                      <p:cBhvr>
                                        <p:cTn id="140" dur="500" fill="hold"/>
                                        <p:tgtEl>
                                          <p:spTgt spid="38"/>
                                        </p:tgtEl>
                                        <p:attrNameLst>
                                          <p:attrName>ppt_h</p:attrName>
                                        </p:attrNameLst>
                                      </p:cBhvr>
                                      <p:tavLst>
                                        <p:tav tm="0">
                                          <p:val>
                                            <p:fltVal val="0"/>
                                          </p:val>
                                        </p:tav>
                                        <p:tav tm="100000">
                                          <p:val>
                                            <p:strVal val="#ppt_h"/>
                                          </p:val>
                                        </p:tav>
                                      </p:tavLst>
                                    </p:anim>
                                    <p:animEffect transition="in" filter="fade">
                                      <p:cBhvr>
                                        <p:cTn id="141" dur="500"/>
                                        <p:tgtEl>
                                          <p:spTgt spid="38"/>
                                        </p:tgtEl>
                                      </p:cBhvr>
                                    </p:animEffect>
                                  </p:childTnLst>
                                </p:cTn>
                              </p:par>
                            </p:childTnLst>
                          </p:cTn>
                        </p:par>
                      </p:childTnLst>
                    </p:cTn>
                  </p:par>
                  <p:par>
                    <p:cTn id="142" fill="hold">
                      <p:stCondLst>
                        <p:cond delay="indefinite"/>
                      </p:stCondLst>
                      <p:childTnLst>
                        <p:par>
                          <p:cTn id="143" fill="hold">
                            <p:stCondLst>
                              <p:cond delay="0"/>
                            </p:stCondLst>
                            <p:childTnLst>
                              <p:par>
                                <p:cTn id="144" presetID="31" presetClass="entr" presetSubtype="0" fill="hold" grpId="0" nodeType="clickEffect">
                                  <p:stCondLst>
                                    <p:cond delay="0"/>
                                  </p:stCondLst>
                                  <p:childTnLst>
                                    <p:set>
                                      <p:cBhvr>
                                        <p:cTn id="145" dur="1" fill="hold">
                                          <p:stCondLst>
                                            <p:cond delay="0"/>
                                          </p:stCondLst>
                                        </p:cTn>
                                        <p:tgtEl>
                                          <p:spTgt spid="24"/>
                                        </p:tgtEl>
                                        <p:attrNameLst>
                                          <p:attrName>style.visibility</p:attrName>
                                        </p:attrNameLst>
                                      </p:cBhvr>
                                      <p:to>
                                        <p:strVal val="visible"/>
                                      </p:to>
                                    </p:set>
                                    <p:anim calcmode="lin" valueType="num">
                                      <p:cBhvr>
                                        <p:cTn id="146" dur="1000" fill="hold"/>
                                        <p:tgtEl>
                                          <p:spTgt spid="24"/>
                                        </p:tgtEl>
                                        <p:attrNameLst>
                                          <p:attrName>ppt_w</p:attrName>
                                        </p:attrNameLst>
                                      </p:cBhvr>
                                      <p:tavLst>
                                        <p:tav tm="0">
                                          <p:val>
                                            <p:fltVal val="0"/>
                                          </p:val>
                                        </p:tav>
                                        <p:tav tm="100000">
                                          <p:val>
                                            <p:strVal val="#ppt_w"/>
                                          </p:val>
                                        </p:tav>
                                      </p:tavLst>
                                    </p:anim>
                                    <p:anim calcmode="lin" valueType="num">
                                      <p:cBhvr>
                                        <p:cTn id="147" dur="1000" fill="hold"/>
                                        <p:tgtEl>
                                          <p:spTgt spid="24"/>
                                        </p:tgtEl>
                                        <p:attrNameLst>
                                          <p:attrName>ppt_h</p:attrName>
                                        </p:attrNameLst>
                                      </p:cBhvr>
                                      <p:tavLst>
                                        <p:tav tm="0">
                                          <p:val>
                                            <p:fltVal val="0"/>
                                          </p:val>
                                        </p:tav>
                                        <p:tav tm="100000">
                                          <p:val>
                                            <p:strVal val="#ppt_h"/>
                                          </p:val>
                                        </p:tav>
                                      </p:tavLst>
                                    </p:anim>
                                    <p:anim calcmode="lin" valueType="num">
                                      <p:cBhvr>
                                        <p:cTn id="148" dur="1000" fill="hold"/>
                                        <p:tgtEl>
                                          <p:spTgt spid="24"/>
                                        </p:tgtEl>
                                        <p:attrNameLst>
                                          <p:attrName>style.rotation</p:attrName>
                                        </p:attrNameLst>
                                      </p:cBhvr>
                                      <p:tavLst>
                                        <p:tav tm="0">
                                          <p:val>
                                            <p:fltVal val="90"/>
                                          </p:val>
                                        </p:tav>
                                        <p:tav tm="100000">
                                          <p:val>
                                            <p:fltVal val="0"/>
                                          </p:val>
                                        </p:tav>
                                      </p:tavLst>
                                    </p:anim>
                                    <p:animEffect transition="in" filter="fade">
                                      <p:cBhvr>
                                        <p:cTn id="149" dur="1000"/>
                                        <p:tgtEl>
                                          <p:spTgt spid="24"/>
                                        </p:tgtEl>
                                      </p:cBhvr>
                                    </p:animEffect>
                                  </p:childTnLst>
                                </p:cTn>
                              </p:par>
                              <p:par>
                                <p:cTn id="150" presetID="31" presetClass="entr" presetSubtype="0" fill="hold" grpId="0" nodeType="withEffect">
                                  <p:stCondLst>
                                    <p:cond delay="0"/>
                                  </p:stCondLst>
                                  <p:childTnLst>
                                    <p:set>
                                      <p:cBhvr>
                                        <p:cTn id="151" dur="1" fill="hold">
                                          <p:stCondLst>
                                            <p:cond delay="0"/>
                                          </p:stCondLst>
                                        </p:cTn>
                                        <p:tgtEl>
                                          <p:spTgt spid="2"/>
                                        </p:tgtEl>
                                        <p:attrNameLst>
                                          <p:attrName>style.visibility</p:attrName>
                                        </p:attrNameLst>
                                      </p:cBhvr>
                                      <p:to>
                                        <p:strVal val="visible"/>
                                      </p:to>
                                    </p:set>
                                    <p:anim calcmode="lin" valueType="num">
                                      <p:cBhvr>
                                        <p:cTn id="152" dur="1000" fill="hold"/>
                                        <p:tgtEl>
                                          <p:spTgt spid="2"/>
                                        </p:tgtEl>
                                        <p:attrNameLst>
                                          <p:attrName>ppt_w</p:attrName>
                                        </p:attrNameLst>
                                      </p:cBhvr>
                                      <p:tavLst>
                                        <p:tav tm="0">
                                          <p:val>
                                            <p:fltVal val="0"/>
                                          </p:val>
                                        </p:tav>
                                        <p:tav tm="100000">
                                          <p:val>
                                            <p:strVal val="#ppt_w"/>
                                          </p:val>
                                        </p:tav>
                                      </p:tavLst>
                                    </p:anim>
                                    <p:anim calcmode="lin" valueType="num">
                                      <p:cBhvr>
                                        <p:cTn id="153" dur="1000" fill="hold"/>
                                        <p:tgtEl>
                                          <p:spTgt spid="2"/>
                                        </p:tgtEl>
                                        <p:attrNameLst>
                                          <p:attrName>ppt_h</p:attrName>
                                        </p:attrNameLst>
                                      </p:cBhvr>
                                      <p:tavLst>
                                        <p:tav tm="0">
                                          <p:val>
                                            <p:fltVal val="0"/>
                                          </p:val>
                                        </p:tav>
                                        <p:tav tm="100000">
                                          <p:val>
                                            <p:strVal val="#ppt_h"/>
                                          </p:val>
                                        </p:tav>
                                      </p:tavLst>
                                    </p:anim>
                                    <p:anim calcmode="lin" valueType="num">
                                      <p:cBhvr>
                                        <p:cTn id="154" dur="1000" fill="hold"/>
                                        <p:tgtEl>
                                          <p:spTgt spid="2"/>
                                        </p:tgtEl>
                                        <p:attrNameLst>
                                          <p:attrName>style.rotation</p:attrName>
                                        </p:attrNameLst>
                                      </p:cBhvr>
                                      <p:tavLst>
                                        <p:tav tm="0">
                                          <p:val>
                                            <p:fltVal val="90"/>
                                          </p:val>
                                        </p:tav>
                                        <p:tav tm="100000">
                                          <p:val>
                                            <p:fltVal val="0"/>
                                          </p:val>
                                        </p:tav>
                                      </p:tavLst>
                                    </p:anim>
                                    <p:animEffect transition="in" filter="fade">
                                      <p:cBhvr>
                                        <p:cTn id="155" dur="1000"/>
                                        <p:tgtEl>
                                          <p:spTgt spid="2"/>
                                        </p:tgtEl>
                                      </p:cBhvr>
                                    </p:animEffect>
                                  </p:childTnLst>
                                </p:cTn>
                              </p:par>
                            </p:childTnLst>
                          </p:cTn>
                        </p:par>
                        <p:par>
                          <p:cTn id="156" fill="hold">
                            <p:stCondLst>
                              <p:cond delay="1000"/>
                            </p:stCondLst>
                            <p:childTnLst>
                              <p:par>
                                <p:cTn id="157" presetID="53" presetClass="entr" presetSubtype="16" fill="hold" grpId="0" nodeType="afterEffect">
                                  <p:stCondLst>
                                    <p:cond delay="0"/>
                                  </p:stCondLst>
                                  <p:childTnLst>
                                    <p:set>
                                      <p:cBhvr>
                                        <p:cTn id="158" dur="1" fill="hold">
                                          <p:stCondLst>
                                            <p:cond delay="0"/>
                                          </p:stCondLst>
                                        </p:cTn>
                                        <p:tgtEl>
                                          <p:spTgt spid="25"/>
                                        </p:tgtEl>
                                        <p:attrNameLst>
                                          <p:attrName>style.visibility</p:attrName>
                                        </p:attrNameLst>
                                      </p:cBhvr>
                                      <p:to>
                                        <p:strVal val="visible"/>
                                      </p:to>
                                    </p:set>
                                    <p:anim calcmode="lin" valueType="num">
                                      <p:cBhvr>
                                        <p:cTn id="159" dur="500" fill="hold"/>
                                        <p:tgtEl>
                                          <p:spTgt spid="25"/>
                                        </p:tgtEl>
                                        <p:attrNameLst>
                                          <p:attrName>ppt_w</p:attrName>
                                        </p:attrNameLst>
                                      </p:cBhvr>
                                      <p:tavLst>
                                        <p:tav tm="0">
                                          <p:val>
                                            <p:fltVal val="0"/>
                                          </p:val>
                                        </p:tav>
                                        <p:tav tm="100000">
                                          <p:val>
                                            <p:strVal val="#ppt_w"/>
                                          </p:val>
                                        </p:tav>
                                      </p:tavLst>
                                    </p:anim>
                                    <p:anim calcmode="lin" valueType="num">
                                      <p:cBhvr>
                                        <p:cTn id="160" dur="500" fill="hold"/>
                                        <p:tgtEl>
                                          <p:spTgt spid="25"/>
                                        </p:tgtEl>
                                        <p:attrNameLst>
                                          <p:attrName>ppt_h</p:attrName>
                                        </p:attrNameLst>
                                      </p:cBhvr>
                                      <p:tavLst>
                                        <p:tav tm="0">
                                          <p:val>
                                            <p:fltVal val="0"/>
                                          </p:val>
                                        </p:tav>
                                        <p:tav tm="100000">
                                          <p:val>
                                            <p:strVal val="#ppt_h"/>
                                          </p:val>
                                        </p:tav>
                                      </p:tavLst>
                                    </p:anim>
                                    <p:animEffect transition="in" filter="fade">
                                      <p:cBhvr>
                                        <p:cTn id="161" dur="500"/>
                                        <p:tgtEl>
                                          <p:spTgt spid="25"/>
                                        </p:tgtEl>
                                      </p:cBhvr>
                                    </p:animEffect>
                                  </p:childTnLst>
                                </p:cTn>
                              </p:par>
                            </p:childTnLst>
                          </p:cTn>
                        </p:par>
                      </p:childTnLst>
                    </p:cTn>
                  </p:par>
                  <p:par>
                    <p:cTn id="162" fill="hold">
                      <p:stCondLst>
                        <p:cond delay="indefinite"/>
                      </p:stCondLst>
                      <p:childTnLst>
                        <p:par>
                          <p:cTn id="163" fill="hold">
                            <p:stCondLst>
                              <p:cond delay="0"/>
                            </p:stCondLst>
                            <p:childTnLst>
                              <p:par>
                                <p:cTn id="164" presetID="53" presetClass="entr" presetSubtype="16" fill="hold" grpId="0" nodeType="clickEffect">
                                  <p:stCondLst>
                                    <p:cond delay="0"/>
                                  </p:stCondLst>
                                  <p:childTnLst>
                                    <p:set>
                                      <p:cBhvr>
                                        <p:cTn id="165" dur="1" fill="hold">
                                          <p:stCondLst>
                                            <p:cond delay="0"/>
                                          </p:stCondLst>
                                        </p:cTn>
                                        <p:tgtEl>
                                          <p:spTgt spid="42"/>
                                        </p:tgtEl>
                                        <p:attrNameLst>
                                          <p:attrName>style.visibility</p:attrName>
                                        </p:attrNameLst>
                                      </p:cBhvr>
                                      <p:to>
                                        <p:strVal val="visible"/>
                                      </p:to>
                                    </p:set>
                                    <p:anim calcmode="lin" valueType="num">
                                      <p:cBhvr>
                                        <p:cTn id="166" dur="500" fill="hold"/>
                                        <p:tgtEl>
                                          <p:spTgt spid="42"/>
                                        </p:tgtEl>
                                        <p:attrNameLst>
                                          <p:attrName>ppt_w</p:attrName>
                                        </p:attrNameLst>
                                      </p:cBhvr>
                                      <p:tavLst>
                                        <p:tav tm="0">
                                          <p:val>
                                            <p:fltVal val="0"/>
                                          </p:val>
                                        </p:tav>
                                        <p:tav tm="100000">
                                          <p:val>
                                            <p:strVal val="#ppt_w"/>
                                          </p:val>
                                        </p:tav>
                                      </p:tavLst>
                                    </p:anim>
                                    <p:anim calcmode="lin" valueType="num">
                                      <p:cBhvr>
                                        <p:cTn id="167" dur="500" fill="hold"/>
                                        <p:tgtEl>
                                          <p:spTgt spid="42"/>
                                        </p:tgtEl>
                                        <p:attrNameLst>
                                          <p:attrName>ppt_h</p:attrName>
                                        </p:attrNameLst>
                                      </p:cBhvr>
                                      <p:tavLst>
                                        <p:tav tm="0">
                                          <p:val>
                                            <p:fltVal val="0"/>
                                          </p:val>
                                        </p:tav>
                                        <p:tav tm="100000">
                                          <p:val>
                                            <p:strVal val="#ppt_h"/>
                                          </p:val>
                                        </p:tav>
                                      </p:tavLst>
                                    </p:anim>
                                    <p:animEffect transition="in" filter="fade">
                                      <p:cBhvr>
                                        <p:cTn id="168"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42" grpId="0" animBg="1"/>
      <p:bldP spid="7" grpId="0" animBg="1"/>
      <p:bldP spid="21" grpId="0" animBg="1"/>
      <p:bldP spid="35" grpId="0" animBg="1"/>
      <p:bldP spid="36" grpId="0" animBg="1"/>
      <p:bldP spid="22" grpId="0" animBg="1"/>
      <p:bldP spid="38" grpId="0" animBg="1"/>
      <p:bldP spid="28" grpId="0" animBg="1"/>
      <p:bldP spid="11" grpId="0" animBg="1"/>
      <p:bldP spid="3" grpId="0" animBg="1"/>
      <p:bldP spid="24" grpId="0" animBg="1"/>
      <p:bldP spid="20" grpId="0" animBg="1"/>
      <p:bldP spid="2" grpId="0" animBg="1"/>
      <p:bldP spid="8" grpId="0" animBg="1"/>
      <p:bldP spid="8" grpId="1" animBg="1"/>
      <p:bldP spid="13"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5215" y="744487"/>
            <a:ext cx="8596105" cy="5738357"/>
          </a:xfrm>
          <a:prstGeom prst="rect">
            <a:avLst/>
          </a:prstGeom>
        </p:spPr>
      </p:pic>
      <p:sp>
        <p:nvSpPr>
          <p:cNvPr id="5" name="TextBox 4"/>
          <p:cNvSpPr txBox="1"/>
          <p:nvPr/>
        </p:nvSpPr>
        <p:spPr>
          <a:xfrm>
            <a:off x="0" y="0"/>
            <a:ext cx="2486025" cy="369332"/>
          </a:xfrm>
          <a:prstGeom prst="rect">
            <a:avLst/>
          </a:prstGeom>
          <a:solidFill>
            <a:schemeClr val="accent2"/>
          </a:solidFill>
          <a:effectLst>
            <a:softEdge rad="63500"/>
          </a:effectLst>
        </p:spPr>
        <p:txBody>
          <a:bodyPr wrap="square" rtlCol="0">
            <a:spAutoFit/>
          </a:bodyPr>
          <a:lstStyle/>
          <a:p>
            <a:pPr algn="ctr"/>
            <a:r>
              <a:rPr lang="en-CA" dirty="0"/>
              <a:t>Creating a New Contact</a:t>
            </a:r>
          </a:p>
        </p:txBody>
      </p:sp>
      <p:grpSp>
        <p:nvGrpSpPr>
          <p:cNvPr id="11" name="Group 10"/>
          <p:cNvGrpSpPr/>
          <p:nvPr/>
        </p:nvGrpSpPr>
        <p:grpSpPr>
          <a:xfrm>
            <a:off x="2400300" y="1431856"/>
            <a:ext cx="5810250" cy="2320153"/>
            <a:chOff x="1990725" y="942975"/>
            <a:chExt cx="5810250" cy="2320153"/>
          </a:xfrm>
        </p:grpSpPr>
        <p:sp>
          <p:nvSpPr>
            <p:cNvPr id="12" name="Rounded Rectangle 11"/>
            <p:cNvSpPr/>
            <p:nvPr/>
          </p:nvSpPr>
          <p:spPr>
            <a:xfrm>
              <a:off x="1990725" y="942975"/>
              <a:ext cx="409575" cy="647700"/>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TextBox 12"/>
            <p:cNvSpPr txBox="1"/>
            <p:nvPr/>
          </p:nvSpPr>
          <p:spPr>
            <a:xfrm>
              <a:off x="4152900" y="2678353"/>
              <a:ext cx="3648075" cy="584775"/>
            </a:xfrm>
            <a:prstGeom prst="rect">
              <a:avLst/>
            </a:prstGeom>
            <a:solidFill>
              <a:schemeClr val="accent6">
                <a:lumMod val="20000"/>
                <a:lumOff val="80000"/>
              </a:schemeClr>
            </a:solidFill>
            <a:ln w="19050">
              <a:solidFill>
                <a:srgbClr val="00B050"/>
              </a:solidFill>
            </a:ln>
          </p:spPr>
          <p:txBody>
            <a:bodyPr wrap="square" rtlCol="0">
              <a:spAutoFit/>
            </a:bodyPr>
            <a:lstStyle/>
            <a:p>
              <a:r>
                <a:rPr lang="en-CA" sz="1600" dirty="0"/>
                <a:t>Click on the </a:t>
              </a:r>
              <a:r>
                <a:rPr lang="en-CA" sz="1600" b="1" i="1" dirty="0"/>
                <a:t>New Contact</a:t>
              </a:r>
              <a:r>
                <a:rPr lang="en-CA" sz="1600" dirty="0"/>
                <a:t> button to create a new contact.</a:t>
              </a:r>
            </a:p>
          </p:txBody>
        </p:sp>
        <p:cxnSp>
          <p:nvCxnSpPr>
            <p:cNvPr id="14" name="Straight Arrow Connector 13"/>
            <p:cNvCxnSpPr/>
            <p:nvPr/>
          </p:nvCxnSpPr>
          <p:spPr>
            <a:xfrm flipH="1" flipV="1">
              <a:off x="2390775" y="1533525"/>
              <a:ext cx="1762125" cy="1472216"/>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20451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4840" y="57151"/>
            <a:ext cx="8992288" cy="6744216"/>
          </a:xfrm>
          <a:prstGeom prst="rect">
            <a:avLst/>
          </a:prstGeom>
        </p:spPr>
      </p:pic>
      <p:sp>
        <p:nvSpPr>
          <p:cNvPr id="5" name="TextBox 4"/>
          <p:cNvSpPr txBox="1"/>
          <p:nvPr/>
        </p:nvSpPr>
        <p:spPr>
          <a:xfrm>
            <a:off x="0" y="0"/>
            <a:ext cx="2486025" cy="369332"/>
          </a:xfrm>
          <a:prstGeom prst="rect">
            <a:avLst/>
          </a:prstGeom>
          <a:solidFill>
            <a:schemeClr val="accent2"/>
          </a:solidFill>
          <a:effectLst>
            <a:softEdge rad="63500"/>
          </a:effectLst>
        </p:spPr>
        <p:txBody>
          <a:bodyPr wrap="square" rtlCol="0">
            <a:spAutoFit/>
          </a:bodyPr>
          <a:lstStyle/>
          <a:p>
            <a:pPr algn="ctr"/>
            <a:r>
              <a:rPr lang="en-CA" dirty="0"/>
              <a:t>Starting a New Contact</a:t>
            </a:r>
          </a:p>
        </p:txBody>
      </p:sp>
      <p:grpSp>
        <p:nvGrpSpPr>
          <p:cNvPr id="9" name="Group 8"/>
          <p:cNvGrpSpPr/>
          <p:nvPr/>
        </p:nvGrpSpPr>
        <p:grpSpPr>
          <a:xfrm>
            <a:off x="123876" y="5613231"/>
            <a:ext cx="7019874" cy="1069003"/>
            <a:chOff x="723951" y="5222706"/>
            <a:chExt cx="7019874" cy="1069003"/>
          </a:xfrm>
        </p:grpSpPr>
        <p:sp>
          <p:nvSpPr>
            <p:cNvPr id="10" name="TextBox 9"/>
            <p:cNvSpPr txBox="1"/>
            <p:nvPr/>
          </p:nvSpPr>
          <p:spPr>
            <a:xfrm>
              <a:off x="723951" y="5222706"/>
              <a:ext cx="2866974" cy="954107"/>
            </a:xfrm>
            <a:prstGeom prst="rect">
              <a:avLst/>
            </a:prstGeom>
            <a:noFill/>
            <a:ln w="19050">
              <a:solidFill>
                <a:schemeClr val="accent2"/>
              </a:solidFill>
            </a:ln>
          </p:spPr>
          <p:txBody>
            <a:bodyPr wrap="square" rtlCol="0">
              <a:spAutoFit/>
            </a:bodyPr>
            <a:lstStyle/>
            <a:p>
              <a:r>
                <a:rPr lang="en-CA" sz="1400" dirty="0"/>
                <a:t>PBCN Office Complex</a:t>
              </a:r>
              <a:br>
                <a:rPr lang="en-CA" sz="1400" dirty="0"/>
              </a:br>
              <a:r>
                <a:rPr lang="en-CA" sz="1400" dirty="0"/>
                <a:t>Main Floor, 2300 10th Avenue West</a:t>
              </a:r>
              <a:br>
                <a:rPr lang="en-CA" sz="1400" dirty="0"/>
              </a:br>
              <a:r>
                <a:rPr lang="en-CA" sz="1400" dirty="0"/>
                <a:t>Prince Albert, SK</a:t>
              </a:r>
            </a:p>
            <a:p>
              <a:r>
                <a:rPr lang="en-CA" sz="1400" dirty="0"/>
                <a:t>S6V 6Z1</a:t>
              </a:r>
            </a:p>
          </p:txBody>
        </p:sp>
        <p:cxnSp>
          <p:nvCxnSpPr>
            <p:cNvPr id="16" name="Straight Arrow Connector 15"/>
            <p:cNvCxnSpPr/>
            <p:nvPr/>
          </p:nvCxnSpPr>
          <p:spPr>
            <a:xfrm>
              <a:off x="3590925" y="5762625"/>
              <a:ext cx="1590675" cy="95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5132441" y="5460712"/>
              <a:ext cx="2611384" cy="830997"/>
            </a:xfrm>
            <a:prstGeom prst="rect">
              <a:avLst/>
            </a:prstGeom>
            <a:noFill/>
          </p:spPr>
          <p:txBody>
            <a:bodyPr wrap="square" rtlCol="0">
              <a:spAutoFit/>
            </a:bodyPr>
            <a:lstStyle/>
            <a:p>
              <a:r>
                <a:rPr lang="en-CA" sz="1200" dirty="0"/>
                <a:t>PBCN Office Complex</a:t>
              </a:r>
              <a:br>
                <a:rPr lang="en-CA" sz="1200" dirty="0"/>
              </a:br>
              <a:r>
                <a:rPr lang="en-CA" sz="1200" dirty="0"/>
                <a:t>Main Floor, 2300 10th Avenue West</a:t>
              </a:r>
              <a:br>
                <a:rPr lang="en-CA" sz="1200" dirty="0"/>
              </a:br>
              <a:r>
                <a:rPr lang="en-CA" sz="1200" dirty="0"/>
                <a:t>Prince Albert, SK</a:t>
              </a:r>
            </a:p>
            <a:p>
              <a:r>
                <a:rPr lang="en-CA" sz="1200" dirty="0"/>
                <a:t>S6V 6Z1</a:t>
              </a:r>
            </a:p>
          </p:txBody>
        </p:sp>
      </p:grpSp>
      <p:grpSp>
        <p:nvGrpSpPr>
          <p:cNvPr id="18" name="Group 17"/>
          <p:cNvGrpSpPr/>
          <p:nvPr/>
        </p:nvGrpSpPr>
        <p:grpSpPr>
          <a:xfrm>
            <a:off x="1000176" y="4364048"/>
            <a:ext cx="4952949" cy="345884"/>
            <a:chOff x="723951" y="4306898"/>
            <a:chExt cx="4952949" cy="345884"/>
          </a:xfrm>
        </p:grpSpPr>
        <p:sp>
          <p:nvSpPr>
            <p:cNvPr id="19" name="TextBox 18"/>
            <p:cNvSpPr txBox="1"/>
            <p:nvPr/>
          </p:nvSpPr>
          <p:spPr>
            <a:xfrm>
              <a:off x="723951" y="4314228"/>
              <a:ext cx="1981146" cy="338554"/>
            </a:xfrm>
            <a:prstGeom prst="rect">
              <a:avLst/>
            </a:prstGeom>
            <a:noFill/>
            <a:ln w="19050">
              <a:solidFill>
                <a:schemeClr val="accent2"/>
              </a:solidFill>
            </a:ln>
          </p:spPr>
          <p:txBody>
            <a:bodyPr wrap="square" rtlCol="0">
              <a:spAutoFit/>
            </a:bodyPr>
            <a:lstStyle/>
            <a:p>
              <a:pPr algn="r"/>
              <a:r>
                <a:rPr lang="en-CA" sz="1600" dirty="0"/>
                <a:t>1(844)486-4842</a:t>
              </a:r>
            </a:p>
          </p:txBody>
        </p:sp>
        <p:cxnSp>
          <p:nvCxnSpPr>
            <p:cNvPr id="20" name="Straight Arrow Connector 19"/>
            <p:cNvCxnSpPr/>
            <p:nvPr/>
          </p:nvCxnSpPr>
          <p:spPr>
            <a:xfrm flipV="1">
              <a:off x="2705096" y="4505325"/>
              <a:ext cx="1575093" cy="14745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4305300" y="4306898"/>
              <a:ext cx="1371600" cy="276999"/>
            </a:xfrm>
            <a:prstGeom prst="rect">
              <a:avLst/>
            </a:prstGeom>
            <a:noFill/>
          </p:spPr>
          <p:txBody>
            <a:bodyPr wrap="square" rtlCol="0">
              <a:spAutoFit/>
            </a:bodyPr>
            <a:lstStyle/>
            <a:p>
              <a:r>
                <a:rPr lang="en-CA" sz="1200" dirty="0"/>
                <a:t>1(844)486-4842</a:t>
              </a:r>
            </a:p>
          </p:txBody>
        </p:sp>
      </p:grpSp>
      <p:grpSp>
        <p:nvGrpSpPr>
          <p:cNvPr id="22" name="Group 21"/>
          <p:cNvGrpSpPr/>
          <p:nvPr/>
        </p:nvGrpSpPr>
        <p:grpSpPr>
          <a:xfrm>
            <a:off x="1000176" y="3587782"/>
            <a:ext cx="4868814" cy="357174"/>
            <a:chOff x="723951" y="3721132"/>
            <a:chExt cx="4868814" cy="357174"/>
          </a:xfrm>
        </p:grpSpPr>
        <p:sp>
          <p:nvSpPr>
            <p:cNvPr id="23" name="TextBox 22"/>
            <p:cNvSpPr txBox="1"/>
            <p:nvPr/>
          </p:nvSpPr>
          <p:spPr>
            <a:xfrm>
              <a:off x="723951" y="3739752"/>
              <a:ext cx="1981146" cy="338554"/>
            </a:xfrm>
            <a:prstGeom prst="rect">
              <a:avLst/>
            </a:prstGeom>
            <a:noFill/>
            <a:ln w="19050">
              <a:solidFill>
                <a:schemeClr val="accent2"/>
              </a:solidFill>
            </a:ln>
          </p:spPr>
          <p:txBody>
            <a:bodyPr wrap="square" rtlCol="0">
              <a:spAutoFit/>
            </a:bodyPr>
            <a:lstStyle/>
            <a:p>
              <a:pPr algn="r"/>
              <a:r>
                <a:rPr lang="en-CA" sz="1600" dirty="0"/>
                <a:t>www.nitha.com</a:t>
              </a:r>
            </a:p>
          </p:txBody>
        </p:sp>
        <p:cxnSp>
          <p:nvCxnSpPr>
            <p:cNvPr id="24" name="Straight Arrow Connector 23"/>
            <p:cNvCxnSpPr/>
            <p:nvPr/>
          </p:nvCxnSpPr>
          <p:spPr>
            <a:xfrm flipV="1">
              <a:off x="2730576" y="3844498"/>
              <a:ext cx="1549613" cy="21907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4303766" y="3721132"/>
              <a:ext cx="1288999" cy="276999"/>
            </a:xfrm>
            <a:prstGeom prst="rect">
              <a:avLst/>
            </a:prstGeom>
            <a:noFill/>
          </p:spPr>
          <p:txBody>
            <a:bodyPr wrap="square" rtlCol="0">
              <a:spAutoFit/>
            </a:bodyPr>
            <a:lstStyle/>
            <a:p>
              <a:r>
                <a:rPr lang="en-CA" sz="1200" dirty="0"/>
                <a:t>www.nitha.com</a:t>
              </a:r>
            </a:p>
          </p:txBody>
        </p:sp>
      </p:grpSp>
      <p:grpSp>
        <p:nvGrpSpPr>
          <p:cNvPr id="26" name="Group 25"/>
          <p:cNvGrpSpPr/>
          <p:nvPr/>
        </p:nvGrpSpPr>
        <p:grpSpPr>
          <a:xfrm>
            <a:off x="990651" y="2889051"/>
            <a:ext cx="5170544" cy="387550"/>
            <a:chOff x="723951" y="3165276"/>
            <a:chExt cx="5170544" cy="387550"/>
          </a:xfrm>
        </p:grpSpPr>
        <p:sp>
          <p:nvSpPr>
            <p:cNvPr id="27" name="TextBox 26"/>
            <p:cNvSpPr txBox="1"/>
            <p:nvPr/>
          </p:nvSpPr>
          <p:spPr>
            <a:xfrm>
              <a:off x="723951" y="3165276"/>
              <a:ext cx="1981146" cy="338554"/>
            </a:xfrm>
            <a:prstGeom prst="rect">
              <a:avLst/>
            </a:prstGeom>
            <a:noFill/>
            <a:ln w="19050">
              <a:solidFill>
                <a:schemeClr val="accent2"/>
              </a:solidFill>
            </a:ln>
          </p:spPr>
          <p:txBody>
            <a:bodyPr wrap="square" rtlCol="0">
              <a:spAutoFit/>
            </a:bodyPr>
            <a:lstStyle/>
            <a:p>
              <a:pPr algn="r"/>
              <a:r>
                <a:rPr lang="en-CA" sz="1600" dirty="0"/>
                <a:t>helpdesk@nitha.com</a:t>
              </a:r>
            </a:p>
          </p:txBody>
        </p:sp>
        <p:cxnSp>
          <p:nvCxnSpPr>
            <p:cNvPr id="28" name="Straight Arrow Connector 27"/>
            <p:cNvCxnSpPr/>
            <p:nvPr/>
          </p:nvCxnSpPr>
          <p:spPr>
            <a:xfrm flipV="1">
              <a:off x="2705096" y="3432923"/>
              <a:ext cx="1584618" cy="7090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4305300" y="3275827"/>
              <a:ext cx="1589195" cy="276999"/>
            </a:xfrm>
            <a:prstGeom prst="rect">
              <a:avLst/>
            </a:prstGeom>
            <a:noFill/>
          </p:spPr>
          <p:txBody>
            <a:bodyPr wrap="square" rtlCol="0">
              <a:spAutoFit/>
            </a:bodyPr>
            <a:lstStyle/>
            <a:p>
              <a:r>
                <a:rPr lang="en-CA" sz="1200" dirty="0"/>
                <a:t>helpdesk@nitha.com</a:t>
              </a:r>
            </a:p>
          </p:txBody>
        </p:sp>
      </p:grpSp>
      <p:grpSp>
        <p:nvGrpSpPr>
          <p:cNvPr id="30" name="Group 29"/>
          <p:cNvGrpSpPr/>
          <p:nvPr/>
        </p:nvGrpSpPr>
        <p:grpSpPr>
          <a:xfrm>
            <a:off x="1962150" y="2190750"/>
            <a:ext cx="3751552" cy="352279"/>
            <a:chOff x="1685925" y="2590800"/>
            <a:chExt cx="3751552" cy="352279"/>
          </a:xfrm>
        </p:grpSpPr>
        <p:sp>
          <p:nvSpPr>
            <p:cNvPr id="31" name="TextBox 30"/>
            <p:cNvSpPr txBox="1"/>
            <p:nvPr/>
          </p:nvSpPr>
          <p:spPr>
            <a:xfrm>
              <a:off x="1685925" y="2590800"/>
              <a:ext cx="1019172" cy="338554"/>
            </a:xfrm>
            <a:prstGeom prst="rect">
              <a:avLst/>
            </a:prstGeom>
            <a:noFill/>
            <a:ln w="19050">
              <a:solidFill>
                <a:schemeClr val="accent2"/>
              </a:solidFill>
            </a:ln>
          </p:spPr>
          <p:txBody>
            <a:bodyPr wrap="square" rtlCol="0">
              <a:spAutoFit/>
            </a:bodyPr>
            <a:lstStyle/>
            <a:p>
              <a:pPr algn="r"/>
              <a:r>
                <a:rPr lang="en-CA" sz="1600" dirty="0"/>
                <a:t>Tech Guru</a:t>
              </a:r>
            </a:p>
          </p:txBody>
        </p:sp>
        <p:cxnSp>
          <p:nvCxnSpPr>
            <p:cNvPr id="32" name="Straight Arrow Connector 31"/>
            <p:cNvCxnSpPr/>
            <p:nvPr/>
          </p:nvCxnSpPr>
          <p:spPr>
            <a:xfrm flipV="1">
              <a:off x="2705096" y="2819400"/>
              <a:ext cx="1600204" cy="10340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4280189" y="2666080"/>
              <a:ext cx="1157288" cy="276999"/>
            </a:xfrm>
            <a:prstGeom prst="rect">
              <a:avLst/>
            </a:prstGeom>
            <a:noFill/>
          </p:spPr>
          <p:txBody>
            <a:bodyPr wrap="square" rtlCol="0">
              <a:spAutoFit/>
            </a:bodyPr>
            <a:lstStyle/>
            <a:p>
              <a:r>
                <a:rPr lang="en-CA" sz="1200" dirty="0"/>
                <a:t>Tech Guru</a:t>
              </a:r>
            </a:p>
          </p:txBody>
        </p:sp>
      </p:grpSp>
      <p:grpSp>
        <p:nvGrpSpPr>
          <p:cNvPr id="34" name="Group 33"/>
          <p:cNvGrpSpPr/>
          <p:nvPr/>
        </p:nvGrpSpPr>
        <p:grpSpPr>
          <a:xfrm>
            <a:off x="2238373" y="1693277"/>
            <a:ext cx="3462685" cy="564480"/>
            <a:chOff x="1962148" y="2179052"/>
            <a:chExt cx="3462685" cy="564480"/>
          </a:xfrm>
        </p:grpSpPr>
        <p:sp>
          <p:nvSpPr>
            <p:cNvPr id="35" name="TextBox 34"/>
            <p:cNvSpPr txBox="1"/>
            <p:nvPr/>
          </p:nvSpPr>
          <p:spPr>
            <a:xfrm>
              <a:off x="1962148" y="2179052"/>
              <a:ext cx="742949" cy="338554"/>
            </a:xfrm>
            <a:prstGeom prst="rect">
              <a:avLst/>
            </a:prstGeom>
            <a:noFill/>
            <a:ln w="19050">
              <a:solidFill>
                <a:schemeClr val="accent2"/>
              </a:solidFill>
            </a:ln>
          </p:spPr>
          <p:txBody>
            <a:bodyPr wrap="square" rtlCol="0">
              <a:spAutoFit/>
            </a:bodyPr>
            <a:lstStyle/>
            <a:p>
              <a:pPr algn="r"/>
              <a:r>
                <a:rPr lang="en-CA" sz="1600" dirty="0"/>
                <a:t>NITHA</a:t>
              </a:r>
            </a:p>
          </p:txBody>
        </p:sp>
        <p:cxnSp>
          <p:nvCxnSpPr>
            <p:cNvPr id="36" name="Straight Arrow Connector 35"/>
            <p:cNvCxnSpPr/>
            <p:nvPr/>
          </p:nvCxnSpPr>
          <p:spPr>
            <a:xfrm>
              <a:off x="2705096" y="2341780"/>
              <a:ext cx="1590679" cy="28712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4267545" y="2466533"/>
              <a:ext cx="1157288" cy="276999"/>
            </a:xfrm>
            <a:prstGeom prst="rect">
              <a:avLst/>
            </a:prstGeom>
            <a:noFill/>
          </p:spPr>
          <p:txBody>
            <a:bodyPr wrap="square" rtlCol="0">
              <a:spAutoFit/>
            </a:bodyPr>
            <a:lstStyle/>
            <a:p>
              <a:r>
                <a:rPr lang="en-CA" sz="1200" dirty="0"/>
                <a:t>NITHA</a:t>
              </a:r>
            </a:p>
          </p:txBody>
        </p:sp>
      </p:grpSp>
      <p:grpSp>
        <p:nvGrpSpPr>
          <p:cNvPr id="38" name="Group 37"/>
          <p:cNvGrpSpPr/>
          <p:nvPr/>
        </p:nvGrpSpPr>
        <p:grpSpPr>
          <a:xfrm>
            <a:off x="1123948" y="1214877"/>
            <a:ext cx="4943477" cy="737778"/>
            <a:chOff x="857247" y="1767304"/>
            <a:chExt cx="4943477" cy="737778"/>
          </a:xfrm>
        </p:grpSpPr>
        <p:sp>
          <p:nvSpPr>
            <p:cNvPr id="39" name="TextBox 38"/>
            <p:cNvSpPr txBox="1"/>
            <p:nvPr/>
          </p:nvSpPr>
          <p:spPr>
            <a:xfrm>
              <a:off x="857247" y="1767304"/>
              <a:ext cx="1847850" cy="338554"/>
            </a:xfrm>
            <a:prstGeom prst="rect">
              <a:avLst/>
            </a:prstGeom>
            <a:noFill/>
            <a:ln w="19050">
              <a:solidFill>
                <a:schemeClr val="accent2"/>
              </a:solidFill>
            </a:ln>
          </p:spPr>
          <p:txBody>
            <a:bodyPr wrap="square" rtlCol="0">
              <a:spAutoFit/>
            </a:bodyPr>
            <a:lstStyle/>
            <a:p>
              <a:pPr algn="r"/>
              <a:r>
                <a:rPr lang="en-CA" sz="1600" dirty="0"/>
                <a:t>IT Helpdesk Support</a:t>
              </a:r>
            </a:p>
          </p:txBody>
        </p:sp>
        <p:cxnSp>
          <p:nvCxnSpPr>
            <p:cNvPr id="40" name="Straight Arrow Connector 39"/>
            <p:cNvCxnSpPr>
              <a:stCxn id="39" idx="3"/>
            </p:cNvCxnSpPr>
            <p:nvPr/>
          </p:nvCxnSpPr>
          <p:spPr>
            <a:xfrm>
              <a:off x="2705097" y="1936581"/>
              <a:ext cx="1600202" cy="45417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4264606" y="2228083"/>
              <a:ext cx="1536118" cy="276999"/>
            </a:xfrm>
            <a:prstGeom prst="rect">
              <a:avLst/>
            </a:prstGeom>
            <a:noFill/>
          </p:spPr>
          <p:txBody>
            <a:bodyPr wrap="square" rtlCol="0">
              <a:spAutoFit/>
            </a:bodyPr>
            <a:lstStyle/>
            <a:p>
              <a:r>
                <a:rPr lang="en-CA" sz="1200" dirty="0"/>
                <a:t>IT Helpdesk Support</a:t>
              </a:r>
            </a:p>
          </p:txBody>
        </p:sp>
      </p:grpSp>
      <p:grpSp>
        <p:nvGrpSpPr>
          <p:cNvPr id="42" name="Group 41"/>
          <p:cNvGrpSpPr/>
          <p:nvPr/>
        </p:nvGrpSpPr>
        <p:grpSpPr>
          <a:xfrm>
            <a:off x="5738576" y="2060406"/>
            <a:ext cx="5851289" cy="2754747"/>
            <a:chOff x="5300426" y="2517606"/>
            <a:chExt cx="5851289" cy="2754747"/>
          </a:xfrm>
        </p:grpSpPr>
        <p:pic>
          <p:nvPicPr>
            <p:cNvPr id="43" name="Picture 4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9505" y="2517606"/>
              <a:ext cx="2662210" cy="2754747"/>
            </a:xfrm>
            <a:prstGeom prst="rect">
              <a:avLst/>
            </a:prstGeom>
            <a:noFill/>
            <a:ln w="19050">
              <a:solidFill>
                <a:srgbClr val="C00000"/>
              </a:solidFill>
            </a:ln>
          </p:spPr>
        </p:pic>
        <p:cxnSp>
          <p:nvCxnSpPr>
            <p:cNvPr id="44" name="Straight Arrow Connector 43"/>
            <p:cNvCxnSpPr>
              <a:endCxn id="43" idx="1"/>
            </p:cNvCxnSpPr>
            <p:nvPr/>
          </p:nvCxnSpPr>
          <p:spPr>
            <a:xfrm flipV="1">
              <a:off x="5300426" y="3894980"/>
              <a:ext cx="3189079" cy="1089511"/>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5" name="Group 44"/>
          <p:cNvGrpSpPr/>
          <p:nvPr/>
        </p:nvGrpSpPr>
        <p:grpSpPr>
          <a:xfrm>
            <a:off x="7839075" y="1160463"/>
            <a:ext cx="1209675" cy="1647651"/>
            <a:chOff x="2233277" y="1348204"/>
            <a:chExt cx="1209675" cy="1647651"/>
          </a:xfrm>
        </p:grpSpPr>
        <p:sp>
          <p:nvSpPr>
            <p:cNvPr id="46" name="TextBox 45"/>
            <p:cNvSpPr txBox="1"/>
            <p:nvPr/>
          </p:nvSpPr>
          <p:spPr>
            <a:xfrm>
              <a:off x="2233277" y="1348204"/>
              <a:ext cx="871870" cy="338554"/>
            </a:xfrm>
            <a:prstGeom prst="rect">
              <a:avLst/>
            </a:prstGeom>
            <a:solidFill>
              <a:schemeClr val="bg1"/>
            </a:solidFill>
            <a:ln w="19050">
              <a:solidFill>
                <a:schemeClr val="accent2"/>
              </a:solidFill>
            </a:ln>
          </p:spPr>
          <p:txBody>
            <a:bodyPr wrap="square" rtlCol="0">
              <a:spAutoFit/>
            </a:bodyPr>
            <a:lstStyle/>
            <a:p>
              <a:pPr algn="r"/>
              <a:r>
                <a:rPr lang="en-CA" sz="1600" dirty="0"/>
                <a:t>Canada</a:t>
              </a:r>
            </a:p>
          </p:txBody>
        </p:sp>
        <p:cxnSp>
          <p:nvCxnSpPr>
            <p:cNvPr id="47" name="Straight Arrow Connector 46"/>
            <p:cNvCxnSpPr>
              <a:stCxn id="46" idx="3"/>
            </p:cNvCxnSpPr>
            <p:nvPr/>
          </p:nvCxnSpPr>
          <p:spPr>
            <a:xfrm>
              <a:off x="3105147" y="1517481"/>
              <a:ext cx="337805" cy="147837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8" name="Group 47"/>
          <p:cNvGrpSpPr/>
          <p:nvPr/>
        </p:nvGrpSpPr>
        <p:grpSpPr>
          <a:xfrm>
            <a:off x="8153103" y="1693072"/>
            <a:ext cx="924209" cy="1460698"/>
            <a:chOff x="2147144" y="1920872"/>
            <a:chExt cx="924209" cy="1460698"/>
          </a:xfrm>
        </p:grpSpPr>
        <p:sp>
          <p:nvSpPr>
            <p:cNvPr id="49" name="TextBox 48"/>
            <p:cNvSpPr txBox="1"/>
            <p:nvPr/>
          </p:nvSpPr>
          <p:spPr>
            <a:xfrm>
              <a:off x="2147144" y="1920872"/>
              <a:ext cx="557656" cy="338554"/>
            </a:xfrm>
            <a:prstGeom prst="rect">
              <a:avLst/>
            </a:prstGeom>
            <a:solidFill>
              <a:schemeClr val="bg1"/>
            </a:solidFill>
            <a:ln w="19050">
              <a:solidFill>
                <a:schemeClr val="accent2"/>
              </a:solidFill>
            </a:ln>
          </p:spPr>
          <p:txBody>
            <a:bodyPr wrap="square" rtlCol="0">
              <a:spAutoFit/>
            </a:bodyPr>
            <a:lstStyle/>
            <a:p>
              <a:pPr algn="r"/>
              <a:r>
                <a:rPr lang="en-CA" sz="1600" dirty="0"/>
                <a:t>306</a:t>
              </a:r>
            </a:p>
          </p:txBody>
        </p:sp>
        <p:cxnSp>
          <p:nvCxnSpPr>
            <p:cNvPr id="50" name="Straight Arrow Connector 49"/>
            <p:cNvCxnSpPr>
              <a:stCxn id="49" idx="3"/>
            </p:cNvCxnSpPr>
            <p:nvPr/>
          </p:nvCxnSpPr>
          <p:spPr>
            <a:xfrm>
              <a:off x="2704800" y="2090149"/>
              <a:ext cx="366553" cy="129142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1" name="Group 50"/>
          <p:cNvGrpSpPr/>
          <p:nvPr/>
        </p:nvGrpSpPr>
        <p:grpSpPr>
          <a:xfrm>
            <a:off x="8396510" y="2208005"/>
            <a:ext cx="647923" cy="1647651"/>
            <a:chOff x="2394979" y="1767304"/>
            <a:chExt cx="647923" cy="1647651"/>
          </a:xfrm>
        </p:grpSpPr>
        <p:sp>
          <p:nvSpPr>
            <p:cNvPr id="52" name="TextBox 51"/>
            <p:cNvSpPr txBox="1"/>
            <p:nvPr/>
          </p:nvSpPr>
          <p:spPr>
            <a:xfrm>
              <a:off x="2394979" y="1767304"/>
              <a:ext cx="310117" cy="338554"/>
            </a:xfrm>
            <a:prstGeom prst="rect">
              <a:avLst/>
            </a:prstGeom>
            <a:solidFill>
              <a:schemeClr val="bg1"/>
            </a:solidFill>
            <a:ln w="19050">
              <a:solidFill>
                <a:schemeClr val="accent2"/>
              </a:solidFill>
            </a:ln>
          </p:spPr>
          <p:txBody>
            <a:bodyPr wrap="square" rtlCol="0">
              <a:spAutoFit/>
            </a:bodyPr>
            <a:lstStyle/>
            <a:p>
              <a:pPr algn="r"/>
              <a:r>
                <a:rPr lang="en-CA" sz="1600" dirty="0"/>
                <a:t>9</a:t>
              </a:r>
            </a:p>
          </p:txBody>
        </p:sp>
        <p:cxnSp>
          <p:nvCxnSpPr>
            <p:cNvPr id="53" name="Straight Arrow Connector 52"/>
            <p:cNvCxnSpPr>
              <a:stCxn id="52" idx="3"/>
            </p:cNvCxnSpPr>
            <p:nvPr/>
          </p:nvCxnSpPr>
          <p:spPr>
            <a:xfrm>
              <a:off x="2705096" y="1936581"/>
              <a:ext cx="337806" cy="147837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4" name="Group 53"/>
          <p:cNvGrpSpPr/>
          <p:nvPr/>
        </p:nvGrpSpPr>
        <p:grpSpPr>
          <a:xfrm>
            <a:off x="8463185" y="4734418"/>
            <a:ext cx="1957165" cy="617346"/>
            <a:chOff x="2654517" y="2395545"/>
            <a:chExt cx="1957165" cy="617346"/>
          </a:xfrm>
        </p:grpSpPr>
        <p:sp>
          <p:nvSpPr>
            <p:cNvPr id="55" name="TextBox 54"/>
            <p:cNvSpPr txBox="1"/>
            <p:nvPr/>
          </p:nvSpPr>
          <p:spPr>
            <a:xfrm>
              <a:off x="2654517" y="2674337"/>
              <a:ext cx="1203720" cy="338554"/>
            </a:xfrm>
            <a:prstGeom prst="rect">
              <a:avLst/>
            </a:prstGeom>
            <a:solidFill>
              <a:schemeClr val="bg1"/>
            </a:solidFill>
            <a:ln w="19050">
              <a:solidFill>
                <a:schemeClr val="accent2"/>
              </a:solidFill>
            </a:ln>
          </p:spPr>
          <p:txBody>
            <a:bodyPr wrap="square" rtlCol="0">
              <a:spAutoFit/>
            </a:bodyPr>
            <a:lstStyle/>
            <a:p>
              <a:pPr algn="r"/>
              <a:r>
                <a:rPr lang="en-CA" sz="1600" dirty="0"/>
                <a:t>Click on </a:t>
              </a:r>
              <a:r>
                <a:rPr lang="en-CA" sz="1600" b="1" dirty="0"/>
                <a:t>OK</a:t>
              </a:r>
            </a:p>
          </p:txBody>
        </p:sp>
        <p:cxnSp>
          <p:nvCxnSpPr>
            <p:cNvPr id="56" name="Straight Arrow Connector 55"/>
            <p:cNvCxnSpPr>
              <a:stCxn id="55" idx="3"/>
            </p:cNvCxnSpPr>
            <p:nvPr/>
          </p:nvCxnSpPr>
          <p:spPr>
            <a:xfrm flipV="1">
              <a:off x="3858237" y="2395545"/>
              <a:ext cx="753445" cy="44806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02476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4"/>
                                        </p:tgtEl>
                                        <p:attrNameLst>
                                          <p:attrName>style.visibility</p:attrName>
                                        </p:attrNameLst>
                                      </p:cBhvr>
                                      <p:to>
                                        <p:strVal val="visible"/>
                                      </p:to>
                                    </p:set>
                                    <p:anim calcmode="lin" valueType="num">
                                      <p:cBhvr>
                                        <p:cTn id="14" dur="500" fill="hold"/>
                                        <p:tgtEl>
                                          <p:spTgt spid="34"/>
                                        </p:tgtEl>
                                        <p:attrNameLst>
                                          <p:attrName>ppt_w</p:attrName>
                                        </p:attrNameLst>
                                      </p:cBhvr>
                                      <p:tavLst>
                                        <p:tav tm="0">
                                          <p:val>
                                            <p:fltVal val="0"/>
                                          </p:val>
                                        </p:tav>
                                        <p:tav tm="100000">
                                          <p:val>
                                            <p:strVal val="#ppt_w"/>
                                          </p:val>
                                        </p:tav>
                                      </p:tavLst>
                                    </p:anim>
                                    <p:anim calcmode="lin" valueType="num">
                                      <p:cBhvr>
                                        <p:cTn id="15" dur="500" fill="hold"/>
                                        <p:tgtEl>
                                          <p:spTgt spid="34"/>
                                        </p:tgtEl>
                                        <p:attrNameLst>
                                          <p:attrName>ppt_h</p:attrName>
                                        </p:attrNameLst>
                                      </p:cBhvr>
                                      <p:tavLst>
                                        <p:tav tm="0">
                                          <p:val>
                                            <p:fltVal val="0"/>
                                          </p:val>
                                        </p:tav>
                                        <p:tav tm="100000">
                                          <p:val>
                                            <p:strVal val="#ppt_h"/>
                                          </p:val>
                                        </p:tav>
                                      </p:tavLst>
                                    </p:anim>
                                    <p:animEffect transition="in" filter="fade">
                                      <p:cBhvr>
                                        <p:cTn id="16" dur="500"/>
                                        <p:tgtEl>
                                          <p:spTgt spid="3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0"/>
                                        </p:tgtEl>
                                        <p:attrNameLst>
                                          <p:attrName>style.visibility</p:attrName>
                                        </p:attrNameLst>
                                      </p:cBhvr>
                                      <p:to>
                                        <p:strVal val="visible"/>
                                      </p:to>
                                    </p:set>
                                    <p:anim calcmode="lin" valueType="num">
                                      <p:cBhvr>
                                        <p:cTn id="21" dur="500" fill="hold"/>
                                        <p:tgtEl>
                                          <p:spTgt spid="30"/>
                                        </p:tgtEl>
                                        <p:attrNameLst>
                                          <p:attrName>ppt_w</p:attrName>
                                        </p:attrNameLst>
                                      </p:cBhvr>
                                      <p:tavLst>
                                        <p:tav tm="0">
                                          <p:val>
                                            <p:fltVal val="0"/>
                                          </p:val>
                                        </p:tav>
                                        <p:tav tm="100000">
                                          <p:val>
                                            <p:strVal val="#ppt_w"/>
                                          </p:val>
                                        </p:tav>
                                      </p:tavLst>
                                    </p:anim>
                                    <p:anim calcmode="lin" valueType="num">
                                      <p:cBhvr>
                                        <p:cTn id="22" dur="500" fill="hold"/>
                                        <p:tgtEl>
                                          <p:spTgt spid="30"/>
                                        </p:tgtEl>
                                        <p:attrNameLst>
                                          <p:attrName>ppt_h</p:attrName>
                                        </p:attrNameLst>
                                      </p:cBhvr>
                                      <p:tavLst>
                                        <p:tav tm="0">
                                          <p:val>
                                            <p:fltVal val="0"/>
                                          </p:val>
                                        </p:tav>
                                        <p:tav tm="100000">
                                          <p:val>
                                            <p:strVal val="#ppt_h"/>
                                          </p:val>
                                        </p:tav>
                                      </p:tavLst>
                                    </p:anim>
                                    <p:animEffect transition="in" filter="fade">
                                      <p:cBhvr>
                                        <p:cTn id="23" dur="500"/>
                                        <p:tgtEl>
                                          <p:spTgt spid="30"/>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6"/>
                                        </p:tgtEl>
                                        <p:attrNameLst>
                                          <p:attrName>style.visibility</p:attrName>
                                        </p:attrNameLst>
                                      </p:cBhvr>
                                      <p:to>
                                        <p:strVal val="visible"/>
                                      </p:to>
                                    </p:set>
                                    <p:anim calcmode="lin" valueType="num">
                                      <p:cBhvr>
                                        <p:cTn id="28" dur="500" fill="hold"/>
                                        <p:tgtEl>
                                          <p:spTgt spid="26"/>
                                        </p:tgtEl>
                                        <p:attrNameLst>
                                          <p:attrName>ppt_w</p:attrName>
                                        </p:attrNameLst>
                                      </p:cBhvr>
                                      <p:tavLst>
                                        <p:tav tm="0">
                                          <p:val>
                                            <p:fltVal val="0"/>
                                          </p:val>
                                        </p:tav>
                                        <p:tav tm="100000">
                                          <p:val>
                                            <p:strVal val="#ppt_w"/>
                                          </p:val>
                                        </p:tav>
                                      </p:tavLst>
                                    </p:anim>
                                    <p:anim calcmode="lin" valueType="num">
                                      <p:cBhvr>
                                        <p:cTn id="29" dur="500" fill="hold"/>
                                        <p:tgtEl>
                                          <p:spTgt spid="26"/>
                                        </p:tgtEl>
                                        <p:attrNameLst>
                                          <p:attrName>ppt_h</p:attrName>
                                        </p:attrNameLst>
                                      </p:cBhvr>
                                      <p:tavLst>
                                        <p:tav tm="0">
                                          <p:val>
                                            <p:fltVal val="0"/>
                                          </p:val>
                                        </p:tav>
                                        <p:tav tm="100000">
                                          <p:val>
                                            <p:strVal val="#ppt_h"/>
                                          </p:val>
                                        </p:tav>
                                      </p:tavLst>
                                    </p:anim>
                                    <p:animEffect transition="in" filter="fade">
                                      <p:cBhvr>
                                        <p:cTn id="30" dur="500"/>
                                        <p:tgtEl>
                                          <p:spTgt spid="26"/>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p:cTn id="35" dur="500" fill="hold"/>
                                        <p:tgtEl>
                                          <p:spTgt spid="22"/>
                                        </p:tgtEl>
                                        <p:attrNameLst>
                                          <p:attrName>ppt_w</p:attrName>
                                        </p:attrNameLst>
                                      </p:cBhvr>
                                      <p:tavLst>
                                        <p:tav tm="0">
                                          <p:val>
                                            <p:fltVal val="0"/>
                                          </p:val>
                                        </p:tav>
                                        <p:tav tm="100000">
                                          <p:val>
                                            <p:strVal val="#ppt_w"/>
                                          </p:val>
                                        </p:tav>
                                      </p:tavLst>
                                    </p:anim>
                                    <p:anim calcmode="lin" valueType="num">
                                      <p:cBhvr>
                                        <p:cTn id="36" dur="500" fill="hold"/>
                                        <p:tgtEl>
                                          <p:spTgt spid="22"/>
                                        </p:tgtEl>
                                        <p:attrNameLst>
                                          <p:attrName>ppt_h</p:attrName>
                                        </p:attrNameLst>
                                      </p:cBhvr>
                                      <p:tavLst>
                                        <p:tav tm="0">
                                          <p:val>
                                            <p:fltVal val="0"/>
                                          </p:val>
                                        </p:tav>
                                        <p:tav tm="100000">
                                          <p:val>
                                            <p:strVal val="#ppt_h"/>
                                          </p:val>
                                        </p:tav>
                                      </p:tavLst>
                                    </p:anim>
                                    <p:animEffect transition="in" filter="fade">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cBhvr>
                                        <p:cTn id="42" dur="500" fill="hold"/>
                                        <p:tgtEl>
                                          <p:spTgt spid="18"/>
                                        </p:tgtEl>
                                        <p:attrNameLst>
                                          <p:attrName>ppt_w</p:attrName>
                                        </p:attrNameLst>
                                      </p:cBhvr>
                                      <p:tavLst>
                                        <p:tav tm="0">
                                          <p:val>
                                            <p:fltVal val="0"/>
                                          </p:val>
                                        </p:tav>
                                        <p:tav tm="100000">
                                          <p:val>
                                            <p:strVal val="#ppt_w"/>
                                          </p:val>
                                        </p:tav>
                                      </p:tavLst>
                                    </p:anim>
                                    <p:anim calcmode="lin" valueType="num">
                                      <p:cBhvr>
                                        <p:cTn id="43" dur="500" fill="hold"/>
                                        <p:tgtEl>
                                          <p:spTgt spid="18"/>
                                        </p:tgtEl>
                                        <p:attrNameLst>
                                          <p:attrName>ppt_h</p:attrName>
                                        </p:attrNameLst>
                                      </p:cBhvr>
                                      <p:tavLst>
                                        <p:tav tm="0">
                                          <p:val>
                                            <p:fltVal val="0"/>
                                          </p:val>
                                        </p:tav>
                                        <p:tav tm="100000">
                                          <p:val>
                                            <p:strVal val="#ppt_h"/>
                                          </p:val>
                                        </p:tav>
                                      </p:tavLst>
                                    </p:anim>
                                    <p:animEffect transition="in" filter="fade">
                                      <p:cBhvr>
                                        <p:cTn id="44" dur="5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42"/>
                                        </p:tgtEl>
                                        <p:attrNameLst>
                                          <p:attrName>style.visibility</p:attrName>
                                        </p:attrNameLst>
                                      </p:cBhvr>
                                      <p:to>
                                        <p:strVal val="visible"/>
                                      </p:to>
                                    </p:set>
                                    <p:anim calcmode="lin" valueType="num">
                                      <p:cBhvr>
                                        <p:cTn id="49" dur="500" fill="hold"/>
                                        <p:tgtEl>
                                          <p:spTgt spid="42"/>
                                        </p:tgtEl>
                                        <p:attrNameLst>
                                          <p:attrName>ppt_w</p:attrName>
                                        </p:attrNameLst>
                                      </p:cBhvr>
                                      <p:tavLst>
                                        <p:tav tm="0">
                                          <p:val>
                                            <p:fltVal val="0"/>
                                          </p:val>
                                        </p:tav>
                                        <p:tav tm="100000">
                                          <p:val>
                                            <p:strVal val="#ppt_w"/>
                                          </p:val>
                                        </p:tav>
                                      </p:tavLst>
                                    </p:anim>
                                    <p:anim calcmode="lin" valueType="num">
                                      <p:cBhvr>
                                        <p:cTn id="50" dur="500" fill="hold"/>
                                        <p:tgtEl>
                                          <p:spTgt spid="42"/>
                                        </p:tgtEl>
                                        <p:attrNameLst>
                                          <p:attrName>ppt_h</p:attrName>
                                        </p:attrNameLst>
                                      </p:cBhvr>
                                      <p:tavLst>
                                        <p:tav tm="0">
                                          <p:val>
                                            <p:fltVal val="0"/>
                                          </p:val>
                                        </p:tav>
                                        <p:tav tm="100000">
                                          <p:val>
                                            <p:strVal val="#ppt_h"/>
                                          </p:val>
                                        </p:tav>
                                      </p:tavLst>
                                    </p:anim>
                                    <p:animEffect transition="in" filter="fade">
                                      <p:cBhvr>
                                        <p:cTn id="51" dur="500"/>
                                        <p:tgtEl>
                                          <p:spTgt spid="42"/>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45"/>
                                        </p:tgtEl>
                                        <p:attrNameLst>
                                          <p:attrName>style.visibility</p:attrName>
                                        </p:attrNameLst>
                                      </p:cBhvr>
                                      <p:to>
                                        <p:strVal val="visible"/>
                                      </p:to>
                                    </p:set>
                                    <p:anim calcmode="lin" valueType="num">
                                      <p:cBhvr>
                                        <p:cTn id="56" dur="500" fill="hold"/>
                                        <p:tgtEl>
                                          <p:spTgt spid="45"/>
                                        </p:tgtEl>
                                        <p:attrNameLst>
                                          <p:attrName>ppt_w</p:attrName>
                                        </p:attrNameLst>
                                      </p:cBhvr>
                                      <p:tavLst>
                                        <p:tav tm="0">
                                          <p:val>
                                            <p:fltVal val="0"/>
                                          </p:val>
                                        </p:tav>
                                        <p:tav tm="100000">
                                          <p:val>
                                            <p:strVal val="#ppt_w"/>
                                          </p:val>
                                        </p:tav>
                                      </p:tavLst>
                                    </p:anim>
                                    <p:anim calcmode="lin" valueType="num">
                                      <p:cBhvr>
                                        <p:cTn id="57" dur="500" fill="hold"/>
                                        <p:tgtEl>
                                          <p:spTgt spid="45"/>
                                        </p:tgtEl>
                                        <p:attrNameLst>
                                          <p:attrName>ppt_h</p:attrName>
                                        </p:attrNameLst>
                                      </p:cBhvr>
                                      <p:tavLst>
                                        <p:tav tm="0">
                                          <p:val>
                                            <p:fltVal val="0"/>
                                          </p:val>
                                        </p:tav>
                                        <p:tav tm="100000">
                                          <p:val>
                                            <p:strVal val="#ppt_h"/>
                                          </p:val>
                                        </p:tav>
                                      </p:tavLst>
                                    </p:anim>
                                    <p:animEffect transition="in" filter="fade">
                                      <p:cBhvr>
                                        <p:cTn id="58" dur="500"/>
                                        <p:tgtEl>
                                          <p:spTgt spid="45"/>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48"/>
                                        </p:tgtEl>
                                        <p:attrNameLst>
                                          <p:attrName>style.visibility</p:attrName>
                                        </p:attrNameLst>
                                      </p:cBhvr>
                                      <p:to>
                                        <p:strVal val="visible"/>
                                      </p:to>
                                    </p:set>
                                    <p:anim calcmode="lin" valueType="num">
                                      <p:cBhvr>
                                        <p:cTn id="63" dur="500" fill="hold"/>
                                        <p:tgtEl>
                                          <p:spTgt spid="48"/>
                                        </p:tgtEl>
                                        <p:attrNameLst>
                                          <p:attrName>ppt_w</p:attrName>
                                        </p:attrNameLst>
                                      </p:cBhvr>
                                      <p:tavLst>
                                        <p:tav tm="0">
                                          <p:val>
                                            <p:fltVal val="0"/>
                                          </p:val>
                                        </p:tav>
                                        <p:tav tm="100000">
                                          <p:val>
                                            <p:strVal val="#ppt_w"/>
                                          </p:val>
                                        </p:tav>
                                      </p:tavLst>
                                    </p:anim>
                                    <p:anim calcmode="lin" valueType="num">
                                      <p:cBhvr>
                                        <p:cTn id="64" dur="500" fill="hold"/>
                                        <p:tgtEl>
                                          <p:spTgt spid="48"/>
                                        </p:tgtEl>
                                        <p:attrNameLst>
                                          <p:attrName>ppt_h</p:attrName>
                                        </p:attrNameLst>
                                      </p:cBhvr>
                                      <p:tavLst>
                                        <p:tav tm="0">
                                          <p:val>
                                            <p:fltVal val="0"/>
                                          </p:val>
                                        </p:tav>
                                        <p:tav tm="100000">
                                          <p:val>
                                            <p:strVal val="#ppt_h"/>
                                          </p:val>
                                        </p:tav>
                                      </p:tavLst>
                                    </p:anim>
                                    <p:animEffect transition="in" filter="fade">
                                      <p:cBhvr>
                                        <p:cTn id="65" dur="500"/>
                                        <p:tgtEl>
                                          <p:spTgt spid="48"/>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nodeType="clickEffect">
                                  <p:stCondLst>
                                    <p:cond delay="0"/>
                                  </p:stCondLst>
                                  <p:childTnLst>
                                    <p:set>
                                      <p:cBhvr>
                                        <p:cTn id="69" dur="1" fill="hold">
                                          <p:stCondLst>
                                            <p:cond delay="0"/>
                                          </p:stCondLst>
                                        </p:cTn>
                                        <p:tgtEl>
                                          <p:spTgt spid="51"/>
                                        </p:tgtEl>
                                        <p:attrNameLst>
                                          <p:attrName>style.visibility</p:attrName>
                                        </p:attrNameLst>
                                      </p:cBhvr>
                                      <p:to>
                                        <p:strVal val="visible"/>
                                      </p:to>
                                    </p:set>
                                    <p:anim calcmode="lin" valueType="num">
                                      <p:cBhvr>
                                        <p:cTn id="70" dur="500" fill="hold"/>
                                        <p:tgtEl>
                                          <p:spTgt spid="51"/>
                                        </p:tgtEl>
                                        <p:attrNameLst>
                                          <p:attrName>ppt_w</p:attrName>
                                        </p:attrNameLst>
                                      </p:cBhvr>
                                      <p:tavLst>
                                        <p:tav tm="0">
                                          <p:val>
                                            <p:fltVal val="0"/>
                                          </p:val>
                                        </p:tav>
                                        <p:tav tm="100000">
                                          <p:val>
                                            <p:strVal val="#ppt_w"/>
                                          </p:val>
                                        </p:tav>
                                      </p:tavLst>
                                    </p:anim>
                                    <p:anim calcmode="lin" valueType="num">
                                      <p:cBhvr>
                                        <p:cTn id="71" dur="500" fill="hold"/>
                                        <p:tgtEl>
                                          <p:spTgt spid="51"/>
                                        </p:tgtEl>
                                        <p:attrNameLst>
                                          <p:attrName>ppt_h</p:attrName>
                                        </p:attrNameLst>
                                      </p:cBhvr>
                                      <p:tavLst>
                                        <p:tav tm="0">
                                          <p:val>
                                            <p:fltVal val="0"/>
                                          </p:val>
                                        </p:tav>
                                        <p:tav tm="100000">
                                          <p:val>
                                            <p:strVal val="#ppt_h"/>
                                          </p:val>
                                        </p:tav>
                                      </p:tavLst>
                                    </p:anim>
                                    <p:animEffect transition="in" filter="fade">
                                      <p:cBhvr>
                                        <p:cTn id="72" dur="500"/>
                                        <p:tgtEl>
                                          <p:spTgt spid="51"/>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nodeType="clickEffect">
                                  <p:stCondLst>
                                    <p:cond delay="0"/>
                                  </p:stCondLst>
                                  <p:childTnLst>
                                    <p:set>
                                      <p:cBhvr>
                                        <p:cTn id="76" dur="1" fill="hold">
                                          <p:stCondLst>
                                            <p:cond delay="0"/>
                                          </p:stCondLst>
                                        </p:cTn>
                                        <p:tgtEl>
                                          <p:spTgt spid="54"/>
                                        </p:tgtEl>
                                        <p:attrNameLst>
                                          <p:attrName>style.visibility</p:attrName>
                                        </p:attrNameLst>
                                      </p:cBhvr>
                                      <p:to>
                                        <p:strVal val="visible"/>
                                      </p:to>
                                    </p:set>
                                    <p:anim calcmode="lin" valueType="num">
                                      <p:cBhvr>
                                        <p:cTn id="77" dur="500" fill="hold"/>
                                        <p:tgtEl>
                                          <p:spTgt spid="54"/>
                                        </p:tgtEl>
                                        <p:attrNameLst>
                                          <p:attrName>ppt_w</p:attrName>
                                        </p:attrNameLst>
                                      </p:cBhvr>
                                      <p:tavLst>
                                        <p:tav tm="0">
                                          <p:val>
                                            <p:fltVal val="0"/>
                                          </p:val>
                                        </p:tav>
                                        <p:tav tm="100000">
                                          <p:val>
                                            <p:strVal val="#ppt_w"/>
                                          </p:val>
                                        </p:tav>
                                      </p:tavLst>
                                    </p:anim>
                                    <p:anim calcmode="lin" valueType="num">
                                      <p:cBhvr>
                                        <p:cTn id="78" dur="500" fill="hold"/>
                                        <p:tgtEl>
                                          <p:spTgt spid="54"/>
                                        </p:tgtEl>
                                        <p:attrNameLst>
                                          <p:attrName>ppt_h</p:attrName>
                                        </p:attrNameLst>
                                      </p:cBhvr>
                                      <p:tavLst>
                                        <p:tav tm="0">
                                          <p:val>
                                            <p:fltVal val="0"/>
                                          </p:val>
                                        </p:tav>
                                        <p:tav tm="100000">
                                          <p:val>
                                            <p:strVal val="#ppt_h"/>
                                          </p:val>
                                        </p:tav>
                                      </p:tavLst>
                                    </p:anim>
                                    <p:animEffect transition="in" filter="fade">
                                      <p:cBhvr>
                                        <p:cTn id="79" dur="500"/>
                                        <p:tgtEl>
                                          <p:spTgt spid="54"/>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nodeType="clickEffect">
                                  <p:stCondLst>
                                    <p:cond delay="0"/>
                                  </p:stCondLst>
                                  <p:childTnLst>
                                    <p:set>
                                      <p:cBhvr>
                                        <p:cTn id="83" dur="1" fill="hold">
                                          <p:stCondLst>
                                            <p:cond delay="0"/>
                                          </p:stCondLst>
                                        </p:cTn>
                                        <p:tgtEl>
                                          <p:spTgt spid="9"/>
                                        </p:tgtEl>
                                        <p:attrNameLst>
                                          <p:attrName>style.visibility</p:attrName>
                                        </p:attrNameLst>
                                      </p:cBhvr>
                                      <p:to>
                                        <p:strVal val="visible"/>
                                      </p:to>
                                    </p:set>
                                    <p:anim calcmode="lin" valueType="num">
                                      <p:cBhvr>
                                        <p:cTn id="84" dur="500" fill="hold"/>
                                        <p:tgtEl>
                                          <p:spTgt spid="9"/>
                                        </p:tgtEl>
                                        <p:attrNameLst>
                                          <p:attrName>ppt_w</p:attrName>
                                        </p:attrNameLst>
                                      </p:cBhvr>
                                      <p:tavLst>
                                        <p:tav tm="0">
                                          <p:val>
                                            <p:fltVal val="0"/>
                                          </p:val>
                                        </p:tav>
                                        <p:tav tm="100000">
                                          <p:val>
                                            <p:strVal val="#ppt_w"/>
                                          </p:val>
                                        </p:tav>
                                      </p:tavLst>
                                    </p:anim>
                                    <p:anim calcmode="lin" valueType="num">
                                      <p:cBhvr>
                                        <p:cTn id="85" dur="500" fill="hold"/>
                                        <p:tgtEl>
                                          <p:spTgt spid="9"/>
                                        </p:tgtEl>
                                        <p:attrNameLst>
                                          <p:attrName>ppt_h</p:attrName>
                                        </p:attrNameLst>
                                      </p:cBhvr>
                                      <p:tavLst>
                                        <p:tav tm="0">
                                          <p:val>
                                            <p:fltVal val="0"/>
                                          </p:val>
                                        </p:tav>
                                        <p:tav tm="100000">
                                          <p:val>
                                            <p:strVal val="#ppt_h"/>
                                          </p:val>
                                        </p:tav>
                                      </p:tavLst>
                                    </p:anim>
                                    <p:animEffect transition="in" filter="fade">
                                      <p:cBhvr>
                                        <p:cTn id="8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4840" y="57151"/>
            <a:ext cx="8992288" cy="6744216"/>
          </a:xfrm>
          <a:prstGeom prst="rect">
            <a:avLst/>
          </a:prstGeom>
        </p:spPr>
      </p:pic>
      <p:sp>
        <p:nvSpPr>
          <p:cNvPr id="6" name="TextBox 5"/>
          <p:cNvSpPr txBox="1"/>
          <p:nvPr/>
        </p:nvSpPr>
        <p:spPr>
          <a:xfrm>
            <a:off x="133351" y="238125"/>
            <a:ext cx="2847974" cy="646331"/>
          </a:xfrm>
          <a:prstGeom prst="rect">
            <a:avLst/>
          </a:prstGeom>
          <a:solidFill>
            <a:schemeClr val="accent2"/>
          </a:solidFill>
          <a:effectLst>
            <a:softEdge rad="63500"/>
          </a:effectLst>
        </p:spPr>
        <p:txBody>
          <a:bodyPr wrap="square" rtlCol="0">
            <a:spAutoFit/>
          </a:bodyPr>
          <a:lstStyle/>
          <a:p>
            <a:pPr algn="ctr"/>
            <a:r>
              <a:rPr lang="en-CA" dirty="0"/>
              <a:t>This what your contact should look like now</a:t>
            </a:r>
          </a:p>
        </p:txBody>
      </p:sp>
      <p:sp>
        <p:nvSpPr>
          <p:cNvPr id="29" name="TextBox 28"/>
          <p:cNvSpPr txBox="1"/>
          <p:nvPr/>
        </p:nvSpPr>
        <p:spPr>
          <a:xfrm>
            <a:off x="4533900" y="5849123"/>
            <a:ext cx="2590800" cy="830997"/>
          </a:xfrm>
          <a:prstGeom prst="rect">
            <a:avLst/>
          </a:prstGeom>
          <a:noFill/>
        </p:spPr>
        <p:txBody>
          <a:bodyPr wrap="square" rtlCol="0">
            <a:spAutoFit/>
          </a:bodyPr>
          <a:lstStyle/>
          <a:p>
            <a:r>
              <a:rPr lang="en-CA" sz="1200" dirty="0"/>
              <a:t>PBCN Office Complex</a:t>
            </a:r>
            <a:br>
              <a:rPr lang="en-CA" sz="1200" dirty="0"/>
            </a:br>
            <a:r>
              <a:rPr lang="en-CA" sz="1200" dirty="0"/>
              <a:t>Main Floor, 2300 10th Avenue West</a:t>
            </a:r>
            <a:br>
              <a:rPr lang="en-CA" sz="1200" dirty="0"/>
            </a:br>
            <a:r>
              <a:rPr lang="en-CA" sz="1200" dirty="0"/>
              <a:t>Prince Albert, SK</a:t>
            </a:r>
          </a:p>
          <a:p>
            <a:r>
              <a:rPr lang="en-CA" sz="1200" dirty="0"/>
              <a:t>S6V 6Z1</a:t>
            </a:r>
          </a:p>
        </p:txBody>
      </p:sp>
      <p:sp>
        <p:nvSpPr>
          <p:cNvPr id="30" name="TextBox 29"/>
          <p:cNvSpPr txBox="1"/>
          <p:nvPr/>
        </p:nvSpPr>
        <p:spPr>
          <a:xfrm>
            <a:off x="4581525" y="4364048"/>
            <a:ext cx="1466850" cy="276999"/>
          </a:xfrm>
          <a:prstGeom prst="rect">
            <a:avLst/>
          </a:prstGeom>
          <a:noFill/>
        </p:spPr>
        <p:txBody>
          <a:bodyPr wrap="square" rtlCol="0">
            <a:spAutoFit/>
          </a:bodyPr>
          <a:lstStyle/>
          <a:p>
            <a:r>
              <a:rPr lang="en-CA" sz="1200" dirty="0"/>
              <a:t>+ 1 (844) 486-4842</a:t>
            </a:r>
          </a:p>
        </p:txBody>
      </p:sp>
      <p:sp>
        <p:nvSpPr>
          <p:cNvPr id="31" name="TextBox 30"/>
          <p:cNvSpPr txBox="1"/>
          <p:nvPr/>
        </p:nvSpPr>
        <p:spPr>
          <a:xfrm>
            <a:off x="4567237" y="3571904"/>
            <a:ext cx="1462088" cy="276999"/>
          </a:xfrm>
          <a:prstGeom prst="rect">
            <a:avLst/>
          </a:prstGeom>
          <a:noFill/>
        </p:spPr>
        <p:txBody>
          <a:bodyPr wrap="square" rtlCol="0">
            <a:spAutoFit/>
          </a:bodyPr>
          <a:lstStyle/>
          <a:p>
            <a:r>
              <a:rPr lang="en-CA" sz="1200" u="sng" dirty="0">
                <a:solidFill>
                  <a:schemeClr val="accent1">
                    <a:lumMod val="75000"/>
                  </a:schemeClr>
                </a:solidFill>
              </a:rPr>
              <a:t>www.nitha.com</a:t>
            </a:r>
          </a:p>
        </p:txBody>
      </p:sp>
      <p:sp>
        <p:nvSpPr>
          <p:cNvPr id="32" name="TextBox 31"/>
          <p:cNvSpPr txBox="1"/>
          <p:nvPr/>
        </p:nvSpPr>
        <p:spPr>
          <a:xfrm>
            <a:off x="4548187" y="2998614"/>
            <a:ext cx="1675598" cy="276999"/>
          </a:xfrm>
          <a:prstGeom prst="rect">
            <a:avLst/>
          </a:prstGeom>
          <a:noFill/>
        </p:spPr>
        <p:txBody>
          <a:bodyPr wrap="square" rtlCol="0">
            <a:spAutoFit/>
          </a:bodyPr>
          <a:lstStyle/>
          <a:p>
            <a:r>
              <a:rPr lang="en-CA" sz="1200" dirty="0"/>
              <a:t>helpdesk@nitha.com</a:t>
            </a:r>
          </a:p>
        </p:txBody>
      </p:sp>
      <p:sp>
        <p:nvSpPr>
          <p:cNvPr id="33" name="TextBox 32"/>
          <p:cNvSpPr txBox="1"/>
          <p:nvPr/>
        </p:nvSpPr>
        <p:spPr>
          <a:xfrm>
            <a:off x="4510087" y="2246846"/>
            <a:ext cx="1157288" cy="276999"/>
          </a:xfrm>
          <a:prstGeom prst="rect">
            <a:avLst/>
          </a:prstGeom>
          <a:noFill/>
        </p:spPr>
        <p:txBody>
          <a:bodyPr wrap="square" rtlCol="0">
            <a:spAutoFit/>
          </a:bodyPr>
          <a:lstStyle/>
          <a:p>
            <a:r>
              <a:rPr lang="en-CA" sz="1200" dirty="0"/>
              <a:t>Tech Guru</a:t>
            </a:r>
          </a:p>
        </p:txBody>
      </p:sp>
      <p:sp>
        <p:nvSpPr>
          <p:cNvPr id="34" name="TextBox 33"/>
          <p:cNvSpPr txBox="1"/>
          <p:nvPr/>
        </p:nvSpPr>
        <p:spPr>
          <a:xfrm>
            <a:off x="4500562" y="1989671"/>
            <a:ext cx="1157288" cy="276999"/>
          </a:xfrm>
          <a:prstGeom prst="rect">
            <a:avLst/>
          </a:prstGeom>
          <a:noFill/>
        </p:spPr>
        <p:txBody>
          <a:bodyPr wrap="square" rtlCol="0">
            <a:spAutoFit/>
          </a:bodyPr>
          <a:lstStyle/>
          <a:p>
            <a:r>
              <a:rPr lang="en-CA" sz="1200" dirty="0"/>
              <a:t>NITHA</a:t>
            </a:r>
          </a:p>
        </p:txBody>
      </p:sp>
      <p:sp>
        <p:nvSpPr>
          <p:cNvPr id="35" name="TextBox 34"/>
          <p:cNvSpPr txBox="1"/>
          <p:nvPr/>
        </p:nvSpPr>
        <p:spPr>
          <a:xfrm>
            <a:off x="4500561" y="1675346"/>
            <a:ext cx="1871664" cy="276999"/>
          </a:xfrm>
          <a:prstGeom prst="rect">
            <a:avLst/>
          </a:prstGeom>
          <a:noFill/>
        </p:spPr>
        <p:txBody>
          <a:bodyPr wrap="square" rtlCol="0">
            <a:spAutoFit/>
          </a:bodyPr>
          <a:lstStyle/>
          <a:p>
            <a:r>
              <a:rPr lang="en-CA" sz="1200" dirty="0"/>
              <a:t>IT Helpdesk Support</a:t>
            </a:r>
          </a:p>
        </p:txBody>
      </p:sp>
      <p:sp>
        <p:nvSpPr>
          <p:cNvPr id="41" name="TextBox 40"/>
          <p:cNvSpPr txBox="1"/>
          <p:nvPr/>
        </p:nvSpPr>
        <p:spPr>
          <a:xfrm>
            <a:off x="4529136" y="2523395"/>
            <a:ext cx="1675599" cy="276999"/>
          </a:xfrm>
          <a:prstGeom prst="rect">
            <a:avLst/>
          </a:prstGeom>
          <a:noFill/>
        </p:spPr>
        <p:txBody>
          <a:bodyPr wrap="square" rtlCol="0">
            <a:spAutoFit/>
          </a:bodyPr>
          <a:lstStyle/>
          <a:p>
            <a:r>
              <a:rPr lang="en-CA" sz="1200" dirty="0"/>
              <a:t>Support, IT Helpdesk</a:t>
            </a:r>
          </a:p>
        </p:txBody>
      </p:sp>
      <p:sp>
        <p:nvSpPr>
          <p:cNvPr id="42" name="TextBox 41"/>
          <p:cNvSpPr txBox="1"/>
          <p:nvPr/>
        </p:nvSpPr>
        <p:spPr>
          <a:xfrm>
            <a:off x="9176042" y="1705003"/>
            <a:ext cx="1974058" cy="307777"/>
          </a:xfrm>
          <a:prstGeom prst="rect">
            <a:avLst/>
          </a:prstGeom>
          <a:noFill/>
        </p:spPr>
        <p:txBody>
          <a:bodyPr wrap="square" rtlCol="0">
            <a:spAutoFit/>
          </a:bodyPr>
          <a:lstStyle/>
          <a:p>
            <a:r>
              <a:rPr lang="en-CA" sz="1400" b="1" dirty="0"/>
              <a:t>IT Helpdesk Support</a:t>
            </a:r>
          </a:p>
        </p:txBody>
      </p:sp>
      <p:sp>
        <p:nvSpPr>
          <p:cNvPr id="45" name="TextBox 44"/>
          <p:cNvSpPr txBox="1"/>
          <p:nvPr/>
        </p:nvSpPr>
        <p:spPr>
          <a:xfrm>
            <a:off x="9185567" y="1944409"/>
            <a:ext cx="1157288" cy="276999"/>
          </a:xfrm>
          <a:prstGeom prst="rect">
            <a:avLst/>
          </a:prstGeom>
          <a:noFill/>
        </p:spPr>
        <p:txBody>
          <a:bodyPr wrap="square" rtlCol="0">
            <a:spAutoFit/>
          </a:bodyPr>
          <a:lstStyle/>
          <a:p>
            <a:r>
              <a:rPr lang="en-CA" sz="1200" dirty="0"/>
              <a:t>NITHA</a:t>
            </a:r>
          </a:p>
        </p:txBody>
      </p:sp>
      <p:sp>
        <p:nvSpPr>
          <p:cNvPr id="46" name="TextBox 45"/>
          <p:cNvSpPr txBox="1"/>
          <p:nvPr/>
        </p:nvSpPr>
        <p:spPr>
          <a:xfrm>
            <a:off x="9185567" y="2141694"/>
            <a:ext cx="1157288" cy="276999"/>
          </a:xfrm>
          <a:prstGeom prst="rect">
            <a:avLst/>
          </a:prstGeom>
          <a:noFill/>
        </p:spPr>
        <p:txBody>
          <a:bodyPr wrap="square" rtlCol="0">
            <a:spAutoFit/>
          </a:bodyPr>
          <a:lstStyle/>
          <a:p>
            <a:r>
              <a:rPr lang="en-CA" sz="1200" dirty="0"/>
              <a:t>Tech Guru</a:t>
            </a:r>
          </a:p>
        </p:txBody>
      </p:sp>
      <p:sp>
        <p:nvSpPr>
          <p:cNvPr id="48" name="TextBox 47"/>
          <p:cNvSpPr txBox="1"/>
          <p:nvPr/>
        </p:nvSpPr>
        <p:spPr>
          <a:xfrm>
            <a:off x="9195092" y="2371068"/>
            <a:ext cx="1688308" cy="276999"/>
          </a:xfrm>
          <a:prstGeom prst="rect">
            <a:avLst/>
          </a:prstGeom>
          <a:noFill/>
        </p:spPr>
        <p:txBody>
          <a:bodyPr wrap="square" rtlCol="0">
            <a:spAutoFit/>
          </a:bodyPr>
          <a:lstStyle/>
          <a:p>
            <a:r>
              <a:rPr lang="en-CA" sz="1200" dirty="0"/>
              <a:t>helpdesk@nitha.com</a:t>
            </a:r>
          </a:p>
        </p:txBody>
      </p:sp>
      <p:sp>
        <p:nvSpPr>
          <p:cNvPr id="49" name="TextBox 48"/>
          <p:cNvSpPr txBox="1"/>
          <p:nvPr/>
        </p:nvSpPr>
        <p:spPr>
          <a:xfrm>
            <a:off x="4557711" y="3315297"/>
            <a:ext cx="3024189" cy="276999"/>
          </a:xfrm>
          <a:prstGeom prst="rect">
            <a:avLst/>
          </a:prstGeom>
          <a:noFill/>
        </p:spPr>
        <p:txBody>
          <a:bodyPr wrap="square" rtlCol="0">
            <a:spAutoFit/>
          </a:bodyPr>
          <a:lstStyle/>
          <a:p>
            <a:r>
              <a:rPr lang="en-CA" sz="1200" dirty="0"/>
              <a:t>IT Helpdesk Support (helpdesk@nitha.com)</a:t>
            </a:r>
          </a:p>
        </p:txBody>
      </p:sp>
      <p:sp>
        <p:nvSpPr>
          <p:cNvPr id="50" name="TextBox 49"/>
          <p:cNvSpPr txBox="1"/>
          <p:nvPr/>
        </p:nvSpPr>
        <p:spPr>
          <a:xfrm>
            <a:off x="9204617" y="2621989"/>
            <a:ext cx="1326358" cy="276999"/>
          </a:xfrm>
          <a:prstGeom prst="rect">
            <a:avLst/>
          </a:prstGeom>
          <a:noFill/>
        </p:spPr>
        <p:txBody>
          <a:bodyPr wrap="square" rtlCol="0">
            <a:spAutoFit/>
          </a:bodyPr>
          <a:lstStyle/>
          <a:p>
            <a:r>
              <a:rPr lang="en-CA" sz="1200" dirty="0"/>
              <a:t>www.nitha.com</a:t>
            </a:r>
          </a:p>
        </p:txBody>
      </p:sp>
      <p:sp>
        <p:nvSpPr>
          <p:cNvPr id="2" name="Line Callout 1 1"/>
          <p:cNvSpPr/>
          <p:nvPr/>
        </p:nvSpPr>
        <p:spPr>
          <a:xfrm>
            <a:off x="3181239" y="733424"/>
            <a:ext cx="428735" cy="752475"/>
          </a:xfrm>
          <a:prstGeom prst="borderCallout1">
            <a:avLst>
              <a:gd name="adj1" fmla="val 56250"/>
              <a:gd name="adj2" fmla="val -1192"/>
              <a:gd name="adj3" fmla="val 85028"/>
              <a:gd name="adj4" fmla="val -127587"/>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p:cNvSpPr txBox="1"/>
          <p:nvPr/>
        </p:nvSpPr>
        <p:spPr>
          <a:xfrm>
            <a:off x="623887" y="1192797"/>
            <a:ext cx="2009775" cy="338554"/>
          </a:xfrm>
          <a:prstGeom prst="rect">
            <a:avLst/>
          </a:prstGeom>
          <a:noFill/>
          <a:ln w="19050">
            <a:solidFill>
              <a:schemeClr val="accent2"/>
            </a:solidFill>
          </a:ln>
        </p:spPr>
        <p:txBody>
          <a:bodyPr wrap="square" rtlCol="0">
            <a:spAutoFit/>
          </a:bodyPr>
          <a:lstStyle/>
          <a:p>
            <a:r>
              <a:rPr lang="en-CA" sz="1600" dirty="0"/>
              <a:t>Click on </a:t>
            </a:r>
            <a:r>
              <a:rPr lang="en-CA" sz="1600" b="1" i="1" dirty="0"/>
              <a:t>Save &amp; Close</a:t>
            </a:r>
            <a:endParaRPr lang="en-CA" sz="1600" dirty="0"/>
          </a:p>
        </p:txBody>
      </p:sp>
    </p:spTree>
    <p:extLst>
      <p:ext uri="{BB962C8B-B14F-4D97-AF65-F5344CB8AC3E}">
        <p14:creationId xmlns:p14="http://schemas.microsoft.com/office/powerpoint/2010/main" val="1600719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 calcmode="lin" valueType="num">
                                      <p:cBhvr>
                                        <p:cTn id="15" dur="1000" fill="hold"/>
                                        <p:tgtEl>
                                          <p:spTgt spid="2"/>
                                        </p:tgtEl>
                                        <p:attrNameLst>
                                          <p:attrName>style.rotation</p:attrName>
                                        </p:attrNameLst>
                                      </p:cBhvr>
                                      <p:tavLst>
                                        <p:tav tm="0">
                                          <p:val>
                                            <p:fltVal val="90"/>
                                          </p:val>
                                        </p:tav>
                                        <p:tav tm="100000">
                                          <p:val>
                                            <p:fltVal val="0"/>
                                          </p:val>
                                        </p:tav>
                                      </p:tavLst>
                                    </p:anim>
                                    <p:animEffect transition="in" filter="fade">
                                      <p:cBhvr>
                                        <p:cTn id="16" dur="1000"/>
                                        <p:tgtEl>
                                          <p:spTgt spid="2"/>
                                        </p:tgtEl>
                                      </p:cBhvr>
                                    </p:animEffect>
                                  </p:childTnLst>
                                </p:cTn>
                              </p:par>
                            </p:childTnLst>
                          </p:cTn>
                        </p:par>
                        <p:par>
                          <p:cTn id="17" fill="hold">
                            <p:stCondLst>
                              <p:cond delay="1000"/>
                            </p:stCondLst>
                            <p:childTnLst>
                              <p:par>
                                <p:cTn id="18" presetID="26" presetClass="emph" presetSubtype="0" fill="hold" grpId="1" nodeType="afterEffect">
                                  <p:stCondLst>
                                    <p:cond delay="0"/>
                                  </p:stCondLst>
                                  <p:childTnLst>
                                    <p:animEffect transition="out" filter="fade">
                                      <p:cBhvr>
                                        <p:cTn id="19" dur="500" tmFilter="0, 0; .2, .5; .8, .5; 1, 0"/>
                                        <p:tgtEl>
                                          <p:spTgt spid="2"/>
                                        </p:tgtEl>
                                      </p:cBhvr>
                                    </p:animEffect>
                                    <p:animScale>
                                      <p:cBhvr>
                                        <p:cTn id="20" dur="250" autoRev="1" fill="hold"/>
                                        <p:tgtEl>
                                          <p:spTgt spid="2"/>
                                        </p:tgtEl>
                                      </p:cBhvr>
                                      <p:by x="105000" y="105000"/>
                                    </p:animScale>
                                  </p:childTnLst>
                                </p:cTn>
                              </p:par>
                            </p:childTnLst>
                          </p:cTn>
                        </p:par>
                        <p:par>
                          <p:cTn id="21" fill="hold">
                            <p:stCondLst>
                              <p:cond delay="1500"/>
                            </p:stCondLst>
                            <p:childTnLst>
                              <p:par>
                                <p:cTn id="22" presetID="26" presetClass="emph" presetSubtype="0" fill="hold" grpId="2" nodeType="afterEffect">
                                  <p:stCondLst>
                                    <p:cond delay="0"/>
                                  </p:stCondLst>
                                  <p:childTnLst>
                                    <p:animEffect transition="out" filter="fade">
                                      <p:cBhvr>
                                        <p:cTn id="23" dur="500" tmFilter="0, 0; .2, .5; .8, .5; 1, 0"/>
                                        <p:tgtEl>
                                          <p:spTgt spid="2"/>
                                        </p:tgtEl>
                                      </p:cBhvr>
                                    </p:animEffect>
                                    <p:animScale>
                                      <p:cBhvr>
                                        <p:cTn id="24"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 grpId="2" animBg="1"/>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6109" y="652230"/>
            <a:ext cx="8596105" cy="5738357"/>
          </a:xfrm>
          <a:prstGeom prst="rect">
            <a:avLst/>
          </a:prstGeom>
        </p:spPr>
      </p:pic>
      <p:sp>
        <p:nvSpPr>
          <p:cNvPr id="5" name="TextBox 4"/>
          <p:cNvSpPr txBox="1"/>
          <p:nvPr/>
        </p:nvSpPr>
        <p:spPr>
          <a:xfrm>
            <a:off x="0" y="0"/>
            <a:ext cx="2390775" cy="369332"/>
          </a:xfrm>
          <a:prstGeom prst="rect">
            <a:avLst/>
          </a:prstGeom>
          <a:solidFill>
            <a:schemeClr val="accent2"/>
          </a:solidFill>
          <a:effectLst>
            <a:softEdge rad="63500"/>
          </a:effectLst>
        </p:spPr>
        <p:txBody>
          <a:bodyPr wrap="square" rtlCol="0">
            <a:spAutoFit/>
          </a:bodyPr>
          <a:lstStyle/>
          <a:p>
            <a:pPr algn="ctr"/>
            <a:r>
              <a:rPr lang="en-CA" dirty="0"/>
              <a:t>Now to make an Email</a:t>
            </a:r>
          </a:p>
        </p:txBody>
      </p:sp>
      <p:sp>
        <p:nvSpPr>
          <p:cNvPr id="7" name="Rounded Rectangle 6"/>
          <p:cNvSpPr/>
          <p:nvPr/>
        </p:nvSpPr>
        <p:spPr>
          <a:xfrm>
            <a:off x="2409826" y="5842576"/>
            <a:ext cx="266700" cy="253423"/>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TextBox 7"/>
          <p:cNvSpPr txBox="1"/>
          <p:nvPr/>
        </p:nvSpPr>
        <p:spPr>
          <a:xfrm>
            <a:off x="4548185" y="4899989"/>
            <a:ext cx="3648075" cy="584775"/>
          </a:xfrm>
          <a:prstGeom prst="rect">
            <a:avLst/>
          </a:prstGeom>
          <a:solidFill>
            <a:schemeClr val="bg1"/>
          </a:solidFill>
          <a:ln w="19050">
            <a:solidFill>
              <a:srgbClr val="00B050"/>
            </a:solidFill>
          </a:ln>
        </p:spPr>
        <p:txBody>
          <a:bodyPr wrap="square" rtlCol="0">
            <a:spAutoFit/>
          </a:bodyPr>
          <a:lstStyle/>
          <a:p>
            <a:r>
              <a:rPr lang="en-CA" sz="1600" dirty="0"/>
              <a:t>Select the </a:t>
            </a:r>
            <a:r>
              <a:rPr lang="en-CA" sz="1600" b="1" i="1" dirty="0"/>
              <a:t>Mail</a:t>
            </a:r>
            <a:r>
              <a:rPr lang="en-CA" sz="1600" dirty="0"/>
              <a:t> module, if you do not have it selected already.</a:t>
            </a:r>
          </a:p>
        </p:txBody>
      </p:sp>
      <p:cxnSp>
        <p:nvCxnSpPr>
          <p:cNvPr id="10" name="Straight Arrow Connector 9"/>
          <p:cNvCxnSpPr>
            <a:stCxn id="8" idx="1"/>
            <a:endCxn id="7" idx="3"/>
          </p:cNvCxnSpPr>
          <p:nvPr/>
        </p:nvCxnSpPr>
        <p:spPr>
          <a:xfrm flipH="1">
            <a:off x="2676526" y="5192377"/>
            <a:ext cx="1871659" cy="776911"/>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9" name="Rounded Rectangle 18"/>
          <p:cNvSpPr/>
          <p:nvPr/>
        </p:nvSpPr>
        <p:spPr>
          <a:xfrm>
            <a:off x="2386010" y="1375762"/>
            <a:ext cx="352425" cy="590550"/>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TextBox 19"/>
          <p:cNvSpPr txBox="1"/>
          <p:nvPr/>
        </p:nvSpPr>
        <p:spPr>
          <a:xfrm>
            <a:off x="4548186" y="3174719"/>
            <a:ext cx="3648075" cy="584775"/>
          </a:xfrm>
          <a:prstGeom prst="rect">
            <a:avLst/>
          </a:prstGeom>
          <a:solidFill>
            <a:schemeClr val="bg1"/>
          </a:solidFill>
          <a:ln w="19050">
            <a:solidFill>
              <a:srgbClr val="00B050"/>
            </a:solidFill>
          </a:ln>
        </p:spPr>
        <p:txBody>
          <a:bodyPr wrap="square" rtlCol="0">
            <a:spAutoFit/>
          </a:bodyPr>
          <a:lstStyle/>
          <a:p>
            <a:r>
              <a:rPr lang="en-CA" sz="1600" dirty="0"/>
              <a:t>Click on the </a:t>
            </a:r>
            <a:r>
              <a:rPr lang="en-CA" sz="1600" b="1" i="1" dirty="0"/>
              <a:t>New Email</a:t>
            </a:r>
            <a:r>
              <a:rPr lang="en-CA" sz="1600" dirty="0"/>
              <a:t> button to start a new email.</a:t>
            </a:r>
          </a:p>
        </p:txBody>
      </p:sp>
      <p:sp>
        <p:nvSpPr>
          <p:cNvPr id="9" name="Rounded Rectangle 8"/>
          <p:cNvSpPr/>
          <p:nvPr/>
        </p:nvSpPr>
        <p:spPr>
          <a:xfrm>
            <a:off x="4591049" y="3216609"/>
            <a:ext cx="3495675" cy="493472"/>
          </a:xfrm>
          <a:prstGeom prst="roundRect">
            <a:avLst/>
          </a:prstGeom>
          <a:solidFill>
            <a:srgbClr val="00B05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Rounded Rectangle 16"/>
          <p:cNvSpPr/>
          <p:nvPr/>
        </p:nvSpPr>
        <p:spPr>
          <a:xfrm>
            <a:off x="4600574" y="4943571"/>
            <a:ext cx="3495675" cy="493472"/>
          </a:xfrm>
          <a:prstGeom prst="roundRect">
            <a:avLst/>
          </a:prstGeom>
          <a:solidFill>
            <a:srgbClr val="00B05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1" name="Straight Arrow Connector 20"/>
          <p:cNvCxnSpPr>
            <a:endCxn id="19" idx="3"/>
          </p:cNvCxnSpPr>
          <p:nvPr/>
        </p:nvCxnSpPr>
        <p:spPr>
          <a:xfrm flipH="1" flipV="1">
            <a:off x="2738435" y="1671037"/>
            <a:ext cx="1809751" cy="1767491"/>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0917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 calcmode="lin" valueType="num">
                                      <p:cBhvr>
                                        <p:cTn id="15" dur="1000" fill="hold"/>
                                        <p:tgtEl>
                                          <p:spTgt spid="7"/>
                                        </p:tgtEl>
                                        <p:attrNameLst>
                                          <p:attrName>style.rotation</p:attrName>
                                        </p:attrNameLst>
                                      </p:cBhvr>
                                      <p:tavLst>
                                        <p:tav tm="0">
                                          <p:val>
                                            <p:fltVal val="90"/>
                                          </p:val>
                                        </p:tav>
                                        <p:tav tm="100000">
                                          <p:val>
                                            <p:fltVal val="0"/>
                                          </p:val>
                                        </p:tav>
                                      </p:tavLst>
                                    </p:anim>
                                    <p:animEffect transition="in" filter="fade">
                                      <p:cBhvr>
                                        <p:cTn id="16" dur="1000"/>
                                        <p:tgtEl>
                                          <p:spTgt spid="7"/>
                                        </p:tgtEl>
                                      </p:cBhvr>
                                    </p:animEffect>
                                  </p:childTnLst>
                                </p:cTn>
                              </p:par>
                            </p:childTnLst>
                          </p:cTn>
                        </p:par>
                        <p:par>
                          <p:cTn id="17" fill="hold">
                            <p:stCondLst>
                              <p:cond delay="1000"/>
                            </p:stCondLst>
                            <p:childTnLst>
                              <p:par>
                                <p:cTn id="18" presetID="53" presetClass="entr" presetSubtype="16"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500" fill="hold"/>
                                        <p:tgtEl>
                                          <p:spTgt spid="10"/>
                                        </p:tgtEl>
                                        <p:attrNameLst>
                                          <p:attrName>ppt_w</p:attrName>
                                        </p:attrNameLst>
                                      </p:cBhvr>
                                      <p:tavLst>
                                        <p:tav tm="0">
                                          <p:val>
                                            <p:fltVal val="0"/>
                                          </p:val>
                                        </p:tav>
                                        <p:tav tm="100000">
                                          <p:val>
                                            <p:strVal val="#ppt_w"/>
                                          </p:val>
                                        </p:tav>
                                      </p:tavLst>
                                    </p:anim>
                                    <p:anim calcmode="lin" valueType="num">
                                      <p:cBhvr>
                                        <p:cTn id="21" dur="500" fill="hold"/>
                                        <p:tgtEl>
                                          <p:spTgt spid="10"/>
                                        </p:tgtEl>
                                        <p:attrNameLst>
                                          <p:attrName>ppt_h</p:attrName>
                                        </p:attrNameLst>
                                      </p:cBhvr>
                                      <p:tavLst>
                                        <p:tav tm="0">
                                          <p:val>
                                            <p:fltVal val="0"/>
                                          </p:val>
                                        </p:tav>
                                        <p:tav tm="100000">
                                          <p:val>
                                            <p:strVal val="#ppt_h"/>
                                          </p:val>
                                        </p:tav>
                                      </p:tavLst>
                                    </p:anim>
                                    <p:animEffect transition="in" filter="fade">
                                      <p:cBhvr>
                                        <p:cTn id="22" dur="500"/>
                                        <p:tgtEl>
                                          <p:spTgt spid="10"/>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500" fill="hold"/>
                                        <p:tgtEl>
                                          <p:spTgt spid="17"/>
                                        </p:tgtEl>
                                        <p:attrNameLst>
                                          <p:attrName>ppt_w</p:attrName>
                                        </p:attrNameLst>
                                      </p:cBhvr>
                                      <p:tavLst>
                                        <p:tav tm="0">
                                          <p:val>
                                            <p:fltVal val="0"/>
                                          </p:val>
                                        </p:tav>
                                        <p:tav tm="100000">
                                          <p:val>
                                            <p:strVal val="#ppt_w"/>
                                          </p:val>
                                        </p:tav>
                                      </p:tavLst>
                                    </p:anim>
                                    <p:anim calcmode="lin" valueType="num">
                                      <p:cBhvr>
                                        <p:cTn id="26" dur="500" fill="hold"/>
                                        <p:tgtEl>
                                          <p:spTgt spid="17"/>
                                        </p:tgtEl>
                                        <p:attrNameLst>
                                          <p:attrName>ppt_h</p:attrName>
                                        </p:attrNameLst>
                                      </p:cBhvr>
                                      <p:tavLst>
                                        <p:tav tm="0">
                                          <p:val>
                                            <p:fltVal val="0"/>
                                          </p:val>
                                        </p:tav>
                                        <p:tav tm="100000">
                                          <p:val>
                                            <p:strVal val="#ppt_h"/>
                                          </p:val>
                                        </p:tav>
                                      </p:tavLst>
                                    </p:anim>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 calcmode="lin" valueType="num">
                                      <p:cBhvr>
                                        <p:cTn id="32" dur="1000" fill="hold"/>
                                        <p:tgtEl>
                                          <p:spTgt spid="20"/>
                                        </p:tgtEl>
                                        <p:attrNameLst>
                                          <p:attrName>ppt_w</p:attrName>
                                        </p:attrNameLst>
                                      </p:cBhvr>
                                      <p:tavLst>
                                        <p:tav tm="0">
                                          <p:val>
                                            <p:fltVal val="0"/>
                                          </p:val>
                                        </p:tav>
                                        <p:tav tm="100000">
                                          <p:val>
                                            <p:strVal val="#ppt_w"/>
                                          </p:val>
                                        </p:tav>
                                      </p:tavLst>
                                    </p:anim>
                                    <p:anim calcmode="lin" valueType="num">
                                      <p:cBhvr>
                                        <p:cTn id="33" dur="1000" fill="hold"/>
                                        <p:tgtEl>
                                          <p:spTgt spid="20"/>
                                        </p:tgtEl>
                                        <p:attrNameLst>
                                          <p:attrName>ppt_h</p:attrName>
                                        </p:attrNameLst>
                                      </p:cBhvr>
                                      <p:tavLst>
                                        <p:tav tm="0">
                                          <p:val>
                                            <p:fltVal val="0"/>
                                          </p:val>
                                        </p:tav>
                                        <p:tav tm="100000">
                                          <p:val>
                                            <p:strVal val="#ppt_h"/>
                                          </p:val>
                                        </p:tav>
                                      </p:tavLst>
                                    </p:anim>
                                    <p:anim calcmode="lin" valueType="num">
                                      <p:cBhvr>
                                        <p:cTn id="34" dur="1000" fill="hold"/>
                                        <p:tgtEl>
                                          <p:spTgt spid="20"/>
                                        </p:tgtEl>
                                        <p:attrNameLst>
                                          <p:attrName>style.rotation</p:attrName>
                                        </p:attrNameLst>
                                      </p:cBhvr>
                                      <p:tavLst>
                                        <p:tav tm="0">
                                          <p:val>
                                            <p:fltVal val="90"/>
                                          </p:val>
                                        </p:tav>
                                        <p:tav tm="100000">
                                          <p:val>
                                            <p:fltVal val="0"/>
                                          </p:val>
                                        </p:tav>
                                      </p:tavLst>
                                    </p:anim>
                                    <p:animEffect transition="in" filter="fade">
                                      <p:cBhvr>
                                        <p:cTn id="35" dur="1000"/>
                                        <p:tgtEl>
                                          <p:spTgt spid="20"/>
                                        </p:tgtEl>
                                      </p:cBhvr>
                                    </p:animEffect>
                                  </p:childTnLst>
                                </p:cTn>
                              </p:par>
                              <p:par>
                                <p:cTn id="36" presetID="31" presetClass="entr" presetSubtype="0" fill="hold" grpId="0" nodeType="withEffect">
                                  <p:stCondLst>
                                    <p:cond delay="0"/>
                                  </p:stCondLst>
                                  <p:childTnLst>
                                    <p:set>
                                      <p:cBhvr>
                                        <p:cTn id="37" dur="1" fill="hold">
                                          <p:stCondLst>
                                            <p:cond delay="0"/>
                                          </p:stCondLst>
                                        </p:cTn>
                                        <p:tgtEl>
                                          <p:spTgt spid="19"/>
                                        </p:tgtEl>
                                        <p:attrNameLst>
                                          <p:attrName>style.visibility</p:attrName>
                                        </p:attrNameLst>
                                      </p:cBhvr>
                                      <p:to>
                                        <p:strVal val="visible"/>
                                      </p:to>
                                    </p:set>
                                    <p:anim calcmode="lin" valueType="num">
                                      <p:cBhvr>
                                        <p:cTn id="38" dur="1000" fill="hold"/>
                                        <p:tgtEl>
                                          <p:spTgt spid="19"/>
                                        </p:tgtEl>
                                        <p:attrNameLst>
                                          <p:attrName>ppt_w</p:attrName>
                                        </p:attrNameLst>
                                      </p:cBhvr>
                                      <p:tavLst>
                                        <p:tav tm="0">
                                          <p:val>
                                            <p:fltVal val="0"/>
                                          </p:val>
                                        </p:tav>
                                        <p:tav tm="100000">
                                          <p:val>
                                            <p:strVal val="#ppt_w"/>
                                          </p:val>
                                        </p:tav>
                                      </p:tavLst>
                                    </p:anim>
                                    <p:anim calcmode="lin" valueType="num">
                                      <p:cBhvr>
                                        <p:cTn id="39" dur="1000" fill="hold"/>
                                        <p:tgtEl>
                                          <p:spTgt spid="19"/>
                                        </p:tgtEl>
                                        <p:attrNameLst>
                                          <p:attrName>ppt_h</p:attrName>
                                        </p:attrNameLst>
                                      </p:cBhvr>
                                      <p:tavLst>
                                        <p:tav tm="0">
                                          <p:val>
                                            <p:fltVal val="0"/>
                                          </p:val>
                                        </p:tav>
                                        <p:tav tm="100000">
                                          <p:val>
                                            <p:strVal val="#ppt_h"/>
                                          </p:val>
                                        </p:tav>
                                      </p:tavLst>
                                    </p:anim>
                                    <p:anim calcmode="lin" valueType="num">
                                      <p:cBhvr>
                                        <p:cTn id="40" dur="1000" fill="hold"/>
                                        <p:tgtEl>
                                          <p:spTgt spid="19"/>
                                        </p:tgtEl>
                                        <p:attrNameLst>
                                          <p:attrName>style.rotation</p:attrName>
                                        </p:attrNameLst>
                                      </p:cBhvr>
                                      <p:tavLst>
                                        <p:tav tm="0">
                                          <p:val>
                                            <p:fltVal val="90"/>
                                          </p:val>
                                        </p:tav>
                                        <p:tav tm="100000">
                                          <p:val>
                                            <p:fltVal val="0"/>
                                          </p:val>
                                        </p:tav>
                                      </p:tavLst>
                                    </p:anim>
                                    <p:animEffect transition="in" filter="fade">
                                      <p:cBhvr>
                                        <p:cTn id="41" dur="1000"/>
                                        <p:tgtEl>
                                          <p:spTgt spid="19"/>
                                        </p:tgtEl>
                                      </p:cBhvr>
                                    </p:animEffect>
                                  </p:childTnLst>
                                </p:cTn>
                              </p:par>
                            </p:childTnLst>
                          </p:cTn>
                        </p:par>
                        <p:par>
                          <p:cTn id="42" fill="hold">
                            <p:stCondLst>
                              <p:cond delay="1000"/>
                            </p:stCondLst>
                            <p:childTnLst>
                              <p:par>
                                <p:cTn id="43" presetID="53" presetClass="entr" presetSubtype="16" fill="hold" nodeType="afterEffect">
                                  <p:stCondLst>
                                    <p:cond delay="0"/>
                                  </p:stCondLst>
                                  <p:childTnLst>
                                    <p:set>
                                      <p:cBhvr>
                                        <p:cTn id="44" dur="1" fill="hold">
                                          <p:stCondLst>
                                            <p:cond delay="0"/>
                                          </p:stCondLst>
                                        </p:cTn>
                                        <p:tgtEl>
                                          <p:spTgt spid="21"/>
                                        </p:tgtEl>
                                        <p:attrNameLst>
                                          <p:attrName>style.visibility</p:attrName>
                                        </p:attrNameLst>
                                      </p:cBhvr>
                                      <p:to>
                                        <p:strVal val="visible"/>
                                      </p:to>
                                    </p:set>
                                    <p:anim calcmode="lin" valueType="num">
                                      <p:cBhvr>
                                        <p:cTn id="45" dur="500" fill="hold"/>
                                        <p:tgtEl>
                                          <p:spTgt spid="21"/>
                                        </p:tgtEl>
                                        <p:attrNameLst>
                                          <p:attrName>ppt_w</p:attrName>
                                        </p:attrNameLst>
                                      </p:cBhvr>
                                      <p:tavLst>
                                        <p:tav tm="0">
                                          <p:val>
                                            <p:fltVal val="0"/>
                                          </p:val>
                                        </p:tav>
                                        <p:tav tm="100000">
                                          <p:val>
                                            <p:strVal val="#ppt_w"/>
                                          </p:val>
                                        </p:tav>
                                      </p:tavLst>
                                    </p:anim>
                                    <p:anim calcmode="lin" valueType="num">
                                      <p:cBhvr>
                                        <p:cTn id="46" dur="500" fill="hold"/>
                                        <p:tgtEl>
                                          <p:spTgt spid="21"/>
                                        </p:tgtEl>
                                        <p:attrNameLst>
                                          <p:attrName>ppt_h</p:attrName>
                                        </p:attrNameLst>
                                      </p:cBhvr>
                                      <p:tavLst>
                                        <p:tav tm="0">
                                          <p:val>
                                            <p:fltVal val="0"/>
                                          </p:val>
                                        </p:tav>
                                        <p:tav tm="100000">
                                          <p:val>
                                            <p:strVal val="#ppt_h"/>
                                          </p:val>
                                        </p:tav>
                                      </p:tavLst>
                                    </p:anim>
                                    <p:animEffect transition="in" filter="fade">
                                      <p:cBhvr>
                                        <p:cTn id="47" dur="500"/>
                                        <p:tgtEl>
                                          <p:spTgt spid="21"/>
                                        </p:tgtEl>
                                      </p:cBhvr>
                                    </p:animEffect>
                                  </p:childTnLst>
                                </p:cTn>
                              </p:par>
                              <p:par>
                                <p:cTn id="48" presetID="53" presetClass="entr" presetSubtype="16" fill="hold" grpId="0" nodeType="withEffect">
                                  <p:stCondLst>
                                    <p:cond delay="0"/>
                                  </p:stCondLst>
                                  <p:childTnLst>
                                    <p:set>
                                      <p:cBhvr>
                                        <p:cTn id="49" dur="1" fill="hold">
                                          <p:stCondLst>
                                            <p:cond delay="0"/>
                                          </p:stCondLst>
                                        </p:cTn>
                                        <p:tgtEl>
                                          <p:spTgt spid="9"/>
                                        </p:tgtEl>
                                        <p:attrNameLst>
                                          <p:attrName>style.visibility</p:attrName>
                                        </p:attrNameLst>
                                      </p:cBhvr>
                                      <p:to>
                                        <p:strVal val="visible"/>
                                      </p:to>
                                    </p:set>
                                    <p:anim calcmode="lin" valueType="num">
                                      <p:cBhvr>
                                        <p:cTn id="50" dur="500" fill="hold"/>
                                        <p:tgtEl>
                                          <p:spTgt spid="9"/>
                                        </p:tgtEl>
                                        <p:attrNameLst>
                                          <p:attrName>ppt_w</p:attrName>
                                        </p:attrNameLst>
                                      </p:cBhvr>
                                      <p:tavLst>
                                        <p:tav tm="0">
                                          <p:val>
                                            <p:fltVal val="0"/>
                                          </p:val>
                                        </p:tav>
                                        <p:tav tm="100000">
                                          <p:val>
                                            <p:strVal val="#ppt_w"/>
                                          </p:val>
                                        </p:tav>
                                      </p:tavLst>
                                    </p:anim>
                                    <p:anim calcmode="lin" valueType="num">
                                      <p:cBhvr>
                                        <p:cTn id="51" dur="500" fill="hold"/>
                                        <p:tgtEl>
                                          <p:spTgt spid="9"/>
                                        </p:tgtEl>
                                        <p:attrNameLst>
                                          <p:attrName>ppt_h</p:attrName>
                                        </p:attrNameLst>
                                      </p:cBhvr>
                                      <p:tavLst>
                                        <p:tav tm="0">
                                          <p:val>
                                            <p:fltVal val="0"/>
                                          </p:val>
                                        </p:tav>
                                        <p:tav tm="100000">
                                          <p:val>
                                            <p:strVal val="#ppt_h"/>
                                          </p:val>
                                        </p:tav>
                                      </p:tavLst>
                                    </p:anim>
                                    <p:animEffect transition="in" filter="fade">
                                      <p:cBhvr>
                                        <p:cTn id="5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9" grpId="0" animBg="1"/>
      <p:bldP spid="20" grpId="0" animBg="1"/>
      <p:bldP spid="9" grpId="0" animBg="1"/>
      <p:bldP spid="1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3738" y="679585"/>
            <a:ext cx="8596105" cy="5768840"/>
          </a:xfrm>
          <a:prstGeom prst="rect">
            <a:avLst/>
          </a:prstGeom>
        </p:spPr>
      </p:pic>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57775" y="2574010"/>
            <a:ext cx="4792590" cy="3140990"/>
          </a:xfrm>
          <a:prstGeom prst="rect">
            <a:avLst/>
          </a:prstGeom>
        </p:spPr>
      </p:pic>
      <p:sp>
        <p:nvSpPr>
          <p:cNvPr id="6" name="TextBox 5"/>
          <p:cNvSpPr txBox="1"/>
          <p:nvPr/>
        </p:nvSpPr>
        <p:spPr>
          <a:xfrm>
            <a:off x="247650" y="228600"/>
            <a:ext cx="3829049" cy="369332"/>
          </a:xfrm>
          <a:prstGeom prst="rect">
            <a:avLst/>
          </a:prstGeom>
          <a:solidFill>
            <a:schemeClr val="accent2"/>
          </a:solidFill>
          <a:effectLst>
            <a:softEdge rad="63500"/>
          </a:effectLst>
        </p:spPr>
        <p:txBody>
          <a:bodyPr wrap="square" rtlCol="0">
            <a:spAutoFit/>
          </a:bodyPr>
          <a:lstStyle/>
          <a:p>
            <a:pPr algn="ctr"/>
            <a:r>
              <a:rPr lang="en-CA" dirty="0"/>
              <a:t>Make your email – select a contact</a:t>
            </a:r>
          </a:p>
        </p:txBody>
      </p:sp>
      <p:sp>
        <p:nvSpPr>
          <p:cNvPr id="7" name="TextBox 6"/>
          <p:cNvSpPr txBox="1"/>
          <p:nvPr/>
        </p:nvSpPr>
        <p:spPr>
          <a:xfrm>
            <a:off x="247650" y="1104900"/>
            <a:ext cx="3171825" cy="369332"/>
          </a:xfrm>
          <a:prstGeom prst="rect">
            <a:avLst/>
          </a:prstGeom>
          <a:noFill/>
          <a:ln w="19050">
            <a:solidFill>
              <a:schemeClr val="accent2"/>
            </a:solidFill>
          </a:ln>
        </p:spPr>
        <p:txBody>
          <a:bodyPr wrap="square" rtlCol="0">
            <a:spAutoFit/>
          </a:bodyPr>
          <a:lstStyle/>
          <a:p>
            <a:r>
              <a:rPr lang="en-CA" dirty="0"/>
              <a:t>Click on </a:t>
            </a:r>
            <a:r>
              <a:rPr lang="en-CA" b="1" i="1" dirty="0"/>
              <a:t>To…</a:t>
            </a:r>
            <a:r>
              <a:rPr lang="en-CA" dirty="0"/>
              <a:t> to select a contact </a:t>
            </a:r>
          </a:p>
        </p:txBody>
      </p:sp>
      <p:sp>
        <p:nvSpPr>
          <p:cNvPr id="8" name="Line Callout 1 7"/>
          <p:cNvSpPr/>
          <p:nvPr/>
        </p:nvSpPr>
        <p:spPr>
          <a:xfrm>
            <a:off x="4152899" y="2305050"/>
            <a:ext cx="466725" cy="285749"/>
          </a:xfrm>
          <a:prstGeom prst="borderCallout1">
            <a:avLst>
              <a:gd name="adj1" fmla="val 8224"/>
              <a:gd name="adj2" fmla="val 3031"/>
              <a:gd name="adj3" fmla="val -359194"/>
              <a:gd name="adj4" fmla="val -157979"/>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Rectangle 16"/>
          <p:cNvSpPr/>
          <p:nvPr/>
        </p:nvSpPr>
        <p:spPr>
          <a:xfrm>
            <a:off x="5657850" y="3400426"/>
            <a:ext cx="4362450" cy="13334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TextBox 17"/>
          <p:cNvSpPr txBox="1"/>
          <p:nvPr/>
        </p:nvSpPr>
        <p:spPr>
          <a:xfrm>
            <a:off x="6439896" y="3831033"/>
            <a:ext cx="3243324" cy="338554"/>
          </a:xfrm>
          <a:prstGeom prst="rect">
            <a:avLst/>
          </a:prstGeom>
          <a:noFill/>
          <a:ln w="19050">
            <a:solidFill>
              <a:schemeClr val="accent2"/>
            </a:solidFill>
          </a:ln>
        </p:spPr>
        <p:txBody>
          <a:bodyPr wrap="square" rtlCol="0">
            <a:spAutoFit/>
          </a:bodyPr>
          <a:lstStyle/>
          <a:p>
            <a:r>
              <a:rPr lang="en-CA" sz="1600" dirty="0"/>
              <a:t>Double Click on </a:t>
            </a:r>
            <a:r>
              <a:rPr lang="en-CA" sz="1600" i="1" dirty="0"/>
              <a:t>IT Helpdesk Support</a:t>
            </a:r>
          </a:p>
        </p:txBody>
      </p:sp>
      <p:cxnSp>
        <p:nvCxnSpPr>
          <p:cNvPr id="20" name="Straight Arrow Connector 19"/>
          <p:cNvCxnSpPr/>
          <p:nvPr/>
        </p:nvCxnSpPr>
        <p:spPr>
          <a:xfrm flipH="1" flipV="1">
            <a:off x="7277100" y="3533775"/>
            <a:ext cx="457200" cy="29527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5664963" y="5855493"/>
            <a:ext cx="4355337" cy="338554"/>
          </a:xfrm>
          <a:prstGeom prst="rect">
            <a:avLst/>
          </a:prstGeom>
          <a:noFill/>
          <a:ln w="19050">
            <a:solidFill>
              <a:schemeClr val="accent2"/>
            </a:solidFill>
          </a:ln>
        </p:spPr>
        <p:txBody>
          <a:bodyPr wrap="square" rtlCol="0">
            <a:spAutoFit/>
          </a:bodyPr>
          <a:lstStyle/>
          <a:p>
            <a:r>
              <a:rPr lang="en-CA" sz="1600" dirty="0"/>
              <a:t>When you see the email listed here, click on </a:t>
            </a:r>
            <a:r>
              <a:rPr lang="en-CA" sz="1600" b="1" dirty="0"/>
              <a:t>OK</a:t>
            </a:r>
            <a:r>
              <a:rPr lang="en-CA" sz="1600" dirty="0"/>
              <a:t>.</a:t>
            </a:r>
          </a:p>
        </p:txBody>
      </p:sp>
      <p:cxnSp>
        <p:nvCxnSpPr>
          <p:cNvPr id="24" name="Straight Arrow Connector 23"/>
          <p:cNvCxnSpPr/>
          <p:nvPr/>
        </p:nvCxnSpPr>
        <p:spPr>
          <a:xfrm flipH="1" flipV="1">
            <a:off x="7210425" y="5076826"/>
            <a:ext cx="628650" cy="77866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flipV="1">
            <a:off x="9384537" y="5628184"/>
            <a:ext cx="247650" cy="33693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p:cNvCxnSpPr>
            <a:stCxn id="8" idx="0"/>
          </p:cNvCxnSpPr>
          <p:nvPr/>
        </p:nvCxnSpPr>
        <p:spPr>
          <a:xfrm>
            <a:off x="4619624" y="2447925"/>
            <a:ext cx="938151" cy="13811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0873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ppt_w</p:attrName>
                                        </p:attrNameLst>
                                      </p:cBhvr>
                                      <p:tavLst>
                                        <p:tav tm="0">
                                          <p:val>
                                            <p:fltVal val="0"/>
                                          </p:val>
                                        </p:tav>
                                        <p:tav tm="100000">
                                          <p:val>
                                            <p:strVal val="#ppt_w"/>
                                          </p:val>
                                        </p:tav>
                                      </p:tavLst>
                                    </p:anim>
                                    <p:anim calcmode="lin" valueType="num">
                                      <p:cBhvr>
                                        <p:cTn id="15" dur="1000" fill="hold"/>
                                        <p:tgtEl>
                                          <p:spTgt spid="8"/>
                                        </p:tgtEl>
                                        <p:attrNameLst>
                                          <p:attrName>ppt_h</p:attrName>
                                        </p:attrNameLst>
                                      </p:cBhvr>
                                      <p:tavLst>
                                        <p:tav tm="0">
                                          <p:val>
                                            <p:fltVal val="0"/>
                                          </p:val>
                                        </p:tav>
                                        <p:tav tm="100000">
                                          <p:val>
                                            <p:strVal val="#ppt_h"/>
                                          </p:val>
                                        </p:tav>
                                      </p:tavLst>
                                    </p:anim>
                                    <p:anim calcmode="lin" valueType="num">
                                      <p:cBhvr>
                                        <p:cTn id="16" dur="1000" fill="hold"/>
                                        <p:tgtEl>
                                          <p:spTgt spid="8"/>
                                        </p:tgtEl>
                                        <p:attrNameLst>
                                          <p:attrName>style.rotation</p:attrName>
                                        </p:attrNameLst>
                                      </p:cBhvr>
                                      <p:tavLst>
                                        <p:tav tm="0">
                                          <p:val>
                                            <p:fltVal val="90"/>
                                          </p:val>
                                        </p:tav>
                                        <p:tav tm="100000">
                                          <p:val>
                                            <p:fltVal val="0"/>
                                          </p:val>
                                        </p:tav>
                                      </p:tavLst>
                                    </p:anim>
                                    <p:animEffect transition="in" filter="fade">
                                      <p:cBhvr>
                                        <p:cTn id="17" dur="1000"/>
                                        <p:tgtEl>
                                          <p:spTgt spid="8"/>
                                        </p:tgtEl>
                                      </p:cBhvr>
                                    </p:animEffect>
                                  </p:childTnLst>
                                </p:cTn>
                              </p:par>
                            </p:childTnLst>
                          </p:cTn>
                        </p:par>
                        <p:par>
                          <p:cTn id="18" fill="hold">
                            <p:stCondLst>
                              <p:cond delay="2000"/>
                            </p:stCondLst>
                            <p:childTnLst>
                              <p:par>
                                <p:cTn id="19" presetID="53" presetClass="entr" presetSubtype="16"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childTnLst>
                          </p:cTn>
                        </p:par>
                        <p:par>
                          <p:cTn id="24" fill="hold">
                            <p:stCondLst>
                              <p:cond delay="2500"/>
                            </p:stCondLst>
                            <p:childTnLst>
                              <p:par>
                                <p:cTn id="25" presetID="31" presetClass="entr" presetSubtype="0"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1000" fill="hold"/>
                                        <p:tgtEl>
                                          <p:spTgt spid="14"/>
                                        </p:tgtEl>
                                        <p:attrNameLst>
                                          <p:attrName>ppt_w</p:attrName>
                                        </p:attrNameLst>
                                      </p:cBhvr>
                                      <p:tavLst>
                                        <p:tav tm="0">
                                          <p:val>
                                            <p:fltVal val="0"/>
                                          </p:val>
                                        </p:tav>
                                        <p:tav tm="100000">
                                          <p:val>
                                            <p:strVal val="#ppt_w"/>
                                          </p:val>
                                        </p:tav>
                                      </p:tavLst>
                                    </p:anim>
                                    <p:anim calcmode="lin" valueType="num">
                                      <p:cBhvr>
                                        <p:cTn id="28" dur="1000" fill="hold"/>
                                        <p:tgtEl>
                                          <p:spTgt spid="14"/>
                                        </p:tgtEl>
                                        <p:attrNameLst>
                                          <p:attrName>ppt_h</p:attrName>
                                        </p:attrNameLst>
                                      </p:cBhvr>
                                      <p:tavLst>
                                        <p:tav tm="0">
                                          <p:val>
                                            <p:fltVal val="0"/>
                                          </p:val>
                                        </p:tav>
                                        <p:tav tm="100000">
                                          <p:val>
                                            <p:strVal val="#ppt_h"/>
                                          </p:val>
                                        </p:tav>
                                      </p:tavLst>
                                    </p:anim>
                                    <p:anim calcmode="lin" valueType="num">
                                      <p:cBhvr>
                                        <p:cTn id="29" dur="1000" fill="hold"/>
                                        <p:tgtEl>
                                          <p:spTgt spid="14"/>
                                        </p:tgtEl>
                                        <p:attrNameLst>
                                          <p:attrName>style.rotation</p:attrName>
                                        </p:attrNameLst>
                                      </p:cBhvr>
                                      <p:tavLst>
                                        <p:tav tm="0">
                                          <p:val>
                                            <p:fltVal val="90"/>
                                          </p:val>
                                        </p:tav>
                                        <p:tav tm="100000">
                                          <p:val>
                                            <p:fltVal val="0"/>
                                          </p:val>
                                        </p:tav>
                                      </p:tavLst>
                                    </p:anim>
                                    <p:animEffect transition="in" filter="fade">
                                      <p:cBhvr>
                                        <p:cTn id="30" dur="10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p:cTn id="35" dur="1000" fill="hold"/>
                                        <p:tgtEl>
                                          <p:spTgt spid="17"/>
                                        </p:tgtEl>
                                        <p:attrNameLst>
                                          <p:attrName>ppt_w</p:attrName>
                                        </p:attrNameLst>
                                      </p:cBhvr>
                                      <p:tavLst>
                                        <p:tav tm="0">
                                          <p:val>
                                            <p:fltVal val="0"/>
                                          </p:val>
                                        </p:tav>
                                        <p:tav tm="100000">
                                          <p:val>
                                            <p:strVal val="#ppt_w"/>
                                          </p:val>
                                        </p:tav>
                                      </p:tavLst>
                                    </p:anim>
                                    <p:anim calcmode="lin" valueType="num">
                                      <p:cBhvr>
                                        <p:cTn id="36" dur="1000" fill="hold"/>
                                        <p:tgtEl>
                                          <p:spTgt spid="17"/>
                                        </p:tgtEl>
                                        <p:attrNameLst>
                                          <p:attrName>ppt_h</p:attrName>
                                        </p:attrNameLst>
                                      </p:cBhvr>
                                      <p:tavLst>
                                        <p:tav tm="0">
                                          <p:val>
                                            <p:fltVal val="0"/>
                                          </p:val>
                                        </p:tav>
                                        <p:tav tm="100000">
                                          <p:val>
                                            <p:strVal val="#ppt_h"/>
                                          </p:val>
                                        </p:tav>
                                      </p:tavLst>
                                    </p:anim>
                                    <p:anim calcmode="lin" valueType="num">
                                      <p:cBhvr>
                                        <p:cTn id="37" dur="1000" fill="hold"/>
                                        <p:tgtEl>
                                          <p:spTgt spid="17"/>
                                        </p:tgtEl>
                                        <p:attrNameLst>
                                          <p:attrName>style.rotation</p:attrName>
                                        </p:attrNameLst>
                                      </p:cBhvr>
                                      <p:tavLst>
                                        <p:tav tm="0">
                                          <p:val>
                                            <p:fltVal val="90"/>
                                          </p:val>
                                        </p:tav>
                                        <p:tav tm="100000">
                                          <p:val>
                                            <p:fltVal val="0"/>
                                          </p:val>
                                        </p:tav>
                                      </p:tavLst>
                                    </p:anim>
                                    <p:animEffect transition="in" filter="fade">
                                      <p:cBhvr>
                                        <p:cTn id="38" dur="1000"/>
                                        <p:tgtEl>
                                          <p:spTgt spid="17"/>
                                        </p:tgtEl>
                                      </p:cBhvr>
                                    </p:animEffect>
                                  </p:childTnLst>
                                </p:cTn>
                              </p:par>
                              <p:par>
                                <p:cTn id="39" presetID="31"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 calcmode="lin" valueType="num">
                                      <p:cBhvr>
                                        <p:cTn id="41" dur="1000" fill="hold"/>
                                        <p:tgtEl>
                                          <p:spTgt spid="18"/>
                                        </p:tgtEl>
                                        <p:attrNameLst>
                                          <p:attrName>ppt_w</p:attrName>
                                        </p:attrNameLst>
                                      </p:cBhvr>
                                      <p:tavLst>
                                        <p:tav tm="0">
                                          <p:val>
                                            <p:fltVal val="0"/>
                                          </p:val>
                                        </p:tav>
                                        <p:tav tm="100000">
                                          <p:val>
                                            <p:strVal val="#ppt_w"/>
                                          </p:val>
                                        </p:tav>
                                      </p:tavLst>
                                    </p:anim>
                                    <p:anim calcmode="lin" valueType="num">
                                      <p:cBhvr>
                                        <p:cTn id="42" dur="1000" fill="hold"/>
                                        <p:tgtEl>
                                          <p:spTgt spid="18"/>
                                        </p:tgtEl>
                                        <p:attrNameLst>
                                          <p:attrName>ppt_h</p:attrName>
                                        </p:attrNameLst>
                                      </p:cBhvr>
                                      <p:tavLst>
                                        <p:tav tm="0">
                                          <p:val>
                                            <p:fltVal val="0"/>
                                          </p:val>
                                        </p:tav>
                                        <p:tav tm="100000">
                                          <p:val>
                                            <p:strVal val="#ppt_h"/>
                                          </p:val>
                                        </p:tav>
                                      </p:tavLst>
                                    </p:anim>
                                    <p:anim calcmode="lin" valueType="num">
                                      <p:cBhvr>
                                        <p:cTn id="43" dur="1000" fill="hold"/>
                                        <p:tgtEl>
                                          <p:spTgt spid="18"/>
                                        </p:tgtEl>
                                        <p:attrNameLst>
                                          <p:attrName>style.rotation</p:attrName>
                                        </p:attrNameLst>
                                      </p:cBhvr>
                                      <p:tavLst>
                                        <p:tav tm="0">
                                          <p:val>
                                            <p:fltVal val="90"/>
                                          </p:val>
                                        </p:tav>
                                        <p:tav tm="100000">
                                          <p:val>
                                            <p:fltVal val="0"/>
                                          </p:val>
                                        </p:tav>
                                      </p:tavLst>
                                    </p:anim>
                                    <p:animEffect transition="in" filter="fade">
                                      <p:cBhvr>
                                        <p:cTn id="44" dur="1000"/>
                                        <p:tgtEl>
                                          <p:spTgt spid="18"/>
                                        </p:tgtEl>
                                      </p:cBhvr>
                                    </p:animEffect>
                                  </p:childTnLst>
                                </p:cTn>
                              </p:par>
                              <p:par>
                                <p:cTn id="45" presetID="31" presetClass="entr" presetSubtype="0" fill="hold" nodeType="with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p:cTn id="47" dur="1000" fill="hold"/>
                                        <p:tgtEl>
                                          <p:spTgt spid="20"/>
                                        </p:tgtEl>
                                        <p:attrNameLst>
                                          <p:attrName>ppt_w</p:attrName>
                                        </p:attrNameLst>
                                      </p:cBhvr>
                                      <p:tavLst>
                                        <p:tav tm="0">
                                          <p:val>
                                            <p:fltVal val="0"/>
                                          </p:val>
                                        </p:tav>
                                        <p:tav tm="100000">
                                          <p:val>
                                            <p:strVal val="#ppt_w"/>
                                          </p:val>
                                        </p:tav>
                                      </p:tavLst>
                                    </p:anim>
                                    <p:anim calcmode="lin" valueType="num">
                                      <p:cBhvr>
                                        <p:cTn id="48" dur="1000" fill="hold"/>
                                        <p:tgtEl>
                                          <p:spTgt spid="20"/>
                                        </p:tgtEl>
                                        <p:attrNameLst>
                                          <p:attrName>ppt_h</p:attrName>
                                        </p:attrNameLst>
                                      </p:cBhvr>
                                      <p:tavLst>
                                        <p:tav tm="0">
                                          <p:val>
                                            <p:fltVal val="0"/>
                                          </p:val>
                                        </p:tav>
                                        <p:tav tm="100000">
                                          <p:val>
                                            <p:strVal val="#ppt_h"/>
                                          </p:val>
                                        </p:tav>
                                      </p:tavLst>
                                    </p:anim>
                                    <p:anim calcmode="lin" valueType="num">
                                      <p:cBhvr>
                                        <p:cTn id="49" dur="1000" fill="hold"/>
                                        <p:tgtEl>
                                          <p:spTgt spid="20"/>
                                        </p:tgtEl>
                                        <p:attrNameLst>
                                          <p:attrName>style.rotation</p:attrName>
                                        </p:attrNameLst>
                                      </p:cBhvr>
                                      <p:tavLst>
                                        <p:tav tm="0">
                                          <p:val>
                                            <p:fltVal val="90"/>
                                          </p:val>
                                        </p:tav>
                                        <p:tav tm="100000">
                                          <p:val>
                                            <p:fltVal val="0"/>
                                          </p:val>
                                        </p:tav>
                                      </p:tavLst>
                                    </p:anim>
                                    <p:animEffect transition="in" filter="fade">
                                      <p:cBhvr>
                                        <p:cTn id="50" dur="1000"/>
                                        <p:tgtEl>
                                          <p:spTgt spid="20"/>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p:cTn id="55" dur="1000" fill="hold"/>
                                        <p:tgtEl>
                                          <p:spTgt spid="22"/>
                                        </p:tgtEl>
                                        <p:attrNameLst>
                                          <p:attrName>ppt_w</p:attrName>
                                        </p:attrNameLst>
                                      </p:cBhvr>
                                      <p:tavLst>
                                        <p:tav tm="0">
                                          <p:val>
                                            <p:fltVal val="0"/>
                                          </p:val>
                                        </p:tav>
                                        <p:tav tm="100000">
                                          <p:val>
                                            <p:strVal val="#ppt_w"/>
                                          </p:val>
                                        </p:tav>
                                      </p:tavLst>
                                    </p:anim>
                                    <p:anim calcmode="lin" valueType="num">
                                      <p:cBhvr>
                                        <p:cTn id="56" dur="1000" fill="hold"/>
                                        <p:tgtEl>
                                          <p:spTgt spid="22"/>
                                        </p:tgtEl>
                                        <p:attrNameLst>
                                          <p:attrName>ppt_h</p:attrName>
                                        </p:attrNameLst>
                                      </p:cBhvr>
                                      <p:tavLst>
                                        <p:tav tm="0">
                                          <p:val>
                                            <p:fltVal val="0"/>
                                          </p:val>
                                        </p:tav>
                                        <p:tav tm="100000">
                                          <p:val>
                                            <p:strVal val="#ppt_h"/>
                                          </p:val>
                                        </p:tav>
                                      </p:tavLst>
                                    </p:anim>
                                    <p:anim calcmode="lin" valueType="num">
                                      <p:cBhvr>
                                        <p:cTn id="57" dur="1000" fill="hold"/>
                                        <p:tgtEl>
                                          <p:spTgt spid="22"/>
                                        </p:tgtEl>
                                        <p:attrNameLst>
                                          <p:attrName>style.rotation</p:attrName>
                                        </p:attrNameLst>
                                      </p:cBhvr>
                                      <p:tavLst>
                                        <p:tav tm="0">
                                          <p:val>
                                            <p:fltVal val="90"/>
                                          </p:val>
                                        </p:tav>
                                        <p:tav tm="100000">
                                          <p:val>
                                            <p:fltVal val="0"/>
                                          </p:val>
                                        </p:tav>
                                      </p:tavLst>
                                    </p:anim>
                                    <p:animEffect transition="in" filter="fade">
                                      <p:cBhvr>
                                        <p:cTn id="58" dur="1000"/>
                                        <p:tgtEl>
                                          <p:spTgt spid="22"/>
                                        </p:tgtEl>
                                      </p:cBhvr>
                                    </p:animEffect>
                                  </p:childTnLst>
                                </p:cTn>
                              </p:par>
                            </p:childTnLst>
                          </p:cTn>
                        </p:par>
                        <p:par>
                          <p:cTn id="59" fill="hold">
                            <p:stCondLst>
                              <p:cond delay="1000"/>
                            </p:stCondLst>
                            <p:childTnLst>
                              <p:par>
                                <p:cTn id="60" presetID="53" presetClass="entr" presetSubtype="16" fill="hold" nodeType="afterEffect">
                                  <p:stCondLst>
                                    <p:cond delay="500"/>
                                  </p:stCondLst>
                                  <p:childTnLst>
                                    <p:set>
                                      <p:cBhvr>
                                        <p:cTn id="61" dur="1" fill="hold">
                                          <p:stCondLst>
                                            <p:cond delay="0"/>
                                          </p:stCondLst>
                                        </p:cTn>
                                        <p:tgtEl>
                                          <p:spTgt spid="24"/>
                                        </p:tgtEl>
                                        <p:attrNameLst>
                                          <p:attrName>style.visibility</p:attrName>
                                        </p:attrNameLst>
                                      </p:cBhvr>
                                      <p:to>
                                        <p:strVal val="visible"/>
                                      </p:to>
                                    </p:set>
                                    <p:anim calcmode="lin" valueType="num">
                                      <p:cBhvr>
                                        <p:cTn id="62" dur="500" fill="hold"/>
                                        <p:tgtEl>
                                          <p:spTgt spid="24"/>
                                        </p:tgtEl>
                                        <p:attrNameLst>
                                          <p:attrName>ppt_w</p:attrName>
                                        </p:attrNameLst>
                                      </p:cBhvr>
                                      <p:tavLst>
                                        <p:tav tm="0">
                                          <p:val>
                                            <p:fltVal val="0"/>
                                          </p:val>
                                        </p:tav>
                                        <p:tav tm="100000">
                                          <p:val>
                                            <p:strVal val="#ppt_w"/>
                                          </p:val>
                                        </p:tav>
                                      </p:tavLst>
                                    </p:anim>
                                    <p:anim calcmode="lin" valueType="num">
                                      <p:cBhvr>
                                        <p:cTn id="63" dur="500" fill="hold"/>
                                        <p:tgtEl>
                                          <p:spTgt spid="24"/>
                                        </p:tgtEl>
                                        <p:attrNameLst>
                                          <p:attrName>ppt_h</p:attrName>
                                        </p:attrNameLst>
                                      </p:cBhvr>
                                      <p:tavLst>
                                        <p:tav tm="0">
                                          <p:val>
                                            <p:fltVal val="0"/>
                                          </p:val>
                                        </p:tav>
                                        <p:tav tm="100000">
                                          <p:val>
                                            <p:strVal val="#ppt_h"/>
                                          </p:val>
                                        </p:tav>
                                      </p:tavLst>
                                    </p:anim>
                                    <p:animEffect transition="in" filter="fade">
                                      <p:cBhvr>
                                        <p:cTn id="64" dur="500"/>
                                        <p:tgtEl>
                                          <p:spTgt spid="24"/>
                                        </p:tgtEl>
                                      </p:cBhvr>
                                    </p:animEffect>
                                  </p:childTnLst>
                                </p:cTn>
                              </p:par>
                            </p:childTnLst>
                          </p:cTn>
                        </p:par>
                        <p:par>
                          <p:cTn id="65" fill="hold">
                            <p:stCondLst>
                              <p:cond delay="2000"/>
                            </p:stCondLst>
                            <p:childTnLst>
                              <p:par>
                                <p:cTn id="66" presetID="53" presetClass="entr" presetSubtype="16" fill="hold" nodeType="afterEffect">
                                  <p:stCondLst>
                                    <p:cond delay="500"/>
                                  </p:stCondLst>
                                  <p:childTnLst>
                                    <p:set>
                                      <p:cBhvr>
                                        <p:cTn id="67" dur="1" fill="hold">
                                          <p:stCondLst>
                                            <p:cond delay="0"/>
                                          </p:stCondLst>
                                        </p:cTn>
                                        <p:tgtEl>
                                          <p:spTgt spid="26"/>
                                        </p:tgtEl>
                                        <p:attrNameLst>
                                          <p:attrName>style.visibility</p:attrName>
                                        </p:attrNameLst>
                                      </p:cBhvr>
                                      <p:to>
                                        <p:strVal val="visible"/>
                                      </p:to>
                                    </p:set>
                                    <p:anim calcmode="lin" valueType="num">
                                      <p:cBhvr>
                                        <p:cTn id="68" dur="500" fill="hold"/>
                                        <p:tgtEl>
                                          <p:spTgt spid="26"/>
                                        </p:tgtEl>
                                        <p:attrNameLst>
                                          <p:attrName>ppt_w</p:attrName>
                                        </p:attrNameLst>
                                      </p:cBhvr>
                                      <p:tavLst>
                                        <p:tav tm="0">
                                          <p:val>
                                            <p:fltVal val="0"/>
                                          </p:val>
                                        </p:tav>
                                        <p:tav tm="100000">
                                          <p:val>
                                            <p:strVal val="#ppt_w"/>
                                          </p:val>
                                        </p:tav>
                                      </p:tavLst>
                                    </p:anim>
                                    <p:anim calcmode="lin" valueType="num">
                                      <p:cBhvr>
                                        <p:cTn id="69" dur="500" fill="hold"/>
                                        <p:tgtEl>
                                          <p:spTgt spid="26"/>
                                        </p:tgtEl>
                                        <p:attrNameLst>
                                          <p:attrName>ppt_h</p:attrName>
                                        </p:attrNameLst>
                                      </p:cBhvr>
                                      <p:tavLst>
                                        <p:tav tm="0">
                                          <p:val>
                                            <p:fltVal val="0"/>
                                          </p:val>
                                        </p:tav>
                                        <p:tav tm="100000">
                                          <p:val>
                                            <p:strVal val="#ppt_h"/>
                                          </p:val>
                                        </p:tav>
                                      </p:tavLst>
                                    </p:anim>
                                    <p:animEffect transition="in" filter="fade">
                                      <p:cBhvr>
                                        <p:cTn id="7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7" grpId="0" animBg="1"/>
      <p:bldP spid="18" grpId="0" animBg="1"/>
      <p:bldP spid="2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9416" y="1014857"/>
            <a:ext cx="8596105" cy="5768840"/>
          </a:xfrm>
          <a:prstGeom prst="rect">
            <a:avLst/>
          </a:prstGeom>
        </p:spPr>
      </p:pic>
      <p:sp>
        <p:nvSpPr>
          <p:cNvPr id="6" name="TextBox 5"/>
          <p:cNvSpPr txBox="1"/>
          <p:nvPr/>
        </p:nvSpPr>
        <p:spPr>
          <a:xfrm>
            <a:off x="247650" y="228600"/>
            <a:ext cx="3829049" cy="369332"/>
          </a:xfrm>
          <a:prstGeom prst="rect">
            <a:avLst/>
          </a:prstGeom>
          <a:solidFill>
            <a:schemeClr val="accent2"/>
          </a:solidFill>
          <a:effectLst>
            <a:softEdge rad="63500"/>
          </a:effectLst>
        </p:spPr>
        <p:txBody>
          <a:bodyPr wrap="square" rtlCol="0">
            <a:spAutoFit/>
          </a:bodyPr>
          <a:lstStyle/>
          <a:p>
            <a:pPr algn="ctr"/>
            <a:r>
              <a:rPr lang="en-CA" dirty="0"/>
              <a:t>Make your email – select a contact</a:t>
            </a:r>
          </a:p>
        </p:txBody>
      </p:sp>
      <p:grpSp>
        <p:nvGrpSpPr>
          <p:cNvPr id="32" name="Group 31"/>
          <p:cNvGrpSpPr/>
          <p:nvPr/>
        </p:nvGrpSpPr>
        <p:grpSpPr>
          <a:xfrm>
            <a:off x="4140654" y="238125"/>
            <a:ext cx="6012996" cy="3208340"/>
            <a:chOff x="4140654" y="238125"/>
            <a:chExt cx="6012996" cy="3208340"/>
          </a:xfrm>
        </p:grpSpPr>
        <p:sp>
          <p:nvSpPr>
            <p:cNvPr id="2" name="Line Callout 1 1"/>
            <p:cNvSpPr/>
            <p:nvPr/>
          </p:nvSpPr>
          <p:spPr>
            <a:xfrm>
              <a:off x="4140654" y="3275015"/>
              <a:ext cx="383721" cy="171450"/>
            </a:xfrm>
            <a:prstGeom prst="borderCallout1">
              <a:avLst>
                <a:gd name="adj1" fmla="val -1091"/>
                <a:gd name="adj2" fmla="val 96987"/>
                <a:gd name="adj3" fmla="val -1585914"/>
                <a:gd name="adj4" fmla="val 178688"/>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p:cNvSpPr txBox="1"/>
            <p:nvPr/>
          </p:nvSpPr>
          <p:spPr>
            <a:xfrm>
              <a:off x="4829175" y="238125"/>
              <a:ext cx="5324475" cy="338554"/>
            </a:xfrm>
            <a:prstGeom prst="rect">
              <a:avLst/>
            </a:prstGeom>
            <a:noFill/>
            <a:ln w="19050">
              <a:solidFill>
                <a:srgbClr val="00B050"/>
              </a:solidFill>
            </a:ln>
          </p:spPr>
          <p:txBody>
            <a:bodyPr wrap="square" rtlCol="0">
              <a:spAutoFit/>
            </a:bodyPr>
            <a:lstStyle/>
            <a:p>
              <a:r>
                <a:rPr lang="en-CA" sz="1600" dirty="0"/>
                <a:t>In the </a:t>
              </a:r>
              <a:r>
                <a:rPr lang="en-CA" sz="1600" b="1" i="1" dirty="0"/>
                <a:t>Subject</a:t>
              </a:r>
              <a:r>
                <a:rPr lang="en-CA" sz="1600" dirty="0"/>
                <a:t> box enter any subject, such as “</a:t>
              </a:r>
              <a:r>
                <a:rPr lang="en-CA" sz="1600" i="1" dirty="0"/>
                <a:t>Tech question”</a:t>
              </a:r>
              <a:r>
                <a:rPr lang="en-CA" sz="1600" dirty="0"/>
                <a:t>.</a:t>
              </a:r>
            </a:p>
          </p:txBody>
        </p:sp>
      </p:grpSp>
      <p:sp>
        <p:nvSpPr>
          <p:cNvPr id="4" name="TextBox 3"/>
          <p:cNvSpPr txBox="1"/>
          <p:nvPr/>
        </p:nvSpPr>
        <p:spPr>
          <a:xfrm>
            <a:off x="4638674" y="3223533"/>
            <a:ext cx="1628775" cy="276999"/>
          </a:xfrm>
          <a:prstGeom prst="rect">
            <a:avLst/>
          </a:prstGeom>
          <a:noFill/>
        </p:spPr>
        <p:txBody>
          <a:bodyPr wrap="square" rtlCol="0">
            <a:spAutoFit/>
          </a:bodyPr>
          <a:lstStyle/>
          <a:p>
            <a:r>
              <a:rPr lang="en-CA" sz="1200" dirty="0"/>
              <a:t>Tech question</a:t>
            </a:r>
          </a:p>
        </p:txBody>
      </p:sp>
      <p:sp>
        <p:nvSpPr>
          <p:cNvPr id="9" name="TextBox 8"/>
          <p:cNvSpPr txBox="1"/>
          <p:nvPr/>
        </p:nvSpPr>
        <p:spPr>
          <a:xfrm>
            <a:off x="4619625" y="2607129"/>
            <a:ext cx="3571875" cy="276999"/>
          </a:xfrm>
          <a:prstGeom prst="rect">
            <a:avLst/>
          </a:prstGeom>
          <a:noFill/>
        </p:spPr>
        <p:txBody>
          <a:bodyPr wrap="square" rtlCol="0">
            <a:spAutoFit/>
          </a:bodyPr>
          <a:lstStyle/>
          <a:p>
            <a:r>
              <a:rPr lang="en-CA" sz="1200" dirty="0"/>
              <a:t>IT Helpdesk Support (helpdesk@nitha.com)</a:t>
            </a:r>
          </a:p>
        </p:txBody>
      </p:sp>
      <p:sp>
        <p:nvSpPr>
          <p:cNvPr id="14" name="TextBox 13"/>
          <p:cNvSpPr txBox="1"/>
          <p:nvPr/>
        </p:nvSpPr>
        <p:spPr>
          <a:xfrm>
            <a:off x="3667176" y="3585527"/>
            <a:ext cx="3238500" cy="307777"/>
          </a:xfrm>
          <a:prstGeom prst="rect">
            <a:avLst/>
          </a:prstGeom>
          <a:noFill/>
        </p:spPr>
        <p:txBody>
          <a:bodyPr wrap="square" rtlCol="0">
            <a:spAutoFit/>
          </a:bodyPr>
          <a:lstStyle/>
          <a:p>
            <a:r>
              <a:rPr lang="en-CA" sz="1400" i="1" dirty="0"/>
              <a:t>When will computers become sentient?</a:t>
            </a:r>
            <a:endParaRPr lang="en-CA" sz="1400" dirty="0"/>
          </a:p>
        </p:txBody>
      </p:sp>
      <p:grpSp>
        <p:nvGrpSpPr>
          <p:cNvPr id="31" name="Group 30"/>
          <p:cNvGrpSpPr/>
          <p:nvPr/>
        </p:nvGrpSpPr>
        <p:grpSpPr>
          <a:xfrm>
            <a:off x="71435" y="3554187"/>
            <a:ext cx="3700465" cy="1754326"/>
            <a:chOff x="561975" y="3389315"/>
            <a:chExt cx="3700465" cy="1754326"/>
          </a:xfrm>
        </p:grpSpPr>
        <p:sp>
          <p:nvSpPr>
            <p:cNvPr id="11" name="TextBox 10"/>
            <p:cNvSpPr txBox="1"/>
            <p:nvPr/>
          </p:nvSpPr>
          <p:spPr>
            <a:xfrm>
              <a:off x="561975" y="3389315"/>
              <a:ext cx="3334242" cy="1754326"/>
            </a:xfrm>
            <a:prstGeom prst="rect">
              <a:avLst/>
            </a:prstGeom>
            <a:noFill/>
            <a:ln w="19050">
              <a:solidFill>
                <a:srgbClr val="7030A0"/>
              </a:solidFill>
            </a:ln>
          </p:spPr>
          <p:txBody>
            <a:bodyPr wrap="square" rtlCol="0">
              <a:spAutoFit/>
            </a:bodyPr>
            <a:lstStyle/>
            <a:p>
              <a:r>
                <a:rPr lang="en-CA" dirty="0"/>
                <a:t>Now enter the text of the email with whatever you like, for example, “</a:t>
              </a:r>
              <a:r>
                <a:rPr lang="en-CA" b="1" i="1" dirty="0"/>
                <a:t>When will computers become sentient?</a:t>
              </a:r>
              <a:r>
                <a:rPr lang="en-CA" i="1" dirty="0"/>
                <a:t>”</a:t>
              </a:r>
              <a:r>
                <a:rPr lang="en-CA" dirty="0"/>
                <a:t> or some other simple to answer question like that.</a:t>
              </a:r>
            </a:p>
          </p:txBody>
        </p:sp>
        <p:cxnSp>
          <p:nvCxnSpPr>
            <p:cNvPr id="19" name="Straight Arrow Connector 18"/>
            <p:cNvCxnSpPr>
              <a:stCxn id="11" idx="3"/>
            </p:cNvCxnSpPr>
            <p:nvPr/>
          </p:nvCxnSpPr>
          <p:spPr>
            <a:xfrm flipV="1">
              <a:off x="3896217" y="3578453"/>
              <a:ext cx="366223" cy="688025"/>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0" name="Group 29"/>
          <p:cNvGrpSpPr/>
          <p:nvPr/>
        </p:nvGrpSpPr>
        <p:grpSpPr>
          <a:xfrm>
            <a:off x="962026" y="2190750"/>
            <a:ext cx="3114673" cy="1209675"/>
            <a:chOff x="1800226" y="2228850"/>
            <a:chExt cx="3114673" cy="1209675"/>
          </a:xfrm>
        </p:grpSpPr>
        <p:sp>
          <p:nvSpPr>
            <p:cNvPr id="28" name="Line Callout 1 27"/>
            <p:cNvSpPr/>
            <p:nvPr/>
          </p:nvSpPr>
          <p:spPr>
            <a:xfrm>
              <a:off x="4448174" y="2683329"/>
              <a:ext cx="466725" cy="755196"/>
            </a:xfrm>
            <a:prstGeom prst="borderCallout1">
              <a:avLst>
                <a:gd name="adj1" fmla="val 51008"/>
                <a:gd name="adj2" fmla="val 1849"/>
                <a:gd name="adj3" fmla="val -34916"/>
                <a:gd name="adj4" fmla="val -141665"/>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TextBox 28"/>
            <p:cNvSpPr txBox="1"/>
            <p:nvPr/>
          </p:nvSpPr>
          <p:spPr>
            <a:xfrm>
              <a:off x="1800226" y="2228850"/>
              <a:ext cx="2000250" cy="369332"/>
            </a:xfrm>
            <a:prstGeom prst="rect">
              <a:avLst/>
            </a:prstGeom>
            <a:noFill/>
            <a:ln w="19050">
              <a:solidFill>
                <a:srgbClr val="00B0F0"/>
              </a:solidFill>
            </a:ln>
          </p:spPr>
          <p:txBody>
            <a:bodyPr wrap="square" rtlCol="0">
              <a:spAutoFit/>
            </a:bodyPr>
            <a:lstStyle/>
            <a:p>
              <a:r>
                <a:rPr lang="en-CA" dirty="0"/>
                <a:t>Now click on </a:t>
              </a:r>
              <a:r>
                <a:rPr lang="en-CA" b="1" i="1" dirty="0"/>
                <a:t>Send</a:t>
              </a:r>
              <a:r>
                <a:rPr lang="en-CA" dirty="0"/>
                <a:t>.</a:t>
              </a:r>
            </a:p>
          </p:txBody>
        </p:sp>
      </p:grpSp>
    </p:spTree>
    <p:extLst>
      <p:ext uri="{BB962C8B-B14F-4D97-AF65-F5344CB8AC3E}">
        <p14:creationId xmlns:p14="http://schemas.microsoft.com/office/powerpoint/2010/main" val="2295610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1000" fill="hold"/>
                                        <p:tgtEl>
                                          <p:spTgt spid="32"/>
                                        </p:tgtEl>
                                        <p:attrNameLst>
                                          <p:attrName>ppt_w</p:attrName>
                                        </p:attrNameLst>
                                      </p:cBhvr>
                                      <p:tavLst>
                                        <p:tav tm="0">
                                          <p:val>
                                            <p:fltVal val="0"/>
                                          </p:val>
                                        </p:tav>
                                        <p:tav tm="100000">
                                          <p:val>
                                            <p:strVal val="#ppt_w"/>
                                          </p:val>
                                        </p:tav>
                                      </p:tavLst>
                                    </p:anim>
                                    <p:anim calcmode="lin" valueType="num">
                                      <p:cBhvr>
                                        <p:cTn id="8" dur="1000" fill="hold"/>
                                        <p:tgtEl>
                                          <p:spTgt spid="32"/>
                                        </p:tgtEl>
                                        <p:attrNameLst>
                                          <p:attrName>ppt_h</p:attrName>
                                        </p:attrNameLst>
                                      </p:cBhvr>
                                      <p:tavLst>
                                        <p:tav tm="0">
                                          <p:val>
                                            <p:fltVal val="0"/>
                                          </p:val>
                                        </p:tav>
                                        <p:tav tm="100000">
                                          <p:val>
                                            <p:strVal val="#ppt_h"/>
                                          </p:val>
                                        </p:tav>
                                      </p:tavLst>
                                    </p:anim>
                                    <p:anim calcmode="lin" valueType="num">
                                      <p:cBhvr>
                                        <p:cTn id="9" dur="1000" fill="hold"/>
                                        <p:tgtEl>
                                          <p:spTgt spid="32"/>
                                        </p:tgtEl>
                                        <p:attrNameLst>
                                          <p:attrName>style.rotation</p:attrName>
                                        </p:attrNameLst>
                                      </p:cBhvr>
                                      <p:tavLst>
                                        <p:tav tm="0">
                                          <p:val>
                                            <p:fltVal val="90"/>
                                          </p:val>
                                        </p:tav>
                                        <p:tav tm="100000">
                                          <p:val>
                                            <p:fltVal val="0"/>
                                          </p:val>
                                        </p:tav>
                                      </p:tavLst>
                                    </p:anim>
                                    <p:animEffect transition="in" filter="fade">
                                      <p:cBhvr>
                                        <p:cTn id="10" dur="1000"/>
                                        <p:tgtEl>
                                          <p:spTgt spid="3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p:cTn id="15" dur="1000" fill="hold"/>
                                        <p:tgtEl>
                                          <p:spTgt spid="31"/>
                                        </p:tgtEl>
                                        <p:attrNameLst>
                                          <p:attrName>ppt_w</p:attrName>
                                        </p:attrNameLst>
                                      </p:cBhvr>
                                      <p:tavLst>
                                        <p:tav tm="0">
                                          <p:val>
                                            <p:fltVal val="0"/>
                                          </p:val>
                                        </p:tav>
                                        <p:tav tm="100000">
                                          <p:val>
                                            <p:strVal val="#ppt_w"/>
                                          </p:val>
                                        </p:tav>
                                      </p:tavLst>
                                    </p:anim>
                                    <p:anim calcmode="lin" valueType="num">
                                      <p:cBhvr>
                                        <p:cTn id="16" dur="1000" fill="hold"/>
                                        <p:tgtEl>
                                          <p:spTgt spid="31"/>
                                        </p:tgtEl>
                                        <p:attrNameLst>
                                          <p:attrName>ppt_h</p:attrName>
                                        </p:attrNameLst>
                                      </p:cBhvr>
                                      <p:tavLst>
                                        <p:tav tm="0">
                                          <p:val>
                                            <p:fltVal val="0"/>
                                          </p:val>
                                        </p:tav>
                                        <p:tav tm="100000">
                                          <p:val>
                                            <p:strVal val="#ppt_h"/>
                                          </p:val>
                                        </p:tav>
                                      </p:tavLst>
                                    </p:anim>
                                    <p:anim calcmode="lin" valueType="num">
                                      <p:cBhvr>
                                        <p:cTn id="17" dur="1000" fill="hold"/>
                                        <p:tgtEl>
                                          <p:spTgt spid="31"/>
                                        </p:tgtEl>
                                        <p:attrNameLst>
                                          <p:attrName>style.rotation</p:attrName>
                                        </p:attrNameLst>
                                      </p:cBhvr>
                                      <p:tavLst>
                                        <p:tav tm="0">
                                          <p:val>
                                            <p:fltVal val="90"/>
                                          </p:val>
                                        </p:tav>
                                        <p:tav tm="100000">
                                          <p:val>
                                            <p:fltVal val="0"/>
                                          </p:val>
                                        </p:tav>
                                      </p:tavLst>
                                    </p:anim>
                                    <p:animEffect transition="in" filter="fade">
                                      <p:cBhvr>
                                        <p:cTn id="18" dur="1000"/>
                                        <p:tgtEl>
                                          <p:spTgt spid="31"/>
                                        </p:tgtEl>
                                      </p:cBhvr>
                                    </p:animEffect>
                                  </p:childTnLst>
                                </p:cTn>
                              </p:par>
                              <p:par>
                                <p:cTn id="19" presetID="3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1000" fill="hold"/>
                                        <p:tgtEl>
                                          <p:spTgt spid="14"/>
                                        </p:tgtEl>
                                        <p:attrNameLst>
                                          <p:attrName>ppt_w</p:attrName>
                                        </p:attrNameLst>
                                      </p:cBhvr>
                                      <p:tavLst>
                                        <p:tav tm="0">
                                          <p:val>
                                            <p:fltVal val="0"/>
                                          </p:val>
                                        </p:tav>
                                        <p:tav tm="100000">
                                          <p:val>
                                            <p:strVal val="#ppt_w"/>
                                          </p:val>
                                        </p:tav>
                                      </p:tavLst>
                                    </p:anim>
                                    <p:anim calcmode="lin" valueType="num">
                                      <p:cBhvr>
                                        <p:cTn id="22" dur="1000" fill="hold"/>
                                        <p:tgtEl>
                                          <p:spTgt spid="14"/>
                                        </p:tgtEl>
                                        <p:attrNameLst>
                                          <p:attrName>ppt_h</p:attrName>
                                        </p:attrNameLst>
                                      </p:cBhvr>
                                      <p:tavLst>
                                        <p:tav tm="0">
                                          <p:val>
                                            <p:fltVal val="0"/>
                                          </p:val>
                                        </p:tav>
                                        <p:tav tm="100000">
                                          <p:val>
                                            <p:strVal val="#ppt_h"/>
                                          </p:val>
                                        </p:tav>
                                      </p:tavLst>
                                    </p:anim>
                                    <p:anim calcmode="lin" valueType="num">
                                      <p:cBhvr>
                                        <p:cTn id="23" dur="1000" fill="hold"/>
                                        <p:tgtEl>
                                          <p:spTgt spid="14"/>
                                        </p:tgtEl>
                                        <p:attrNameLst>
                                          <p:attrName>style.rotation</p:attrName>
                                        </p:attrNameLst>
                                      </p:cBhvr>
                                      <p:tavLst>
                                        <p:tav tm="0">
                                          <p:val>
                                            <p:fltVal val="90"/>
                                          </p:val>
                                        </p:tav>
                                        <p:tav tm="100000">
                                          <p:val>
                                            <p:fltVal val="0"/>
                                          </p:val>
                                        </p:tav>
                                      </p:tavLst>
                                    </p:anim>
                                    <p:animEffect transition="in" filter="fade">
                                      <p:cBhvr>
                                        <p:cTn id="24" dur="10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30"/>
                                        </p:tgtEl>
                                        <p:attrNameLst>
                                          <p:attrName>style.visibility</p:attrName>
                                        </p:attrNameLst>
                                      </p:cBhvr>
                                      <p:to>
                                        <p:strVal val="visible"/>
                                      </p:to>
                                    </p:set>
                                    <p:anim calcmode="lin" valueType="num">
                                      <p:cBhvr>
                                        <p:cTn id="29" dur="1000" fill="hold"/>
                                        <p:tgtEl>
                                          <p:spTgt spid="30"/>
                                        </p:tgtEl>
                                        <p:attrNameLst>
                                          <p:attrName>ppt_w</p:attrName>
                                        </p:attrNameLst>
                                      </p:cBhvr>
                                      <p:tavLst>
                                        <p:tav tm="0">
                                          <p:val>
                                            <p:fltVal val="0"/>
                                          </p:val>
                                        </p:tav>
                                        <p:tav tm="100000">
                                          <p:val>
                                            <p:strVal val="#ppt_w"/>
                                          </p:val>
                                        </p:tav>
                                      </p:tavLst>
                                    </p:anim>
                                    <p:anim calcmode="lin" valueType="num">
                                      <p:cBhvr>
                                        <p:cTn id="30" dur="1000" fill="hold"/>
                                        <p:tgtEl>
                                          <p:spTgt spid="30"/>
                                        </p:tgtEl>
                                        <p:attrNameLst>
                                          <p:attrName>ppt_h</p:attrName>
                                        </p:attrNameLst>
                                      </p:cBhvr>
                                      <p:tavLst>
                                        <p:tav tm="0">
                                          <p:val>
                                            <p:fltVal val="0"/>
                                          </p:val>
                                        </p:tav>
                                        <p:tav tm="100000">
                                          <p:val>
                                            <p:strVal val="#ppt_h"/>
                                          </p:val>
                                        </p:tav>
                                      </p:tavLst>
                                    </p:anim>
                                    <p:anim calcmode="lin" valueType="num">
                                      <p:cBhvr>
                                        <p:cTn id="31" dur="1000" fill="hold"/>
                                        <p:tgtEl>
                                          <p:spTgt spid="30"/>
                                        </p:tgtEl>
                                        <p:attrNameLst>
                                          <p:attrName>style.rotation</p:attrName>
                                        </p:attrNameLst>
                                      </p:cBhvr>
                                      <p:tavLst>
                                        <p:tav tm="0">
                                          <p:val>
                                            <p:fltVal val="90"/>
                                          </p:val>
                                        </p:tav>
                                        <p:tav tm="100000">
                                          <p:val>
                                            <p:fltVal val="0"/>
                                          </p:val>
                                        </p:tav>
                                      </p:tavLst>
                                    </p:anim>
                                    <p:animEffect transition="in" filter="fade">
                                      <p:cBhvr>
                                        <p:cTn id="32"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D08FB72-70EC-47FE-AD8C-E22DB09BFB55}"/>
              </a:ext>
            </a:extLst>
          </p:cNvPr>
          <p:cNvSpPr/>
          <p:nvPr/>
        </p:nvSpPr>
        <p:spPr>
          <a:xfrm>
            <a:off x="0" y="0"/>
            <a:ext cx="12191496" cy="6858000"/>
          </a:xfrm>
          <a:prstGeom prst="rect">
            <a:avLst/>
          </a:prstGeom>
          <a:solidFill>
            <a:srgbClr val="9DC7C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8" name="Picture 7">
            <a:extLst>
              <a:ext uri="{FF2B5EF4-FFF2-40B4-BE49-F238E27FC236}">
                <a16:creationId xmlns:a16="http://schemas.microsoft.com/office/drawing/2014/main" id="{50AEF59F-6377-4C96-8121-717DD70607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3" y="1410790"/>
            <a:ext cx="11956868" cy="4101736"/>
          </a:xfrm>
          <a:prstGeom prst="rect">
            <a:avLst/>
          </a:prstGeom>
          <a:effectLst>
            <a:glow rad="165100">
              <a:srgbClr val="A2C9C5">
                <a:alpha val="80000"/>
              </a:srgbClr>
            </a:glow>
            <a:softEdge rad="50800"/>
          </a:effectLst>
        </p:spPr>
      </p:pic>
      <p:sp>
        <p:nvSpPr>
          <p:cNvPr id="6" name="Rectangle: Rounded Corners 5">
            <a:extLst>
              <a:ext uri="{FF2B5EF4-FFF2-40B4-BE49-F238E27FC236}">
                <a16:creationId xmlns:a16="http://schemas.microsoft.com/office/drawing/2014/main" id="{C8B7FDD2-6078-4006-B984-09968396C173}"/>
              </a:ext>
            </a:extLst>
          </p:cNvPr>
          <p:cNvSpPr/>
          <p:nvPr/>
        </p:nvSpPr>
        <p:spPr>
          <a:xfrm>
            <a:off x="2238103" y="1863634"/>
            <a:ext cx="7506788" cy="3135086"/>
          </a:xfrm>
          <a:prstGeom prst="roundRect">
            <a:avLst/>
          </a:prstGeom>
          <a:solidFill>
            <a:srgbClr val="F9A119">
              <a:alpha val="40000"/>
            </a:srgbClr>
          </a:solidFill>
          <a:effectLst>
            <a:glow rad="63500">
              <a:schemeClr val="accent2">
                <a:satMod val="175000"/>
                <a:alpha val="40000"/>
              </a:schemeClr>
            </a:glow>
            <a:outerShdw blurRad="50800" dist="127000" dir="2700000" algn="tl" rotWithShape="0">
              <a:prstClr val="black">
                <a:alpha val="40000"/>
              </a:prstClr>
            </a:outerShdw>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1">
            <a:extLst>
              <a:ext uri="{FF2B5EF4-FFF2-40B4-BE49-F238E27FC236}">
                <a16:creationId xmlns:a16="http://schemas.microsoft.com/office/drawing/2014/main" id="{A402D688-9A47-4B98-BA70-70BD214B889E}"/>
              </a:ext>
            </a:extLst>
          </p:cNvPr>
          <p:cNvSpPr txBox="1"/>
          <p:nvPr/>
        </p:nvSpPr>
        <p:spPr>
          <a:xfrm>
            <a:off x="2917373" y="1867135"/>
            <a:ext cx="6008914" cy="1015663"/>
          </a:xfrm>
          <a:prstGeom prst="rect">
            <a:avLst/>
          </a:prstGeom>
          <a:noFill/>
        </p:spPr>
        <p:txBody>
          <a:bodyPr wrap="square" rtlCol="0">
            <a:spAutoFit/>
          </a:bodyPr>
          <a:lstStyle/>
          <a:p>
            <a:r>
              <a:rPr lang="en-CA" sz="6000" dirty="0"/>
              <a:t>NITHA IT Helpdesk</a:t>
            </a:r>
          </a:p>
        </p:txBody>
      </p:sp>
      <p:sp>
        <p:nvSpPr>
          <p:cNvPr id="3" name="TextBox 2">
            <a:extLst>
              <a:ext uri="{FF2B5EF4-FFF2-40B4-BE49-F238E27FC236}">
                <a16:creationId xmlns:a16="http://schemas.microsoft.com/office/drawing/2014/main" id="{F8805E94-2932-4457-B38B-504436B92791}"/>
              </a:ext>
            </a:extLst>
          </p:cNvPr>
          <p:cNvSpPr txBox="1"/>
          <p:nvPr/>
        </p:nvSpPr>
        <p:spPr>
          <a:xfrm>
            <a:off x="2917373" y="2969655"/>
            <a:ext cx="6130834" cy="923330"/>
          </a:xfrm>
          <a:prstGeom prst="rect">
            <a:avLst/>
          </a:prstGeom>
          <a:noFill/>
        </p:spPr>
        <p:txBody>
          <a:bodyPr wrap="square" rtlCol="0">
            <a:spAutoFit/>
          </a:bodyPr>
          <a:lstStyle/>
          <a:p>
            <a:r>
              <a:rPr lang="en-CA" sz="5400" dirty="0"/>
              <a:t>helpdesk@nitha.com</a:t>
            </a:r>
          </a:p>
        </p:txBody>
      </p:sp>
      <p:sp>
        <p:nvSpPr>
          <p:cNvPr id="4" name="TextBox 3">
            <a:extLst>
              <a:ext uri="{FF2B5EF4-FFF2-40B4-BE49-F238E27FC236}">
                <a16:creationId xmlns:a16="http://schemas.microsoft.com/office/drawing/2014/main" id="{AD148FFB-0773-4F1D-987F-DFDD48FB2726}"/>
              </a:ext>
            </a:extLst>
          </p:cNvPr>
          <p:cNvSpPr txBox="1"/>
          <p:nvPr/>
        </p:nvSpPr>
        <p:spPr>
          <a:xfrm>
            <a:off x="3770810" y="4009786"/>
            <a:ext cx="4728755" cy="923330"/>
          </a:xfrm>
          <a:prstGeom prst="rect">
            <a:avLst/>
          </a:prstGeom>
          <a:noFill/>
        </p:spPr>
        <p:txBody>
          <a:bodyPr wrap="square" rtlCol="0">
            <a:spAutoFit/>
          </a:bodyPr>
          <a:lstStyle/>
          <a:p>
            <a:r>
              <a:rPr lang="en-CA" sz="5400" dirty="0"/>
              <a:t>1(844)486-4842</a:t>
            </a:r>
          </a:p>
        </p:txBody>
      </p:sp>
      <p:pic>
        <p:nvPicPr>
          <p:cNvPr id="12" name="Picture 11">
            <a:extLst>
              <a:ext uri="{FF2B5EF4-FFF2-40B4-BE49-F238E27FC236}">
                <a16:creationId xmlns:a16="http://schemas.microsoft.com/office/drawing/2014/main" id="{EB3497C1-5BF2-4018-ADCD-9EEE0E9204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4" y="0"/>
            <a:ext cx="12190992" cy="1536065"/>
          </a:xfrm>
          <a:prstGeom prst="rect">
            <a:avLst/>
          </a:prstGeom>
        </p:spPr>
      </p:pic>
      <p:pic>
        <p:nvPicPr>
          <p:cNvPr id="14" name="Picture 13">
            <a:extLst>
              <a:ext uri="{FF2B5EF4-FFF2-40B4-BE49-F238E27FC236}">
                <a16:creationId xmlns:a16="http://schemas.microsoft.com/office/drawing/2014/main" id="{B4B189C6-647C-466F-B2AD-8DDA54AE68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54" y="5396312"/>
            <a:ext cx="12190992" cy="1456824"/>
          </a:xfrm>
          <a:prstGeom prst="rect">
            <a:avLst/>
          </a:prstGeom>
        </p:spPr>
      </p:pic>
    </p:spTree>
    <p:extLst>
      <p:ext uri="{BB962C8B-B14F-4D97-AF65-F5344CB8AC3E}">
        <p14:creationId xmlns:p14="http://schemas.microsoft.com/office/powerpoint/2010/main" val="312529807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par>
                                <p:cTn id="8" presetID="2" presetClass="entr" presetSubtype="2"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1+#ppt_w/2"/>
                                          </p:val>
                                        </p:tav>
                                        <p:tav tm="100000">
                                          <p:val>
                                            <p:strVal val="#ppt_x"/>
                                          </p:val>
                                        </p:tav>
                                      </p:tavLst>
                                    </p:anim>
                                    <p:anim calcmode="lin" valueType="num">
                                      <p:cBhvr additive="base">
                                        <p:cTn id="11" dur="500" fill="hold"/>
                                        <p:tgtEl>
                                          <p:spTgt spid="2"/>
                                        </p:tgtEl>
                                        <p:attrNameLst>
                                          <p:attrName>ppt_y</p:attrName>
                                        </p:attrNameLst>
                                      </p:cBhvr>
                                      <p:tavLst>
                                        <p:tav tm="0">
                                          <p:val>
                                            <p:strVal val="#ppt_y"/>
                                          </p:val>
                                        </p:tav>
                                        <p:tav tm="100000">
                                          <p:val>
                                            <p:strVal val="#ppt_y"/>
                                          </p:val>
                                        </p:tav>
                                      </p:tavLst>
                                    </p:anim>
                                  </p:childTnLst>
                                </p:cTn>
                              </p:par>
                              <p:par>
                                <p:cTn id="12" presetID="53" presetClass="entr" presetSubtype="16"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par>
                                <p:cTn id="17" presetID="2" presetClass="entr" presetSubtype="8"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3"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ounded Rectangle 23"/>
          <p:cNvSpPr/>
          <p:nvPr/>
        </p:nvSpPr>
        <p:spPr>
          <a:xfrm>
            <a:off x="552449" y="4187300"/>
            <a:ext cx="3000375" cy="17069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Rounded Rectangle 24"/>
          <p:cNvSpPr/>
          <p:nvPr/>
        </p:nvSpPr>
        <p:spPr>
          <a:xfrm>
            <a:off x="552448" y="2967765"/>
            <a:ext cx="3000375" cy="17069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8302" y="4736"/>
            <a:ext cx="7893698" cy="6858000"/>
          </a:xfrm>
          <a:prstGeom prst="rect">
            <a:avLst/>
          </a:prstGeom>
        </p:spPr>
      </p:pic>
      <p:sp>
        <p:nvSpPr>
          <p:cNvPr id="3" name="Rounded Rectangle 2"/>
          <p:cNvSpPr/>
          <p:nvPr/>
        </p:nvSpPr>
        <p:spPr>
          <a:xfrm>
            <a:off x="552450" y="1410455"/>
            <a:ext cx="3000375" cy="17069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ounded Rectangle 21"/>
          <p:cNvSpPr/>
          <p:nvPr/>
        </p:nvSpPr>
        <p:spPr>
          <a:xfrm>
            <a:off x="552450" y="1899595"/>
            <a:ext cx="3000375" cy="17069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Rounded Rectangle 25"/>
          <p:cNvSpPr/>
          <p:nvPr/>
        </p:nvSpPr>
        <p:spPr>
          <a:xfrm>
            <a:off x="552450" y="3205890"/>
            <a:ext cx="3000375" cy="17069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7" name="Rounded Rectangle 26"/>
          <p:cNvSpPr/>
          <p:nvPr/>
        </p:nvSpPr>
        <p:spPr>
          <a:xfrm>
            <a:off x="552450" y="3453540"/>
            <a:ext cx="3000375" cy="17069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Rounded Rectangle 27"/>
          <p:cNvSpPr/>
          <p:nvPr/>
        </p:nvSpPr>
        <p:spPr>
          <a:xfrm>
            <a:off x="552450" y="3691665"/>
            <a:ext cx="3000375" cy="17069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Rounded Rectangle 28"/>
          <p:cNvSpPr/>
          <p:nvPr/>
        </p:nvSpPr>
        <p:spPr>
          <a:xfrm>
            <a:off x="552450" y="3948840"/>
            <a:ext cx="3000375" cy="17069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Rounded Rectangle 29"/>
          <p:cNvSpPr/>
          <p:nvPr/>
        </p:nvSpPr>
        <p:spPr>
          <a:xfrm>
            <a:off x="552450" y="5730015"/>
            <a:ext cx="3000375" cy="17069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 name="Rounded Rectangle 33"/>
          <p:cNvSpPr/>
          <p:nvPr/>
        </p:nvSpPr>
        <p:spPr>
          <a:xfrm>
            <a:off x="552450" y="5987190"/>
            <a:ext cx="3000375" cy="41361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6" name="Rounded Rectangle 35"/>
          <p:cNvSpPr/>
          <p:nvPr/>
        </p:nvSpPr>
        <p:spPr>
          <a:xfrm>
            <a:off x="552450" y="6472965"/>
            <a:ext cx="3000375" cy="17069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2" name="Line Callout 1 31"/>
          <p:cNvSpPr/>
          <p:nvPr/>
        </p:nvSpPr>
        <p:spPr>
          <a:xfrm>
            <a:off x="198783" y="814083"/>
            <a:ext cx="3390572" cy="310101"/>
          </a:xfrm>
          <a:prstGeom prst="borderCallout1">
            <a:avLst>
              <a:gd name="adj1" fmla="val 51651"/>
              <a:gd name="adj2" fmla="val 100003"/>
              <a:gd name="adj3" fmla="val -5677"/>
              <a:gd name="adj4" fmla="val 120939"/>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600" dirty="0">
                <a:solidFill>
                  <a:schemeClr val="tx1"/>
                </a:solidFill>
              </a:rPr>
              <a:t>When the </a:t>
            </a:r>
            <a:r>
              <a:rPr lang="en-CA" sz="1600" b="1" i="1" dirty="0">
                <a:solidFill>
                  <a:schemeClr val="tx1"/>
                </a:solidFill>
              </a:rPr>
              <a:t>Info</a:t>
            </a:r>
            <a:r>
              <a:rPr lang="en-CA" sz="1600" dirty="0">
                <a:solidFill>
                  <a:schemeClr val="tx1"/>
                </a:solidFill>
              </a:rPr>
              <a:t> screen is selected</a:t>
            </a:r>
          </a:p>
        </p:txBody>
      </p:sp>
      <p:sp>
        <p:nvSpPr>
          <p:cNvPr id="33" name="Oval 32"/>
          <p:cNvSpPr/>
          <p:nvPr/>
        </p:nvSpPr>
        <p:spPr>
          <a:xfrm>
            <a:off x="4307827" y="663091"/>
            <a:ext cx="517533" cy="252726"/>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TextBox 3"/>
          <p:cNvSpPr txBox="1"/>
          <p:nvPr/>
        </p:nvSpPr>
        <p:spPr>
          <a:xfrm>
            <a:off x="198783" y="143123"/>
            <a:ext cx="2271040" cy="646331"/>
          </a:xfrm>
          <a:prstGeom prst="rect">
            <a:avLst/>
          </a:prstGeom>
          <a:solidFill>
            <a:schemeClr val="accent2"/>
          </a:solidFill>
          <a:effectLst>
            <a:softEdge rad="63500"/>
          </a:effectLst>
        </p:spPr>
        <p:txBody>
          <a:bodyPr wrap="square" rtlCol="0">
            <a:spAutoFit/>
          </a:bodyPr>
          <a:lstStyle/>
          <a:p>
            <a:pPr algn="ctr"/>
            <a:r>
              <a:rPr lang="en-CA" dirty="0"/>
              <a:t>Outlook GUI</a:t>
            </a:r>
          </a:p>
          <a:p>
            <a:pPr algn="ctr"/>
            <a:r>
              <a:rPr lang="en-CA" dirty="0"/>
              <a:t>Screens Layout - Info</a:t>
            </a:r>
          </a:p>
        </p:txBody>
      </p:sp>
      <p:sp>
        <p:nvSpPr>
          <p:cNvPr id="2" name="Line Callout 1 1"/>
          <p:cNvSpPr/>
          <p:nvPr/>
        </p:nvSpPr>
        <p:spPr>
          <a:xfrm>
            <a:off x="5689760" y="1160642"/>
            <a:ext cx="5511639" cy="363358"/>
          </a:xfrm>
          <a:prstGeom prst="borderCallout1">
            <a:avLst>
              <a:gd name="adj1" fmla="val 45417"/>
              <a:gd name="adj2" fmla="val -343"/>
              <a:gd name="adj3" fmla="val 163432"/>
              <a:gd name="adj4" fmla="val -37991"/>
            </a:avLst>
          </a:prstGeom>
          <a:no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Line Callout 1 4"/>
          <p:cNvSpPr/>
          <p:nvPr/>
        </p:nvSpPr>
        <p:spPr>
          <a:xfrm>
            <a:off x="5689761" y="1558897"/>
            <a:ext cx="911063" cy="222278"/>
          </a:xfrm>
          <a:prstGeom prst="borderCallout1">
            <a:avLst>
              <a:gd name="adj1" fmla="val 87170"/>
              <a:gd name="adj2" fmla="val -333"/>
              <a:gd name="adj3" fmla="val 93283"/>
              <a:gd name="adj4" fmla="val -230259"/>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p:cNvSpPr txBox="1"/>
          <p:nvPr/>
        </p:nvSpPr>
        <p:spPr>
          <a:xfrm>
            <a:off x="198783" y="1324729"/>
            <a:ext cx="3390572" cy="830997"/>
          </a:xfrm>
          <a:prstGeom prst="rect">
            <a:avLst/>
          </a:prstGeom>
          <a:noFill/>
          <a:ln w="19050">
            <a:solidFill>
              <a:schemeClr val="tx1"/>
            </a:solidFill>
          </a:ln>
        </p:spPr>
        <p:txBody>
          <a:bodyPr wrap="square" rtlCol="0">
            <a:spAutoFit/>
          </a:bodyPr>
          <a:lstStyle/>
          <a:p>
            <a:pPr marL="361950" indent="-361950">
              <a:buFont typeface="Wingdings" panose="05000000000000000000" pitchFamily="2" charset="2"/>
              <a:buChar char="Ø"/>
            </a:pPr>
            <a:r>
              <a:rPr lang="en-CA" sz="1600" dirty="0"/>
              <a:t>Choose the current account</a:t>
            </a:r>
          </a:p>
          <a:p>
            <a:r>
              <a:rPr lang="en-CA" sz="1600" dirty="0"/>
              <a:t>   or</a:t>
            </a:r>
          </a:p>
          <a:p>
            <a:pPr marL="361950" indent="-361950">
              <a:buFont typeface="Wingdings" panose="05000000000000000000" pitchFamily="2" charset="2"/>
              <a:buChar char="Ø"/>
            </a:pPr>
            <a:r>
              <a:rPr lang="en-CA" sz="1600" dirty="0"/>
              <a:t>Add a new one.</a:t>
            </a:r>
          </a:p>
        </p:txBody>
      </p:sp>
      <p:sp>
        <p:nvSpPr>
          <p:cNvPr id="6" name="Line Callout 1 5"/>
          <p:cNvSpPr/>
          <p:nvPr/>
        </p:nvSpPr>
        <p:spPr>
          <a:xfrm>
            <a:off x="5716669" y="1879194"/>
            <a:ext cx="827006" cy="692556"/>
          </a:xfrm>
          <a:prstGeom prst="borderCallout1">
            <a:avLst>
              <a:gd name="adj1" fmla="val 53913"/>
              <a:gd name="adj2" fmla="val -1231"/>
              <a:gd name="adj3" fmla="val 240189"/>
              <a:gd name="adj4" fmla="val -258528"/>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TextBox 12"/>
          <p:cNvSpPr txBox="1"/>
          <p:nvPr/>
        </p:nvSpPr>
        <p:spPr>
          <a:xfrm>
            <a:off x="228929" y="2380890"/>
            <a:ext cx="3360426" cy="2062103"/>
          </a:xfrm>
          <a:prstGeom prst="rect">
            <a:avLst/>
          </a:prstGeom>
          <a:noFill/>
          <a:ln w="19050">
            <a:solidFill>
              <a:srgbClr val="00B050"/>
            </a:solidFill>
          </a:ln>
        </p:spPr>
        <p:txBody>
          <a:bodyPr wrap="square" rtlCol="0">
            <a:spAutoFit/>
          </a:bodyPr>
          <a:lstStyle/>
          <a:p>
            <a:r>
              <a:rPr lang="en-CA" sz="1600" dirty="0"/>
              <a:t>Account settings options:</a:t>
            </a:r>
          </a:p>
          <a:p>
            <a:endParaRPr lang="en-CA" sz="1600" dirty="0"/>
          </a:p>
          <a:p>
            <a:pPr marL="361950" indent="-361950">
              <a:buFont typeface="Wingdings" panose="05000000000000000000" pitchFamily="2" charset="2"/>
              <a:buChar char="Ø"/>
            </a:pPr>
            <a:r>
              <a:rPr lang="en-CA" sz="1600" dirty="0"/>
              <a:t>Account Settings</a:t>
            </a:r>
          </a:p>
          <a:p>
            <a:pPr marL="361950" indent="-361950">
              <a:buFont typeface="Wingdings" panose="05000000000000000000" pitchFamily="2" charset="2"/>
              <a:buChar char="Ø"/>
            </a:pPr>
            <a:r>
              <a:rPr lang="en-CA" sz="1600" dirty="0"/>
              <a:t>Delegate access</a:t>
            </a:r>
          </a:p>
          <a:p>
            <a:pPr marL="361950" indent="-361950">
              <a:buFont typeface="Wingdings" panose="05000000000000000000" pitchFamily="2" charset="2"/>
              <a:buChar char="Ø"/>
            </a:pPr>
            <a:r>
              <a:rPr lang="en-CA" sz="1600" dirty="0"/>
              <a:t>Download global address book</a:t>
            </a:r>
          </a:p>
          <a:p>
            <a:pPr marL="361950" indent="-361950">
              <a:buFont typeface="Wingdings" panose="05000000000000000000" pitchFamily="2" charset="2"/>
              <a:buChar char="Ø"/>
            </a:pPr>
            <a:r>
              <a:rPr lang="en-CA" sz="1600" dirty="0"/>
              <a:t>Manage your mobile notifications</a:t>
            </a:r>
          </a:p>
          <a:p>
            <a:pPr marL="361950" indent="-361950">
              <a:buFont typeface="Wingdings" panose="05000000000000000000" pitchFamily="2" charset="2"/>
              <a:buChar char="Ø"/>
            </a:pPr>
            <a:r>
              <a:rPr lang="en-CA" sz="1600" dirty="0"/>
              <a:t>Change Profile</a:t>
            </a:r>
          </a:p>
          <a:p>
            <a:pPr marL="361950" indent="-361950">
              <a:buFont typeface="Wingdings" panose="05000000000000000000" pitchFamily="2" charset="2"/>
              <a:buChar char="Ø"/>
            </a:pPr>
            <a:r>
              <a:rPr lang="en-CA" sz="1600" dirty="0"/>
              <a:t>Manage Profile</a:t>
            </a:r>
          </a:p>
        </p:txBody>
      </p:sp>
      <p:sp>
        <p:nvSpPr>
          <p:cNvPr id="7" name="Line Callout 1 6"/>
          <p:cNvSpPr/>
          <p:nvPr/>
        </p:nvSpPr>
        <p:spPr>
          <a:xfrm>
            <a:off x="5724621" y="3391224"/>
            <a:ext cx="819053" cy="728312"/>
          </a:xfrm>
          <a:prstGeom prst="borderCallout1">
            <a:avLst>
              <a:gd name="adj1" fmla="val 52648"/>
              <a:gd name="adj2" fmla="val 363"/>
              <a:gd name="adj3" fmla="val 336108"/>
              <a:gd name="adj4" fmla="val -260782"/>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p:cNvSpPr txBox="1"/>
          <p:nvPr/>
        </p:nvSpPr>
        <p:spPr>
          <a:xfrm>
            <a:off x="228928" y="4668157"/>
            <a:ext cx="3360427" cy="2062103"/>
          </a:xfrm>
          <a:prstGeom prst="rect">
            <a:avLst/>
          </a:prstGeom>
          <a:noFill/>
          <a:ln w="19050">
            <a:solidFill>
              <a:schemeClr val="accent2"/>
            </a:solidFill>
          </a:ln>
        </p:spPr>
        <p:txBody>
          <a:bodyPr wrap="square" rtlCol="0">
            <a:spAutoFit/>
          </a:bodyPr>
          <a:lstStyle/>
          <a:p>
            <a:r>
              <a:rPr lang="en-CA" sz="1600" dirty="0"/>
              <a:t>This is where you enter an automatic reply to incoming emails.</a:t>
            </a:r>
          </a:p>
          <a:p>
            <a:endParaRPr lang="en-CA" sz="1600" dirty="0"/>
          </a:p>
          <a:p>
            <a:r>
              <a:rPr lang="en-CA" sz="1600" dirty="0"/>
              <a:t>You can:</a:t>
            </a:r>
          </a:p>
          <a:p>
            <a:pPr marL="361950" indent="-361950">
              <a:buFont typeface="Wingdings" panose="05000000000000000000" pitchFamily="2" charset="2"/>
              <a:buChar char="Ø"/>
            </a:pPr>
            <a:r>
              <a:rPr lang="en-CA" sz="1600" dirty="0"/>
              <a:t>Specify a date/time period</a:t>
            </a:r>
          </a:p>
          <a:p>
            <a:pPr marL="361950" indent="-361950">
              <a:buFont typeface="Wingdings" panose="05000000000000000000" pitchFamily="2" charset="2"/>
              <a:buChar char="Ø"/>
            </a:pPr>
            <a:r>
              <a:rPr lang="en-CA" sz="1600" dirty="0"/>
              <a:t>Message for inside your organization</a:t>
            </a:r>
          </a:p>
          <a:p>
            <a:pPr marL="361950" indent="-361950">
              <a:buFont typeface="Wingdings" panose="05000000000000000000" pitchFamily="2" charset="2"/>
              <a:buChar char="Ø"/>
            </a:pPr>
            <a:r>
              <a:rPr lang="en-CA" sz="1600" dirty="0"/>
              <a:t>Message for outside</a:t>
            </a:r>
          </a:p>
        </p:txBody>
      </p:sp>
    </p:spTree>
    <p:extLst>
      <p:ext uri="{BB962C8B-B14F-4D97-AF65-F5344CB8AC3E}">
        <p14:creationId xmlns:p14="http://schemas.microsoft.com/office/powerpoint/2010/main" val="832434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1000" fill="hold"/>
                                        <p:tgtEl>
                                          <p:spTgt spid="32"/>
                                        </p:tgtEl>
                                        <p:attrNameLst>
                                          <p:attrName>ppt_w</p:attrName>
                                        </p:attrNameLst>
                                      </p:cBhvr>
                                      <p:tavLst>
                                        <p:tav tm="0">
                                          <p:val>
                                            <p:fltVal val="0"/>
                                          </p:val>
                                        </p:tav>
                                        <p:tav tm="100000">
                                          <p:val>
                                            <p:strVal val="#ppt_w"/>
                                          </p:val>
                                        </p:tav>
                                      </p:tavLst>
                                    </p:anim>
                                    <p:anim calcmode="lin" valueType="num">
                                      <p:cBhvr>
                                        <p:cTn id="8" dur="1000" fill="hold"/>
                                        <p:tgtEl>
                                          <p:spTgt spid="32"/>
                                        </p:tgtEl>
                                        <p:attrNameLst>
                                          <p:attrName>ppt_h</p:attrName>
                                        </p:attrNameLst>
                                      </p:cBhvr>
                                      <p:tavLst>
                                        <p:tav tm="0">
                                          <p:val>
                                            <p:fltVal val="0"/>
                                          </p:val>
                                        </p:tav>
                                        <p:tav tm="100000">
                                          <p:val>
                                            <p:strVal val="#ppt_h"/>
                                          </p:val>
                                        </p:tav>
                                      </p:tavLst>
                                    </p:anim>
                                    <p:anim calcmode="lin" valueType="num">
                                      <p:cBhvr>
                                        <p:cTn id="9" dur="1000" fill="hold"/>
                                        <p:tgtEl>
                                          <p:spTgt spid="32"/>
                                        </p:tgtEl>
                                        <p:attrNameLst>
                                          <p:attrName>style.rotation</p:attrName>
                                        </p:attrNameLst>
                                      </p:cBhvr>
                                      <p:tavLst>
                                        <p:tav tm="0">
                                          <p:val>
                                            <p:fltVal val="90"/>
                                          </p:val>
                                        </p:tav>
                                        <p:tav tm="100000">
                                          <p:val>
                                            <p:fltVal val="0"/>
                                          </p:val>
                                        </p:tav>
                                      </p:tavLst>
                                    </p:anim>
                                    <p:animEffect transition="in" filter="fade">
                                      <p:cBhvr>
                                        <p:cTn id="10" dur="1000"/>
                                        <p:tgtEl>
                                          <p:spTgt spid="32"/>
                                        </p:tgtEl>
                                      </p:cBhvr>
                                    </p:animEffect>
                                  </p:childTnLst>
                                </p:cTn>
                              </p:par>
                            </p:childTnLst>
                          </p:cTn>
                        </p:par>
                        <p:par>
                          <p:cTn id="11" fill="hold">
                            <p:stCondLst>
                              <p:cond delay="1000"/>
                            </p:stCondLst>
                            <p:childTnLst>
                              <p:par>
                                <p:cTn id="12" presetID="53" presetClass="entr" presetSubtype="16" fill="hold" grpId="0" nodeType="afterEffect">
                                  <p:stCondLst>
                                    <p:cond delay="0"/>
                                  </p:stCondLst>
                                  <p:childTnLst>
                                    <p:set>
                                      <p:cBhvr>
                                        <p:cTn id="13" dur="1" fill="hold">
                                          <p:stCondLst>
                                            <p:cond delay="0"/>
                                          </p:stCondLst>
                                        </p:cTn>
                                        <p:tgtEl>
                                          <p:spTgt spid="33"/>
                                        </p:tgtEl>
                                        <p:attrNameLst>
                                          <p:attrName>style.visibility</p:attrName>
                                        </p:attrNameLst>
                                      </p:cBhvr>
                                      <p:to>
                                        <p:strVal val="visible"/>
                                      </p:to>
                                    </p:set>
                                    <p:anim calcmode="lin" valueType="num">
                                      <p:cBhvr>
                                        <p:cTn id="14" dur="500" fill="hold"/>
                                        <p:tgtEl>
                                          <p:spTgt spid="33"/>
                                        </p:tgtEl>
                                        <p:attrNameLst>
                                          <p:attrName>ppt_w</p:attrName>
                                        </p:attrNameLst>
                                      </p:cBhvr>
                                      <p:tavLst>
                                        <p:tav tm="0">
                                          <p:val>
                                            <p:fltVal val="0"/>
                                          </p:val>
                                        </p:tav>
                                        <p:tav tm="100000">
                                          <p:val>
                                            <p:strVal val="#ppt_w"/>
                                          </p:val>
                                        </p:tav>
                                      </p:tavLst>
                                    </p:anim>
                                    <p:anim calcmode="lin" valueType="num">
                                      <p:cBhvr>
                                        <p:cTn id="15" dur="500" fill="hold"/>
                                        <p:tgtEl>
                                          <p:spTgt spid="33"/>
                                        </p:tgtEl>
                                        <p:attrNameLst>
                                          <p:attrName>ppt_h</p:attrName>
                                        </p:attrNameLst>
                                      </p:cBhvr>
                                      <p:tavLst>
                                        <p:tav tm="0">
                                          <p:val>
                                            <p:fltVal val="0"/>
                                          </p:val>
                                        </p:tav>
                                        <p:tav tm="100000">
                                          <p:val>
                                            <p:strVal val="#ppt_h"/>
                                          </p:val>
                                        </p:tav>
                                      </p:tavLst>
                                    </p:anim>
                                    <p:animEffect transition="in" filter="fade">
                                      <p:cBhvr>
                                        <p:cTn id="16" dur="500"/>
                                        <p:tgtEl>
                                          <p:spTgt spid="33"/>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 calcmode="lin" valueType="num">
                                      <p:cBhvr>
                                        <p:cTn id="23" dur="1000" fill="hold"/>
                                        <p:tgtEl>
                                          <p:spTgt spid="5"/>
                                        </p:tgtEl>
                                        <p:attrNameLst>
                                          <p:attrName>style.rotation</p:attrName>
                                        </p:attrNameLst>
                                      </p:cBhvr>
                                      <p:tavLst>
                                        <p:tav tm="0">
                                          <p:val>
                                            <p:fltVal val="90"/>
                                          </p:val>
                                        </p:tav>
                                        <p:tav tm="100000">
                                          <p:val>
                                            <p:fltVal val="0"/>
                                          </p:val>
                                        </p:tav>
                                      </p:tavLst>
                                    </p:anim>
                                    <p:animEffect transition="in" filter="fade">
                                      <p:cBhvr>
                                        <p:cTn id="24" dur="1000"/>
                                        <p:tgtEl>
                                          <p:spTgt spid="5"/>
                                        </p:tgtEl>
                                      </p:cBhvr>
                                    </p:animEffect>
                                  </p:childTnLst>
                                </p:cTn>
                              </p:par>
                              <p:par>
                                <p:cTn id="25" presetID="31" presetClass="entr" presetSubtype="0" fill="hold" grpId="0" nodeType="with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1000" fill="hold"/>
                                        <p:tgtEl>
                                          <p:spTgt spid="2"/>
                                        </p:tgtEl>
                                        <p:attrNameLst>
                                          <p:attrName>ppt_w</p:attrName>
                                        </p:attrNameLst>
                                      </p:cBhvr>
                                      <p:tavLst>
                                        <p:tav tm="0">
                                          <p:val>
                                            <p:fltVal val="0"/>
                                          </p:val>
                                        </p:tav>
                                        <p:tav tm="100000">
                                          <p:val>
                                            <p:strVal val="#ppt_w"/>
                                          </p:val>
                                        </p:tav>
                                      </p:tavLst>
                                    </p:anim>
                                    <p:anim calcmode="lin" valueType="num">
                                      <p:cBhvr>
                                        <p:cTn id="28" dur="1000" fill="hold"/>
                                        <p:tgtEl>
                                          <p:spTgt spid="2"/>
                                        </p:tgtEl>
                                        <p:attrNameLst>
                                          <p:attrName>ppt_h</p:attrName>
                                        </p:attrNameLst>
                                      </p:cBhvr>
                                      <p:tavLst>
                                        <p:tav tm="0">
                                          <p:val>
                                            <p:fltVal val="0"/>
                                          </p:val>
                                        </p:tav>
                                        <p:tav tm="100000">
                                          <p:val>
                                            <p:strVal val="#ppt_h"/>
                                          </p:val>
                                        </p:tav>
                                      </p:tavLst>
                                    </p:anim>
                                    <p:anim calcmode="lin" valueType="num">
                                      <p:cBhvr>
                                        <p:cTn id="29" dur="1000" fill="hold"/>
                                        <p:tgtEl>
                                          <p:spTgt spid="2"/>
                                        </p:tgtEl>
                                        <p:attrNameLst>
                                          <p:attrName>style.rotation</p:attrName>
                                        </p:attrNameLst>
                                      </p:cBhvr>
                                      <p:tavLst>
                                        <p:tav tm="0">
                                          <p:val>
                                            <p:fltVal val="90"/>
                                          </p:val>
                                        </p:tav>
                                        <p:tav tm="100000">
                                          <p:val>
                                            <p:fltVal val="0"/>
                                          </p:val>
                                        </p:tav>
                                      </p:tavLst>
                                    </p:anim>
                                    <p:animEffect transition="in" filter="fade">
                                      <p:cBhvr>
                                        <p:cTn id="30" dur="1000"/>
                                        <p:tgtEl>
                                          <p:spTgt spid="2"/>
                                        </p:tgtEl>
                                      </p:cBhvr>
                                    </p:animEffect>
                                  </p:childTnLst>
                                </p:cTn>
                              </p:par>
                              <p:par>
                                <p:cTn id="31" presetID="3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1000" fill="hold"/>
                                        <p:tgtEl>
                                          <p:spTgt spid="12"/>
                                        </p:tgtEl>
                                        <p:attrNameLst>
                                          <p:attrName>ppt_w</p:attrName>
                                        </p:attrNameLst>
                                      </p:cBhvr>
                                      <p:tavLst>
                                        <p:tav tm="0">
                                          <p:val>
                                            <p:fltVal val="0"/>
                                          </p:val>
                                        </p:tav>
                                        <p:tav tm="100000">
                                          <p:val>
                                            <p:strVal val="#ppt_w"/>
                                          </p:val>
                                        </p:tav>
                                      </p:tavLst>
                                    </p:anim>
                                    <p:anim calcmode="lin" valueType="num">
                                      <p:cBhvr>
                                        <p:cTn id="34" dur="1000" fill="hold"/>
                                        <p:tgtEl>
                                          <p:spTgt spid="12"/>
                                        </p:tgtEl>
                                        <p:attrNameLst>
                                          <p:attrName>ppt_h</p:attrName>
                                        </p:attrNameLst>
                                      </p:cBhvr>
                                      <p:tavLst>
                                        <p:tav tm="0">
                                          <p:val>
                                            <p:fltVal val="0"/>
                                          </p:val>
                                        </p:tav>
                                        <p:tav tm="100000">
                                          <p:val>
                                            <p:strVal val="#ppt_h"/>
                                          </p:val>
                                        </p:tav>
                                      </p:tavLst>
                                    </p:anim>
                                    <p:anim calcmode="lin" valueType="num">
                                      <p:cBhvr>
                                        <p:cTn id="35" dur="1000" fill="hold"/>
                                        <p:tgtEl>
                                          <p:spTgt spid="12"/>
                                        </p:tgtEl>
                                        <p:attrNameLst>
                                          <p:attrName>style.rotation</p:attrName>
                                        </p:attrNameLst>
                                      </p:cBhvr>
                                      <p:tavLst>
                                        <p:tav tm="0">
                                          <p:val>
                                            <p:fltVal val="90"/>
                                          </p:val>
                                        </p:tav>
                                        <p:tav tm="100000">
                                          <p:val>
                                            <p:fltVal val="0"/>
                                          </p:val>
                                        </p:tav>
                                      </p:tavLst>
                                    </p:anim>
                                    <p:animEffect transition="in" filter="fade">
                                      <p:cBhvr>
                                        <p:cTn id="36" dur="10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3"/>
                                        </p:tgtEl>
                                        <p:attrNameLst>
                                          <p:attrName>style.visibility</p:attrName>
                                        </p:attrNameLst>
                                      </p:cBhvr>
                                      <p:to>
                                        <p:strVal val="visible"/>
                                      </p:to>
                                    </p:set>
                                    <p:anim calcmode="lin" valueType="num">
                                      <p:cBhvr>
                                        <p:cTn id="41" dur="500" fill="hold"/>
                                        <p:tgtEl>
                                          <p:spTgt spid="3"/>
                                        </p:tgtEl>
                                        <p:attrNameLst>
                                          <p:attrName>ppt_w</p:attrName>
                                        </p:attrNameLst>
                                      </p:cBhvr>
                                      <p:tavLst>
                                        <p:tav tm="0">
                                          <p:val>
                                            <p:fltVal val="0"/>
                                          </p:val>
                                        </p:tav>
                                        <p:tav tm="100000">
                                          <p:val>
                                            <p:strVal val="#ppt_w"/>
                                          </p:val>
                                        </p:tav>
                                      </p:tavLst>
                                    </p:anim>
                                    <p:anim calcmode="lin" valueType="num">
                                      <p:cBhvr>
                                        <p:cTn id="42" dur="500" fill="hold"/>
                                        <p:tgtEl>
                                          <p:spTgt spid="3"/>
                                        </p:tgtEl>
                                        <p:attrNameLst>
                                          <p:attrName>ppt_h</p:attrName>
                                        </p:attrNameLst>
                                      </p:cBhvr>
                                      <p:tavLst>
                                        <p:tav tm="0">
                                          <p:val>
                                            <p:fltVal val="0"/>
                                          </p:val>
                                        </p:tav>
                                        <p:tav tm="100000">
                                          <p:val>
                                            <p:strVal val="#ppt_h"/>
                                          </p:val>
                                        </p:tav>
                                      </p:tavLst>
                                    </p:anim>
                                    <p:animEffect transition="in" filter="fade">
                                      <p:cBhvr>
                                        <p:cTn id="43" dur="500"/>
                                        <p:tgtEl>
                                          <p:spTgt spid="3"/>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22"/>
                                        </p:tgtEl>
                                        <p:attrNameLst>
                                          <p:attrName>style.visibility</p:attrName>
                                        </p:attrNameLst>
                                      </p:cBhvr>
                                      <p:to>
                                        <p:strVal val="visible"/>
                                      </p:to>
                                    </p:set>
                                    <p:anim calcmode="lin" valueType="num">
                                      <p:cBhvr>
                                        <p:cTn id="48" dur="500" fill="hold"/>
                                        <p:tgtEl>
                                          <p:spTgt spid="22"/>
                                        </p:tgtEl>
                                        <p:attrNameLst>
                                          <p:attrName>ppt_w</p:attrName>
                                        </p:attrNameLst>
                                      </p:cBhvr>
                                      <p:tavLst>
                                        <p:tav tm="0">
                                          <p:val>
                                            <p:fltVal val="0"/>
                                          </p:val>
                                        </p:tav>
                                        <p:tav tm="100000">
                                          <p:val>
                                            <p:strVal val="#ppt_w"/>
                                          </p:val>
                                        </p:tav>
                                      </p:tavLst>
                                    </p:anim>
                                    <p:anim calcmode="lin" valueType="num">
                                      <p:cBhvr>
                                        <p:cTn id="49" dur="500" fill="hold"/>
                                        <p:tgtEl>
                                          <p:spTgt spid="22"/>
                                        </p:tgtEl>
                                        <p:attrNameLst>
                                          <p:attrName>ppt_h</p:attrName>
                                        </p:attrNameLst>
                                      </p:cBhvr>
                                      <p:tavLst>
                                        <p:tav tm="0">
                                          <p:val>
                                            <p:fltVal val="0"/>
                                          </p:val>
                                        </p:tav>
                                        <p:tav tm="100000">
                                          <p:val>
                                            <p:strVal val="#ppt_h"/>
                                          </p:val>
                                        </p:tav>
                                      </p:tavLst>
                                    </p:anim>
                                    <p:animEffect transition="in" filter="fade">
                                      <p:cBhvr>
                                        <p:cTn id="50" dur="500"/>
                                        <p:tgtEl>
                                          <p:spTgt spid="22"/>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6"/>
                                        </p:tgtEl>
                                        <p:attrNameLst>
                                          <p:attrName>style.visibility</p:attrName>
                                        </p:attrNameLst>
                                      </p:cBhvr>
                                      <p:to>
                                        <p:strVal val="visible"/>
                                      </p:to>
                                    </p:set>
                                    <p:anim calcmode="lin" valueType="num">
                                      <p:cBhvr>
                                        <p:cTn id="55" dur="1000" fill="hold"/>
                                        <p:tgtEl>
                                          <p:spTgt spid="6"/>
                                        </p:tgtEl>
                                        <p:attrNameLst>
                                          <p:attrName>ppt_w</p:attrName>
                                        </p:attrNameLst>
                                      </p:cBhvr>
                                      <p:tavLst>
                                        <p:tav tm="0">
                                          <p:val>
                                            <p:fltVal val="0"/>
                                          </p:val>
                                        </p:tav>
                                        <p:tav tm="100000">
                                          <p:val>
                                            <p:strVal val="#ppt_w"/>
                                          </p:val>
                                        </p:tav>
                                      </p:tavLst>
                                    </p:anim>
                                    <p:anim calcmode="lin" valueType="num">
                                      <p:cBhvr>
                                        <p:cTn id="56" dur="1000" fill="hold"/>
                                        <p:tgtEl>
                                          <p:spTgt spid="6"/>
                                        </p:tgtEl>
                                        <p:attrNameLst>
                                          <p:attrName>ppt_h</p:attrName>
                                        </p:attrNameLst>
                                      </p:cBhvr>
                                      <p:tavLst>
                                        <p:tav tm="0">
                                          <p:val>
                                            <p:fltVal val="0"/>
                                          </p:val>
                                        </p:tav>
                                        <p:tav tm="100000">
                                          <p:val>
                                            <p:strVal val="#ppt_h"/>
                                          </p:val>
                                        </p:tav>
                                      </p:tavLst>
                                    </p:anim>
                                    <p:anim calcmode="lin" valueType="num">
                                      <p:cBhvr>
                                        <p:cTn id="57" dur="1000" fill="hold"/>
                                        <p:tgtEl>
                                          <p:spTgt spid="6"/>
                                        </p:tgtEl>
                                        <p:attrNameLst>
                                          <p:attrName>style.rotation</p:attrName>
                                        </p:attrNameLst>
                                      </p:cBhvr>
                                      <p:tavLst>
                                        <p:tav tm="0">
                                          <p:val>
                                            <p:fltVal val="90"/>
                                          </p:val>
                                        </p:tav>
                                        <p:tav tm="100000">
                                          <p:val>
                                            <p:fltVal val="0"/>
                                          </p:val>
                                        </p:tav>
                                      </p:tavLst>
                                    </p:anim>
                                    <p:animEffect transition="in" filter="fade">
                                      <p:cBhvr>
                                        <p:cTn id="58" dur="1000"/>
                                        <p:tgtEl>
                                          <p:spTgt spid="6"/>
                                        </p:tgtEl>
                                      </p:cBhvr>
                                    </p:animEffect>
                                  </p:childTnLst>
                                </p:cTn>
                              </p:par>
                              <p:par>
                                <p:cTn id="59" presetID="31" presetClass="entr" presetSubtype="0" fill="hold" grpId="0" nodeType="with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p:cTn id="61" dur="1000" fill="hold"/>
                                        <p:tgtEl>
                                          <p:spTgt spid="13"/>
                                        </p:tgtEl>
                                        <p:attrNameLst>
                                          <p:attrName>ppt_w</p:attrName>
                                        </p:attrNameLst>
                                      </p:cBhvr>
                                      <p:tavLst>
                                        <p:tav tm="0">
                                          <p:val>
                                            <p:fltVal val="0"/>
                                          </p:val>
                                        </p:tav>
                                        <p:tav tm="100000">
                                          <p:val>
                                            <p:strVal val="#ppt_w"/>
                                          </p:val>
                                        </p:tav>
                                      </p:tavLst>
                                    </p:anim>
                                    <p:anim calcmode="lin" valueType="num">
                                      <p:cBhvr>
                                        <p:cTn id="62" dur="1000" fill="hold"/>
                                        <p:tgtEl>
                                          <p:spTgt spid="13"/>
                                        </p:tgtEl>
                                        <p:attrNameLst>
                                          <p:attrName>ppt_h</p:attrName>
                                        </p:attrNameLst>
                                      </p:cBhvr>
                                      <p:tavLst>
                                        <p:tav tm="0">
                                          <p:val>
                                            <p:fltVal val="0"/>
                                          </p:val>
                                        </p:tav>
                                        <p:tav tm="100000">
                                          <p:val>
                                            <p:strVal val="#ppt_h"/>
                                          </p:val>
                                        </p:tav>
                                      </p:tavLst>
                                    </p:anim>
                                    <p:anim calcmode="lin" valueType="num">
                                      <p:cBhvr>
                                        <p:cTn id="63" dur="1000" fill="hold"/>
                                        <p:tgtEl>
                                          <p:spTgt spid="13"/>
                                        </p:tgtEl>
                                        <p:attrNameLst>
                                          <p:attrName>style.rotation</p:attrName>
                                        </p:attrNameLst>
                                      </p:cBhvr>
                                      <p:tavLst>
                                        <p:tav tm="0">
                                          <p:val>
                                            <p:fltVal val="90"/>
                                          </p:val>
                                        </p:tav>
                                        <p:tav tm="100000">
                                          <p:val>
                                            <p:fltVal val="0"/>
                                          </p:val>
                                        </p:tav>
                                      </p:tavLst>
                                    </p:anim>
                                    <p:animEffect transition="in" filter="fade">
                                      <p:cBhvr>
                                        <p:cTn id="64" dur="1000"/>
                                        <p:tgtEl>
                                          <p:spTgt spid="13"/>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25"/>
                                        </p:tgtEl>
                                        <p:attrNameLst>
                                          <p:attrName>style.visibility</p:attrName>
                                        </p:attrNameLst>
                                      </p:cBhvr>
                                      <p:to>
                                        <p:strVal val="visible"/>
                                      </p:to>
                                    </p:set>
                                    <p:anim calcmode="lin" valueType="num">
                                      <p:cBhvr>
                                        <p:cTn id="69" dur="500" fill="hold"/>
                                        <p:tgtEl>
                                          <p:spTgt spid="25"/>
                                        </p:tgtEl>
                                        <p:attrNameLst>
                                          <p:attrName>ppt_w</p:attrName>
                                        </p:attrNameLst>
                                      </p:cBhvr>
                                      <p:tavLst>
                                        <p:tav tm="0">
                                          <p:val>
                                            <p:fltVal val="0"/>
                                          </p:val>
                                        </p:tav>
                                        <p:tav tm="100000">
                                          <p:val>
                                            <p:strVal val="#ppt_w"/>
                                          </p:val>
                                        </p:tav>
                                      </p:tavLst>
                                    </p:anim>
                                    <p:anim calcmode="lin" valueType="num">
                                      <p:cBhvr>
                                        <p:cTn id="70" dur="500" fill="hold"/>
                                        <p:tgtEl>
                                          <p:spTgt spid="25"/>
                                        </p:tgtEl>
                                        <p:attrNameLst>
                                          <p:attrName>ppt_h</p:attrName>
                                        </p:attrNameLst>
                                      </p:cBhvr>
                                      <p:tavLst>
                                        <p:tav tm="0">
                                          <p:val>
                                            <p:fltVal val="0"/>
                                          </p:val>
                                        </p:tav>
                                        <p:tav tm="100000">
                                          <p:val>
                                            <p:strVal val="#ppt_h"/>
                                          </p:val>
                                        </p:tav>
                                      </p:tavLst>
                                    </p:anim>
                                    <p:animEffect transition="in" filter="fade">
                                      <p:cBhvr>
                                        <p:cTn id="71" dur="500"/>
                                        <p:tgtEl>
                                          <p:spTgt spid="25"/>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26"/>
                                        </p:tgtEl>
                                        <p:attrNameLst>
                                          <p:attrName>style.visibility</p:attrName>
                                        </p:attrNameLst>
                                      </p:cBhvr>
                                      <p:to>
                                        <p:strVal val="visible"/>
                                      </p:to>
                                    </p:set>
                                    <p:anim calcmode="lin" valueType="num">
                                      <p:cBhvr>
                                        <p:cTn id="76" dur="500" fill="hold"/>
                                        <p:tgtEl>
                                          <p:spTgt spid="26"/>
                                        </p:tgtEl>
                                        <p:attrNameLst>
                                          <p:attrName>ppt_w</p:attrName>
                                        </p:attrNameLst>
                                      </p:cBhvr>
                                      <p:tavLst>
                                        <p:tav tm="0">
                                          <p:val>
                                            <p:fltVal val="0"/>
                                          </p:val>
                                        </p:tav>
                                        <p:tav tm="100000">
                                          <p:val>
                                            <p:strVal val="#ppt_w"/>
                                          </p:val>
                                        </p:tav>
                                      </p:tavLst>
                                    </p:anim>
                                    <p:anim calcmode="lin" valueType="num">
                                      <p:cBhvr>
                                        <p:cTn id="77" dur="500" fill="hold"/>
                                        <p:tgtEl>
                                          <p:spTgt spid="26"/>
                                        </p:tgtEl>
                                        <p:attrNameLst>
                                          <p:attrName>ppt_h</p:attrName>
                                        </p:attrNameLst>
                                      </p:cBhvr>
                                      <p:tavLst>
                                        <p:tav tm="0">
                                          <p:val>
                                            <p:fltVal val="0"/>
                                          </p:val>
                                        </p:tav>
                                        <p:tav tm="100000">
                                          <p:val>
                                            <p:strVal val="#ppt_h"/>
                                          </p:val>
                                        </p:tav>
                                      </p:tavLst>
                                    </p:anim>
                                    <p:animEffect transition="in" filter="fade">
                                      <p:cBhvr>
                                        <p:cTn id="78" dur="500"/>
                                        <p:tgtEl>
                                          <p:spTgt spid="26"/>
                                        </p:tgtEl>
                                      </p:cBhvr>
                                    </p:animEffect>
                                  </p:childTnLst>
                                </p:cTn>
                              </p:par>
                            </p:childTnLst>
                          </p:cTn>
                        </p:par>
                      </p:childTnLst>
                    </p:cTn>
                  </p:par>
                  <p:par>
                    <p:cTn id="79" fill="hold">
                      <p:stCondLst>
                        <p:cond delay="indefinite"/>
                      </p:stCondLst>
                      <p:childTnLst>
                        <p:par>
                          <p:cTn id="80" fill="hold">
                            <p:stCondLst>
                              <p:cond delay="0"/>
                            </p:stCondLst>
                            <p:childTnLst>
                              <p:par>
                                <p:cTn id="81" presetID="53" presetClass="entr" presetSubtype="16" fill="hold" grpId="0" nodeType="clickEffect">
                                  <p:stCondLst>
                                    <p:cond delay="0"/>
                                  </p:stCondLst>
                                  <p:childTnLst>
                                    <p:set>
                                      <p:cBhvr>
                                        <p:cTn id="82" dur="1" fill="hold">
                                          <p:stCondLst>
                                            <p:cond delay="0"/>
                                          </p:stCondLst>
                                        </p:cTn>
                                        <p:tgtEl>
                                          <p:spTgt spid="27"/>
                                        </p:tgtEl>
                                        <p:attrNameLst>
                                          <p:attrName>style.visibility</p:attrName>
                                        </p:attrNameLst>
                                      </p:cBhvr>
                                      <p:to>
                                        <p:strVal val="visible"/>
                                      </p:to>
                                    </p:set>
                                    <p:anim calcmode="lin" valueType="num">
                                      <p:cBhvr>
                                        <p:cTn id="83" dur="500" fill="hold"/>
                                        <p:tgtEl>
                                          <p:spTgt spid="27"/>
                                        </p:tgtEl>
                                        <p:attrNameLst>
                                          <p:attrName>ppt_w</p:attrName>
                                        </p:attrNameLst>
                                      </p:cBhvr>
                                      <p:tavLst>
                                        <p:tav tm="0">
                                          <p:val>
                                            <p:fltVal val="0"/>
                                          </p:val>
                                        </p:tav>
                                        <p:tav tm="100000">
                                          <p:val>
                                            <p:strVal val="#ppt_w"/>
                                          </p:val>
                                        </p:tav>
                                      </p:tavLst>
                                    </p:anim>
                                    <p:anim calcmode="lin" valueType="num">
                                      <p:cBhvr>
                                        <p:cTn id="84" dur="500" fill="hold"/>
                                        <p:tgtEl>
                                          <p:spTgt spid="27"/>
                                        </p:tgtEl>
                                        <p:attrNameLst>
                                          <p:attrName>ppt_h</p:attrName>
                                        </p:attrNameLst>
                                      </p:cBhvr>
                                      <p:tavLst>
                                        <p:tav tm="0">
                                          <p:val>
                                            <p:fltVal val="0"/>
                                          </p:val>
                                        </p:tav>
                                        <p:tav tm="100000">
                                          <p:val>
                                            <p:strVal val="#ppt_h"/>
                                          </p:val>
                                        </p:tav>
                                      </p:tavLst>
                                    </p:anim>
                                    <p:animEffect transition="in" filter="fade">
                                      <p:cBhvr>
                                        <p:cTn id="85" dur="500"/>
                                        <p:tgtEl>
                                          <p:spTgt spid="27"/>
                                        </p:tgtEl>
                                      </p:cBhvr>
                                    </p:animEffect>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28"/>
                                        </p:tgtEl>
                                        <p:attrNameLst>
                                          <p:attrName>style.visibility</p:attrName>
                                        </p:attrNameLst>
                                      </p:cBhvr>
                                      <p:to>
                                        <p:strVal val="visible"/>
                                      </p:to>
                                    </p:set>
                                    <p:anim calcmode="lin" valueType="num">
                                      <p:cBhvr>
                                        <p:cTn id="90" dur="500" fill="hold"/>
                                        <p:tgtEl>
                                          <p:spTgt spid="28"/>
                                        </p:tgtEl>
                                        <p:attrNameLst>
                                          <p:attrName>ppt_w</p:attrName>
                                        </p:attrNameLst>
                                      </p:cBhvr>
                                      <p:tavLst>
                                        <p:tav tm="0">
                                          <p:val>
                                            <p:fltVal val="0"/>
                                          </p:val>
                                        </p:tav>
                                        <p:tav tm="100000">
                                          <p:val>
                                            <p:strVal val="#ppt_w"/>
                                          </p:val>
                                        </p:tav>
                                      </p:tavLst>
                                    </p:anim>
                                    <p:anim calcmode="lin" valueType="num">
                                      <p:cBhvr>
                                        <p:cTn id="91" dur="500" fill="hold"/>
                                        <p:tgtEl>
                                          <p:spTgt spid="28"/>
                                        </p:tgtEl>
                                        <p:attrNameLst>
                                          <p:attrName>ppt_h</p:attrName>
                                        </p:attrNameLst>
                                      </p:cBhvr>
                                      <p:tavLst>
                                        <p:tav tm="0">
                                          <p:val>
                                            <p:fltVal val="0"/>
                                          </p:val>
                                        </p:tav>
                                        <p:tav tm="100000">
                                          <p:val>
                                            <p:strVal val="#ppt_h"/>
                                          </p:val>
                                        </p:tav>
                                      </p:tavLst>
                                    </p:anim>
                                    <p:animEffect transition="in" filter="fade">
                                      <p:cBhvr>
                                        <p:cTn id="92" dur="500"/>
                                        <p:tgtEl>
                                          <p:spTgt spid="28"/>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29"/>
                                        </p:tgtEl>
                                        <p:attrNameLst>
                                          <p:attrName>style.visibility</p:attrName>
                                        </p:attrNameLst>
                                      </p:cBhvr>
                                      <p:to>
                                        <p:strVal val="visible"/>
                                      </p:to>
                                    </p:set>
                                    <p:anim calcmode="lin" valueType="num">
                                      <p:cBhvr>
                                        <p:cTn id="97" dur="500" fill="hold"/>
                                        <p:tgtEl>
                                          <p:spTgt spid="29"/>
                                        </p:tgtEl>
                                        <p:attrNameLst>
                                          <p:attrName>ppt_w</p:attrName>
                                        </p:attrNameLst>
                                      </p:cBhvr>
                                      <p:tavLst>
                                        <p:tav tm="0">
                                          <p:val>
                                            <p:fltVal val="0"/>
                                          </p:val>
                                        </p:tav>
                                        <p:tav tm="100000">
                                          <p:val>
                                            <p:strVal val="#ppt_w"/>
                                          </p:val>
                                        </p:tav>
                                      </p:tavLst>
                                    </p:anim>
                                    <p:anim calcmode="lin" valueType="num">
                                      <p:cBhvr>
                                        <p:cTn id="98" dur="500" fill="hold"/>
                                        <p:tgtEl>
                                          <p:spTgt spid="29"/>
                                        </p:tgtEl>
                                        <p:attrNameLst>
                                          <p:attrName>ppt_h</p:attrName>
                                        </p:attrNameLst>
                                      </p:cBhvr>
                                      <p:tavLst>
                                        <p:tav tm="0">
                                          <p:val>
                                            <p:fltVal val="0"/>
                                          </p:val>
                                        </p:tav>
                                        <p:tav tm="100000">
                                          <p:val>
                                            <p:strVal val="#ppt_h"/>
                                          </p:val>
                                        </p:tav>
                                      </p:tavLst>
                                    </p:anim>
                                    <p:animEffect transition="in" filter="fade">
                                      <p:cBhvr>
                                        <p:cTn id="99" dur="500"/>
                                        <p:tgtEl>
                                          <p:spTgt spid="29"/>
                                        </p:tgtEl>
                                      </p:cBhvr>
                                    </p:animEffect>
                                  </p:childTnLst>
                                </p:cTn>
                              </p:par>
                            </p:childTnLst>
                          </p:cTn>
                        </p:par>
                      </p:childTnLst>
                    </p:cTn>
                  </p:par>
                  <p:par>
                    <p:cTn id="100" fill="hold">
                      <p:stCondLst>
                        <p:cond delay="indefinite"/>
                      </p:stCondLst>
                      <p:childTnLst>
                        <p:par>
                          <p:cTn id="101" fill="hold">
                            <p:stCondLst>
                              <p:cond delay="0"/>
                            </p:stCondLst>
                            <p:childTnLst>
                              <p:par>
                                <p:cTn id="102" presetID="53" presetClass="entr" presetSubtype="16" fill="hold" grpId="0" nodeType="clickEffect">
                                  <p:stCondLst>
                                    <p:cond delay="0"/>
                                  </p:stCondLst>
                                  <p:childTnLst>
                                    <p:set>
                                      <p:cBhvr>
                                        <p:cTn id="103" dur="1" fill="hold">
                                          <p:stCondLst>
                                            <p:cond delay="0"/>
                                          </p:stCondLst>
                                        </p:cTn>
                                        <p:tgtEl>
                                          <p:spTgt spid="24"/>
                                        </p:tgtEl>
                                        <p:attrNameLst>
                                          <p:attrName>style.visibility</p:attrName>
                                        </p:attrNameLst>
                                      </p:cBhvr>
                                      <p:to>
                                        <p:strVal val="visible"/>
                                      </p:to>
                                    </p:set>
                                    <p:anim calcmode="lin" valueType="num">
                                      <p:cBhvr>
                                        <p:cTn id="104" dur="500" fill="hold"/>
                                        <p:tgtEl>
                                          <p:spTgt spid="24"/>
                                        </p:tgtEl>
                                        <p:attrNameLst>
                                          <p:attrName>ppt_w</p:attrName>
                                        </p:attrNameLst>
                                      </p:cBhvr>
                                      <p:tavLst>
                                        <p:tav tm="0">
                                          <p:val>
                                            <p:fltVal val="0"/>
                                          </p:val>
                                        </p:tav>
                                        <p:tav tm="100000">
                                          <p:val>
                                            <p:strVal val="#ppt_w"/>
                                          </p:val>
                                        </p:tav>
                                      </p:tavLst>
                                    </p:anim>
                                    <p:anim calcmode="lin" valueType="num">
                                      <p:cBhvr>
                                        <p:cTn id="105" dur="500" fill="hold"/>
                                        <p:tgtEl>
                                          <p:spTgt spid="24"/>
                                        </p:tgtEl>
                                        <p:attrNameLst>
                                          <p:attrName>ppt_h</p:attrName>
                                        </p:attrNameLst>
                                      </p:cBhvr>
                                      <p:tavLst>
                                        <p:tav tm="0">
                                          <p:val>
                                            <p:fltVal val="0"/>
                                          </p:val>
                                        </p:tav>
                                        <p:tav tm="100000">
                                          <p:val>
                                            <p:strVal val="#ppt_h"/>
                                          </p:val>
                                        </p:tav>
                                      </p:tavLst>
                                    </p:anim>
                                    <p:animEffect transition="in" filter="fade">
                                      <p:cBhvr>
                                        <p:cTn id="106" dur="500"/>
                                        <p:tgtEl>
                                          <p:spTgt spid="24"/>
                                        </p:tgtEl>
                                      </p:cBhvr>
                                    </p:animEffect>
                                  </p:childTnLst>
                                </p:cTn>
                              </p:par>
                            </p:childTnLst>
                          </p:cTn>
                        </p:par>
                      </p:childTnLst>
                    </p:cTn>
                  </p:par>
                  <p:par>
                    <p:cTn id="107" fill="hold">
                      <p:stCondLst>
                        <p:cond delay="indefinite"/>
                      </p:stCondLst>
                      <p:childTnLst>
                        <p:par>
                          <p:cTn id="108" fill="hold">
                            <p:stCondLst>
                              <p:cond delay="0"/>
                            </p:stCondLst>
                            <p:childTnLst>
                              <p:par>
                                <p:cTn id="109" presetID="31" presetClass="entr" presetSubtype="0" fill="hold" grpId="0" nodeType="clickEffect">
                                  <p:stCondLst>
                                    <p:cond delay="0"/>
                                  </p:stCondLst>
                                  <p:childTnLst>
                                    <p:set>
                                      <p:cBhvr>
                                        <p:cTn id="110" dur="1" fill="hold">
                                          <p:stCondLst>
                                            <p:cond delay="0"/>
                                          </p:stCondLst>
                                        </p:cTn>
                                        <p:tgtEl>
                                          <p:spTgt spid="14"/>
                                        </p:tgtEl>
                                        <p:attrNameLst>
                                          <p:attrName>style.visibility</p:attrName>
                                        </p:attrNameLst>
                                      </p:cBhvr>
                                      <p:to>
                                        <p:strVal val="visible"/>
                                      </p:to>
                                    </p:set>
                                    <p:anim calcmode="lin" valueType="num">
                                      <p:cBhvr>
                                        <p:cTn id="111" dur="1000" fill="hold"/>
                                        <p:tgtEl>
                                          <p:spTgt spid="14"/>
                                        </p:tgtEl>
                                        <p:attrNameLst>
                                          <p:attrName>ppt_w</p:attrName>
                                        </p:attrNameLst>
                                      </p:cBhvr>
                                      <p:tavLst>
                                        <p:tav tm="0">
                                          <p:val>
                                            <p:fltVal val="0"/>
                                          </p:val>
                                        </p:tav>
                                        <p:tav tm="100000">
                                          <p:val>
                                            <p:strVal val="#ppt_w"/>
                                          </p:val>
                                        </p:tav>
                                      </p:tavLst>
                                    </p:anim>
                                    <p:anim calcmode="lin" valueType="num">
                                      <p:cBhvr>
                                        <p:cTn id="112" dur="1000" fill="hold"/>
                                        <p:tgtEl>
                                          <p:spTgt spid="14"/>
                                        </p:tgtEl>
                                        <p:attrNameLst>
                                          <p:attrName>ppt_h</p:attrName>
                                        </p:attrNameLst>
                                      </p:cBhvr>
                                      <p:tavLst>
                                        <p:tav tm="0">
                                          <p:val>
                                            <p:fltVal val="0"/>
                                          </p:val>
                                        </p:tav>
                                        <p:tav tm="100000">
                                          <p:val>
                                            <p:strVal val="#ppt_h"/>
                                          </p:val>
                                        </p:tav>
                                      </p:tavLst>
                                    </p:anim>
                                    <p:anim calcmode="lin" valueType="num">
                                      <p:cBhvr>
                                        <p:cTn id="113" dur="1000" fill="hold"/>
                                        <p:tgtEl>
                                          <p:spTgt spid="14"/>
                                        </p:tgtEl>
                                        <p:attrNameLst>
                                          <p:attrName>style.rotation</p:attrName>
                                        </p:attrNameLst>
                                      </p:cBhvr>
                                      <p:tavLst>
                                        <p:tav tm="0">
                                          <p:val>
                                            <p:fltVal val="90"/>
                                          </p:val>
                                        </p:tav>
                                        <p:tav tm="100000">
                                          <p:val>
                                            <p:fltVal val="0"/>
                                          </p:val>
                                        </p:tav>
                                      </p:tavLst>
                                    </p:anim>
                                    <p:animEffect transition="in" filter="fade">
                                      <p:cBhvr>
                                        <p:cTn id="114" dur="1000"/>
                                        <p:tgtEl>
                                          <p:spTgt spid="14"/>
                                        </p:tgtEl>
                                      </p:cBhvr>
                                    </p:animEffect>
                                  </p:childTnLst>
                                </p:cTn>
                              </p:par>
                              <p:par>
                                <p:cTn id="115" presetID="31" presetClass="entr" presetSubtype="0" fill="hold" grpId="0" nodeType="withEffect">
                                  <p:stCondLst>
                                    <p:cond delay="0"/>
                                  </p:stCondLst>
                                  <p:childTnLst>
                                    <p:set>
                                      <p:cBhvr>
                                        <p:cTn id="116" dur="1" fill="hold">
                                          <p:stCondLst>
                                            <p:cond delay="0"/>
                                          </p:stCondLst>
                                        </p:cTn>
                                        <p:tgtEl>
                                          <p:spTgt spid="7"/>
                                        </p:tgtEl>
                                        <p:attrNameLst>
                                          <p:attrName>style.visibility</p:attrName>
                                        </p:attrNameLst>
                                      </p:cBhvr>
                                      <p:to>
                                        <p:strVal val="visible"/>
                                      </p:to>
                                    </p:set>
                                    <p:anim calcmode="lin" valueType="num">
                                      <p:cBhvr>
                                        <p:cTn id="117" dur="1000" fill="hold"/>
                                        <p:tgtEl>
                                          <p:spTgt spid="7"/>
                                        </p:tgtEl>
                                        <p:attrNameLst>
                                          <p:attrName>ppt_w</p:attrName>
                                        </p:attrNameLst>
                                      </p:cBhvr>
                                      <p:tavLst>
                                        <p:tav tm="0">
                                          <p:val>
                                            <p:fltVal val="0"/>
                                          </p:val>
                                        </p:tav>
                                        <p:tav tm="100000">
                                          <p:val>
                                            <p:strVal val="#ppt_w"/>
                                          </p:val>
                                        </p:tav>
                                      </p:tavLst>
                                    </p:anim>
                                    <p:anim calcmode="lin" valueType="num">
                                      <p:cBhvr>
                                        <p:cTn id="118" dur="1000" fill="hold"/>
                                        <p:tgtEl>
                                          <p:spTgt spid="7"/>
                                        </p:tgtEl>
                                        <p:attrNameLst>
                                          <p:attrName>ppt_h</p:attrName>
                                        </p:attrNameLst>
                                      </p:cBhvr>
                                      <p:tavLst>
                                        <p:tav tm="0">
                                          <p:val>
                                            <p:fltVal val="0"/>
                                          </p:val>
                                        </p:tav>
                                        <p:tav tm="100000">
                                          <p:val>
                                            <p:strVal val="#ppt_h"/>
                                          </p:val>
                                        </p:tav>
                                      </p:tavLst>
                                    </p:anim>
                                    <p:anim calcmode="lin" valueType="num">
                                      <p:cBhvr>
                                        <p:cTn id="119" dur="1000" fill="hold"/>
                                        <p:tgtEl>
                                          <p:spTgt spid="7"/>
                                        </p:tgtEl>
                                        <p:attrNameLst>
                                          <p:attrName>style.rotation</p:attrName>
                                        </p:attrNameLst>
                                      </p:cBhvr>
                                      <p:tavLst>
                                        <p:tav tm="0">
                                          <p:val>
                                            <p:fltVal val="90"/>
                                          </p:val>
                                        </p:tav>
                                        <p:tav tm="100000">
                                          <p:val>
                                            <p:fltVal val="0"/>
                                          </p:val>
                                        </p:tav>
                                      </p:tavLst>
                                    </p:anim>
                                    <p:animEffect transition="in" filter="fade">
                                      <p:cBhvr>
                                        <p:cTn id="120" dur="1000"/>
                                        <p:tgtEl>
                                          <p:spTgt spid="7"/>
                                        </p:tgtEl>
                                      </p:cBhvr>
                                    </p:animEffect>
                                  </p:childTnLst>
                                </p:cTn>
                              </p:par>
                            </p:childTnLst>
                          </p:cTn>
                        </p:par>
                      </p:childTnLst>
                    </p:cTn>
                  </p:par>
                  <p:par>
                    <p:cTn id="121" fill="hold">
                      <p:stCondLst>
                        <p:cond delay="indefinite"/>
                      </p:stCondLst>
                      <p:childTnLst>
                        <p:par>
                          <p:cTn id="122" fill="hold">
                            <p:stCondLst>
                              <p:cond delay="0"/>
                            </p:stCondLst>
                            <p:childTnLst>
                              <p:par>
                                <p:cTn id="123" presetID="53" presetClass="entr" presetSubtype="16" fill="hold" grpId="0" nodeType="clickEffect">
                                  <p:stCondLst>
                                    <p:cond delay="0"/>
                                  </p:stCondLst>
                                  <p:childTnLst>
                                    <p:set>
                                      <p:cBhvr>
                                        <p:cTn id="124" dur="1" fill="hold">
                                          <p:stCondLst>
                                            <p:cond delay="0"/>
                                          </p:stCondLst>
                                        </p:cTn>
                                        <p:tgtEl>
                                          <p:spTgt spid="30"/>
                                        </p:tgtEl>
                                        <p:attrNameLst>
                                          <p:attrName>style.visibility</p:attrName>
                                        </p:attrNameLst>
                                      </p:cBhvr>
                                      <p:to>
                                        <p:strVal val="visible"/>
                                      </p:to>
                                    </p:set>
                                    <p:anim calcmode="lin" valueType="num">
                                      <p:cBhvr>
                                        <p:cTn id="125" dur="500" fill="hold"/>
                                        <p:tgtEl>
                                          <p:spTgt spid="30"/>
                                        </p:tgtEl>
                                        <p:attrNameLst>
                                          <p:attrName>ppt_w</p:attrName>
                                        </p:attrNameLst>
                                      </p:cBhvr>
                                      <p:tavLst>
                                        <p:tav tm="0">
                                          <p:val>
                                            <p:fltVal val="0"/>
                                          </p:val>
                                        </p:tav>
                                        <p:tav tm="100000">
                                          <p:val>
                                            <p:strVal val="#ppt_w"/>
                                          </p:val>
                                        </p:tav>
                                      </p:tavLst>
                                    </p:anim>
                                    <p:anim calcmode="lin" valueType="num">
                                      <p:cBhvr>
                                        <p:cTn id="126" dur="500" fill="hold"/>
                                        <p:tgtEl>
                                          <p:spTgt spid="30"/>
                                        </p:tgtEl>
                                        <p:attrNameLst>
                                          <p:attrName>ppt_h</p:attrName>
                                        </p:attrNameLst>
                                      </p:cBhvr>
                                      <p:tavLst>
                                        <p:tav tm="0">
                                          <p:val>
                                            <p:fltVal val="0"/>
                                          </p:val>
                                        </p:tav>
                                        <p:tav tm="100000">
                                          <p:val>
                                            <p:strVal val="#ppt_h"/>
                                          </p:val>
                                        </p:tav>
                                      </p:tavLst>
                                    </p:anim>
                                    <p:animEffect transition="in" filter="fade">
                                      <p:cBhvr>
                                        <p:cTn id="127" dur="500"/>
                                        <p:tgtEl>
                                          <p:spTgt spid="30"/>
                                        </p:tgtEl>
                                      </p:cBhvr>
                                    </p:animEffect>
                                  </p:childTnLst>
                                </p:cTn>
                              </p:par>
                            </p:childTnLst>
                          </p:cTn>
                        </p:par>
                      </p:childTnLst>
                    </p:cTn>
                  </p:par>
                  <p:par>
                    <p:cTn id="128" fill="hold">
                      <p:stCondLst>
                        <p:cond delay="indefinite"/>
                      </p:stCondLst>
                      <p:childTnLst>
                        <p:par>
                          <p:cTn id="129" fill="hold">
                            <p:stCondLst>
                              <p:cond delay="0"/>
                            </p:stCondLst>
                            <p:childTnLst>
                              <p:par>
                                <p:cTn id="130" presetID="53" presetClass="entr" presetSubtype="16" fill="hold" grpId="0" nodeType="clickEffect">
                                  <p:stCondLst>
                                    <p:cond delay="0"/>
                                  </p:stCondLst>
                                  <p:childTnLst>
                                    <p:set>
                                      <p:cBhvr>
                                        <p:cTn id="131" dur="1" fill="hold">
                                          <p:stCondLst>
                                            <p:cond delay="0"/>
                                          </p:stCondLst>
                                        </p:cTn>
                                        <p:tgtEl>
                                          <p:spTgt spid="34"/>
                                        </p:tgtEl>
                                        <p:attrNameLst>
                                          <p:attrName>style.visibility</p:attrName>
                                        </p:attrNameLst>
                                      </p:cBhvr>
                                      <p:to>
                                        <p:strVal val="visible"/>
                                      </p:to>
                                    </p:set>
                                    <p:anim calcmode="lin" valueType="num">
                                      <p:cBhvr>
                                        <p:cTn id="132" dur="500" fill="hold"/>
                                        <p:tgtEl>
                                          <p:spTgt spid="34"/>
                                        </p:tgtEl>
                                        <p:attrNameLst>
                                          <p:attrName>ppt_w</p:attrName>
                                        </p:attrNameLst>
                                      </p:cBhvr>
                                      <p:tavLst>
                                        <p:tav tm="0">
                                          <p:val>
                                            <p:fltVal val="0"/>
                                          </p:val>
                                        </p:tav>
                                        <p:tav tm="100000">
                                          <p:val>
                                            <p:strVal val="#ppt_w"/>
                                          </p:val>
                                        </p:tav>
                                      </p:tavLst>
                                    </p:anim>
                                    <p:anim calcmode="lin" valueType="num">
                                      <p:cBhvr>
                                        <p:cTn id="133" dur="500" fill="hold"/>
                                        <p:tgtEl>
                                          <p:spTgt spid="34"/>
                                        </p:tgtEl>
                                        <p:attrNameLst>
                                          <p:attrName>ppt_h</p:attrName>
                                        </p:attrNameLst>
                                      </p:cBhvr>
                                      <p:tavLst>
                                        <p:tav tm="0">
                                          <p:val>
                                            <p:fltVal val="0"/>
                                          </p:val>
                                        </p:tav>
                                        <p:tav tm="100000">
                                          <p:val>
                                            <p:strVal val="#ppt_h"/>
                                          </p:val>
                                        </p:tav>
                                      </p:tavLst>
                                    </p:anim>
                                    <p:animEffect transition="in" filter="fade">
                                      <p:cBhvr>
                                        <p:cTn id="134" dur="500"/>
                                        <p:tgtEl>
                                          <p:spTgt spid="34"/>
                                        </p:tgtEl>
                                      </p:cBhvr>
                                    </p:animEffect>
                                  </p:childTnLst>
                                </p:cTn>
                              </p:par>
                            </p:childTnLst>
                          </p:cTn>
                        </p:par>
                      </p:childTnLst>
                    </p:cTn>
                  </p:par>
                  <p:par>
                    <p:cTn id="135" fill="hold">
                      <p:stCondLst>
                        <p:cond delay="indefinite"/>
                      </p:stCondLst>
                      <p:childTnLst>
                        <p:par>
                          <p:cTn id="136" fill="hold">
                            <p:stCondLst>
                              <p:cond delay="0"/>
                            </p:stCondLst>
                            <p:childTnLst>
                              <p:par>
                                <p:cTn id="137" presetID="53" presetClass="entr" presetSubtype="16" fill="hold" grpId="0" nodeType="clickEffect">
                                  <p:stCondLst>
                                    <p:cond delay="0"/>
                                  </p:stCondLst>
                                  <p:childTnLst>
                                    <p:set>
                                      <p:cBhvr>
                                        <p:cTn id="138" dur="1" fill="hold">
                                          <p:stCondLst>
                                            <p:cond delay="0"/>
                                          </p:stCondLst>
                                        </p:cTn>
                                        <p:tgtEl>
                                          <p:spTgt spid="36"/>
                                        </p:tgtEl>
                                        <p:attrNameLst>
                                          <p:attrName>style.visibility</p:attrName>
                                        </p:attrNameLst>
                                      </p:cBhvr>
                                      <p:to>
                                        <p:strVal val="visible"/>
                                      </p:to>
                                    </p:set>
                                    <p:anim calcmode="lin" valueType="num">
                                      <p:cBhvr>
                                        <p:cTn id="139" dur="500" fill="hold"/>
                                        <p:tgtEl>
                                          <p:spTgt spid="36"/>
                                        </p:tgtEl>
                                        <p:attrNameLst>
                                          <p:attrName>ppt_w</p:attrName>
                                        </p:attrNameLst>
                                      </p:cBhvr>
                                      <p:tavLst>
                                        <p:tav tm="0">
                                          <p:val>
                                            <p:fltVal val="0"/>
                                          </p:val>
                                        </p:tav>
                                        <p:tav tm="100000">
                                          <p:val>
                                            <p:strVal val="#ppt_w"/>
                                          </p:val>
                                        </p:tav>
                                      </p:tavLst>
                                    </p:anim>
                                    <p:anim calcmode="lin" valueType="num">
                                      <p:cBhvr>
                                        <p:cTn id="140" dur="500" fill="hold"/>
                                        <p:tgtEl>
                                          <p:spTgt spid="36"/>
                                        </p:tgtEl>
                                        <p:attrNameLst>
                                          <p:attrName>ppt_h</p:attrName>
                                        </p:attrNameLst>
                                      </p:cBhvr>
                                      <p:tavLst>
                                        <p:tav tm="0">
                                          <p:val>
                                            <p:fltVal val="0"/>
                                          </p:val>
                                        </p:tav>
                                        <p:tav tm="100000">
                                          <p:val>
                                            <p:strVal val="#ppt_h"/>
                                          </p:val>
                                        </p:tav>
                                      </p:tavLst>
                                    </p:anim>
                                    <p:animEffect transition="in" filter="fade">
                                      <p:cBhvr>
                                        <p:cTn id="141"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3" grpId="0" animBg="1"/>
      <p:bldP spid="22" grpId="0" animBg="1"/>
      <p:bldP spid="26" grpId="0" animBg="1"/>
      <p:bldP spid="27" grpId="0" animBg="1"/>
      <p:bldP spid="28" grpId="0" animBg="1"/>
      <p:bldP spid="29" grpId="0" animBg="1"/>
      <p:bldP spid="30" grpId="0" animBg="1"/>
      <p:bldP spid="34" grpId="0" animBg="1"/>
      <p:bldP spid="36" grpId="0" animBg="1"/>
      <p:bldP spid="32" grpId="0" animBg="1"/>
      <p:bldP spid="33" grpId="0" animBg="1"/>
      <p:bldP spid="2" grpId="0" animBg="1"/>
      <p:bldP spid="5" grpId="0" animBg="1"/>
      <p:bldP spid="12" grpId="0" animBg="1"/>
      <p:bldP spid="6" grpId="0" animBg="1"/>
      <p:bldP spid="13" grpId="0" animBg="1"/>
      <p:bldP spid="7" grpId="0" animBg="1"/>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8302" y="4736"/>
            <a:ext cx="7893698" cy="6858000"/>
          </a:xfrm>
          <a:prstGeom prst="rect">
            <a:avLst/>
          </a:prstGeom>
        </p:spPr>
      </p:pic>
      <p:sp>
        <p:nvSpPr>
          <p:cNvPr id="2" name="Rounded Rectangle 1"/>
          <p:cNvSpPr/>
          <p:nvPr/>
        </p:nvSpPr>
        <p:spPr>
          <a:xfrm>
            <a:off x="241694" y="4418251"/>
            <a:ext cx="3326893" cy="671639"/>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ounded Rectangle 21"/>
          <p:cNvSpPr/>
          <p:nvPr/>
        </p:nvSpPr>
        <p:spPr>
          <a:xfrm>
            <a:off x="244777" y="5391417"/>
            <a:ext cx="3326893" cy="671639"/>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Rounded Rectangle 13"/>
          <p:cNvSpPr/>
          <p:nvPr/>
        </p:nvSpPr>
        <p:spPr>
          <a:xfrm>
            <a:off x="579369" y="2926622"/>
            <a:ext cx="3000375" cy="17069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Rounded Rectangle 14"/>
          <p:cNvSpPr/>
          <p:nvPr/>
        </p:nvSpPr>
        <p:spPr>
          <a:xfrm>
            <a:off x="579369" y="3164747"/>
            <a:ext cx="3000375" cy="17069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Rounded Rectangle 17"/>
          <p:cNvSpPr/>
          <p:nvPr/>
        </p:nvSpPr>
        <p:spPr>
          <a:xfrm>
            <a:off x="579369" y="3402872"/>
            <a:ext cx="3000375" cy="17069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TextBox 3"/>
          <p:cNvSpPr txBox="1"/>
          <p:nvPr/>
        </p:nvSpPr>
        <p:spPr>
          <a:xfrm>
            <a:off x="198783" y="143123"/>
            <a:ext cx="2271040" cy="646331"/>
          </a:xfrm>
          <a:prstGeom prst="rect">
            <a:avLst/>
          </a:prstGeom>
          <a:solidFill>
            <a:schemeClr val="accent2"/>
          </a:solidFill>
          <a:effectLst>
            <a:softEdge rad="63500"/>
          </a:effectLst>
        </p:spPr>
        <p:txBody>
          <a:bodyPr wrap="square" rtlCol="0">
            <a:spAutoFit/>
          </a:bodyPr>
          <a:lstStyle/>
          <a:p>
            <a:pPr algn="ctr"/>
            <a:r>
              <a:rPr lang="en-CA" dirty="0"/>
              <a:t>Outlook GUI</a:t>
            </a:r>
          </a:p>
          <a:p>
            <a:pPr algn="ctr"/>
            <a:r>
              <a:rPr lang="en-CA" dirty="0"/>
              <a:t>Screens Layout - Info</a:t>
            </a:r>
          </a:p>
        </p:txBody>
      </p:sp>
      <p:sp>
        <p:nvSpPr>
          <p:cNvPr id="8" name="Line Callout 1 7"/>
          <p:cNvSpPr/>
          <p:nvPr/>
        </p:nvSpPr>
        <p:spPr>
          <a:xfrm>
            <a:off x="5713820" y="4220416"/>
            <a:ext cx="839380" cy="713533"/>
          </a:xfrm>
          <a:prstGeom prst="borderCallout1">
            <a:avLst>
              <a:gd name="adj1" fmla="val 52648"/>
              <a:gd name="adj2" fmla="val 363"/>
              <a:gd name="adj3" fmla="val -134313"/>
              <a:gd name="adj4" fmla="val -251986"/>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TextBox 15"/>
          <p:cNvSpPr txBox="1"/>
          <p:nvPr/>
        </p:nvSpPr>
        <p:spPr>
          <a:xfrm>
            <a:off x="217419" y="2834596"/>
            <a:ext cx="3378527" cy="830997"/>
          </a:xfrm>
          <a:prstGeom prst="rect">
            <a:avLst/>
          </a:prstGeom>
          <a:noFill/>
          <a:ln w="19050">
            <a:solidFill>
              <a:srgbClr val="00B0F0"/>
            </a:solidFill>
          </a:ln>
        </p:spPr>
        <p:txBody>
          <a:bodyPr wrap="square" rtlCol="0">
            <a:spAutoFit/>
          </a:bodyPr>
          <a:lstStyle/>
          <a:p>
            <a:pPr marL="285750" indent="-285750">
              <a:buFont typeface="Wingdings" panose="05000000000000000000" pitchFamily="2" charset="2"/>
              <a:buChar char="Ø"/>
            </a:pPr>
            <a:r>
              <a:rPr lang="en-CA" sz="1600" dirty="0"/>
              <a:t>Mailbox Cleanup</a:t>
            </a:r>
          </a:p>
          <a:p>
            <a:pPr marL="285750" indent="-285750">
              <a:buFont typeface="Wingdings" panose="05000000000000000000" pitchFamily="2" charset="2"/>
              <a:buChar char="Ø"/>
            </a:pPr>
            <a:r>
              <a:rPr lang="en-CA" sz="1600" dirty="0"/>
              <a:t>Empty Deleted Items</a:t>
            </a:r>
          </a:p>
          <a:p>
            <a:pPr marL="285750" indent="-285750">
              <a:buFont typeface="Wingdings" panose="05000000000000000000" pitchFamily="2" charset="2"/>
              <a:buChar char="Ø"/>
            </a:pPr>
            <a:r>
              <a:rPr lang="en-CA" sz="1600" dirty="0"/>
              <a:t>Archive old emails</a:t>
            </a:r>
          </a:p>
        </p:txBody>
      </p:sp>
      <p:grpSp>
        <p:nvGrpSpPr>
          <p:cNvPr id="27" name="Group 26"/>
          <p:cNvGrpSpPr/>
          <p:nvPr/>
        </p:nvGrpSpPr>
        <p:grpSpPr>
          <a:xfrm>
            <a:off x="198783" y="4343400"/>
            <a:ext cx="6354417" cy="1815882"/>
            <a:chOff x="198783" y="4343400"/>
            <a:chExt cx="6354417" cy="1815882"/>
          </a:xfrm>
        </p:grpSpPr>
        <p:sp>
          <p:nvSpPr>
            <p:cNvPr id="9" name="Line Callout 1 8"/>
            <p:cNvSpPr/>
            <p:nvPr/>
          </p:nvSpPr>
          <p:spPr>
            <a:xfrm>
              <a:off x="5713820" y="5099415"/>
              <a:ext cx="839380" cy="701310"/>
            </a:xfrm>
            <a:prstGeom prst="borderCallout1">
              <a:avLst>
                <a:gd name="adj1" fmla="val 52648"/>
                <a:gd name="adj2" fmla="val 363"/>
                <a:gd name="adj3" fmla="val 40322"/>
                <a:gd name="adj4" fmla="val -252453"/>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p:cNvSpPr txBox="1"/>
            <p:nvPr/>
          </p:nvSpPr>
          <p:spPr>
            <a:xfrm>
              <a:off x="198783" y="4343400"/>
              <a:ext cx="3397163" cy="1815882"/>
            </a:xfrm>
            <a:prstGeom prst="rect">
              <a:avLst/>
            </a:prstGeom>
            <a:noFill/>
            <a:ln w="19050">
              <a:solidFill>
                <a:srgbClr val="C00000"/>
              </a:solidFill>
            </a:ln>
          </p:spPr>
          <p:txBody>
            <a:bodyPr wrap="square" rtlCol="0">
              <a:spAutoFit/>
            </a:bodyPr>
            <a:lstStyle/>
            <a:p>
              <a:r>
                <a:rPr lang="en-CA" sz="1600" dirty="0"/>
                <a:t>With </a:t>
              </a:r>
              <a:r>
                <a:rPr lang="en-CA" sz="1600" b="1" i="1" dirty="0"/>
                <a:t>Rules &amp; Alerts</a:t>
              </a:r>
              <a:r>
                <a:rPr lang="en-CA" sz="1600" dirty="0"/>
                <a:t> you can set a rule to do just about anything with incoming or outgoing email.</a:t>
              </a:r>
            </a:p>
            <a:p>
              <a:endParaRPr lang="en-CA" sz="1600" dirty="0"/>
            </a:p>
            <a:p>
              <a:r>
                <a:rPr lang="en-CA" sz="1600" dirty="0"/>
                <a:t>Then it can alert you by pop-up a window and/or a sound of your choice.</a:t>
              </a:r>
            </a:p>
          </p:txBody>
        </p:sp>
      </p:grpSp>
      <p:sp>
        <p:nvSpPr>
          <p:cNvPr id="20" name="Line Callout 1 19"/>
          <p:cNvSpPr/>
          <p:nvPr/>
        </p:nvSpPr>
        <p:spPr>
          <a:xfrm>
            <a:off x="198783" y="814083"/>
            <a:ext cx="3390572" cy="310101"/>
          </a:xfrm>
          <a:prstGeom prst="borderCallout1">
            <a:avLst>
              <a:gd name="adj1" fmla="val 48579"/>
              <a:gd name="adj2" fmla="val 100003"/>
              <a:gd name="adj3" fmla="val -11820"/>
              <a:gd name="adj4" fmla="val 121501"/>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600" dirty="0">
                <a:solidFill>
                  <a:schemeClr val="tx1"/>
                </a:solidFill>
              </a:rPr>
              <a:t>When the </a:t>
            </a:r>
            <a:r>
              <a:rPr lang="en-CA" sz="1600" b="1" i="1" dirty="0">
                <a:solidFill>
                  <a:schemeClr val="tx1"/>
                </a:solidFill>
              </a:rPr>
              <a:t>Info</a:t>
            </a:r>
            <a:r>
              <a:rPr lang="en-CA" sz="1600" dirty="0">
                <a:solidFill>
                  <a:schemeClr val="tx1"/>
                </a:solidFill>
              </a:rPr>
              <a:t> screen is selected</a:t>
            </a:r>
          </a:p>
        </p:txBody>
      </p:sp>
      <p:sp>
        <p:nvSpPr>
          <p:cNvPr id="21" name="Oval 20"/>
          <p:cNvSpPr/>
          <p:nvPr/>
        </p:nvSpPr>
        <p:spPr>
          <a:xfrm>
            <a:off x="4307827" y="663091"/>
            <a:ext cx="517533" cy="252726"/>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160876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 calcmode="lin" valueType="num">
                                      <p:cBhvr>
                                        <p:cTn id="9" dur="1000" fill="hold"/>
                                        <p:tgtEl>
                                          <p:spTgt spid="16"/>
                                        </p:tgtEl>
                                        <p:attrNameLst>
                                          <p:attrName>style.rotation</p:attrName>
                                        </p:attrNameLst>
                                      </p:cBhvr>
                                      <p:tavLst>
                                        <p:tav tm="0">
                                          <p:val>
                                            <p:fltVal val="90"/>
                                          </p:val>
                                        </p:tav>
                                        <p:tav tm="100000">
                                          <p:val>
                                            <p:fltVal val="0"/>
                                          </p:val>
                                        </p:tav>
                                      </p:tavLst>
                                    </p:anim>
                                    <p:animEffect transition="in" filter="fade">
                                      <p:cBhvr>
                                        <p:cTn id="10" dur="1000"/>
                                        <p:tgtEl>
                                          <p:spTgt spid="16"/>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style.rotation</p:attrName>
                                        </p:attrNameLst>
                                      </p:cBhvr>
                                      <p:tavLst>
                                        <p:tav tm="0">
                                          <p:val>
                                            <p:fltVal val="90"/>
                                          </p:val>
                                        </p:tav>
                                        <p:tav tm="100000">
                                          <p:val>
                                            <p:fltVal val="0"/>
                                          </p:val>
                                        </p:tav>
                                      </p:tavLst>
                                    </p:anim>
                                    <p:animEffect transition="in" filter="fade">
                                      <p:cBhvr>
                                        <p:cTn id="16" dur="1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fill="hold"/>
                                        <p:tgtEl>
                                          <p:spTgt spid="14"/>
                                        </p:tgtEl>
                                        <p:attrNameLst>
                                          <p:attrName>ppt_w</p:attrName>
                                        </p:attrNameLst>
                                      </p:cBhvr>
                                      <p:tavLst>
                                        <p:tav tm="0">
                                          <p:val>
                                            <p:fltVal val="0"/>
                                          </p:val>
                                        </p:tav>
                                        <p:tav tm="100000">
                                          <p:val>
                                            <p:strVal val="#ppt_w"/>
                                          </p:val>
                                        </p:tav>
                                      </p:tavLst>
                                    </p:anim>
                                    <p:anim calcmode="lin" valueType="num">
                                      <p:cBhvr>
                                        <p:cTn id="22" dur="500" fill="hold"/>
                                        <p:tgtEl>
                                          <p:spTgt spid="14"/>
                                        </p:tgtEl>
                                        <p:attrNameLst>
                                          <p:attrName>ppt_h</p:attrName>
                                        </p:attrNameLst>
                                      </p:cBhvr>
                                      <p:tavLst>
                                        <p:tav tm="0">
                                          <p:val>
                                            <p:fltVal val="0"/>
                                          </p:val>
                                        </p:tav>
                                        <p:tav tm="100000">
                                          <p:val>
                                            <p:strVal val="#ppt_h"/>
                                          </p:val>
                                        </p:tav>
                                      </p:tavLst>
                                    </p:anim>
                                    <p:animEffect transition="in" filter="fade">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500" fill="hold"/>
                                        <p:tgtEl>
                                          <p:spTgt spid="15"/>
                                        </p:tgtEl>
                                        <p:attrNameLst>
                                          <p:attrName>ppt_w</p:attrName>
                                        </p:attrNameLst>
                                      </p:cBhvr>
                                      <p:tavLst>
                                        <p:tav tm="0">
                                          <p:val>
                                            <p:fltVal val="0"/>
                                          </p:val>
                                        </p:tav>
                                        <p:tav tm="100000">
                                          <p:val>
                                            <p:strVal val="#ppt_w"/>
                                          </p:val>
                                        </p:tav>
                                      </p:tavLst>
                                    </p:anim>
                                    <p:anim calcmode="lin" valueType="num">
                                      <p:cBhvr>
                                        <p:cTn id="29" dur="500" fill="hold"/>
                                        <p:tgtEl>
                                          <p:spTgt spid="15"/>
                                        </p:tgtEl>
                                        <p:attrNameLst>
                                          <p:attrName>ppt_h</p:attrName>
                                        </p:attrNameLst>
                                      </p:cBhvr>
                                      <p:tavLst>
                                        <p:tav tm="0">
                                          <p:val>
                                            <p:fltVal val="0"/>
                                          </p:val>
                                        </p:tav>
                                        <p:tav tm="100000">
                                          <p:val>
                                            <p:strVal val="#ppt_h"/>
                                          </p:val>
                                        </p:tav>
                                      </p:tavLst>
                                    </p:anim>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p:cTn id="35" dur="500" fill="hold"/>
                                        <p:tgtEl>
                                          <p:spTgt spid="18"/>
                                        </p:tgtEl>
                                        <p:attrNameLst>
                                          <p:attrName>ppt_w</p:attrName>
                                        </p:attrNameLst>
                                      </p:cBhvr>
                                      <p:tavLst>
                                        <p:tav tm="0">
                                          <p:val>
                                            <p:fltVal val="0"/>
                                          </p:val>
                                        </p:tav>
                                        <p:tav tm="100000">
                                          <p:val>
                                            <p:strVal val="#ppt_w"/>
                                          </p:val>
                                        </p:tav>
                                      </p:tavLst>
                                    </p:anim>
                                    <p:anim calcmode="lin" valueType="num">
                                      <p:cBhvr>
                                        <p:cTn id="36" dur="500" fill="hold"/>
                                        <p:tgtEl>
                                          <p:spTgt spid="18"/>
                                        </p:tgtEl>
                                        <p:attrNameLst>
                                          <p:attrName>ppt_h</p:attrName>
                                        </p:attrNameLst>
                                      </p:cBhvr>
                                      <p:tavLst>
                                        <p:tav tm="0">
                                          <p:val>
                                            <p:fltVal val="0"/>
                                          </p:val>
                                        </p:tav>
                                        <p:tav tm="100000">
                                          <p:val>
                                            <p:strVal val="#ppt_h"/>
                                          </p:val>
                                        </p:tav>
                                      </p:tavLst>
                                    </p:anim>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31" presetClass="entr" presetSubtype="0" fill="hold" nodeType="clickEffect">
                                  <p:stCondLst>
                                    <p:cond delay="0"/>
                                  </p:stCondLst>
                                  <p:childTnLst>
                                    <p:set>
                                      <p:cBhvr>
                                        <p:cTn id="41" dur="1" fill="hold">
                                          <p:stCondLst>
                                            <p:cond delay="0"/>
                                          </p:stCondLst>
                                        </p:cTn>
                                        <p:tgtEl>
                                          <p:spTgt spid="27"/>
                                        </p:tgtEl>
                                        <p:attrNameLst>
                                          <p:attrName>style.visibility</p:attrName>
                                        </p:attrNameLst>
                                      </p:cBhvr>
                                      <p:to>
                                        <p:strVal val="visible"/>
                                      </p:to>
                                    </p:set>
                                    <p:anim calcmode="lin" valueType="num">
                                      <p:cBhvr>
                                        <p:cTn id="42" dur="1000" fill="hold"/>
                                        <p:tgtEl>
                                          <p:spTgt spid="27"/>
                                        </p:tgtEl>
                                        <p:attrNameLst>
                                          <p:attrName>ppt_w</p:attrName>
                                        </p:attrNameLst>
                                      </p:cBhvr>
                                      <p:tavLst>
                                        <p:tav tm="0">
                                          <p:val>
                                            <p:fltVal val="0"/>
                                          </p:val>
                                        </p:tav>
                                        <p:tav tm="100000">
                                          <p:val>
                                            <p:strVal val="#ppt_w"/>
                                          </p:val>
                                        </p:tav>
                                      </p:tavLst>
                                    </p:anim>
                                    <p:anim calcmode="lin" valueType="num">
                                      <p:cBhvr>
                                        <p:cTn id="43" dur="1000" fill="hold"/>
                                        <p:tgtEl>
                                          <p:spTgt spid="27"/>
                                        </p:tgtEl>
                                        <p:attrNameLst>
                                          <p:attrName>ppt_h</p:attrName>
                                        </p:attrNameLst>
                                      </p:cBhvr>
                                      <p:tavLst>
                                        <p:tav tm="0">
                                          <p:val>
                                            <p:fltVal val="0"/>
                                          </p:val>
                                        </p:tav>
                                        <p:tav tm="100000">
                                          <p:val>
                                            <p:strVal val="#ppt_h"/>
                                          </p:val>
                                        </p:tav>
                                      </p:tavLst>
                                    </p:anim>
                                    <p:anim calcmode="lin" valueType="num">
                                      <p:cBhvr>
                                        <p:cTn id="44" dur="1000" fill="hold"/>
                                        <p:tgtEl>
                                          <p:spTgt spid="27"/>
                                        </p:tgtEl>
                                        <p:attrNameLst>
                                          <p:attrName>style.rotation</p:attrName>
                                        </p:attrNameLst>
                                      </p:cBhvr>
                                      <p:tavLst>
                                        <p:tav tm="0">
                                          <p:val>
                                            <p:fltVal val="90"/>
                                          </p:val>
                                        </p:tav>
                                        <p:tav tm="100000">
                                          <p:val>
                                            <p:fltVal val="0"/>
                                          </p:val>
                                        </p:tav>
                                      </p:tavLst>
                                    </p:anim>
                                    <p:animEffect transition="in" filter="fade">
                                      <p:cBhvr>
                                        <p:cTn id="45" dur="1000"/>
                                        <p:tgtEl>
                                          <p:spTgt spid="27"/>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2"/>
                                        </p:tgtEl>
                                        <p:attrNameLst>
                                          <p:attrName>style.visibility</p:attrName>
                                        </p:attrNameLst>
                                      </p:cBhvr>
                                      <p:to>
                                        <p:strVal val="visible"/>
                                      </p:to>
                                    </p:set>
                                    <p:anim calcmode="lin" valueType="num">
                                      <p:cBhvr>
                                        <p:cTn id="50" dur="500" fill="hold"/>
                                        <p:tgtEl>
                                          <p:spTgt spid="2"/>
                                        </p:tgtEl>
                                        <p:attrNameLst>
                                          <p:attrName>ppt_w</p:attrName>
                                        </p:attrNameLst>
                                      </p:cBhvr>
                                      <p:tavLst>
                                        <p:tav tm="0">
                                          <p:val>
                                            <p:fltVal val="0"/>
                                          </p:val>
                                        </p:tav>
                                        <p:tav tm="100000">
                                          <p:val>
                                            <p:strVal val="#ppt_w"/>
                                          </p:val>
                                        </p:tav>
                                      </p:tavLst>
                                    </p:anim>
                                    <p:anim calcmode="lin" valueType="num">
                                      <p:cBhvr>
                                        <p:cTn id="51" dur="500" fill="hold"/>
                                        <p:tgtEl>
                                          <p:spTgt spid="2"/>
                                        </p:tgtEl>
                                        <p:attrNameLst>
                                          <p:attrName>ppt_h</p:attrName>
                                        </p:attrNameLst>
                                      </p:cBhvr>
                                      <p:tavLst>
                                        <p:tav tm="0">
                                          <p:val>
                                            <p:fltVal val="0"/>
                                          </p:val>
                                        </p:tav>
                                        <p:tav tm="100000">
                                          <p:val>
                                            <p:strVal val="#ppt_h"/>
                                          </p:val>
                                        </p:tav>
                                      </p:tavLst>
                                    </p:anim>
                                    <p:animEffect transition="in" filter="fade">
                                      <p:cBhvr>
                                        <p:cTn id="52" dur="500"/>
                                        <p:tgtEl>
                                          <p:spTgt spid="2"/>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p:cTn id="57" dur="500" fill="hold"/>
                                        <p:tgtEl>
                                          <p:spTgt spid="22"/>
                                        </p:tgtEl>
                                        <p:attrNameLst>
                                          <p:attrName>ppt_w</p:attrName>
                                        </p:attrNameLst>
                                      </p:cBhvr>
                                      <p:tavLst>
                                        <p:tav tm="0">
                                          <p:val>
                                            <p:fltVal val="0"/>
                                          </p:val>
                                        </p:tav>
                                        <p:tav tm="100000">
                                          <p:val>
                                            <p:strVal val="#ppt_w"/>
                                          </p:val>
                                        </p:tav>
                                      </p:tavLst>
                                    </p:anim>
                                    <p:anim calcmode="lin" valueType="num">
                                      <p:cBhvr>
                                        <p:cTn id="58" dur="500" fill="hold"/>
                                        <p:tgtEl>
                                          <p:spTgt spid="22"/>
                                        </p:tgtEl>
                                        <p:attrNameLst>
                                          <p:attrName>ppt_h</p:attrName>
                                        </p:attrNameLst>
                                      </p:cBhvr>
                                      <p:tavLst>
                                        <p:tav tm="0">
                                          <p:val>
                                            <p:fltVal val="0"/>
                                          </p:val>
                                        </p:tav>
                                        <p:tav tm="100000">
                                          <p:val>
                                            <p:strVal val="#ppt_h"/>
                                          </p:val>
                                        </p:tav>
                                      </p:tavLst>
                                    </p:anim>
                                    <p:animEffect transition="in" filter="fade">
                                      <p:cBhvr>
                                        <p:cTn id="5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2" grpId="0" animBg="1"/>
      <p:bldP spid="14" grpId="0" animBg="1"/>
      <p:bldP spid="15" grpId="0" animBg="1"/>
      <p:bldP spid="18" grpId="0" animBg="1"/>
      <p:bldP spid="8" grpId="0" animBg="1"/>
      <p:bldP spid="1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5054" y="1771650"/>
            <a:ext cx="7575676" cy="5057166"/>
          </a:xfrm>
          <a:prstGeom prst="rect">
            <a:avLst/>
          </a:prstGeom>
        </p:spPr>
      </p:pic>
      <p:sp>
        <p:nvSpPr>
          <p:cNvPr id="23" name="Rounded Rectangle 22"/>
          <p:cNvSpPr/>
          <p:nvPr/>
        </p:nvSpPr>
        <p:spPr>
          <a:xfrm>
            <a:off x="1235890" y="5006333"/>
            <a:ext cx="822491" cy="231787"/>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ounded Rectangle 23"/>
          <p:cNvSpPr/>
          <p:nvPr/>
        </p:nvSpPr>
        <p:spPr>
          <a:xfrm>
            <a:off x="2101822" y="5011279"/>
            <a:ext cx="774866" cy="231787"/>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Rounded Rectangle 27"/>
          <p:cNvSpPr/>
          <p:nvPr/>
        </p:nvSpPr>
        <p:spPr>
          <a:xfrm>
            <a:off x="2940043" y="5011278"/>
            <a:ext cx="493119" cy="231787"/>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Rounded Rectangle 28"/>
          <p:cNvSpPr/>
          <p:nvPr/>
        </p:nvSpPr>
        <p:spPr>
          <a:xfrm>
            <a:off x="3502587" y="5013300"/>
            <a:ext cx="613410" cy="231787"/>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Rounded Rectangle 29"/>
          <p:cNvSpPr/>
          <p:nvPr/>
        </p:nvSpPr>
        <p:spPr>
          <a:xfrm>
            <a:off x="888092" y="5261340"/>
            <a:ext cx="482474" cy="231787"/>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ounded Rectangle 5"/>
          <p:cNvSpPr/>
          <p:nvPr/>
        </p:nvSpPr>
        <p:spPr>
          <a:xfrm>
            <a:off x="552450" y="3363466"/>
            <a:ext cx="1898323" cy="170309"/>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Rounded Rectangle 18"/>
          <p:cNvSpPr/>
          <p:nvPr/>
        </p:nvSpPr>
        <p:spPr>
          <a:xfrm>
            <a:off x="552449" y="3600388"/>
            <a:ext cx="1898323" cy="170309"/>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Rounded Rectangle 19"/>
          <p:cNvSpPr/>
          <p:nvPr/>
        </p:nvSpPr>
        <p:spPr>
          <a:xfrm>
            <a:off x="552449" y="3846835"/>
            <a:ext cx="1898323" cy="170309"/>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Rounded Rectangle 20"/>
          <p:cNvSpPr/>
          <p:nvPr/>
        </p:nvSpPr>
        <p:spPr>
          <a:xfrm>
            <a:off x="549109" y="4092288"/>
            <a:ext cx="1898323" cy="170309"/>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ounded Rectangle 21"/>
          <p:cNvSpPr/>
          <p:nvPr/>
        </p:nvSpPr>
        <p:spPr>
          <a:xfrm>
            <a:off x="549108" y="4329780"/>
            <a:ext cx="1898323" cy="170309"/>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TextBox 3"/>
          <p:cNvSpPr txBox="1"/>
          <p:nvPr/>
        </p:nvSpPr>
        <p:spPr>
          <a:xfrm>
            <a:off x="198783" y="143123"/>
            <a:ext cx="2271040" cy="646331"/>
          </a:xfrm>
          <a:prstGeom prst="rect">
            <a:avLst/>
          </a:prstGeom>
          <a:solidFill>
            <a:schemeClr val="accent2"/>
          </a:solidFill>
          <a:effectLst>
            <a:softEdge rad="63500"/>
          </a:effectLst>
        </p:spPr>
        <p:txBody>
          <a:bodyPr wrap="square" rtlCol="0">
            <a:spAutoFit/>
          </a:bodyPr>
          <a:lstStyle/>
          <a:p>
            <a:pPr algn="ctr"/>
            <a:r>
              <a:rPr lang="en-CA" dirty="0"/>
              <a:t>Outlook GUI</a:t>
            </a:r>
          </a:p>
          <a:p>
            <a:pPr algn="ctr"/>
            <a:r>
              <a:rPr lang="en-CA" dirty="0"/>
              <a:t>Screens Layout - Open</a:t>
            </a:r>
          </a:p>
        </p:txBody>
      </p:sp>
      <p:grpSp>
        <p:nvGrpSpPr>
          <p:cNvPr id="25" name="Group 24"/>
          <p:cNvGrpSpPr/>
          <p:nvPr/>
        </p:nvGrpSpPr>
        <p:grpSpPr>
          <a:xfrm>
            <a:off x="198783" y="1394265"/>
            <a:ext cx="6573492" cy="2139510"/>
            <a:chOff x="223080" y="1604018"/>
            <a:chExt cx="6573492" cy="2139510"/>
          </a:xfrm>
        </p:grpSpPr>
        <p:sp>
          <p:nvSpPr>
            <p:cNvPr id="7" name="Line Callout 1 6"/>
            <p:cNvSpPr/>
            <p:nvPr/>
          </p:nvSpPr>
          <p:spPr>
            <a:xfrm>
              <a:off x="5977421" y="3057380"/>
              <a:ext cx="819151" cy="686148"/>
            </a:xfrm>
            <a:prstGeom prst="borderCallout1">
              <a:avLst>
                <a:gd name="adj1" fmla="val 50076"/>
                <a:gd name="adj2" fmla="val 248"/>
                <a:gd name="adj3" fmla="val -173144"/>
                <a:gd name="adj4" fmla="val -191489"/>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p:cNvSpPr txBox="1"/>
            <p:nvPr/>
          </p:nvSpPr>
          <p:spPr>
            <a:xfrm>
              <a:off x="223080" y="1604018"/>
              <a:ext cx="4182717" cy="584775"/>
            </a:xfrm>
            <a:prstGeom prst="rect">
              <a:avLst/>
            </a:prstGeom>
            <a:noFill/>
            <a:ln w="19050">
              <a:solidFill>
                <a:schemeClr val="accent2"/>
              </a:solidFill>
            </a:ln>
          </p:spPr>
          <p:txBody>
            <a:bodyPr wrap="square" rtlCol="0">
              <a:spAutoFit/>
            </a:bodyPr>
            <a:lstStyle/>
            <a:p>
              <a:r>
                <a:rPr lang="en-CA" sz="1600" b="1" i="1" dirty="0"/>
                <a:t>Open Calendar </a:t>
              </a:r>
              <a:r>
                <a:rPr lang="en-CA" sz="1600" dirty="0"/>
                <a:t>allows you to open a saved calendar file.</a:t>
              </a:r>
            </a:p>
          </p:txBody>
        </p:sp>
      </p:grpSp>
      <p:grpSp>
        <p:nvGrpSpPr>
          <p:cNvPr id="26" name="Group 25"/>
          <p:cNvGrpSpPr/>
          <p:nvPr/>
        </p:nvGrpSpPr>
        <p:grpSpPr>
          <a:xfrm>
            <a:off x="213555" y="2205081"/>
            <a:ext cx="6558720" cy="2124699"/>
            <a:chOff x="113056" y="3314445"/>
            <a:chExt cx="6558720" cy="2124699"/>
          </a:xfrm>
        </p:grpSpPr>
        <p:sp>
          <p:nvSpPr>
            <p:cNvPr id="8" name="Line Callout 1 7"/>
            <p:cNvSpPr/>
            <p:nvPr/>
          </p:nvSpPr>
          <p:spPr>
            <a:xfrm>
              <a:off x="5852625" y="4762718"/>
              <a:ext cx="819151" cy="676426"/>
            </a:xfrm>
            <a:prstGeom prst="borderCallout1">
              <a:avLst>
                <a:gd name="adj1" fmla="val 50186"/>
                <a:gd name="adj2" fmla="val 594"/>
                <a:gd name="adj3" fmla="val -171400"/>
                <a:gd name="adj4" fmla="val -192846"/>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TextBox 15"/>
            <p:cNvSpPr txBox="1"/>
            <p:nvPr/>
          </p:nvSpPr>
          <p:spPr>
            <a:xfrm>
              <a:off x="113056" y="3314445"/>
              <a:ext cx="4167945" cy="584775"/>
            </a:xfrm>
            <a:prstGeom prst="rect">
              <a:avLst/>
            </a:prstGeom>
            <a:noFill/>
            <a:ln w="19050">
              <a:solidFill>
                <a:srgbClr val="00B0F0"/>
              </a:solidFill>
            </a:ln>
          </p:spPr>
          <p:txBody>
            <a:bodyPr wrap="square" rtlCol="0">
              <a:spAutoFit/>
            </a:bodyPr>
            <a:lstStyle/>
            <a:p>
              <a:r>
                <a:rPr lang="en-CA" sz="1600" b="1" i="1" dirty="0"/>
                <a:t>Outlook Data File</a:t>
              </a:r>
              <a:r>
                <a:rPr lang="en-CA" sz="1600" dirty="0"/>
                <a:t> is a .PST file.  From this you can link other data files.</a:t>
              </a:r>
            </a:p>
          </p:txBody>
        </p:sp>
      </p:grpSp>
      <p:grpSp>
        <p:nvGrpSpPr>
          <p:cNvPr id="27" name="Group 26"/>
          <p:cNvGrpSpPr/>
          <p:nvPr/>
        </p:nvGrpSpPr>
        <p:grpSpPr>
          <a:xfrm>
            <a:off x="213554" y="3021094"/>
            <a:ext cx="6558721" cy="2103356"/>
            <a:chOff x="251655" y="4531161"/>
            <a:chExt cx="6558721" cy="2103356"/>
          </a:xfrm>
        </p:grpSpPr>
        <p:sp>
          <p:nvSpPr>
            <p:cNvPr id="9" name="Line Callout 1 8"/>
            <p:cNvSpPr/>
            <p:nvPr/>
          </p:nvSpPr>
          <p:spPr>
            <a:xfrm>
              <a:off x="5991225" y="5969577"/>
              <a:ext cx="819151" cy="664940"/>
            </a:xfrm>
            <a:prstGeom prst="borderCallout1">
              <a:avLst>
                <a:gd name="adj1" fmla="val 52648"/>
                <a:gd name="adj2" fmla="val 363"/>
                <a:gd name="adj3" fmla="val -92800"/>
                <a:gd name="adj4" fmla="val -190783"/>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p:cNvSpPr txBox="1"/>
            <p:nvPr/>
          </p:nvSpPr>
          <p:spPr>
            <a:xfrm>
              <a:off x="251655" y="4531161"/>
              <a:ext cx="4167945" cy="1569660"/>
            </a:xfrm>
            <a:prstGeom prst="rect">
              <a:avLst/>
            </a:prstGeom>
            <a:noFill/>
            <a:ln w="19050">
              <a:solidFill>
                <a:srgbClr val="C00000"/>
              </a:solidFill>
            </a:ln>
          </p:spPr>
          <p:txBody>
            <a:bodyPr wrap="square" rtlCol="0">
              <a:spAutoFit/>
            </a:bodyPr>
            <a:lstStyle/>
            <a:p>
              <a:r>
                <a:rPr lang="en-CA" sz="1600" dirty="0"/>
                <a:t>Some </a:t>
              </a:r>
              <a:r>
                <a:rPr lang="en-CA" sz="1600" b="1" i="1" dirty="0"/>
                <a:t>Import &amp; Export</a:t>
              </a:r>
              <a:r>
                <a:rPr lang="en-CA" sz="1600" dirty="0"/>
                <a:t> functions:</a:t>
              </a:r>
            </a:p>
            <a:p>
              <a:pPr marL="285750" indent="-285750">
                <a:buFont typeface="Wingdings" panose="05000000000000000000" pitchFamily="2" charset="2"/>
                <a:buChar char="Ø"/>
              </a:pPr>
              <a:r>
                <a:rPr lang="en-CA" sz="1600" dirty="0"/>
                <a:t>RSS Feeds</a:t>
              </a:r>
            </a:p>
            <a:p>
              <a:pPr marL="285750" indent="-285750">
                <a:buFont typeface="Wingdings" panose="05000000000000000000" pitchFamily="2" charset="2"/>
                <a:buChar char="Ø"/>
              </a:pPr>
              <a:r>
                <a:rPr lang="en-CA" sz="1600" dirty="0"/>
                <a:t>vCard</a:t>
              </a:r>
            </a:p>
            <a:p>
              <a:pPr marL="285750" indent="-285750">
                <a:buFont typeface="Wingdings" panose="05000000000000000000" pitchFamily="2" charset="2"/>
                <a:buChar char="Ø"/>
              </a:pPr>
              <a:r>
                <a:rPr lang="en-CA" sz="1600" dirty="0"/>
                <a:t>iCalendar &amp; vCalendar</a:t>
              </a:r>
            </a:p>
            <a:p>
              <a:pPr marL="285750" indent="-285750">
                <a:buFont typeface="Wingdings" panose="05000000000000000000" pitchFamily="2" charset="2"/>
                <a:buChar char="Ø"/>
              </a:pPr>
              <a:r>
                <a:rPr lang="en-CA" sz="1600" dirty="0"/>
                <a:t>Mail account settings</a:t>
              </a:r>
            </a:p>
            <a:p>
              <a:pPr marL="285750" indent="-285750">
                <a:buFont typeface="Wingdings" panose="05000000000000000000" pitchFamily="2" charset="2"/>
                <a:buChar char="Ø"/>
              </a:pPr>
              <a:r>
                <a:rPr lang="en-CA" sz="1600" dirty="0"/>
                <a:t>Mail &amp; addresses</a:t>
              </a:r>
            </a:p>
          </p:txBody>
        </p:sp>
      </p:grpSp>
      <p:grpSp>
        <p:nvGrpSpPr>
          <p:cNvPr id="34" name="Group 33"/>
          <p:cNvGrpSpPr/>
          <p:nvPr/>
        </p:nvGrpSpPr>
        <p:grpSpPr>
          <a:xfrm>
            <a:off x="4585054" y="1056010"/>
            <a:ext cx="4182716" cy="1907648"/>
            <a:chOff x="5268529" y="1293360"/>
            <a:chExt cx="4182716" cy="1907648"/>
          </a:xfrm>
        </p:grpSpPr>
        <p:sp>
          <p:nvSpPr>
            <p:cNvPr id="36" name="Line Callout 1 35"/>
            <p:cNvSpPr/>
            <p:nvPr/>
          </p:nvSpPr>
          <p:spPr>
            <a:xfrm>
              <a:off x="5268529" y="1293360"/>
              <a:ext cx="4182716" cy="245192"/>
            </a:xfrm>
            <a:prstGeom prst="borderCallout1">
              <a:avLst>
                <a:gd name="adj1" fmla="val 98268"/>
                <a:gd name="adj2" fmla="val 49607"/>
                <a:gd name="adj3" fmla="val 671978"/>
                <a:gd name="adj4" fmla="val 13497"/>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600" dirty="0">
                  <a:solidFill>
                    <a:schemeClr val="tx1"/>
                  </a:solidFill>
                </a:rPr>
                <a:t>When the </a:t>
              </a:r>
              <a:r>
                <a:rPr lang="en-CA" sz="1600" b="1" i="1" dirty="0">
                  <a:solidFill>
                    <a:schemeClr val="tx1"/>
                  </a:solidFill>
                </a:rPr>
                <a:t>Open &amp; Export </a:t>
              </a:r>
              <a:r>
                <a:rPr lang="en-CA" sz="1600" dirty="0">
                  <a:solidFill>
                    <a:schemeClr val="tx1"/>
                  </a:solidFill>
                </a:rPr>
                <a:t>screen is selected</a:t>
              </a:r>
            </a:p>
          </p:txBody>
        </p:sp>
        <p:sp>
          <p:nvSpPr>
            <p:cNvPr id="37" name="Oval 36"/>
            <p:cNvSpPr/>
            <p:nvPr/>
          </p:nvSpPr>
          <p:spPr>
            <a:xfrm>
              <a:off x="5407575" y="2949896"/>
              <a:ext cx="751498" cy="251112"/>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10" name="Group 9"/>
          <p:cNvGrpSpPr/>
          <p:nvPr/>
        </p:nvGrpSpPr>
        <p:grpSpPr>
          <a:xfrm>
            <a:off x="213555" y="4708785"/>
            <a:ext cx="6558720" cy="1323439"/>
            <a:chOff x="213555" y="4708785"/>
            <a:chExt cx="6558720" cy="1323439"/>
          </a:xfrm>
        </p:grpSpPr>
        <p:sp>
          <p:nvSpPr>
            <p:cNvPr id="3" name="Line Callout 1 2"/>
            <p:cNvSpPr/>
            <p:nvPr/>
          </p:nvSpPr>
          <p:spPr>
            <a:xfrm>
              <a:off x="5953124" y="5243478"/>
              <a:ext cx="819151" cy="700121"/>
            </a:xfrm>
            <a:prstGeom prst="borderCallout1">
              <a:avLst>
                <a:gd name="adj1" fmla="val 53325"/>
                <a:gd name="adj2" fmla="val -464"/>
                <a:gd name="adj3" fmla="val 18053"/>
                <a:gd name="adj4" fmla="val -191793"/>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Box 4"/>
            <p:cNvSpPr txBox="1"/>
            <p:nvPr/>
          </p:nvSpPr>
          <p:spPr>
            <a:xfrm>
              <a:off x="213555" y="4708785"/>
              <a:ext cx="4167944" cy="1323439"/>
            </a:xfrm>
            <a:prstGeom prst="rect">
              <a:avLst/>
            </a:prstGeom>
            <a:noFill/>
            <a:ln w="19050">
              <a:solidFill>
                <a:srgbClr val="7030A0"/>
              </a:solidFill>
            </a:ln>
          </p:spPr>
          <p:txBody>
            <a:bodyPr wrap="square" rtlCol="0">
              <a:spAutoFit/>
            </a:bodyPr>
            <a:lstStyle/>
            <a:p>
              <a:r>
                <a:rPr lang="en-CA" sz="1600" b="1" i="1" dirty="0"/>
                <a:t>Open User’s Folder</a:t>
              </a:r>
              <a:r>
                <a:rPr lang="en-CA" sz="1600" dirty="0"/>
                <a:t> option allows people to share their Calendars, Contacts, Inbox, Journal, and/or Tasks with others.</a:t>
              </a:r>
            </a:p>
            <a:p>
              <a:endParaRPr lang="en-CA" sz="1600" dirty="0"/>
            </a:p>
            <a:p>
              <a:r>
                <a:rPr lang="en-CA" sz="1600" dirty="0"/>
                <a:t>This option is available on a domain network.</a:t>
              </a:r>
            </a:p>
          </p:txBody>
        </p:sp>
      </p:grpSp>
    </p:spTree>
    <p:extLst>
      <p:ext uri="{BB962C8B-B14F-4D97-AF65-F5344CB8AC3E}">
        <p14:creationId xmlns:p14="http://schemas.microsoft.com/office/powerpoint/2010/main" val="3229478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1000" fill="hold"/>
                                        <p:tgtEl>
                                          <p:spTgt spid="34"/>
                                        </p:tgtEl>
                                        <p:attrNameLst>
                                          <p:attrName>ppt_w</p:attrName>
                                        </p:attrNameLst>
                                      </p:cBhvr>
                                      <p:tavLst>
                                        <p:tav tm="0">
                                          <p:val>
                                            <p:fltVal val="0"/>
                                          </p:val>
                                        </p:tav>
                                        <p:tav tm="100000">
                                          <p:val>
                                            <p:strVal val="#ppt_w"/>
                                          </p:val>
                                        </p:tav>
                                      </p:tavLst>
                                    </p:anim>
                                    <p:anim calcmode="lin" valueType="num">
                                      <p:cBhvr>
                                        <p:cTn id="8" dur="1000" fill="hold"/>
                                        <p:tgtEl>
                                          <p:spTgt spid="34"/>
                                        </p:tgtEl>
                                        <p:attrNameLst>
                                          <p:attrName>ppt_h</p:attrName>
                                        </p:attrNameLst>
                                      </p:cBhvr>
                                      <p:tavLst>
                                        <p:tav tm="0">
                                          <p:val>
                                            <p:fltVal val="0"/>
                                          </p:val>
                                        </p:tav>
                                        <p:tav tm="100000">
                                          <p:val>
                                            <p:strVal val="#ppt_h"/>
                                          </p:val>
                                        </p:tav>
                                      </p:tavLst>
                                    </p:anim>
                                    <p:anim calcmode="lin" valueType="num">
                                      <p:cBhvr>
                                        <p:cTn id="9" dur="1000" fill="hold"/>
                                        <p:tgtEl>
                                          <p:spTgt spid="34"/>
                                        </p:tgtEl>
                                        <p:attrNameLst>
                                          <p:attrName>style.rotation</p:attrName>
                                        </p:attrNameLst>
                                      </p:cBhvr>
                                      <p:tavLst>
                                        <p:tav tm="0">
                                          <p:val>
                                            <p:fltVal val="90"/>
                                          </p:val>
                                        </p:tav>
                                        <p:tav tm="100000">
                                          <p:val>
                                            <p:fltVal val="0"/>
                                          </p:val>
                                        </p:tav>
                                      </p:tavLst>
                                    </p:anim>
                                    <p:animEffect transition="in" filter="fade">
                                      <p:cBhvr>
                                        <p:cTn id="10" dur="1000"/>
                                        <p:tgtEl>
                                          <p:spTgt spid="3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anim calcmode="lin" valueType="num">
                                      <p:cBhvr>
                                        <p:cTn id="15" dur="1000" fill="hold"/>
                                        <p:tgtEl>
                                          <p:spTgt spid="25"/>
                                        </p:tgtEl>
                                        <p:attrNameLst>
                                          <p:attrName>ppt_w</p:attrName>
                                        </p:attrNameLst>
                                      </p:cBhvr>
                                      <p:tavLst>
                                        <p:tav tm="0">
                                          <p:val>
                                            <p:fltVal val="0"/>
                                          </p:val>
                                        </p:tav>
                                        <p:tav tm="100000">
                                          <p:val>
                                            <p:strVal val="#ppt_w"/>
                                          </p:val>
                                        </p:tav>
                                      </p:tavLst>
                                    </p:anim>
                                    <p:anim calcmode="lin" valueType="num">
                                      <p:cBhvr>
                                        <p:cTn id="16" dur="1000" fill="hold"/>
                                        <p:tgtEl>
                                          <p:spTgt spid="25"/>
                                        </p:tgtEl>
                                        <p:attrNameLst>
                                          <p:attrName>ppt_h</p:attrName>
                                        </p:attrNameLst>
                                      </p:cBhvr>
                                      <p:tavLst>
                                        <p:tav tm="0">
                                          <p:val>
                                            <p:fltVal val="0"/>
                                          </p:val>
                                        </p:tav>
                                        <p:tav tm="100000">
                                          <p:val>
                                            <p:strVal val="#ppt_h"/>
                                          </p:val>
                                        </p:tav>
                                      </p:tavLst>
                                    </p:anim>
                                    <p:anim calcmode="lin" valueType="num">
                                      <p:cBhvr>
                                        <p:cTn id="17" dur="1000" fill="hold"/>
                                        <p:tgtEl>
                                          <p:spTgt spid="25"/>
                                        </p:tgtEl>
                                        <p:attrNameLst>
                                          <p:attrName>style.rotation</p:attrName>
                                        </p:attrNameLst>
                                      </p:cBhvr>
                                      <p:tavLst>
                                        <p:tav tm="0">
                                          <p:val>
                                            <p:fltVal val="90"/>
                                          </p:val>
                                        </p:tav>
                                        <p:tav tm="100000">
                                          <p:val>
                                            <p:fltVal val="0"/>
                                          </p:val>
                                        </p:tav>
                                      </p:tavLst>
                                    </p:anim>
                                    <p:animEffect transition="in" filter="fade">
                                      <p:cBhvr>
                                        <p:cTn id="18" dur="10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anim calcmode="lin" valueType="num">
                                      <p:cBhvr>
                                        <p:cTn id="23" dur="1000" fill="hold"/>
                                        <p:tgtEl>
                                          <p:spTgt spid="26"/>
                                        </p:tgtEl>
                                        <p:attrNameLst>
                                          <p:attrName>ppt_w</p:attrName>
                                        </p:attrNameLst>
                                      </p:cBhvr>
                                      <p:tavLst>
                                        <p:tav tm="0">
                                          <p:val>
                                            <p:fltVal val="0"/>
                                          </p:val>
                                        </p:tav>
                                        <p:tav tm="100000">
                                          <p:val>
                                            <p:strVal val="#ppt_w"/>
                                          </p:val>
                                        </p:tav>
                                      </p:tavLst>
                                    </p:anim>
                                    <p:anim calcmode="lin" valueType="num">
                                      <p:cBhvr>
                                        <p:cTn id="24" dur="1000" fill="hold"/>
                                        <p:tgtEl>
                                          <p:spTgt spid="26"/>
                                        </p:tgtEl>
                                        <p:attrNameLst>
                                          <p:attrName>ppt_h</p:attrName>
                                        </p:attrNameLst>
                                      </p:cBhvr>
                                      <p:tavLst>
                                        <p:tav tm="0">
                                          <p:val>
                                            <p:fltVal val="0"/>
                                          </p:val>
                                        </p:tav>
                                        <p:tav tm="100000">
                                          <p:val>
                                            <p:strVal val="#ppt_h"/>
                                          </p:val>
                                        </p:tav>
                                      </p:tavLst>
                                    </p:anim>
                                    <p:anim calcmode="lin" valueType="num">
                                      <p:cBhvr>
                                        <p:cTn id="25" dur="1000" fill="hold"/>
                                        <p:tgtEl>
                                          <p:spTgt spid="26"/>
                                        </p:tgtEl>
                                        <p:attrNameLst>
                                          <p:attrName>style.rotation</p:attrName>
                                        </p:attrNameLst>
                                      </p:cBhvr>
                                      <p:tavLst>
                                        <p:tav tm="0">
                                          <p:val>
                                            <p:fltVal val="90"/>
                                          </p:val>
                                        </p:tav>
                                        <p:tav tm="100000">
                                          <p:val>
                                            <p:fltVal val="0"/>
                                          </p:val>
                                        </p:tav>
                                      </p:tavLst>
                                    </p:anim>
                                    <p:animEffect transition="in" filter="fade">
                                      <p:cBhvr>
                                        <p:cTn id="26" dur="1000"/>
                                        <p:tgtEl>
                                          <p:spTgt spid="26"/>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27"/>
                                        </p:tgtEl>
                                        <p:attrNameLst>
                                          <p:attrName>style.visibility</p:attrName>
                                        </p:attrNameLst>
                                      </p:cBhvr>
                                      <p:to>
                                        <p:strVal val="visible"/>
                                      </p:to>
                                    </p:set>
                                    <p:anim calcmode="lin" valueType="num">
                                      <p:cBhvr>
                                        <p:cTn id="31" dur="1000" fill="hold"/>
                                        <p:tgtEl>
                                          <p:spTgt spid="27"/>
                                        </p:tgtEl>
                                        <p:attrNameLst>
                                          <p:attrName>ppt_w</p:attrName>
                                        </p:attrNameLst>
                                      </p:cBhvr>
                                      <p:tavLst>
                                        <p:tav tm="0">
                                          <p:val>
                                            <p:fltVal val="0"/>
                                          </p:val>
                                        </p:tav>
                                        <p:tav tm="100000">
                                          <p:val>
                                            <p:strVal val="#ppt_w"/>
                                          </p:val>
                                        </p:tav>
                                      </p:tavLst>
                                    </p:anim>
                                    <p:anim calcmode="lin" valueType="num">
                                      <p:cBhvr>
                                        <p:cTn id="32" dur="1000" fill="hold"/>
                                        <p:tgtEl>
                                          <p:spTgt spid="27"/>
                                        </p:tgtEl>
                                        <p:attrNameLst>
                                          <p:attrName>ppt_h</p:attrName>
                                        </p:attrNameLst>
                                      </p:cBhvr>
                                      <p:tavLst>
                                        <p:tav tm="0">
                                          <p:val>
                                            <p:fltVal val="0"/>
                                          </p:val>
                                        </p:tav>
                                        <p:tav tm="100000">
                                          <p:val>
                                            <p:strVal val="#ppt_h"/>
                                          </p:val>
                                        </p:tav>
                                      </p:tavLst>
                                    </p:anim>
                                    <p:anim calcmode="lin" valueType="num">
                                      <p:cBhvr>
                                        <p:cTn id="33" dur="1000" fill="hold"/>
                                        <p:tgtEl>
                                          <p:spTgt spid="27"/>
                                        </p:tgtEl>
                                        <p:attrNameLst>
                                          <p:attrName>style.rotation</p:attrName>
                                        </p:attrNameLst>
                                      </p:cBhvr>
                                      <p:tavLst>
                                        <p:tav tm="0">
                                          <p:val>
                                            <p:fltVal val="90"/>
                                          </p:val>
                                        </p:tav>
                                        <p:tav tm="100000">
                                          <p:val>
                                            <p:fltVal val="0"/>
                                          </p:val>
                                        </p:tav>
                                      </p:tavLst>
                                    </p:anim>
                                    <p:animEffect transition="in" filter="fade">
                                      <p:cBhvr>
                                        <p:cTn id="34" dur="1000"/>
                                        <p:tgtEl>
                                          <p:spTgt spid="27"/>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p:cTn id="39" dur="500" fill="hold"/>
                                        <p:tgtEl>
                                          <p:spTgt spid="6"/>
                                        </p:tgtEl>
                                        <p:attrNameLst>
                                          <p:attrName>ppt_w</p:attrName>
                                        </p:attrNameLst>
                                      </p:cBhvr>
                                      <p:tavLst>
                                        <p:tav tm="0">
                                          <p:val>
                                            <p:fltVal val="0"/>
                                          </p:val>
                                        </p:tav>
                                        <p:tav tm="100000">
                                          <p:val>
                                            <p:strVal val="#ppt_w"/>
                                          </p:val>
                                        </p:tav>
                                      </p:tavLst>
                                    </p:anim>
                                    <p:anim calcmode="lin" valueType="num">
                                      <p:cBhvr>
                                        <p:cTn id="40" dur="500" fill="hold"/>
                                        <p:tgtEl>
                                          <p:spTgt spid="6"/>
                                        </p:tgtEl>
                                        <p:attrNameLst>
                                          <p:attrName>ppt_h</p:attrName>
                                        </p:attrNameLst>
                                      </p:cBhvr>
                                      <p:tavLst>
                                        <p:tav tm="0">
                                          <p:val>
                                            <p:fltVal val="0"/>
                                          </p:val>
                                        </p:tav>
                                        <p:tav tm="100000">
                                          <p:val>
                                            <p:strVal val="#ppt_h"/>
                                          </p:val>
                                        </p:tav>
                                      </p:tavLst>
                                    </p:anim>
                                    <p:animEffect transition="in" filter="fade">
                                      <p:cBhvr>
                                        <p:cTn id="41" dur="500"/>
                                        <p:tgtEl>
                                          <p:spTgt spid="6"/>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19"/>
                                        </p:tgtEl>
                                        <p:attrNameLst>
                                          <p:attrName>style.visibility</p:attrName>
                                        </p:attrNameLst>
                                      </p:cBhvr>
                                      <p:to>
                                        <p:strVal val="visible"/>
                                      </p:to>
                                    </p:set>
                                    <p:anim calcmode="lin" valueType="num">
                                      <p:cBhvr>
                                        <p:cTn id="46" dur="500" fill="hold"/>
                                        <p:tgtEl>
                                          <p:spTgt spid="19"/>
                                        </p:tgtEl>
                                        <p:attrNameLst>
                                          <p:attrName>ppt_w</p:attrName>
                                        </p:attrNameLst>
                                      </p:cBhvr>
                                      <p:tavLst>
                                        <p:tav tm="0">
                                          <p:val>
                                            <p:fltVal val="0"/>
                                          </p:val>
                                        </p:tav>
                                        <p:tav tm="100000">
                                          <p:val>
                                            <p:strVal val="#ppt_w"/>
                                          </p:val>
                                        </p:tav>
                                      </p:tavLst>
                                    </p:anim>
                                    <p:anim calcmode="lin" valueType="num">
                                      <p:cBhvr>
                                        <p:cTn id="47" dur="500" fill="hold"/>
                                        <p:tgtEl>
                                          <p:spTgt spid="19"/>
                                        </p:tgtEl>
                                        <p:attrNameLst>
                                          <p:attrName>ppt_h</p:attrName>
                                        </p:attrNameLst>
                                      </p:cBhvr>
                                      <p:tavLst>
                                        <p:tav tm="0">
                                          <p:val>
                                            <p:fltVal val="0"/>
                                          </p:val>
                                        </p:tav>
                                        <p:tav tm="100000">
                                          <p:val>
                                            <p:strVal val="#ppt_h"/>
                                          </p:val>
                                        </p:tav>
                                      </p:tavLst>
                                    </p:anim>
                                    <p:animEffect transition="in" filter="fade">
                                      <p:cBhvr>
                                        <p:cTn id="48" dur="500"/>
                                        <p:tgtEl>
                                          <p:spTgt spid="19"/>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cBhvr>
                                        <p:cTn id="53" dur="500" fill="hold"/>
                                        <p:tgtEl>
                                          <p:spTgt spid="20"/>
                                        </p:tgtEl>
                                        <p:attrNameLst>
                                          <p:attrName>ppt_w</p:attrName>
                                        </p:attrNameLst>
                                      </p:cBhvr>
                                      <p:tavLst>
                                        <p:tav tm="0">
                                          <p:val>
                                            <p:fltVal val="0"/>
                                          </p:val>
                                        </p:tav>
                                        <p:tav tm="100000">
                                          <p:val>
                                            <p:strVal val="#ppt_w"/>
                                          </p:val>
                                        </p:tav>
                                      </p:tavLst>
                                    </p:anim>
                                    <p:anim calcmode="lin" valueType="num">
                                      <p:cBhvr>
                                        <p:cTn id="54" dur="500" fill="hold"/>
                                        <p:tgtEl>
                                          <p:spTgt spid="20"/>
                                        </p:tgtEl>
                                        <p:attrNameLst>
                                          <p:attrName>ppt_h</p:attrName>
                                        </p:attrNameLst>
                                      </p:cBhvr>
                                      <p:tavLst>
                                        <p:tav tm="0">
                                          <p:val>
                                            <p:fltVal val="0"/>
                                          </p:val>
                                        </p:tav>
                                        <p:tav tm="100000">
                                          <p:val>
                                            <p:strVal val="#ppt_h"/>
                                          </p:val>
                                        </p:tav>
                                      </p:tavLst>
                                    </p:anim>
                                    <p:animEffect transition="in" filter="fade">
                                      <p:cBhvr>
                                        <p:cTn id="55" dur="500"/>
                                        <p:tgtEl>
                                          <p:spTgt spid="20"/>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21"/>
                                        </p:tgtEl>
                                        <p:attrNameLst>
                                          <p:attrName>style.visibility</p:attrName>
                                        </p:attrNameLst>
                                      </p:cBhvr>
                                      <p:to>
                                        <p:strVal val="visible"/>
                                      </p:to>
                                    </p:set>
                                    <p:anim calcmode="lin" valueType="num">
                                      <p:cBhvr>
                                        <p:cTn id="60" dur="500" fill="hold"/>
                                        <p:tgtEl>
                                          <p:spTgt spid="21"/>
                                        </p:tgtEl>
                                        <p:attrNameLst>
                                          <p:attrName>ppt_w</p:attrName>
                                        </p:attrNameLst>
                                      </p:cBhvr>
                                      <p:tavLst>
                                        <p:tav tm="0">
                                          <p:val>
                                            <p:fltVal val="0"/>
                                          </p:val>
                                        </p:tav>
                                        <p:tav tm="100000">
                                          <p:val>
                                            <p:strVal val="#ppt_w"/>
                                          </p:val>
                                        </p:tav>
                                      </p:tavLst>
                                    </p:anim>
                                    <p:anim calcmode="lin" valueType="num">
                                      <p:cBhvr>
                                        <p:cTn id="61" dur="500" fill="hold"/>
                                        <p:tgtEl>
                                          <p:spTgt spid="21"/>
                                        </p:tgtEl>
                                        <p:attrNameLst>
                                          <p:attrName>ppt_h</p:attrName>
                                        </p:attrNameLst>
                                      </p:cBhvr>
                                      <p:tavLst>
                                        <p:tav tm="0">
                                          <p:val>
                                            <p:fltVal val="0"/>
                                          </p:val>
                                        </p:tav>
                                        <p:tav tm="100000">
                                          <p:val>
                                            <p:strVal val="#ppt_h"/>
                                          </p:val>
                                        </p:tav>
                                      </p:tavLst>
                                    </p:anim>
                                    <p:animEffect transition="in" filter="fade">
                                      <p:cBhvr>
                                        <p:cTn id="62" dur="500"/>
                                        <p:tgtEl>
                                          <p:spTgt spid="21"/>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22"/>
                                        </p:tgtEl>
                                        <p:attrNameLst>
                                          <p:attrName>style.visibility</p:attrName>
                                        </p:attrNameLst>
                                      </p:cBhvr>
                                      <p:to>
                                        <p:strVal val="visible"/>
                                      </p:to>
                                    </p:set>
                                    <p:anim calcmode="lin" valueType="num">
                                      <p:cBhvr>
                                        <p:cTn id="67" dur="500" fill="hold"/>
                                        <p:tgtEl>
                                          <p:spTgt spid="22"/>
                                        </p:tgtEl>
                                        <p:attrNameLst>
                                          <p:attrName>ppt_w</p:attrName>
                                        </p:attrNameLst>
                                      </p:cBhvr>
                                      <p:tavLst>
                                        <p:tav tm="0">
                                          <p:val>
                                            <p:fltVal val="0"/>
                                          </p:val>
                                        </p:tav>
                                        <p:tav tm="100000">
                                          <p:val>
                                            <p:strVal val="#ppt_w"/>
                                          </p:val>
                                        </p:tav>
                                      </p:tavLst>
                                    </p:anim>
                                    <p:anim calcmode="lin" valueType="num">
                                      <p:cBhvr>
                                        <p:cTn id="68" dur="500" fill="hold"/>
                                        <p:tgtEl>
                                          <p:spTgt spid="22"/>
                                        </p:tgtEl>
                                        <p:attrNameLst>
                                          <p:attrName>ppt_h</p:attrName>
                                        </p:attrNameLst>
                                      </p:cBhvr>
                                      <p:tavLst>
                                        <p:tav tm="0">
                                          <p:val>
                                            <p:fltVal val="0"/>
                                          </p:val>
                                        </p:tav>
                                        <p:tav tm="100000">
                                          <p:val>
                                            <p:strVal val="#ppt_h"/>
                                          </p:val>
                                        </p:tav>
                                      </p:tavLst>
                                    </p:anim>
                                    <p:animEffect transition="in" filter="fade">
                                      <p:cBhvr>
                                        <p:cTn id="69" dur="500"/>
                                        <p:tgtEl>
                                          <p:spTgt spid="22"/>
                                        </p:tgtEl>
                                      </p:cBhvr>
                                    </p:animEffect>
                                  </p:childTnLst>
                                </p:cTn>
                              </p:par>
                            </p:childTnLst>
                          </p:cTn>
                        </p:par>
                      </p:childTnLst>
                    </p:cTn>
                  </p:par>
                  <p:par>
                    <p:cTn id="70" fill="hold">
                      <p:stCondLst>
                        <p:cond delay="indefinite"/>
                      </p:stCondLst>
                      <p:childTnLst>
                        <p:par>
                          <p:cTn id="71" fill="hold">
                            <p:stCondLst>
                              <p:cond delay="0"/>
                            </p:stCondLst>
                            <p:childTnLst>
                              <p:par>
                                <p:cTn id="72" presetID="31" presetClass="entr" presetSubtype="0" fill="hold" nodeType="clickEffect">
                                  <p:stCondLst>
                                    <p:cond delay="0"/>
                                  </p:stCondLst>
                                  <p:childTnLst>
                                    <p:set>
                                      <p:cBhvr>
                                        <p:cTn id="73" dur="1" fill="hold">
                                          <p:stCondLst>
                                            <p:cond delay="0"/>
                                          </p:stCondLst>
                                        </p:cTn>
                                        <p:tgtEl>
                                          <p:spTgt spid="10"/>
                                        </p:tgtEl>
                                        <p:attrNameLst>
                                          <p:attrName>style.visibility</p:attrName>
                                        </p:attrNameLst>
                                      </p:cBhvr>
                                      <p:to>
                                        <p:strVal val="visible"/>
                                      </p:to>
                                    </p:set>
                                    <p:anim calcmode="lin" valueType="num">
                                      <p:cBhvr>
                                        <p:cTn id="74" dur="1000" fill="hold"/>
                                        <p:tgtEl>
                                          <p:spTgt spid="10"/>
                                        </p:tgtEl>
                                        <p:attrNameLst>
                                          <p:attrName>ppt_w</p:attrName>
                                        </p:attrNameLst>
                                      </p:cBhvr>
                                      <p:tavLst>
                                        <p:tav tm="0">
                                          <p:val>
                                            <p:fltVal val="0"/>
                                          </p:val>
                                        </p:tav>
                                        <p:tav tm="100000">
                                          <p:val>
                                            <p:strVal val="#ppt_w"/>
                                          </p:val>
                                        </p:tav>
                                      </p:tavLst>
                                    </p:anim>
                                    <p:anim calcmode="lin" valueType="num">
                                      <p:cBhvr>
                                        <p:cTn id="75" dur="1000" fill="hold"/>
                                        <p:tgtEl>
                                          <p:spTgt spid="10"/>
                                        </p:tgtEl>
                                        <p:attrNameLst>
                                          <p:attrName>ppt_h</p:attrName>
                                        </p:attrNameLst>
                                      </p:cBhvr>
                                      <p:tavLst>
                                        <p:tav tm="0">
                                          <p:val>
                                            <p:fltVal val="0"/>
                                          </p:val>
                                        </p:tav>
                                        <p:tav tm="100000">
                                          <p:val>
                                            <p:strVal val="#ppt_h"/>
                                          </p:val>
                                        </p:tav>
                                      </p:tavLst>
                                    </p:anim>
                                    <p:anim calcmode="lin" valueType="num">
                                      <p:cBhvr>
                                        <p:cTn id="76" dur="1000" fill="hold"/>
                                        <p:tgtEl>
                                          <p:spTgt spid="10"/>
                                        </p:tgtEl>
                                        <p:attrNameLst>
                                          <p:attrName>style.rotation</p:attrName>
                                        </p:attrNameLst>
                                      </p:cBhvr>
                                      <p:tavLst>
                                        <p:tav tm="0">
                                          <p:val>
                                            <p:fltVal val="90"/>
                                          </p:val>
                                        </p:tav>
                                        <p:tav tm="100000">
                                          <p:val>
                                            <p:fltVal val="0"/>
                                          </p:val>
                                        </p:tav>
                                      </p:tavLst>
                                    </p:anim>
                                    <p:animEffect transition="in" filter="fade">
                                      <p:cBhvr>
                                        <p:cTn id="77" dur="1000"/>
                                        <p:tgtEl>
                                          <p:spTgt spid="10"/>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grpId="0" nodeType="clickEffect">
                                  <p:stCondLst>
                                    <p:cond delay="0"/>
                                  </p:stCondLst>
                                  <p:childTnLst>
                                    <p:set>
                                      <p:cBhvr>
                                        <p:cTn id="81" dur="1" fill="hold">
                                          <p:stCondLst>
                                            <p:cond delay="0"/>
                                          </p:stCondLst>
                                        </p:cTn>
                                        <p:tgtEl>
                                          <p:spTgt spid="23"/>
                                        </p:tgtEl>
                                        <p:attrNameLst>
                                          <p:attrName>style.visibility</p:attrName>
                                        </p:attrNameLst>
                                      </p:cBhvr>
                                      <p:to>
                                        <p:strVal val="visible"/>
                                      </p:to>
                                    </p:set>
                                    <p:anim calcmode="lin" valueType="num">
                                      <p:cBhvr>
                                        <p:cTn id="82" dur="500" fill="hold"/>
                                        <p:tgtEl>
                                          <p:spTgt spid="23"/>
                                        </p:tgtEl>
                                        <p:attrNameLst>
                                          <p:attrName>ppt_w</p:attrName>
                                        </p:attrNameLst>
                                      </p:cBhvr>
                                      <p:tavLst>
                                        <p:tav tm="0">
                                          <p:val>
                                            <p:fltVal val="0"/>
                                          </p:val>
                                        </p:tav>
                                        <p:tav tm="100000">
                                          <p:val>
                                            <p:strVal val="#ppt_w"/>
                                          </p:val>
                                        </p:tav>
                                      </p:tavLst>
                                    </p:anim>
                                    <p:anim calcmode="lin" valueType="num">
                                      <p:cBhvr>
                                        <p:cTn id="83" dur="500" fill="hold"/>
                                        <p:tgtEl>
                                          <p:spTgt spid="23"/>
                                        </p:tgtEl>
                                        <p:attrNameLst>
                                          <p:attrName>ppt_h</p:attrName>
                                        </p:attrNameLst>
                                      </p:cBhvr>
                                      <p:tavLst>
                                        <p:tav tm="0">
                                          <p:val>
                                            <p:fltVal val="0"/>
                                          </p:val>
                                        </p:tav>
                                        <p:tav tm="100000">
                                          <p:val>
                                            <p:strVal val="#ppt_h"/>
                                          </p:val>
                                        </p:tav>
                                      </p:tavLst>
                                    </p:anim>
                                    <p:animEffect transition="in" filter="fade">
                                      <p:cBhvr>
                                        <p:cTn id="84" dur="500"/>
                                        <p:tgtEl>
                                          <p:spTgt spid="23"/>
                                        </p:tgtEl>
                                      </p:cBhvr>
                                    </p:animEffect>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24"/>
                                        </p:tgtEl>
                                        <p:attrNameLst>
                                          <p:attrName>style.visibility</p:attrName>
                                        </p:attrNameLst>
                                      </p:cBhvr>
                                      <p:to>
                                        <p:strVal val="visible"/>
                                      </p:to>
                                    </p:set>
                                    <p:anim calcmode="lin" valueType="num">
                                      <p:cBhvr>
                                        <p:cTn id="89" dur="500" fill="hold"/>
                                        <p:tgtEl>
                                          <p:spTgt spid="24"/>
                                        </p:tgtEl>
                                        <p:attrNameLst>
                                          <p:attrName>ppt_w</p:attrName>
                                        </p:attrNameLst>
                                      </p:cBhvr>
                                      <p:tavLst>
                                        <p:tav tm="0">
                                          <p:val>
                                            <p:fltVal val="0"/>
                                          </p:val>
                                        </p:tav>
                                        <p:tav tm="100000">
                                          <p:val>
                                            <p:strVal val="#ppt_w"/>
                                          </p:val>
                                        </p:tav>
                                      </p:tavLst>
                                    </p:anim>
                                    <p:anim calcmode="lin" valueType="num">
                                      <p:cBhvr>
                                        <p:cTn id="90" dur="500" fill="hold"/>
                                        <p:tgtEl>
                                          <p:spTgt spid="24"/>
                                        </p:tgtEl>
                                        <p:attrNameLst>
                                          <p:attrName>ppt_h</p:attrName>
                                        </p:attrNameLst>
                                      </p:cBhvr>
                                      <p:tavLst>
                                        <p:tav tm="0">
                                          <p:val>
                                            <p:fltVal val="0"/>
                                          </p:val>
                                        </p:tav>
                                        <p:tav tm="100000">
                                          <p:val>
                                            <p:strVal val="#ppt_h"/>
                                          </p:val>
                                        </p:tav>
                                      </p:tavLst>
                                    </p:anim>
                                    <p:animEffect transition="in" filter="fade">
                                      <p:cBhvr>
                                        <p:cTn id="91" dur="500"/>
                                        <p:tgtEl>
                                          <p:spTgt spid="24"/>
                                        </p:tgtEl>
                                      </p:cBhvr>
                                    </p:animEffect>
                                  </p:childTnLst>
                                </p:cTn>
                              </p:par>
                            </p:childTnLst>
                          </p:cTn>
                        </p:par>
                      </p:childTnLst>
                    </p:cTn>
                  </p:par>
                  <p:par>
                    <p:cTn id="92" fill="hold">
                      <p:stCondLst>
                        <p:cond delay="indefinite"/>
                      </p:stCondLst>
                      <p:childTnLst>
                        <p:par>
                          <p:cTn id="93" fill="hold">
                            <p:stCondLst>
                              <p:cond delay="0"/>
                            </p:stCondLst>
                            <p:childTnLst>
                              <p:par>
                                <p:cTn id="94" presetID="53" presetClass="entr" presetSubtype="16" fill="hold" grpId="0" nodeType="clickEffect">
                                  <p:stCondLst>
                                    <p:cond delay="0"/>
                                  </p:stCondLst>
                                  <p:childTnLst>
                                    <p:set>
                                      <p:cBhvr>
                                        <p:cTn id="95" dur="1" fill="hold">
                                          <p:stCondLst>
                                            <p:cond delay="0"/>
                                          </p:stCondLst>
                                        </p:cTn>
                                        <p:tgtEl>
                                          <p:spTgt spid="28"/>
                                        </p:tgtEl>
                                        <p:attrNameLst>
                                          <p:attrName>style.visibility</p:attrName>
                                        </p:attrNameLst>
                                      </p:cBhvr>
                                      <p:to>
                                        <p:strVal val="visible"/>
                                      </p:to>
                                    </p:set>
                                    <p:anim calcmode="lin" valueType="num">
                                      <p:cBhvr>
                                        <p:cTn id="96" dur="500" fill="hold"/>
                                        <p:tgtEl>
                                          <p:spTgt spid="28"/>
                                        </p:tgtEl>
                                        <p:attrNameLst>
                                          <p:attrName>ppt_w</p:attrName>
                                        </p:attrNameLst>
                                      </p:cBhvr>
                                      <p:tavLst>
                                        <p:tav tm="0">
                                          <p:val>
                                            <p:fltVal val="0"/>
                                          </p:val>
                                        </p:tav>
                                        <p:tav tm="100000">
                                          <p:val>
                                            <p:strVal val="#ppt_w"/>
                                          </p:val>
                                        </p:tav>
                                      </p:tavLst>
                                    </p:anim>
                                    <p:anim calcmode="lin" valueType="num">
                                      <p:cBhvr>
                                        <p:cTn id="97" dur="500" fill="hold"/>
                                        <p:tgtEl>
                                          <p:spTgt spid="28"/>
                                        </p:tgtEl>
                                        <p:attrNameLst>
                                          <p:attrName>ppt_h</p:attrName>
                                        </p:attrNameLst>
                                      </p:cBhvr>
                                      <p:tavLst>
                                        <p:tav tm="0">
                                          <p:val>
                                            <p:fltVal val="0"/>
                                          </p:val>
                                        </p:tav>
                                        <p:tav tm="100000">
                                          <p:val>
                                            <p:strVal val="#ppt_h"/>
                                          </p:val>
                                        </p:tav>
                                      </p:tavLst>
                                    </p:anim>
                                    <p:animEffect transition="in" filter="fade">
                                      <p:cBhvr>
                                        <p:cTn id="98" dur="500"/>
                                        <p:tgtEl>
                                          <p:spTgt spid="28"/>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29"/>
                                        </p:tgtEl>
                                        <p:attrNameLst>
                                          <p:attrName>style.visibility</p:attrName>
                                        </p:attrNameLst>
                                      </p:cBhvr>
                                      <p:to>
                                        <p:strVal val="visible"/>
                                      </p:to>
                                    </p:set>
                                    <p:anim calcmode="lin" valueType="num">
                                      <p:cBhvr>
                                        <p:cTn id="103" dur="500" fill="hold"/>
                                        <p:tgtEl>
                                          <p:spTgt spid="29"/>
                                        </p:tgtEl>
                                        <p:attrNameLst>
                                          <p:attrName>ppt_w</p:attrName>
                                        </p:attrNameLst>
                                      </p:cBhvr>
                                      <p:tavLst>
                                        <p:tav tm="0">
                                          <p:val>
                                            <p:fltVal val="0"/>
                                          </p:val>
                                        </p:tav>
                                        <p:tav tm="100000">
                                          <p:val>
                                            <p:strVal val="#ppt_w"/>
                                          </p:val>
                                        </p:tav>
                                      </p:tavLst>
                                    </p:anim>
                                    <p:anim calcmode="lin" valueType="num">
                                      <p:cBhvr>
                                        <p:cTn id="104" dur="500" fill="hold"/>
                                        <p:tgtEl>
                                          <p:spTgt spid="29"/>
                                        </p:tgtEl>
                                        <p:attrNameLst>
                                          <p:attrName>ppt_h</p:attrName>
                                        </p:attrNameLst>
                                      </p:cBhvr>
                                      <p:tavLst>
                                        <p:tav tm="0">
                                          <p:val>
                                            <p:fltVal val="0"/>
                                          </p:val>
                                        </p:tav>
                                        <p:tav tm="100000">
                                          <p:val>
                                            <p:strVal val="#ppt_h"/>
                                          </p:val>
                                        </p:tav>
                                      </p:tavLst>
                                    </p:anim>
                                    <p:animEffect transition="in" filter="fade">
                                      <p:cBhvr>
                                        <p:cTn id="105" dur="500"/>
                                        <p:tgtEl>
                                          <p:spTgt spid="29"/>
                                        </p:tgtEl>
                                      </p:cBhvr>
                                    </p:animEffect>
                                  </p:childTnLst>
                                </p:cTn>
                              </p:par>
                            </p:childTnLst>
                          </p:cTn>
                        </p:par>
                      </p:childTnLst>
                    </p:cTn>
                  </p:par>
                  <p:par>
                    <p:cTn id="106" fill="hold">
                      <p:stCondLst>
                        <p:cond delay="indefinite"/>
                      </p:stCondLst>
                      <p:childTnLst>
                        <p:par>
                          <p:cTn id="107" fill="hold">
                            <p:stCondLst>
                              <p:cond delay="0"/>
                            </p:stCondLst>
                            <p:childTnLst>
                              <p:par>
                                <p:cTn id="108" presetID="53" presetClass="entr" presetSubtype="16" fill="hold" grpId="0" nodeType="clickEffect">
                                  <p:stCondLst>
                                    <p:cond delay="0"/>
                                  </p:stCondLst>
                                  <p:childTnLst>
                                    <p:set>
                                      <p:cBhvr>
                                        <p:cTn id="109" dur="1" fill="hold">
                                          <p:stCondLst>
                                            <p:cond delay="0"/>
                                          </p:stCondLst>
                                        </p:cTn>
                                        <p:tgtEl>
                                          <p:spTgt spid="30"/>
                                        </p:tgtEl>
                                        <p:attrNameLst>
                                          <p:attrName>style.visibility</p:attrName>
                                        </p:attrNameLst>
                                      </p:cBhvr>
                                      <p:to>
                                        <p:strVal val="visible"/>
                                      </p:to>
                                    </p:set>
                                    <p:anim calcmode="lin" valueType="num">
                                      <p:cBhvr>
                                        <p:cTn id="110" dur="500" fill="hold"/>
                                        <p:tgtEl>
                                          <p:spTgt spid="30"/>
                                        </p:tgtEl>
                                        <p:attrNameLst>
                                          <p:attrName>ppt_w</p:attrName>
                                        </p:attrNameLst>
                                      </p:cBhvr>
                                      <p:tavLst>
                                        <p:tav tm="0">
                                          <p:val>
                                            <p:fltVal val="0"/>
                                          </p:val>
                                        </p:tav>
                                        <p:tav tm="100000">
                                          <p:val>
                                            <p:strVal val="#ppt_w"/>
                                          </p:val>
                                        </p:tav>
                                      </p:tavLst>
                                    </p:anim>
                                    <p:anim calcmode="lin" valueType="num">
                                      <p:cBhvr>
                                        <p:cTn id="111" dur="500" fill="hold"/>
                                        <p:tgtEl>
                                          <p:spTgt spid="30"/>
                                        </p:tgtEl>
                                        <p:attrNameLst>
                                          <p:attrName>ppt_h</p:attrName>
                                        </p:attrNameLst>
                                      </p:cBhvr>
                                      <p:tavLst>
                                        <p:tav tm="0">
                                          <p:val>
                                            <p:fltVal val="0"/>
                                          </p:val>
                                        </p:tav>
                                        <p:tav tm="100000">
                                          <p:val>
                                            <p:strVal val="#ppt_h"/>
                                          </p:val>
                                        </p:tav>
                                      </p:tavLst>
                                    </p:anim>
                                    <p:animEffect transition="in" filter="fade">
                                      <p:cBhvr>
                                        <p:cTn id="11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8" grpId="0" animBg="1"/>
      <p:bldP spid="29" grpId="0" animBg="1"/>
      <p:bldP spid="30" grpId="0" animBg="1"/>
      <p:bldP spid="6" grpId="0" animBg="1"/>
      <p:bldP spid="19" grpId="0" animBg="1"/>
      <p:bldP spid="20" grpId="0" animBg="1"/>
      <p:bldP spid="21" grpId="0" animBg="1"/>
      <p:bldP spid="2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5977" y="1247775"/>
            <a:ext cx="8346177" cy="5571516"/>
          </a:xfrm>
          <a:prstGeom prst="rect">
            <a:avLst/>
          </a:prstGeom>
        </p:spPr>
      </p:pic>
      <p:sp>
        <p:nvSpPr>
          <p:cNvPr id="4" name="TextBox 3"/>
          <p:cNvSpPr txBox="1"/>
          <p:nvPr/>
        </p:nvSpPr>
        <p:spPr>
          <a:xfrm>
            <a:off x="198783" y="143123"/>
            <a:ext cx="2271040" cy="646331"/>
          </a:xfrm>
          <a:prstGeom prst="rect">
            <a:avLst/>
          </a:prstGeom>
          <a:solidFill>
            <a:schemeClr val="accent2"/>
          </a:solidFill>
          <a:effectLst>
            <a:softEdge rad="63500"/>
          </a:effectLst>
        </p:spPr>
        <p:txBody>
          <a:bodyPr wrap="square" rtlCol="0">
            <a:spAutoFit/>
          </a:bodyPr>
          <a:lstStyle/>
          <a:p>
            <a:pPr algn="ctr"/>
            <a:r>
              <a:rPr lang="en-CA" dirty="0"/>
              <a:t>Outlook GUI</a:t>
            </a:r>
          </a:p>
          <a:p>
            <a:pPr algn="ctr"/>
            <a:r>
              <a:rPr lang="en-CA" dirty="0"/>
              <a:t>Screens Layout - Print</a:t>
            </a:r>
          </a:p>
        </p:txBody>
      </p:sp>
      <p:grpSp>
        <p:nvGrpSpPr>
          <p:cNvPr id="25" name="Group 24"/>
          <p:cNvGrpSpPr/>
          <p:nvPr/>
        </p:nvGrpSpPr>
        <p:grpSpPr>
          <a:xfrm>
            <a:off x="213555" y="1604017"/>
            <a:ext cx="5853870" cy="1605907"/>
            <a:chOff x="223080" y="1604017"/>
            <a:chExt cx="5853870" cy="1605907"/>
          </a:xfrm>
        </p:grpSpPr>
        <p:sp>
          <p:nvSpPr>
            <p:cNvPr id="7" name="Line Callout 1 6"/>
            <p:cNvSpPr/>
            <p:nvPr/>
          </p:nvSpPr>
          <p:spPr>
            <a:xfrm>
              <a:off x="5306890" y="2428379"/>
              <a:ext cx="770060" cy="781545"/>
            </a:xfrm>
            <a:prstGeom prst="borderCallout1">
              <a:avLst>
                <a:gd name="adj1" fmla="val 53204"/>
                <a:gd name="adj2" fmla="val -874"/>
                <a:gd name="adj3" fmla="val -53060"/>
                <a:gd name="adj4" fmla="val -219766"/>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p:cNvSpPr txBox="1"/>
            <p:nvPr/>
          </p:nvSpPr>
          <p:spPr>
            <a:xfrm>
              <a:off x="223080" y="1604017"/>
              <a:ext cx="3396419" cy="830997"/>
            </a:xfrm>
            <a:prstGeom prst="rect">
              <a:avLst/>
            </a:prstGeom>
            <a:noFill/>
            <a:ln w="19050">
              <a:solidFill>
                <a:schemeClr val="accent2"/>
              </a:solidFill>
            </a:ln>
          </p:spPr>
          <p:txBody>
            <a:bodyPr wrap="square" rtlCol="0">
              <a:spAutoFit/>
            </a:bodyPr>
            <a:lstStyle/>
            <a:p>
              <a:r>
                <a:rPr lang="en-CA" sz="1600" b="1" i="1" dirty="0"/>
                <a:t>Print</a:t>
              </a:r>
              <a:r>
                <a:rPr lang="en-CA" sz="1600" dirty="0"/>
                <a:t> – Print to paper in the print style listed below in </a:t>
              </a:r>
              <a:r>
                <a:rPr lang="en-CA" sz="1600" b="1" i="1" dirty="0"/>
                <a:t>Settings</a:t>
              </a:r>
              <a:r>
                <a:rPr lang="en-CA" sz="1600" i="1" dirty="0"/>
                <a:t>,</a:t>
              </a:r>
              <a:r>
                <a:rPr lang="en-CA" sz="1600" dirty="0"/>
                <a:t> currently set to </a:t>
              </a:r>
              <a:r>
                <a:rPr lang="en-CA" sz="1600" i="1" dirty="0"/>
                <a:t>Table Style</a:t>
              </a:r>
              <a:r>
                <a:rPr lang="en-CA" sz="1600" dirty="0"/>
                <a:t>.</a:t>
              </a:r>
            </a:p>
          </p:txBody>
        </p:sp>
      </p:grpSp>
      <p:grpSp>
        <p:nvGrpSpPr>
          <p:cNvPr id="26" name="Group 25"/>
          <p:cNvGrpSpPr/>
          <p:nvPr/>
        </p:nvGrpSpPr>
        <p:grpSpPr>
          <a:xfrm>
            <a:off x="213555" y="2892192"/>
            <a:ext cx="7301670" cy="1108308"/>
            <a:chOff x="113056" y="4001556"/>
            <a:chExt cx="7301670" cy="1108308"/>
          </a:xfrm>
        </p:grpSpPr>
        <p:sp>
          <p:nvSpPr>
            <p:cNvPr id="8" name="Line Callout 1 7"/>
            <p:cNvSpPr/>
            <p:nvPr/>
          </p:nvSpPr>
          <p:spPr>
            <a:xfrm>
              <a:off x="5196866" y="4715122"/>
              <a:ext cx="2217860" cy="394742"/>
            </a:xfrm>
            <a:prstGeom prst="borderCallout1">
              <a:avLst>
                <a:gd name="adj1" fmla="val 52648"/>
                <a:gd name="adj2" fmla="val 363"/>
                <a:gd name="adj3" fmla="val -3301"/>
                <a:gd name="adj4" fmla="val -75514"/>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TextBox 15"/>
            <p:cNvSpPr txBox="1"/>
            <p:nvPr/>
          </p:nvSpPr>
          <p:spPr>
            <a:xfrm>
              <a:off x="113056" y="4001556"/>
              <a:ext cx="3397163" cy="830997"/>
            </a:xfrm>
            <a:prstGeom prst="rect">
              <a:avLst/>
            </a:prstGeom>
            <a:noFill/>
            <a:ln w="19050">
              <a:solidFill>
                <a:srgbClr val="00B0F0"/>
              </a:solidFill>
            </a:ln>
          </p:spPr>
          <p:txBody>
            <a:bodyPr wrap="square" rtlCol="0">
              <a:spAutoFit/>
            </a:bodyPr>
            <a:lstStyle/>
            <a:p>
              <a:r>
                <a:rPr lang="en-CA" sz="1600" b="1" i="1" dirty="0"/>
                <a:t>Printer Select</a:t>
              </a:r>
              <a:r>
                <a:rPr lang="en-CA" sz="1600" dirty="0"/>
                <a:t> list box – Click to drop down a list of all installed printer drivers.</a:t>
              </a:r>
            </a:p>
          </p:txBody>
        </p:sp>
      </p:grpSp>
      <p:grpSp>
        <p:nvGrpSpPr>
          <p:cNvPr id="27" name="Group 26"/>
          <p:cNvGrpSpPr/>
          <p:nvPr/>
        </p:nvGrpSpPr>
        <p:grpSpPr>
          <a:xfrm>
            <a:off x="213555" y="4033533"/>
            <a:ext cx="6034845" cy="1317949"/>
            <a:chOff x="251656" y="5543600"/>
            <a:chExt cx="6034845" cy="1317949"/>
          </a:xfrm>
        </p:grpSpPr>
        <p:sp>
          <p:nvSpPr>
            <p:cNvPr id="9" name="Line Callout 1 8"/>
            <p:cNvSpPr/>
            <p:nvPr/>
          </p:nvSpPr>
          <p:spPr>
            <a:xfrm>
              <a:off x="5325453" y="5543600"/>
              <a:ext cx="961048" cy="240731"/>
            </a:xfrm>
            <a:prstGeom prst="borderCallout1">
              <a:avLst>
                <a:gd name="adj1" fmla="val 52648"/>
                <a:gd name="adj2" fmla="val 363"/>
                <a:gd name="adj3" fmla="val 326678"/>
                <a:gd name="adj4" fmla="val -174490"/>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p:cNvSpPr txBox="1"/>
            <p:nvPr/>
          </p:nvSpPr>
          <p:spPr>
            <a:xfrm>
              <a:off x="251656" y="5784331"/>
              <a:ext cx="3397164" cy="1077218"/>
            </a:xfrm>
            <a:prstGeom prst="rect">
              <a:avLst/>
            </a:prstGeom>
            <a:noFill/>
            <a:ln w="19050">
              <a:solidFill>
                <a:srgbClr val="C00000"/>
              </a:solidFill>
            </a:ln>
          </p:spPr>
          <p:txBody>
            <a:bodyPr wrap="square" rtlCol="0">
              <a:spAutoFit/>
            </a:bodyPr>
            <a:lstStyle/>
            <a:p>
              <a:r>
                <a:rPr lang="en-CA" sz="1600" b="1" i="1" dirty="0"/>
                <a:t>Print Options  - </a:t>
              </a:r>
              <a:r>
                <a:rPr lang="en-CA" sz="1600" dirty="0"/>
                <a:t>allows you to change the printer driver options such as paper size, tray, etc., for the selected printer.</a:t>
              </a:r>
            </a:p>
          </p:txBody>
        </p:sp>
      </p:grpSp>
      <p:grpSp>
        <p:nvGrpSpPr>
          <p:cNvPr id="34" name="Group 33"/>
          <p:cNvGrpSpPr/>
          <p:nvPr/>
        </p:nvGrpSpPr>
        <p:grpSpPr>
          <a:xfrm>
            <a:off x="3785232" y="663748"/>
            <a:ext cx="3396419" cy="2803352"/>
            <a:chOff x="882258" y="1077509"/>
            <a:chExt cx="3396419" cy="2803352"/>
          </a:xfrm>
        </p:grpSpPr>
        <p:sp>
          <p:nvSpPr>
            <p:cNvPr id="36" name="Line Callout 1 35"/>
            <p:cNvSpPr/>
            <p:nvPr/>
          </p:nvSpPr>
          <p:spPr>
            <a:xfrm>
              <a:off x="882258" y="1077509"/>
              <a:ext cx="3396419" cy="310101"/>
            </a:xfrm>
            <a:prstGeom prst="borderCallout1">
              <a:avLst>
                <a:gd name="adj1" fmla="val 97725"/>
                <a:gd name="adj2" fmla="val 49286"/>
                <a:gd name="adj3" fmla="val 839008"/>
                <a:gd name="adj4" fmla="val 9014"/>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600" dirty="0">
                  <a:solidFill>
                    <a:schemeClr val="tx1"/>
                  </a:solidFill>
                </a:rPr>
                <a:t>When the </a:t>
              </a:r>
              <a:r>
                <a:rPr lang="en-CA" sz="1600" b="1" i="1" dirty="0">
                  <a:solidFill>
                    <a:schemeClr val="tx1"/>
                  </a:solidFill>
                </a:rPr>
                <a:t>Print </a:t>
              </a:r>
              <a:r>
                <a:rPr lang="en-CA" sz="1600" dirty="0">
                  <a:solidFill>
                    <a:schemeClr val="tx1"/>
                  </a:solidFill>
                </a:rPr>
                <a:t>screen is selected</a:t>
              </a:r>
            </a:p>
          </p:txBody>
        </p:sp>
        <p:sp>
          <p:nvSpPr>
            <p:cNvPr id="37" name="Oval 36"/>
            <p:cNvSpPr/>
            <p:nvPr/>
          </p:nvSpPr>
          <p:spPr>
            <a:xfrm>
              <a:off x="983302" y="3629749"/>
              <a:ext cx="395498" cy="251112"/>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2" name="Group 1"/>
          <p:cNvGrpSpPr/>
          <p:nvPr/>
        </p:nvGrpSpPr>
        <p:grpSpPr>
          <a:xfrm>
            <a:off x="213555" y="4619009"/>
            <a:ext cx="7301669" cy="2114545"/>
            <a:chOff x="213555" y="4619009"/>
            <a:chExt cx="7301669" cy="2114545"/>
          </a:xfrm>
        </p:grpSpPr>
        <p:sp>
          <p:nvSpPr>
            <p:cNvPr id="3" name="Line Callout 1 2"/>
            <p:cNvSpPr/>
            <p:nvPr/>
          </p:nvSpPr>
          <p:spPr>
            <a:xfrm>
              <a:off x="5297365" y="4619009"/>
              <a:ext cx="2217859" cy="381615"/>
            </a:xfrm>
            <a:prstGeom prst="borderCallout1">
              <a:avLst>
                <a:gd name="adj1" fmla="val 53325"/>
                <a:gd name="adj2" fmla="val -464"/>
                <a:gd name="adj3" fmla="val 460922"/>
                <a:gd name="adj4" fmla="val -76058"/>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Box 4"/>
            <p:cNvSpPr txBox="1"/>
            <p:nvPr/>
          </p:nvSpPr>
          <p:spPr>
            <a:xfrm>
              <a:off x="213555" y="5902557"/>
              <a:ext cx="3396419" cy="830997"/>
            </a:xfrm>
            <a:prstGeom prst="rect">
              <a:avLst/>
            </a:prstGeom>
            <a:noFill/>
            <a:ln w="19050">
              <a:solidFill>
                <a:srgbClr val="7030A0"/>
              </a:solidFill>
            </a:ln>
          </p:spPr>
          <p:txBody>
            <a:bodyPr wrap="square" rtlCol="0">
              <a:spAutoFit/>
            </a:bodyPr>
            <a:lstStyle/>
            <a:p>
              <a:r>
                <a:rPr lang="en-CA" sz="1600" b="1" i="1" dirty="0"/>
                <a:t>Settings</a:t>
              </a:r>
              <a:r>
                <a:rPr lang="en-CA" sz="1600" dirty="0"/>
                <a:t> option - allows you to choose a print style for the module you have selected.</a:t>
              </a:r>
            </a:p>
          </p:txBody>
        </p:sp>
      </p:grpSp>
    </p:spTree>
    <p:extLst>
      <p:ext uri="{BB962C8B-B14F-4D97-AF65-F5344CB8AC3E}">
        <p14:creationId xmlns:p14="http://schemas.microsoft.com/office/powerpoint/2010/main" val="771963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1000" fill="hold"/>
                                        <p:tgtEl>
                                          <p:spTgt spid="34"/>
                                        </p:tgtEl>
                                        <p:attrNameLst>
                                          <p:attrName>ppt_w</p:attrName>
                                        </p:attrNameLst>
                                      </p:cBhvr>
                                      <p:tavLst>
                                        <p:tav tm="0">
                                          <p:val>
                                            <p:fltVal val="0"/>
                                          </p:val>
                                        </p:tav>
                                        <p:tav tm="100000">
                                          <p:val>
                                            <p:strVal val="#ppt_w"/>
                                          </p:val>
                                        </p:tav>
                                      </p:tavLst>
                                    </p:anim>
                                    <p:anim calcmode="lin" valueType="num">
                                      <p:cBhvr>
                                        <p:cTn id="8" dur="1000" fill="hold"/>
                                        <p:tgtEl>
                                          <p:spTgt spid="34"/>
                                        </p:tgtEl>
                                        <p:attrNameLst>
                                          <p:attrName>ppt_h</p:attrName>
                                        </p:attrNameLst>
                                      </p:cBhvr>
                                      <p:tavLst>
                                        <p:tav tm="0">
                                          <p:val>
                                            <p:fltVal val="0"/>
                                          </p:val>
                                        </p:tav>
                                        <p:tav tm="100000">
                                          <p:val>
                                            <p:strVal val="#ppt_h"/>
                                          </p:val>
                                        </p:tav>
                                      </p:tavLst>
                                    </p:anim>
                                    <p:anim calcmode="lin" valueType="num">
                                      <p:cBhvr>
                                        <p:cTn id="9" dur="1000" fill="hold"/>
                                        <p:tgtEl>
                                          <p:spTgt spid="34"/>
                                        </p:tgtEl>
                                        <p:attrNameLst>
                                          <p:attrName>style.rotation</p:attrName>
                                        </p:attrNameLst>
                                      </p:cBhvr>
                                      <p:tavLst>
                                        <p:tav tm="0">
                                          <p:val>
                                            <p:fltVal val="90"/>
                                          </p:val>
                                        </p:tav>
                                        <p:tav tm="100000">
                                          <p:val>
                                            <p:fltVal val="0"/>
                                          </p:val>
                                        </p:tav>
                                      </p:tavLst>
                                    </p:anim>
                                    <p:animEffect transition="in" filter="fade">
                                      <p:cBhvr>
                                        <p:cTn id="10" dur="1000"/>
                                        <p:tgtEl>
                                          <p:spTgt spid="3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p:cTn id="15" dur="1000" fill="hold"/>
                                        <p:tgtEl>
                                          <p:spTgt spid="26"/>
                                        </p:tgtEl>
                                        <p:attrNameLst>
                                          <p:attrName>ppt_w</p:attrName>
                                        </p:attrNameLst>
                                      </p:cBhvr>
                                      <p:tavLst>
                                        <p:tav tm="0">
                                          <p:val>
                                            <p:fltVal val="0"/>
                                          </p:val>
                                        </p:tav>
                                        <p:tav tm="100000">
                                          <p:val>
                                            <p:strVal val="#ppt_w"/>
                                          </p:val>
                                        </p:tav>
                                      </p:tavLst>
                                    </p:anim>
                                    <p:anim calcmode="lin" valueType="num">
                                      <p:cBhvr>
                                        <p:cTn id="16" dur="1000" fill="hold"/>
                                        <p:tgtEl>
                                          <p:spTgt spid="26"/>
                                        </p:tgtEl>
                                        <p:attrNameLst>
                                          <p:attrName>ppt_h</p:attrName>
                                        </p:attrNameLst>
                                      </p:cBhvr>
                                      <p:tavLst>
                                        <p:tav tm="0">
                                          <p:val>
                                            <p:fltVal val="0"/>
                                          </p:val>
                                        </p:tav>
                                        <p:tav tm="100000">
                                          <p:val>
                                            <p:strVal val="#ppt_h"/>
                                          </p:val>
                                        </p:tav>
                                      </p:tavLst>
                                    </p:anim>
                                    <p:anim calcmode="lin" valueType="num">
                                      <p:cBhvr>
                                        <p:cTn id="17" dur="1000" fill="hold"/>
                                        <p:tgtEl>
                                          <p:spTgt spid="26"/>
                                        </p:tgtEl>
                                        <p:attrNameLst>
                                          <p:attrName>style.rotation</p:attrName>
                                        </p:attrNameLst>
                                      </p:cBhvr>
                                      <p:tavLst>
                                        <p:tav tm="0">
                                          <p:val>
                                            <p:fltVal val="90"/>
                                          </p:val>
                                        </p:tav>
                                        <p:tav tm="100000">
                                          <p:val>
                                            <p:fltVal val="0"/>
                                          </p:val>
                                        </p:tav>
                                      </p:tavLst>
                                    </p:anim>
                                    <p:animEffect transition="in" filter="fade">
                                      <p:cBhvr>
                                        <p:cTn id="18" dur="1000"/>
                                        <p:tgtEl>
                                          <p:spTgt spid="26"/>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anim calcmode="lin" valueType="num">
                                      <p:cBhvr>
                                        <p:cTn id="23" dur="1000" fill="hold"/>
                                        <p:tgtEl>
                                          <p:spTgt spid="27"/>
                                        </p:tgtEl>
                                        <p:attrNameLst>
                                          <p:attrName>ppt_w</p:attrName>
                                        </p:attrNameLst>
                                      </p:cBhvr>
                                      <p:tavLst>
                                        <p:tav tm="0">
                                          <p:val>
                                            <p:fltVal val="0"/>
                                          </p:val>
                                        </p:tav>
                                        <p:tav tm="100000">
                                          <p:val>
                                            <p:strVal val="#ppt_w"/>
                                          </p:val>
                                        </p:tav>
                                      </p:tavLst>
                                    </p:anim>
                                    <p:anim calcmode="lin" valueType="num">
                                      <p:cBhvr>
                                        <p:cTn id="24" dur="1000" fill="hold"/>
                                        <p:tgtEl>
                                          <p:spTgt spid="27"/>
                                        </p:tgtEl>
                                        <p:attrNameLst>
                                          <p:attrName>ppt_h</p:attrName>
                                        </p:attrNameLst>
                                      </p:cBhvr>
                                      <p:tavLst>
                                        <p:tav tm="0">
                                          <p:val>
                                            <p:fltVal val="0"/>
                                          </p:val>
                                        </p:tav>
                                        <p:tav tm="100000">
                                          <p:val>
                                            <p:strVal val="#ppt_h"/>
                                          </p:val>
                                        </p:tav>
                                      </p:tavLst>
                                    </p:anim>
                                    <p:anim calcmode="lin" valueType="num">
                                      <p:cBhvr>
                                        <p:cTn id="25" dur="1000" fill="hold"/>
                                        <p:tgtEl>
                                          <p:spTgt spid="27"/>
                                        </p:tgtEl>
                                        <p:attrNameLst>
                                          <p:attrName>style.rotation</p:attrName>
                                        </p:attrNameLst>
                                      </p:cBhvr>
                                      <p:tavLst>
                                        <p:tav tm="0">
                                          <p:val>
                                            <p:fltVal val="90"/>
                                          </p:val>
                                        </p:tav>
                                        <p:tav tm="100000">
                                          <p:val>
                                            <p:fltVal val="0"/>
                                          </p:val>
                                        </p:tav>
                                      </p:tavLst>
                                    </p:anim>
                                    <p:animEffect transition="in" filter="fade">
                                      <p:cBhvr>
                                        <p:cTn id="26" dur="1000"/>
                                        <p:tgtEl>
                                          <p:spTgt spid="27"/>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p:cTn id="31" dur="1000" fill="hold"/>
                                        <p:tgtEl>
                                          <p:spTgt spid="2"/>
                                        </p:tgtEl>
                                        <p:attrNameLst>
                                          <p:attrName>ppt_w</p:attrName>
                                        </p:attrNameLst>
                                      </p:cBhvr>
                                      <p:tavLst>
                                        <p:tav tm="0">
                                          <p:val>
                                            <p:fltVal val="0"/>
                                          </p:val>
                                        </p:tav>
                                        <p:tav tm="100000">
                                          <p:val>
                                            <p:strVal val="#ppt_w"/>
                                          </p:val>
                                        </p:tav>
                                      </p:tavLst>
                                    </p:anim>
                                    <p:anim calcmode="lin" valueType="num">
                                      <p:cBhvr>
                                        <p:cTn id="32" dur="1000" fill="hold"/>
                                        <p:tgtEl>
                                          <p:spTgt spid="2"/>
                                        </p:tgtEl>
                                        <p:attrNameLst>
                                          <p:attrName>ppt_h</p:attrName>
                                        </p:attrNameLst>
                                      </p:cBhvr>
                                      <p:tavLst>
                                        <p:tav tm="0">
                                          <p:val>
                                            <p:fltVal val="0"/>
                                          </p:val>
                                        </p:tav>
                                        <p:tav tm="100000">
                                          <p:val>
                                            <p:strVal val="#ppt_h"/>
                                          </p:val>
                                        </p:tav>
                                      </p:tavLst>
                                    </p:anim>
                                    <p:anim calcmode="lin" valueType="num">
                                      <p:cBhvr>
                                        <p:cTn id="33" dur="1000" fill="hold"/>
                                        <p:tgtEl>
                                          <p:spTgt spid="2"/>
                                        </p:tgtEl>
                                        <p:attrNameLst>
                                          <p:attrName>style.rotation</p:attrName>
                                        </p:attrNameLst>
                                      </p:cBhvr>
                                      <p:tavLst>
                                        <p:tav tm="0">
                                          <p:val>
                                            <p:fltVal val="90"/>
                                          </p:val>
                                        </p:tav>
                                        <p:tav tm="100000">
                                          <p:val>
                                            <p:fltVal val="0"/>
                                          </p:val>
                                        </p:tav>
                                      </p:tavLst>
                                    </p:anim>
                                    <p:animEffect transition="in" filter="fade">
                                      <p:cBhvr>
                                        <p:cTn id="34" dur="10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p:cTn id="39" dur="1000" fill="hold"/>
                                        <p:tgtEl>
                                          <p:spTgt spid="25"/>
                                        </p:tgtEl>
                                        <p:attrNameLst>
                                          <p:attrName>ppt_w</p:attrName>
                                        </p:attrNameLst>
                                      </p:cBhvr>
                                      <p:tavLst>
                                        <p:tav tm="0">
                                          <p:val>
                                            <p:fltVal val="0"/>
                                          </p:val>
                                        </p:tav>
                                        <p:tav tm="100000">
                                          <p:val>
                                            <p:strVal val="#ppt_w"/>
                                          </p:val>
                                        </p:tav>
                                      </p:tavLst>
                                    </p:anim>
                                    <p:anim calcmode="lin" valueType="num">
                                      <p:cBhvr>
                                        <p:cTn id="40" dur="1000" fill="hold"/>
                                        <p:tgtEl>
                                          <p:spTgt spid="25"/>
                                        </p:tgtEl>
                                        <p:attrNameLst>
                                          <p:attrName>ppt_h</p:attrName>
                                        </p:attrNameLst>
                                      </p:cBhvr>
                                      <p:tavLst>
                                        <p:tav tm="0">
                                          <p:val>
                                            <p:fltVal val="0"/>
                                          </p:val>
                                        </p:tav>
                                        <p:tav tm="100000">
                                          <p:val>
                                            <p:strVal val="#ppt_h"/>
                                          </p:val>
                                        </p:tav>
                                      </p:tavLst>
                                    </p:anim>
                                    <p:anim calcmode="lin" valueType="num">
                                      <p:cBhvr>
                                        <p:cTn id="41" dur="1000" fill="hold"/>
                                        <p:tgtEl>
                                          <p:spTgt spid="25"/>
                                        </p:tgtEl>
                                        <p:attrNameLst>
                                          <p:attrName>style.rotation</p:attrName>
                                        </p:attrNameLst>
                                      </p:cBhvr>
                                      <p:tavLst>
                                        <p:tav tm="0">
                                          <p:val>
                                            <p:fltVal val="90"/>
                                          </p:val>
                                        </p:tav>
                                        <p:tav tm="100000">
                                          <p:val>
                                            <p:fltVal val="0"/>
                                          </p:val>
                                        </p:tav>
                                      </p:tavLst>
                                    </p:anim>
                                    <p:animEffect transition="in" filter="fade">
                                      <p:cBhvr>
                                        <p:cTn id="42"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3200" y="540843"/>
            <a:ext cx="9376628" cy="6259397"/>
          </a:xfrm>
          <a:prstGeom prst="rect">
            <a:avLst/>
          </a:prstGeom>
        </p:spPr>
      </p:pic>
      <p:sp>
        <p:nvSpPr>
          <p:cNvPr id="5" name="TextBox 4"/>
          <p:cNvSpPr txBox="1"/>
          <p:nvPr/>
        </p:nvSpPr>
        <p:spPr>
          <a:xfrm>
            <a:off x="123825" y="134986"/>
            <a:ext cx="3370489" cy="369332"/>
          </a:xfrm>
          <a:prstGeom prst="rect">
            <a:avLst/>
          </a:prstGeom>
          <a:solidFill>
            <a:schemeClr val="accent2"/>
          </a:solidFill>
          <a:effectLst>
            <a:softEdge rad="63500"/>
          </a:effectLst>
        </p:spPr>
        <p:txBody>
          <a:bodyPr wrap="square" rtlCol="0">
            <a:spAutoFit/>
          </a:bodyPr>
          <a:lstStyle/>
          <a:p>
            <a:pPr algn="ctr"/>
            <a:r>
              <a:rPr lang="en-CA" dirty="0"/>
              <a:t>Making a Calendar Appointment</a:t>
            </a:r>
          </a:p>
        </p:txBody>
      </p:sp>
      <p:grpSp>
        <p:nvGrpSpPr>
          <p:cNvPr id="7" name="Group 6"/>
          <p:cNvGrpSpPr/>
          <p:nvPr/>
        </p:nvGrpSpPr>
        <p:grpSpPr>
          <a:xfrm>
            <a:off x="3295651" y="5484718"/>
            <a:ext cx="5800725" cy="973233"/>
            <a:chOff x="1266826" y="5475193"/>
            <a:chExt cx="5800725" cy="973233"/>
          </a:xfrm>
        </p:grpSpPr>
        <p:sp>
          <p:nvSpPr>
            <p:cNvPr id="8" name="Rounded Rectangle 7"/>
            <p:cNvSpPr/>
            <p:nvPr/>
          </p:nvSpPr>
          <p:spPr>
            <a:xfrm>
              <a:off x="1266826" y="6229350"/>
              <a:ext cx="198664" cy="219076"/>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p:cNvSpPr txBox="1"/>
            <p:nvPr/>
          </p:nvSpPr>
          <p:spPr>
            <a:xfrm>
              <a:off x="4362451" y="5475193"/>
              <a:ext cx="2705100" cy="338554"/>
            </a:xfrm>
            <a:prstGeom prst="rect">
              <a:avLst/>
            </a:prstGeom>
            <a:solidFill>
              <a:schemeClr val="bg1"/>
            </a:solidFill>
            <a:ln w="19050">
              <a:solidFill>
                <a:srgbClr val="00B050"/>
              </a:solidFill>
            </a:ln>
          </p:spPr>
          <p:txBody>
            <a:bodyPr wrap="square" rtlCol="0">
              <a:spAutoFit/>
            </a:bodyPr>
            <a:lstStyle/>
            <a:p>
              <a:r>
                <a:rPr lang="en-CA" sz="1600" dirty="0"/>
                <a:t>Select the </a:t>
              </a:r>
              <a:r>
                <a:rPr lang="en-CA" sz="1600" b="1" i="1" dirty="0"/>
                <a:t>Calendar </a:t>
              </a:r>
              <a:r>
                <a:rPr lang="en-CA" sz="1600" dirty="0"/>
                <a:t>module.</a:t>
              </a:r>
            </a:p>
          </p:txBody>
        </p:sp>
        <p:cxnSp>
          <p:nvCxnSpPr>
            <p:cNvPr id="10" name="Straight Arrow Connector 9"/>
            <p:cNvCxnSpPr>
              <a:stCxn id="9" idx="1"/>
              <a:endCxn id="8" idx="3"/>
            </p:cNvCxnSpPr>
            <p:nvPr/>
          </p:nvCxnSpPr>
          <p:spPr>
            <a:xfrm flipH="1">
              <a:off x="1465490" y="5644470"/>
              <a:ext cx="2896961" cy="694418"/>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1" name="Group 10"/>
          <p:cNvGrpSpPr/>
          <p:nvPr/>
        </p:nvGrpSpPr>
        <p:grpSpPr>
          <a:xfrm>
            <a:off x="2790825" y="1238250"/>
            <a:ext cx="6076950" cy="2320153"/>
            <a:chOff x="1724025" y="942975"/>
            <a:chExt cx="6076950" cy="2320153"/>
          </a:xfrm>
        </p:grpSpPr>
        <p:sp>
          <p:nvSpPr>
            <p:cNvPr id="12" name="Rounded Rectangle 11"/>
            <p:cNvSpPr/>
            <p:nvPr/>
          </p:nvSpPr>
          <p:spPr>
            <a:xfrm>
              <a:off x="1724025" y="942975"/>
              <a:ext cx="752475" cy="816334"/>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TextBox 12"/>
            <p:cNvSpPr txBox="1"/>
            <p:nvPr/>
          </p:nvSpPr>
          <p:spPr>
            <a:xfrm>
              <a:off x="4152900" y="2678353"/>
              <a:ext cx="3648075" cy="584775"/>
            </a:xfrm>
            <a:prstGeom prst="rect">
              <a:avLst/>
            </a:prstGeom>
            <a:solidFill>
              <a:schemeClr val="bg1"/>
            </a:solidFill>
            <a:ln w="19050">
              <a:solidFill>
                <a:srgbClr val="00B050"/>
              </a:solidFill>
            </a:ln>
          </p:spPr>
          <p:txBody>
            <a:bodyPr wrap="square" rtlCol="0">
              <a:spAutoFit/>
            </a:bodyPr>
            <a:lstStyle/>
            <a:p>
              <a:r>
                <a:rPr lang="en-CA" sz="1600" dirty="0"/>
                <a:t>Click on the </a:t>
              </a:r>
              <a:r>
                <a:rPr lang="en-CA" sz="1600" b="1" i="1" dirty="0"/>
                <a:t>New Appointment</a:t>
              </a:r>
              <a:r>
                <a:rPr lang="en-CA" sz="1600" dirty="0"/>
                <a:t> button to start a new calendar appointment.</a:t>
              </a:r>
            </a:p>
          </p:txBody>
        </p:sp>
        <p:cxnSp>
          <p:nvCxnSpPr>
            <p:cNvPr id="14" name="Straight Arrow Connector 13"/>
            <p:cNvCxnSpPr/>
            <p:nvPr/>
          </p:nvCxnSpPr>
          <p:spPr>
            <a:xfrm flipH="1" flipV="1">
              <a:off x="2476500" y="1666875"/>
              <a:ext cx="1676402" cy="1338866"/>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75775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1000" fill="hold"/>
                                        <p:tgtEl>
                                          <p:spTgt spid="11"/>
                                        </p:tgtEl>
                                        <p:attrNameLst>
                                          <p:attrName>ppt_w</p:attrName>
                                        </p:attrNameLst>
                                      </p:cBhvr>
                                      <p:tavLst>
                                        <p:tav tm="0">
                                          <p:val>
                                            <p:fltVal val="0"/>
                                          </p:val>
                                        </p:tav>
                                        <p:tav tm="100000">
                                          <p:val>
                                            <p:strVal val="#ppt_w"/>
                                          </p:val>
                                        </p:tav>
                                      </p:tavLst>
                                    </p:anim>
                                    <p:anim calcmode="lin" valueType="num">
                                      <p:cBhvr>
                                        <p:cTn id="16" dur="1000" fill="hold"/>
                                        <p:tgtEl>
                                          <p:spTgt spid="11"/>
                                        </p:tgtEl>
                                        <p:attrNameLst>
                                          <p:attrName>ppt_h</p:attrName>
                                        </p:attrNameLst>
                                      </p:cBhvr>
                                      <p:tavLst>
                                        <p:tav tm="0">
                                          <p:val>
                                            <p:fltVal val="0"/>
                                          </p:val>
                                        </p:tav>
                                        <p:tav tm="100000">
                                          <p:val>
                                            <p:strVal val="#ppt_h"/>
                                          </p:val>
                                        </p:tav>
                                      </p:tavLst>
                                    </p:anim>
                                    <p:anim calcmode="lin" valueType="num">
                                      <p:cBhvr>
                                        <p:cTn id="17" dur="1000" fill="hold"/>
                                        <p:tgtEl>
                                          <p:spTgt spid="11"/>
                                        </p:tgtEl>
                                        <p:attrNameLst>
                                          <p:attrName>style.rotation</p:attrName>
                                        </p:attrNameLst>
                                      </p:cBhvr>
                                      <p:tavLst>
                                        <p:tav tm="0">
                                          <p:val>
                                            <p:fltVal val="90"/>
                                          </p:val>
                                        </p:tav>
                                        <p:tav tm="100000">
                                          <p:val>
                                            <p:fltVal val="0"/>
                                          </p:val>
                                        </p:tav>
                                      </p:tavLst>
                                    </p:anim>
                                    <p:animEffect transition="in" filter="fade">
                                      <p:cBhvr>
                                        <p:cTn id="18"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p:cNvGrpSpPr/>
          <p:nvPr/>
        </p:nvGrpSpPr>
        <p:grpSpPr>
          <a:xfrm>
            <a:off x="3570008" y="988746"/>
            <a:ext cx="8588484" cy="5753599"/>
            <a:chOff x="3570008" y="988746"/>
            <a:chExt cx="8588484" cy="5753599"/>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0008" y="988746"/>
              <a:ext cx="8588484" cy="5753599"/>
            </a:xfrm>
            <a:prstGeom prst="rect">
              <a:avLst/>
            </a:prstGeom>
          </p:spPr>
        </p:pic>
        <p:pic>
          <p:nvPicPr>
            <p:cNvPr id="32" name="Picture 3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3125" y="3067349"/>
              <a:ext cx="1112616" cy="274344"/>
            </a:xfrm>
            <a:prstGeom prst="rect">
              <a:avLst/>
            </a:prstGeom>
          </p:spPr>
        </p:pic>
        <p:pic>
          <p:nvPicPr>
            <p:cNvPr id="39" name="Picture 3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3125" y="3334049"/>
              <a:ext cx="1112616" cy="274344"/>
            </a:xfrm>
            <a:prstGeom prst="rect">
              <a:avLst/>
            </a:prstGeom>
          </p:spPr>
        </p:pic>
      </p:grpSp>
      <p:sp>
        <p:nvSpPr>
          <p:cNvPr id="5" name="TextBox 4"/>
          <p:cNvSpPr txBox="1"/>
          <p:nvPr/>
        </p:nvSpPr>
        <p:spPr>
          <a:xfrm>
            <a:off x="104772" y="87000"/>
            <a:ext cx="5772150" cy="369332"/>
          </a:xfrm>
          <a:prstGeom prst="rect">
            <a:avLst/>
          </a:prstGeom>
          <a:solidFill>
            <a:schemeClr val="accent2"/>
          </a:solidFill>
          <a:effectLst>
            <a:softEdge rad="63500"/>
          </a:effectLst>
        </p:spPr>
        <p:txBody>
          <a:bodyPr wrap="square" rtlCol="0">
            <a:spAutoFit/>
          </a:bodyPr>
          <a:lstStyle/>
          <a:p>
            <a:pPr algn="ctr"/>
            <a:r>
              <a:rPr lang="en-CA" dirty="0"/>
              <a:t>Enter the following information into a new Calendar Entry</a:t>
            </a:r>
          </a:p>
        </p:txBody>
      </p:sp>
      <p:sp>
        <p:nvSpPr>
          <p:cNvPr id="9" name="TextBox 8"/>
          <p:cNvSpPr txBox="1"/>
          <p:nvPr/>
        </p:nvSpPr>
        <p:spPr>
          <a:xfrm>
            <a:off x="390524" y="1767828"/>
            <a:ext cx="2943225" cy="338554"/>
          </a:xfrm>
          <a:prstGeom prst="rect">
            <a:avLst/>
          </a:prstGeom>
          <a:noFill/>
          <a:ln w="19050">
            <a:solidFill>
              <a:schemeClr val="accent2"/>
            </a:solidFill>
          </a:ln>
        </p:spPr>
        <p:txBody>
          <a:bodyPr wrap="square" rtlCol="0">
            <a:spAutoFit/>
          </a:bodyPr>
          <a:lstStyle/>
          <a:p>
            <a:pPr algn="r"/>
            <a:r>
              <a:rPr lang="en-CA" sz="1600" dirty="0"/>
              <a:t>Outlook 2010 course from NITHA</a:t>
            </a:r>
          </a:p>
        </p:txBody>
      </p:sp>
      <p:cxnSp>
        <p:nvCxnSpPr>
          <p:cNvPr id="10" name="Straight Arrow Connector 9"/>
          <p:cNvCxnSpPr>
            <a:endCxn id="11" idx="1"/>
          </p:cNvCxnSpPr>
          <p:nvPr/>
        </p:nvCxnSpPr>
        <p:spPr>
          <a:xfrm>
            <a:off x="3333750" y="2114550"/>
            <a:ext cx="876298" cy="59741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4210048" y="2573466"/>
            <a:ext cx="2383117" cy="276999"/>
          </a:xfrm>
          <a:prstGeom prst="rect">
            <a:avLst/>
          </a:prstGeom>
          <a:noFill/>
        </p:spPr>
        <p:txBody>
          <a:bodyPr wrap="square" rtlCol="0">
            <a:spAutoFit/>
          </a:bodyPr>
          <a:lstStyle/>
          <a:p>
            <a:r>
              <a:rPr lang="en-CA" sz="1200" dirty="0"/>
              <a:t>Outlook 2010 course from NITHA</a:t>
            </a:r>
          </a:p>
        </p:txBody>
      </p:sp>
      <p:sp>
        <p:nvSpPr>
          <p:cNvPr id="18" name="TextBox 17"/>
          <p:cNvSpPr txBox="1"/>
          <p:nvPr/>
        </p:nvSpPr>
        <p:spPr>
          <a:xfrm>
            <a:off x="1160205" y="2305298"/>
            <a:ext cx="2173543" cy="338554"/>
          </a:xfrm>
          <a:prstGeom prst="rect">
            <a:avLst/>
          </a:prstGeom>
          <a:noFill/>
          <a:ln w="19050">
            <a:solidFill>
              <a:schemeClr val="accent2"/>
            </a:solidFill>
          </a:ln>
        </p:spPr>
        <p:txBody>
          <a:bodyPr wrap="square" rtlCol="0">
            <a:spAutoFit/>
          </a:bodyPr>
          <a:lstStyle/>
          <a:p>
            <a:pPr algn="r"/>
            <a:r>
              <a:rPr lang="en-CA" sz="1600" dirty="0"/>
              <a:t>At a location near you!</a:t>
            </a:r>
          </a:p>
        </p:txBody>
      </p:sp>
      <p:cxnSp>
        <p:nvCxnSpPr>
          <p:cNvPr id="19" name="Straight Arrow Connector 18"/>
          <p:cNvCxnSpPr/>
          <p:nvPr/>
        </p:nvCxnSpPr>
        <p:spPr>
          <a:xfrm>
            <a:off x="3333749" y="2566819"/>
            <a:ext cx="904876" cy="38593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4200524" y="2821332"/>
            <a:ext cx="1930943" cy="276999"/>
          </a:xfrm>
          <a:prstGeom prst="rect">
            <a:avLst/>
          </a:prstGeom>
          <a:noFill/>
        </p:spPr>
        <p:txBody>
          <a:bodyPr wrap="square" rtlCol="0">
            <a:spAutoFit/>
          </a:bodyPr>
          <a:lstStyle/>
          <a:p>
            <a:r>
              <a:rPr lang="en-CA" sz="1200" dirty="0"/>
              <a:t>At a location near you!</a:t>
            </a:r>
          </a:p>
        </p:txBody>
      </p:sp>
      <p:grpSp>
        <p:nvGrpSpPr>
          <p:cNvPr id="12" name="Group 11"/>
          <p:cNvGrpSpPr/>
          <p:nvPr/>
        </p:nvGrpSpPr>
        <p:grpSpPr>
          <a:xfrm>
            <a:off x="2418735" y="3469419"/>
            <a:ext cx="3543915" cy="338554"/>
            <a:chOff x="2418735" y="2714065"/>
            <a:chExt cx="3543915" cy="338554"/>
          </a:xfrm>
        </p:grpSpPr>
        <p:sp>
          <p:nvSpPr>
            <p:cNvPr id="25" name="TextBox 24"/>
            <p:cNvSpPr txBox="1"/>
            <p:nvPr/>
          </p:nvSpPr>
          <p:spPr>
            <a:xfrm>
              <a:off x="2418735" y="2714065"/>
              <a:ext cx="915014" cy="338554"/>
            </a:xfrm>
            <a:prstGeom prst="rect">
              <a:avLst/>
            </a:prstGeom>
            <a:noFill/>
            <a:ln w="19050">
              <a:solidFill>
                <a:schemeClr val="accent2"/>
              </a:solidFill>
            </a:ln>
          </p:spPr>
          <p:txBody>
            <a:bodyPr wrap="square" rtlCol="0">
              <a:spAutoFit/>
            </a:bodyPr>
            <a:lstStyle/>
            <a:p>
              <a:pPr algn="r"/>
              <a:r>
                <a:rPr lang="en-CA" sz="1600" dirty="0"/>
                <a:t>4:00 PM</a:t>
              </a:r>
            </a:p>
          </p:txBody>
        </p:sp>
        <p:cxnSp>
          <p:nvCxnSpPr>
            <p:cNvPr id="26" name="Straight Arrow Connector 25"/>
            <p:cNvCxnSpPr/>
            <p:nvPr/>
          </p:nvCxnSpPr>
          <p:spPr>
            <a:xfrm flipV="1">
              <a:off x="3320232" y="2741880"/>
              <a:ext cx="2642418" cy="19696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 name="Group 5"/>
          <p:cNvGrpSpPr/>
          <p:nvPr/>
        </p:nvGrpSpPr>
        <p:grpSpPr>
          <a:xfrm>
            <a:off x="400816" y="3906576"/>
            <a:ext cx="3279750" cy="468550"/>
            <a:chOff x="351656" y="3955736"/>
            <a:chExt cx="3279750" cy="468550"/>
          </a:xfrm>
        </p:grpSpPr>
        <p:sp>
          <p:nvSpPr>
            <p:cNvPr id="16" name="TextBox 15"/>
            <p:cNvSpPr txBox="1"/>
            <p:nvPr/>
          </p:nvSpPr>
          <p:spPr>
            <a:xfrm>
              <a:off x="351656" y="4085732"/>
              <a:ext cx="2943225" cy="338554"/>
            </a:xfrm>
            <a:prstGeom prst="rect">
              <a:avLst/>
            </a:prstGeom>
            <a:noFill/>
            <a:ln w="19050">
              <a:solidFill>
                <a:schemeClr val="accent2"/>
              </a:solidFill>
            </a:ln>
          </p:spPr>
          <p:txBody>
            <a:bodyPr wrap="square" rtlCol="0">
              <a:spAutoFit/>
            </a:bodyPr>
            <a:lstStyle/>
            <a:p>
              <a:pPr algn="r"/>
              <a:r>
                <a:rPr lang="en-CA" sz="1600" dirty="0"/>
                <a:t>Outlook training</a:t>
              </a:r>
            </a:p>
          </p:txBody>
        </p:sp>
        <p:cxnSp>
          <p:nvCxnSpPr>
            <p:cNvPr id="21" name="Straight Arrow Connector 20"/>
            <p:cNvCxnSpPr>
              <a:stCxn id="16" idx="3"/>
              <a:endCxn id="22" idx="1"/>
            </p:cNvCxnSpPr>
            <p:nvPr/>
          </p:nvCxnSpPr>
          <p:spPr>
            <a:xfrm flipV="1">
              <a:off x="3294881" y="3955736"/>
              <a:ext cx="336525" cy="29927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sp>
        <p:nvSpPr>
          <p:cNvPr id="22" name="TextBox 21"/>
          <p:cNvSpPr txBox="1"/>
          <p:nvPr/>
        </p:nvSpPr>
        <p:spPr>
          <a:xfrm>
            <a:off x="3680566" y="3752687"/>
            <a:ext cx="1585913" cy="307777"/>
          </a:xfrm>
          <a:prstGeom prst="rect">
            <a:avLst/>
          </a:prstGeom>
          <a:noFill/>
        </p:spPr>
        <p:txBody>
          <a:bodyPr wrap="square" rtlCol="0">
            <a:spAutoFit/>
          </a:bodyPr>
          <a:lstStyle/>
          <a:p>
            <a:r>
              <a:rPr lang="en-CA" sz="1400" dirty="0"/>
              <a:t>Outlook training</a:t>
            </a:r>
          </a:p>
        </p:txBody>
      </p:sp>
      <p:grpSp>
        <p:nvGrpSpPr>
          <p:cNvPr id="27" name="Group 26"/>
          <p:cNvGrpSpPr/>
          <p:nvPr/>
        </p:nvGrpSpPr>
        <p:grpSpPr>
          <a:xfrm>
            <a:off x="390524" y="857569"/>
            <a:ext cx="3419476" cy="835718"/>
            <a:chOff x="495298" y="1902172"/>
            <a:chExt cx="3419476" cy="835718"/>
          </a:xfrm>
        </p:grpSpPr>
        <p:sp>
          <p:nvSpPr>
            <p:cNvPr id="28" name="TextBox 27"/>
            <p:cNvSpPr txBox="1"/>
            <p:nvPr/>
          </p:nvSpPr>
          <p:spPr>
            <a:xfrm>
              <a:off x="495298" y="1902172"/>
              <a:ext cx="2943225" cy="338554"/>
            </a:xfrm>
            <a:prstGeom prst="rect">
              <a:avLst/>
            </a:prstGeom>
            <a:noFill/>
            <a:ln w="19050">
              <a:solidFill>
                <a:schemeClr val="accent2"/>
              </a:solidFill>
            </a:ln>
          </p:spPr>
          <p:txBody>
            <a:bodyPr wrap="square" rtlCol="0">
              <a:spAutoFit/>
            </a:bodyPr>
            <a:lstStyle/>
            <a:p>
              <a:pPr algn="r"/>
              <a:r>
                <a:rPr lang="en-CA" sz="1600" dirty="0"/>
                <a:t>Click on Save &amp; Close</a:t>
              </a:r>
            </a:p>
          </p:txBody>
        </p:sp>
        <p:cxnSp>
          <p:nvCxnSpPr>
            <p:cNvPr id="29" name="Straight Arrow Connector 28"/>
            <p:cNvCxnSpPr>
              <a:stCxn id="28" idx="3"/>
              <a:endCxn id="15" idx="0"/>
            </p:cNvCxnSpPr>
            <p:nvPr/>
          </p:nvCxnSpPr>
          <p:spPr>
            <a:xfrm>
              <a:off x="3438523" y="2071449"/>
              <a:ext cx="476251" cy="66644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sp>
        <p:nvSpPr>
          <p:cNvPr id="15" name="Rounded Rectangle 14"/>
          <p:cNvSpPr/>
          <p:nvPr/>
        </p:nvSpPr>
        <p:spPr>
          <a:xfrm>
            <a:off x="3613815" y="1693287"/>
            <a:ext cx="392370" cy="602487"/>
          </a:xfrm>
          <a:prstGeom prst="round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36" name="Group 35"/>
          <p:cNvGrpSpPr/>
          <p:nvPr/>
        </p:nvGrpSpPr>
        <p:grpSpPr>
          <a:xfrm>
            <a:off x="2418735" y="2876874"/>
            <a:ext cx="3543915" cy="338554"/>
            <a:chOff x="2418735" y="1853029"/>
            <a:chExt cx="3543915" cy="338554"/>
          </a:xfrm>
        </p:grpSpPr>
        <p:sp>
          <p:nvSpPr>
            <p:cNvPr id="37" name="TextBox 36"/>
            <p:cNvSpPr txBox="1"/>
            <p:nvPr/>
          </p:nvSpPr>
          <p:spPr>
            <a:xfrm>
              <a:off x="2418735" y="1853029"/>
              <a:ext cx="915014" cy="338554"/>
            </a:xfrm>
            <a:prstGeom prst="rect">
              <a:avLst/>
            </a:prstGeom>
            <a:noFill/>
            <a:ln w="19050">
              <a:solidFill>
                <a:schemeClr val="accent2"/>
              </a:solidFill>
            </a:ln>
          </p:spPr>
          <p:txBody>
            <a:bodyPr wrap="square" rtlCol="0">
              <a:spAutoFit/>
            </a:bodyPr>
            <a:lstStyle/>
            <a:p>
              <a:pPr algn="r"/>
              <a:r>
                <a:rPr lang="en-CA" sz="1600" dirty="0"/>
                <a:t>2:00 PM</a:t>
              </a:r>
            </a:p>
          </p:txBody>
        </p:sp>
        <p:cxnSp>
          <p:nvCxnSpPr>
            <p:cNvPr id="38" name="Straight Arrow Connector 37"/>
            <p:cNvCxnSpPr/>
            <p:nvPr/>
          </p:nvCxnSpPr>
          <p:spPr>
            <a:xfrm>
              <a:off x="3333750" y="1966744"/>
              <a:ext cx="2628900" cy="22483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sp>
        <p:nvSpPr>
          <p:cNvPr id="35" name="TextBox 34"/>
          <p:cNvSpPr txBox="1"/>
          <p:nvPr/>
        </p:nvSpPr>
        <p:spPr>
          <a:xfrm>
            <a:off x="5962650" y="3088806"/>
            <a:ext cx="790575" cy="246221"/>
          </a:xfrm>
          <a:prstGeom prst="rect">
            <a:avLst/>
          </a:prstGeom>
          <a:noFill/>
        </p:spPr>
        <p:txBody>
          <a:bodyPr wrap="square" rtlCol="0">
            <a:spAutoFit/>
          </a:bodyPr>
          <a:lstStyle/>
          <a:p>
            <a:r>
              <a:rPr lang="en-CA" sz="1000" dirty="0"/>
              <a:t>2:00 PM</a:t>
            </a:r>
          </a:p>
        </p:txBody>
      </p:sp>
      <p:sp>
        <p:nvSpPr>
          <p:cNvPr id="40" name="TextBox 39"/>
          <p:cNvSpPr txBox="1"/>
          <p:nvPr/>
        </p:nvSpPr>
        <p:spPr>
          <a:xfrm>
            <a:off x="5962650" y="3345981"/>
            <a:ext cx="790575" cy="246221"/>
          </a:xfrm>
          <a:prstGeom prst="rect">
            <a:avLst/>
          </a:prstGeom>
          <a:noFill/>
        </p:spPr>
        <p:txBody>
          <a:bodyPr wrap="square" rtlCol="0">
            <a:spAutoFit/>
          </a:bodyPr>
          <a:lstStyle/>
          <a:p>
            <a:r>
              <a:rPr lang="en-CA" sz="1000" dirty="0"/>
              <a:t>4:00 PM</a:t>
            </a:r>
          </a:p>
        </p:txBody>
      </p:sp>
    </p:spTree>
    <p:extLst>
      <p:ext uri="{BB962C8B-B14F-4D97-AF65-F5344CB8AC3E}">
        <p14:creationId xmlns:p14="http://schemas.microsoft.com/office/powerpoint/2010/main" val="2618215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animEffect transition="in" filter="fade">
                                      <p:cBhvr>
                                        <p:cTn id="15" dur="500"/>
                                        <p:tgtEl>
                                          <p:spTgt spid="10"/>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 calcmode="lin" valueType="num">
                                      <p:cBhvr>
                                        <p:cTn id="26" dur="500" fill="hold"/>
                                        <p:tgtEl>
                                          <p:spTgt spid="18"/>
                                        </p:tgtEl>
                                        <p:attrNameLst>
                                          <p:attrName>ppt_w</p:attrName>
                                        </p:attrNameLst>
                                      </p:cBhvr>
                                      <p:tavLst>
                                        <p:tav tm="0">
                                          <p:val>
                                            <p:fltVal val="0"/>
                                          </p:val>
                                        </p:tav>
                                        <p:tav tm="100000">
                                          <p:val>
                                            <p:strVal val="#ppt_w"/>
                                          </p:val>
                                        </p:tav>
                                      </p:tavLst>
                                    </p:anim>
                                    <p:anim calcmode="lin" valueType="num">
                                      <p:cBhvr>
                                        <p:cTn id="27" dur="500" fill="hold"/>
                                        <p:tgtEl>
                                          <p:spTgt spid="18"/>
                                        </p:tgtEl>
                                        <p:attrNameLst>
                                          <p:attrName>ppt_h</p:attrName>
                                        </p:attrNameLst>
                                      </p:cBhvr>
                                      <p:tavLst>
                                        <p:tav tm="0">
                                          <p:val>
                                            <p:fltVal val="0"/>
                                          </p:val>
                                        </p:tav>
                                        <p:tav tm="100000">
                                          <p:val>
                                            <p:strVal val="#ppt_h"/>
                                          </p:val>
                                        </p:tav>
                                      </p:tavLst>
                                    </p:anim>
                                    <p:animEffect transition="in" filter="fade">
                                      <p:cBhvr>
                                        <p:cTn id="28" dur="500"/>
                                        <p:tgtEl>
                                          <p:spTgt spid="18"/>
                                        </p:tgtEl>
                                      </p:cBhvr>
                                    </p:animEffect>
                                  </p:childTnLst>
                                </p:cTn>
                              </p:par>
                            </p:childTnLst>
                          </p:cTn>
                        </p:par>
                        <p:par>
                          <p:cTn id="29" fill="hold">
                            <p:stCondLst>
                              <p:cond delay="500"/>
                            </p:stCondLst>
                            <p:childTnLst>
                              <p:par>
                                <p:cTn id="30" presetID="53" presetClass="entr" presetSubtype="16" fill="hold" nodeType="after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Effect transition="in" filter="fade">
                                      <p:cBhvr>
                                        <p:cTn id="34" dur="500"/>
                                        <p:tgtEl>
                                          <p:spTgt spid="19"/>
                                        </p:tgtEl>
                                      </p:cBhvr>
                                    </p:animEffect>
                                  </p:childTnLst>
                                </p:cTn>
                              </p:par>
                            </p:childTnLst>
                          </p:cTn>
                        </p:par>
                        <p:par>
                          <p:cTn id="35" fill="hold">
                            <p:stCondLst>
                              <p:cond delay="1000"/>
                            </p:stCondLst>
                            <p:childTnLst>
                              <p:par>
                                <p:cTn id="36" presetID="53" presetClass="entr" presetSubtype="16" fill="hold" grpId="0" nodeType="afterEffect">
                                  <p:stCondLst>
                                    <p:cond delay="0"/>
                                  </p:stCondLst>
                                  <p:childTnLst>
                                    <p:set>
                                      <p:cBhvr>
                                        <p:cTn id="37" dur="1" fill="hold">
                                          <p:stCondLst>
                                            <p:cond delay="0"/>
                                          </p:stCondLst>
                                        </p:cTn>
                                        <p:tgtEl>
                                          <p:spTgt spid="20"/>
                                        </p:tgtEl>
                                        <p:attrNameLst>
                                          <p:attrName>style.visibility</p:attrName>
                                        </p:attrNameLst>
                                      </p:cBhvr>
                                      <p:to>
                                        <p:strVal val="visible"/>
                                      </p:to>
                                    </p:set>
                                    <p:anim calcmode="lin" valueType="num">
                                      <p:cBhvr>
                                        <p:cTn id="38" dur="500" fill="hold"/>
                                        <p:tgtEl>
                                          <p:spTgt spid="20"/>
                                        </p:tgtEl>
                                        <p:attrNameLst>
                                          <p:attrName>ppt_w</p:attrName>
                                        </p:attrNameLst>
                                      </p:cBhvr>
                                      <p:tavLst>
                                        <p:tav tm="0">
                                          <p:val>
                                            <p:fltVal val="0"/>
                                          </p:val>
                                        </p:tav>
                                        <p:tav tm="100000">
                                          <p:val>
                                            <p:strVal val="#ppt_w"/>
                                          </p:val>
                                        </p:tav>
                                      </p:tavLst>
                                    </p:anim>
                                    <p:anim calcmode="lin" valueType="num">
                                      <p:cBhvr>
                                        <p:cTn id="39" dur="500" fill="hold"/>
                                        <p:tgtEl>
                                          <p:spTgt spid="20"/>
                                        </p:tgtEl>
                                        <p:attrNameLst>
                                          <p:attrName>ppt_h</p:attrName>
                                        </p:attrNameLst>
                                      </p:cBhvr>
                                      <p:tavLst>
                                        <p:tav tm="0">
                                          <p:val>
                                            <p:fltVal val="0"/>
                                          </p:val>
                                        </p:tav>
                                        <p:tav tm="100000">
                                          <p:val>
                                            <p:strVal val="#ppt_h"/>
                                          </p:val>
                                        </p:tav>
                                      </p:tavLst>
                                    </p:anim>
                                    <p:animEffect transition="in" filter="fade">
                                      <p:cBhvr>
                                        <p:cTn id="40" dur="500"/>
                                        <p:tgtEl>
                                          <p:spTgt spid="20"/>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36"/>
                                        </p:tgtEl>
                                        <p:attrNameLst>
                                          <p:attrName>style.visibility</p:attrName>
                                        </p:attrNameLst>
                                      </p:cBhvr>
                                      <p:to>
                                        <p:strVal val="visible"/>
                                      </p:to>
                                    </p:set>
                                    <p:anim calcmode="lin" valueType="num">
                                      <p:cBhvr>
                                        <p:cTn id="45" dur="500" fill="hold"/>
                                        <p:tgtEl>
                                          <p:spTgt spid="36"/>
                                        </p:tgtEl>
                                        <p:attrNameLst>
                                          <p:attrName>ppt_w</p:attrName>
                                        </p:attrNameLst>
                                      </p:cBhvr>
                                      <p:tavLst>
                                        <p:tav tm="0">
                                          <p:val>
                                            <p:fltVal val="0"/>
                                          </p:val>
                                        </p:tav>
                                        <p:tav tm="100000">
                                          <p:val>
                                            <p:strVal val="#ppt_w"/>
                                          </p:val>
                                        </p:tav>
                                      </p:tavLst>
                                    </p:anim>
                                    <p:anim calcmode="lin" valueType="num">
                                      <p:cBhvr>
                                        <p:cTn id="46" dur="500" fill="hold"/>
                                        <p:tgtEl>
                                          <p:spTgt spid="36"/>
                                        </p:tgtEl>
                                        <p:attrNameLst>
                                          <p:attrName>ppt_h</p:attrName>
                                        </p:attrNameLst>
                                      </p:cBhvr>
                                      <p:tavLst>
                                        <p:tav tm="0">
                                          <p:val>
                                            <p:fltVal val="0"/>
                                          </p:val>
                                        </p:tav>
                                        <p:tav tm="100000">
                                          <p:val>
                                            <p:strVal val="#ppt_h"/>
                                          </p:val>
                                        </p:tav>
                                      </p:tavLst>
                                    </p:anim>
                                    <p:animEffect transition="in" filter="fade">
                                      <p:cBhvr>
                                        <p:cTn id="47" dur="500"/>
                                        <p:tgtEl>
                                          <p:spTgt spid="36"/>
                                        </p:tgtEl>
                                      </p:cBhvr>
                                    </p:animEffect>
                                  </p:childTnLst>
                                </p:cTn>
                              </p:par>
                            </p:childTnLst>
                          </p:cTn>
                        </p:par>
                        <p:par>
                          <p:cTn id="48" fill="hold">
                            <p:stCondLst>
                              <p:cond delay="500"/>
                            </p:stCondLst>
                            <p:childTnLst>
                              <p:par>
                                <p:cTn id="49" presetID="53" presetClass="entr" presetSubtype="16" fill="hold" grpId="0" nodeType="afterEffect">
                                  <p:stCondLst>
                                    <p:cond delay="0"/>
                                  </p:stCondLst>
                                  <p:childTnLst>
                                    <p:set>
                                      <p:cBhvr>
                                        <p:cTn id="50" dur="1" fill="hold">
                                          <p:stCondLst>
                                            <p:cond delay="0"/>
                                          </p:stCondLst>
                                        </p:cTn>
                                        <p:tgtEl>
                                          <p:spTgt spid="35"/>
                                        </p:tgtEl>
                                        <p:attrNameLst>
                                          <p:attrName>style.visibility</p:attrName>
                                        </p:attrNameLst>
                                      </p:cBhvr>
                                      <p:to>
                                        <p:strVal val="visible"/>
                                      </p:to>
                                    </p:set>
                                    <p:anim calcmode="lin" valueType="num">
                                      <p:cBhvr>
                                        <p:cTn id="51" dur="500" fill="hold"/>
                                        <p:tgtEl>
                                          <p:spTgt spid="35"/>
                                        </p:tgtEl>
                                        <p:attrNameLst>
                                          <p:attrName>ppt_w</p:attrName>
                                        </p:attrNameLst>
                                      </p:cBhvr>
                                      <p:tavLst>
                                        <p:tav tm="0">
                                          <p:val>
                                            <p:fltVal val="0"/>
                                          </p:val>
                                        </p:tav>
                                        <p:tav tm="100000">
                                          <p:val>
                                            <p:strVal val="#ppt_w"/>
                                          </p:val>
                                        </p:tav>
                                      </p:tavLst>
                                    </p:anim>
                                    <p:anim calcmode="lin" valueType="num">
                                      <p:cBhvr>
                                        <p:cTn id="52" dur="500" fill="hold"/>
                                        <p:tgtEl>
                                          <p:spTgt spid="35"/>
                                        </p:tgtEl>
                                        <p:attrNameLst>
                                          <p:attrName>ppt_h</p:attrName>
                                        </p:attrNameLst>
                                      </p:cBhvr>
                                      <p:tavLst>
                                        <p:tav tm="0">
                                          <p:val>
                                            <p:fltVal val="0"/>
                                          </p:val>
                                        </p:tav>
                                        <p:tav tm="100000">
                                          <p:val>
                                            <p:strVal val="#ppt_h"/>
                                          </p:val>
                                        </p:tav>
                                      </p:tavLst>
                                    </p:anim>
                                    <p:animEffect transition="in" filter="fade">
                                      <p:cBhvr>
                                        <p:cTn id="53" dur="500"/>
                                        <p:tgtEl>
                                          <p:spTgt spid="35"/>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nodeType="clickEffect">
                                  <p:stCondLst>
                                    <p:cond delay="0"/>
                                  </p:stCondLst>
                                  <p:childTnLst>
                                    <p:set>
                                      <p:cBhvr>
                                        <p:cTn id="57" dur="1" fill="hold">
                                          <p:stCondLst>
                                            <p:cond delay="0"/>
                                          </p:stCondLst>
                                        </p:cTn>
                                        <p:tgtEl>
                                          <p:spTgt spid="12"/>
                                        </p:tgtEl>
                                        <p:attrNameLst>
                                          <p:attrName>style.visibility</p:attrName>
                                        </p:attrNameLst>
                                      </p:cBhvr>
                                      <p:to>
                                        <p:strVal val="visible"/>
                                      </p:to>
                                    </p:set>
                                    <p:anim calcmode="lin" valueType="num">
                                      <p:cBhvr>
                                        <p:cTn id="58" dur="500" fill="hold"/>
                                        <p:tgtEl>
                                          <p:spTgt spid="12"/>
                                        </p:tgtEl>
                                        <p:attrNameLst>
                                          <p:attrName>ppt_w</p:attrName>
                                        </p:attrNameLst>
                                      </p:cBhvr>
                                      <p:tavLst>
                                        <p:tav tm="0">
                                          <p:val>
                                            <p:fltVal val="0"/>
                                          </p:val>
                                        </p:tav>
                                        <p:tav tm="100000">
                                          <p:val>
                                            <p:strVal val="#ppt_w"/>
                                          </p:val>
                                        </p:tav>
                                      </p:tavLst>
                                    </p:anim>
                                    <p:anim calcmode="lin" valueType="num">
                                      <p:cBhvr>
                                        <p:cTn id="59" dur="500" fill="hold"/>
                                        <p:tgtEl>
                                          <p:spTgt spid="12"/>
                                        </p:tgtEl>
                                        <p:attrNameLst>
                                          <p:attrName>ppt_h</p:attrName>
                                        </p:attrNameLst>
                                      </p:cBhvr>
                                      <p:tavLst>
                                        <p:tav tm="0">
                                          <p:val>
                                            <p:fltVal val="0"/>
                                          </p:val>
                                        </p:tav>
                                        <p:tav tm="100000">
                                          <p:val>
                                            <p:strVal val="#ppt_h"/>
                                          </p:val>
                                        </p:tav>
                                      </p:tavLst>
                                    </p:anim>
                                    <p:animEffect transition="in" filter="fade">
                                      <p:cBhvr>
                                        <p:cTn id="60" dur="500"/>
                                        <p:tgtEl>
                                          <p:spTgt spid="12"/>
                                        </p:tgtEl>
                                      </p:cBhvr>
                                    </p:animEffect>
                                  </p:childTnLst>
                                </p:cTn>
                              </p:par>
                            </p:childTnLst>
                          </p:cTn>
                        </p:par>
                        <p:par>
                          <p:cTn id="61" fill="hold">
                            <p:stCondLst>
                              <p:cond delay="500"/>
                            </p:stCondLst>
                            <p:childTnLst>
                              <p:par>
                                <p:cTn id="62" presetID="53" presetClass="entr" presetSubtype="16" fill="hold" grpId="0" nodeType="afterEffect">
                                  <p:stCondLst>
                                    <p:cond delay="0"/>
                                  </p:stCondLst>
                                  <p:childTnLst>
                                    <p:set>
                                      <p:cBhvr>
                                        <p:cTn id="63" dur="1" fill="hold">
                                          <p:stCondLst>
                                            <p:cond delay="0"/>
                                          </p:stCondLst>
                                        </p:cTn>
                                        <p:tgtEl>
                                          <p:spTgt spid="40"/>
                                        </p:tgtEl>
                                        <p:attrNameLst>
                                          <p:attrName>style.visibility</p:attrName>
                                        </p:attrNameLst>
                                      </p:cBhvr>
                                      <p:to>
                                        <p:strVal val="visible"/>
                                      </p:to>
                                    </p:set>
                                    <p:anim calcmode="lin" valueType="num">
                                      <p:cBhvr>
                                        <p:cTn id="64" dur="500" fill="hold"/>
                                        <p:tgtEl>
                                          <p:spTgt spid="40"/>
                                        </p:tgtEl>
                                        <p:attrNameLst>
                                          <p:attrName>ppt_w</p:attrName>
                                        </p:attrNameLst>
                                      </p:cBhvr>
                                      <p:tavLst>
                                        <p:tav tm="0">
                                          <p:val>
                                            <p:fltVal val="0"/>
                                          </p:val>
                                        </p:tav>
                                        <p:tav tm="100000">
                                          <p:val>
                                            <p:strVal val="#ppt_w"/>
                                          </p:val>
                                        </p:tav>
                                      </p:tavLst>
                                    </p:anim>
                                    <p:anim calcmode="lin" valueType="num">
                                      <p:cBhvr>
                                        <p:cTn id="65" dur="500" fill="hold"/>
                                        <p:tgtEl>
                                          <p:spTgt spid="40"/>
                                        </p:tgtEl>
                                        <p:attrNameLst>
                                          <p:attrName>ppt_h</p:attrName>
                                        </p:attrNameLst>
                                      </p:cBhvr>
                                      <p:tavLst>
                                        <p:tav tm="0">
                                          <p:val>
                                            <p:fltVal val="0"/>
                                          </p:val>
                                        </p:tav>
                                        <p:tav tm="100000">
                                          <p:val>
                                            <p:strVal val="#ppt_h"/>
                                          </p:val>
                                        </p:tav>
                                      </p:tavLst>
                                    </p:anim>
                                    <p:animEffect transition="in" filter="fade">
                                      <p:cBhvr>
                                        <p:cTn id="66" dur="500"/>
                                        <p:tgtEl>
                                          <p:spTgt spid="40"/>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nodeType="clickEffect">
                                  <p:stCondLst>
                                    <p:cond delay="0"/>
                                  </p:stCondLst>
                                  <p:childTnLst>
                                    <p:set>
                                      <p:cBhvr>
                                        <p:cTn id="70" dur="1" fill="hold">
                                          <p:stCondLst>
                                            <p:cond delay="0"/>
                                          </p:stCondLst>
                                        </p:cTn>
                                        <p:tgtEl>
                                          <p:spTgt spid="6"/>
                                        </p:tgtEl>
                                        <p:attrNameLst>
                                          <p:attrName>style.visibility</p:attrName>
                                        </p:attrNameLst>
                                      </p:cBhvr>
                                      <p:to>
                                        <p:strVal val="visible"/>
                                      </p:to>
                                    </p:set>
                                    <p:anim calcmode="lin" valueType="num">
                                      <p:cBhvr>
                                        <p:cTn id="71" dur="500" fill="hold"/>
                                        <p:tgtEl>
                                          <p:spTgt spid="6"/>
                                        </p:tgtEl>
                                        <p:attrNameLst>
                                          <p:attrName>ppt_w</p:attrName>
                                        </p:attrNameLst>
                                      </p:cBhvr>
                                      <p:tavLst>
                                        <p:tav tm="0">
                                          <p:val>
                                            <p:fltVal val="0"/>
                                          </p:val>
                                        </p:tav>
                                        <p:tav tm="100000">
                                          <p:val>
                                            <p:strVal val="#ppt_w"/>
                                          </p:val>
                                        </p:tav>
                                      </p:tavLst>
                                    </p:anim>
                                    <p:anim calcmode="lin" valueType="num">
                                      <p:cBhvr>
                                        <p:cTn id="72" dur="500" fill="hold"/>
                                        <p:tgtEl>
                                          <p:spTgt spid="6"/>
                                        </p:tgtEl>
                                        <p:attrNameLst>
                                          <p:attrName>ppt_h</p:attrName>
                                        </p:attrNameLst>
                                      </p:cBhvr>
                                      <p:tavLst>
                                        <p:tav tm="0">
                                          <p:val>
                                            <p:fltVal val="0"/>
                                          </p:val>
                                        </p:tav>
                                        <p:tav tm="100000">
                                          <p:val>
                                            <p:strVal val="#ppt_h"/>
                                          </p:val>
                                        </p:tav>
                                      </p:tavLst>
                                    </p:anim>
                                    <p:animEffect transition="in" filter="fade">
                                      <p:cBhvr>
                                        <p:cTn id="73" dur="500"/>
                                        <p:tgtEl>
                                          <p:spTgt spid="6"/>
                                        </p:tgtEl>
                                      </p:cBhvr>
                                    </p:animEffect>
                                  </p:childTnLst>
                                </p:cTn>
                              </p:par>
                            </p:childTnLst>
                          </p:cTn>
                        </p:par>
                        <p:par>
                          <p:cTn id="74" fill="hold">
                            <p:stCondLst>
                              <p:cond delay="500"/>
                            </p:stCondLst>
                            <p:childTnLst>
                              <p:par>
                                <p:cTn id="75" presetID="53" presetClass="entr" presetSubtype="16" fill="hold" grpId="0" nodeType="afterEffect">
                                  <p:stCondLst>
                                    <p:cond delay="0"/>
                                  </p:stCondLst>
                                  <p:childTnLst>
                                    <p:set>
                                      <p:cBhvr>
                                        <p:cTn id="76" dur="1" fill="hold">
                                          <p:stCondLst>
                                            <p:cond delay="0"/>
                                          </p:stCondLst>
                                        </p:cTn>
                                        <p:tgtEl>
                                          <p:spTgt spid="22"/>
                                        </p:tgtEl>
                                        <p:attrNameLst>
                                          <p:attrName>style.visibility</p:attrName>
                                        </p:attrNameLst>
                                      </p:cBhvr>
                                      <p:to>
                                        <p:strVal val="visible"/>
                                      </p:to>
                                    </p:set>
                                    <p:anim calcmode="lin" valueType="num">
                                      <p:cBhvr>
                                        <p:cTn id="77" dur="500" fill="hold"/>
                                        <p:tgtEl>
                                          <p:spTgt spid="22"/>
                                        </p:tgtEl>
                                        <p:attrNameLst>
                                          <p:attrName>ppt_w</p:attrName>
                                        </p:attrNameLst>
                                      </p:cBhvr>
                                      <p:tavLst>
                                        <p:tav tm="0">
                                          <p:val>
                                            <p:fltVal val="0"/>
                                          </p:val>
                                        </p:tav>
                                        <p:tav tm="100000">
                                          <p:val>
                                            <p:strVal val="#ppt_w"/>
                                          </p:val>
                                        </p:tav>
                                      </p:tavLst>
                                    </p:anim>
                                    <p:anim calcmode="lin" valueType="num">
                                      <p:cBhvr>
                                        <p:cTn id="78" dur="500" fill="hold"/>
                                        <p:tgtEl>
                                          <p:spTgt spid="22"/>
                                        </p:tgtEl>
                                        <p:attrNameLst>
                                          <p:attrName>ppt_h</p:attrName>
                                        </p:attrNameLst>
                                      </p:cBhvr>
                                      <p:tavLst>
                                        <p:tav tm="0">
                                          <p:val>
                                            <p:fltVal val="0"/>
                                          </p:val>
                                        </p:tav>
                                        <p:tav tm="100000">
                                          <p:val>
                                            <p:strVal val="#ppt_h"/>
                                          </p:val>
                                        </p:tav>
                                      </p:tavLst>
                                    </p:anim>
                                    <p:animEffect transition="in" filter="fade">
                                      <p:cBhvr>
                                        <p:cTn id="79" dur="500"/>
                                        <p:tgtEl>
                                          <p:spTgt spid="22"/>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nodeType="clickEffect">
                                  <p:stCondLst>
                                    <p:cond delay="0"/>
                                  </p:stCondLst>
                                  <p:childTnLst>
                                    <p:set>
                                      <p:cBhvr>
                                        <p:cTn id="83" dur="1" fill="hold">
                                          <p:stCondLst>
                                            <p:cond delay="0"/>
                                          </p:stCondLst>
                                        </p:cTn>
                                        <p:tgtEl>
                                          <p:spTgt spid="27"/>
                                        </p:tgtEl>
                                        <p:attrNameLst>
                                          <p:attrName>style.visibility</p:attrName>
                                        </p:attrNameLst>
                                      </p:cBhvr>
                                      <p:to>
                                        <p:strVal val="visible"/>
                                      </p:to>
                                    </p:set>
                                    <p:anim calcmode="lin" valueType="num">
                                      <p:cBhvr>
                                        <p:cTn id="84" dur="500" fill="hold"/>
                                        <p:tgtEl>
                                          <p:spTgt spid="27"/>
                                        </p:tgtEl>
                                        <p:attrNameLst>
                                          <p:attrName>ppt_w</p:attrName>
                                        </p:attrNameLst>
                                      </p:cBhvr>
                                      <p:tavLst>
                                        <p:tav tm="0">
                                          <p:val>
                                            <p:fltVal val="0"/>
                                          </p:val>
                                        </p:tav>
                                        <p:tav tm="100000">
                                          <p:val>
                                            <p:strVal val="#ppt_w"/>
                                          </p:val>
                                        </p:tav>
                                      </p:tavLst>
                                    </p:anim>
                                    <p:anim calcmode="lin" valueType="num">
                                      <p:cBhvr>
                                        <p:cTn id="85" dur="500" fill="hold"/>
                                        <p:tgtEl>
                                          <p:spTgt spid="27"/>
                                        </p:tgtEl>
                                        <p:attrNameLst>
                                          <p:attrName>ppt_h</p:attrName>
                                        </p:attrNameLst>
                                      </p:cBhvr>
                                      <p:tavLst>
                                        <p:tav tm="0">
                                          <p:val>
                                            <p:fltVal val="0"/>
                                          </p:val>
                                        </p:tav>
                                        <p:tav tm="100000">
                                          <p:val>
                                            <p:strVal val="#ppt_h"/>
                                          </p:val>
                                        </p:tav>
                                      </p:tavLst>
                                    </p:anim>
                                    <p:animEffect transition="in" filter="fade">
                                      <p:cBhvr>
                                        <p:cTn id="86" dur="500"/>
                                        <p:tgtEl>
                                          <p:spTgt spid="27"/>
                                        </p:tgtEl>
                                      </p:cBhvr>
                                    </p:animEffect>
                                  </p:childTnLst>
                                </p:cTn>
                              </p:par>
                            </p:childTnLst>
                          </p:cTn>
                        </p:par>
                        <p:par>
                          <p:cTn id="87" fill="hold">
                            <p:stCondLst>
                              <p:cond delay="500"/>
                            </p:stCondLst>
                            <p:childTnLst>
                              <p:par>
                                <p:cTn id="88" presetID="53" presetClass="entr" presetSubtype="16" fill="hold" grpId="0" nodeType="afterEffect">
                                  <p:stCondLst>
                                    <p:cond delay="0"/>
                                  </p:stCondLst>
                                  <p:childTnLst>
                                    <p:set>
                                      <p:cBhvr>
                                        <p:cTn id="89" dur="1" fill="hold">
                                          <p:stCondLst>
                                            <p:cond delay="0"/>
                                          </p:stCondLst>
                                        </p:cTn>
                                        <p:tgtEl>
                                          <p:spTgt spid="15"/>
                                        </p:tgtEl>
                                        <p:attrNameLst>
                                          <p:attrName>style.visibility</p:attrName>
                                        </p:attrNameLst>
                                      </p:cBhvr>
                                      <p:to>
                                        <p:strVal val="visible"/>
                                      </p:to>
                                    </p:set>
                                    <p:anim calcmode="lin" valueType="num">
                                      <p:cBhvr>
                                        <p:cTn id="90" dur="500" fill="hold"/>
                                        <p:tgtEl>
                                          <p:spTgt spid="15"/>
                                        </p:tgtEl>
                                        <p:attrNameLst>
                                          <p:attrName>ppt_w</p:attrName>
                                        </p:attrNameLst>
                                      </p:cBhvr>
                                      <p:tavLst>
                                        <p:tav tm="0">
                                          <p:val>
                                            <p:fltVal val="0"/>
                                          </p:val>
                                        </p:tav>
                                        <p:tav tm="100000">
                                          <p:val>
                                            <p:strVal val="#ppt_w"/>
                                          </p:val>
                                        </p:tav>
                                      </p:tavLst>
                                    </p:anim>
                                    <p:anim calcmode="lin" valueType="num">
                                      <p:cBhvr>
                                        <p:cTn id="91" dur="500" fill="hold"/>
                                        <p:tgtEl>
                                          <p:spTgt spid="15"/>
                                        </p:tgtEl>
                                        <p:attrNameLst>
                                          <p:attrName>ppt_h</p:attrName>
                                        </p:attrNameLst>
                                      </p:cBhvr>
                                      <p:tavLst>
                                        <p:tav tm="0">
                                          <p:val>
                                            <p:fltVal val="0"/>
                                          </p:val>
                                        </p:tav>
                                        <p:tav tm="100000">
                                          <p:val>
                                            <p:strVal val="#ppt_h"/>
                                          </p:val>
                                        </p:tav>
                                      </p:tavLst>
                                    </p:anim>
                                    <p:animEffect transition="in" filter="fade">
                                      <p:cBhvr>
                                        <p:cTn id="9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P spid="18" grpId="0" animBg="1"/>
      <p:bldP spid="20" grpId="0"/>
      <p:bldP spid="22" grpId="0"/>
      <p:bldP spid="15" grpId="0" animBg="1"/>
      <p:bldP spid="35" grpId="0"/>
      <p:bldP spid="4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9142" y="561468"/>
            <a:ext cx="8359864" cy="6180356"/>
          </a:xfrm>
          <a:prstGeom prst="rect">
            <a:avLst/>
          </a:prstGeom>
        </p:spPr>
      </p:pic>
      <p:sp>
        <p:nvSpPr>
          <p:cNvPr id="4" name="TextBox 3"/>
          <p:cNvSpPr txBox="1"/>
          <p:nvPr/>
        </p:nvSpPr>
        <p:spPr>
          <a:xfrm>
            <a:off x="123824" y="134986"/>
            <a:ext cx="1842627" cy="369332"/>
          </a:xfrm>
          <a:prstGeom prst="rect">
            <a:avLst/>
          </a:prstGeom>
          <a:solidFill>
            <a:schemeClr val="accent2"/>
          </a:solidFill>
          <a:effectLst>
            <a:softEdge rad="63500"/>
          </a:effectLst>
        </p:spPr>
        <p:txBody>
          <a:bodyPr wrap="square" rtlCol="0">
            <a:spAutoFit/>
          </a:bodyPr>
          <a:lstStyle/>
          <a:p>
            <a:pPr algn="ctr"/>
            <a:r>
              <a:rPr lang="en-CA" dirty="0"/>
              <a:t>Day View</a:t>
            </a:r>
          </a:p>
        </p:txBody>
      </p:sp>
      <p:grpSp>
        <p:nvGrpSpPr>
          <p:cNvPr id="13" name="Group 12"/>
          <p:cNvGrpSpPr/>
          <p:nvPr/>
        </p:nvGrpSpPr>
        <p:grpSpPr>
          <a:xfrm>
            <a:off x="123824" y="2047875"/>
            <a:ext cx="11906251" cy="4476751"/>
            <a:chOff x="123824" y="2000606"/>
            <a:chExt cx="12040466" cy="4076344"/>
          </a:xfrm>
        </p:grpSpPr>
        <p:grpSp>
          <p:nvGrpSpPr>
            <p:cNvPr id="10" name="Group 9"/>
            <p:cNvGrpSpPr/>
            <p:nvPr/>
          </p:nvGrpSpPr>
          <p:grpSpPr>
            <a:xfrm>
              <a:off x="123824" y="2192594"/>
              <a:ext cx="6298490" cy="1761286"/>
              <a:chOff x="123824" y="2192594"/>
              <a:chExt cx="6298490" cy="1761286"/>
            </a:xfrm>
          </p:grpSpPr>
          <p:sp>
            <p:nvSpPr>
              <p:cNvPr id="7" name="TextBox 6"/>
              <p:cNvSpPr txBox="1"/>
              <p:nvPr/>
            </p:nvSpPr>
            <p:spPr>
              <a:xfrm>
                <a:off x="123824" y="2192594"/>
                <a:ext cx="3332802" cy="280249"/>
              </a:xfrm>
              <a:prstGeom prst="rect">
                <a:avLst/>
              </a:prstGeom>
              <a:noFill/>
              <a:ln w="19050">
                <a:solidFill>
                  <a:schemeClr val="accent2"/>
                </a:solidFill>
              </a:ln>
            </p:spPr>
            <p:txBody>
              <a:bodyPr wrap="square" rtlCol="0">
                <a:spAutoFit/>
              </a:bodyPr>
              <a:lstStyle/>
              <a:p>
                <a:r>
                  <a:rPr lang="en-CA" sz="1400" dirty="0"/>
                  <a:t>Our new appointment viewed in Day view.</a:t>
                </a:r>
              </a:p>
            </p:txBody>
          </p:sp>
          <p:cxnSp>
            <p:nvCxnSpPr>
              <p:cNvPr id="9" name="Straight Arrow Connector 8"/>
              <p:cNvCxnSpPr>
                <a:stCxn id="7" idx="3"/>
              </p:cNvCxnSpPr>
              <p:nvPr/>
            </p:nvCxnSpPr>
            <p:spPr>
              <a:xfrm>
                <a:off x="3456626" y="2332719"/>
                <a:ext cx="2965688" cy="162116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sp>
          <p:nvSpPr>
            <p:cNvPr id="11" name="Rectangle 10"/>
            <p:cNvSpPr/>
            <p:nvPr/>
          </p:nvSpPr>
          <p:spPr>
            <a:xfrm>
              <a:off x="6423396" y="2000606"/>
              <a:ext cx="5740894" cy="407634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14" name="Line Callout 1 13"/>
          <p:cNvSpPr/>
          <p:nvPr/>
        </p:nvSpPr>
        <p:spPr>
          <a:xfrm>
            <a:off x="6248399" y="1209675"/>
            <a:ext cx="381001" cy="647700"/>
          </a:xfrm>
          <a:prstGeom prst="borderCallout1">
            <a:avLst>
              <a:gd name="adj1" fmla="val 98437"/>
              <a:gd name="adj2" fmla="val 51667"/>
              <a:gd name="adj3" fmla="val 130883"/>
              <a:gd name="adj4" fmla="val 27597"/>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473381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1000" fill="hold"/>
                                        <p:tgtEl>
                                          <p:spTgt spid="14"/>
                                        </p:tgtEl>
                                        <p:attrNameLst>
                                          <p:attrName>ppt_w</p:attrName>
                                        </p:attrNameLst>
                                      </p:cBhvr>
                                      <p:tavLst>
                                        <p:tav tm="0">
                                          <p:val>
                                            <p:fltVal val="0"/>
                                          </p:val>
                                        </p:tav>
                                        <p:tav tm="100000">
                                          <p:val>
                                            <p:strVal val="#ppt_w"/>
                                          </p:val>
                                        </p:tav>
                                      </p:tavLst>
                                    </p:anim>
                                    <p:anim calcmode="lin" valueType="num">
                                      <p:cBhvr>
                                        <p:cTn id="14" dur="1000" fill="hold"/>
                                        <p:tgtEl>
                                          <p:spTgt spid="14"/>
                                        </p:tgtEl>
                                        <p:attrNameLst>
                                          <p:attrName>ppt_h</p:attrName>
                                        </p:attrNameLst>
                                      </p:cBhvr>
                                      <p:tavLst>
                                        <p:tav tm="0">
                                          <p:val>
                                            <p:fltVal val="0"/>
                                          </p:val>
                                        </p:tav>
                                        <p:tav tm="100000">
                                          <p:val>
                                            <p:strVal val="#ppt_h"/>
                                          </p:val>
                                        </p:tav>
                                      </p:tavLst>
                                    </p:anim>
                                    <p:anim calcmode="lin" valueType="num">
                                      <p:cBhvr>
                                        <p:cTn id="15" dur="1000" fill="hold"/>
                                        <p:tgtEl>
                                          <p:spTgt spid="14"/>
                                        </p:tgtEl>
                                        <p:attrNameLst>
                                          <p:attrName>style.rotation</p:attrName>
                                        </p:attrNameLst>
                                      </p:cBhvr>
                                      <p:tavLst>
                                        <p:tav tm="0">
                                          <p:val>
                                            <p:fltVal val="90"/>
                                          </p:val>
                                        </p:tav>
                                        <p:tav tm="100000">
                                          <p:val>
                                            <p:fltVal val="0"/>
                                          </p:val>
                                        </p:tav>
                                      </p:tavLst>
                                    </p:anim>
                                    <p:animEffect transition="in" filter="fade">
                                      <p:cBhvr>
                                        <p:cTn id="16"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9143" y="557897"/>
            <a:ext cx="8359864" cy="6180356"/>
          </a:xfrm>
          <a:prstGeom prst="rect">
            <a:avLst/>
          </a:prstGeom>
        </p:spPr>
      </p:pic>
      <p:sp>
        <p:nvSpPr>
          <p:cNvPr id="4" name="TextBox 3"/>
          <p:cNvSpPr txBox="1"/>
          <p:nvPr/>
        </p:nvSpPr>
        <p:spPr>
          <a:xfrm>
            <a:off x="123824" y="134986"/>
            <a:ext cx="1842627" cy="369332"/>
          </a:xfrm>
          <a:prstGeom prst="rect">
            <a:avLst/>
          </a:prstGeom>
          <a:solidFill>
            <a:schemeClr val="accent2"/>
          </a:solidFill>
          <a:effectLst>
            <a:softEdge rad="63500"/>
          </a:effectLst>
        </p:spPr>
        <p:txBody>
          <a:bodyPr wrap="square" rtlCol="0">
            <a:spAutoFit/>
          </a:bodyPr>
          <a:lstStyle/>
          <a:p>
            <a:pPr algn="ctr"/>
            <a:r>
              <a:rPr lang="en-CA" dirty="0"/>
              <a:t>Work Week View</a:t>
            </a:r>
          </a:p>
        </p:txBody>
      </p:sp>
      <p:grpSp>
        <p:nvGrpSpPr>
          <p:cNvPr id="13" name="Group 12"/>
          <p:cNvGrpSpPr/>
          <p:nvPr/>
        </p:nvGrpSpPr>
        <p:grpSpPr>
          <a:xfrm>
            <a:off x="123824" y="2221169"/>
            <a:ext cx="8429626" cy="4293931"/>
            <a:chOff x="123824" y="2192594"/>
            <a:chExt cx="8429626" cy="4293931"/>
          </a:xfrm>
        </p:grpSpPr>
        <p:grpSp>
          <p:nvGrpSpPr>
            <p:cNvPr id="10" name="Group 9"/>
            <p:cNvGrpSpPr/>
            <p:nvPr/>
          </p:nvGrpSpPr>
          <p:grpSpPr>
            <a:xfrm>
              <a:off x="123824" y="2192594"/>
              <a:ext cx="7352994" cy="2265106"/>
              <a:chOff x="123824" y="2192594"/>
              <a:chExt cx="7352994" cy="2265106"/>
            </a:xfrm>
          </p:grpSpPr>
          <p:sp>
            <p:nvSpPr>
              <p:cNvPr id="7" name="TextBox 6"/>
              <p:cNvSpPr txBox="1"/>
              <p:nvPr/>
            </p:nvSpPr>
            <p:spPr>
              <a:xfrm>
                <a:off x="123824" y="2192594"/>
                <a:ext cx="3162301" cy="523220"/>
              </a:xfrm>
              <a:prstGeom prst="rect">
                <a:avLst/>
              </a:prstGeom>
              <a:noFill/>
              <a:ln w="19050">
                <a:solidFill>
                  <a:schemeClr val="accent2"/>
                </a:solidFill>
              </a:ln>
            </p:spPr>
            <p:txBody>
              <a:bodyPr wrap="square" rtlCol="0">
                <a:spAutoFit/>
              </a:bodyPr>
              <a:lstStyle/>
              <a:p>
                <a:r>
                  <a:rPr lang="en-CA" sz="1400" dirty="0"/>
                  <a:t>Our new appointment viewed in Work Week view.</a:t>
                </a:r>
              </a:p>
            </p:txBody>
          </p:sp>
          <p:cxnSp>
            <p:nvCxnSpPr>
              <p:cNvPr id="9" name="Straight Arrow Connector 8"/>
              <p:cNvCxnSpPr>
                <a:stCxn id="7" idx="3"/>
                <a:endCxn id="8" idx="1"/>
              </p:cNvCxnSpPr>
              <p:nvPr/>
            </p:nvCxnSpPr>
            <p:spPr>
              <a:xfrm>
                <a:off x="3286125" y="2454204"/>
                <a:ext cx="4190693" cy="200349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sp>
          <p:nvSpPr>
            <p:cNvPr id="8" name="Rectangle 7"/>
            <p:cNvSpPr/>
            <p:nvPr/>
          </p:nvSpPr>
          <p:spPr>
            <a:xfrm>
              <a:off x="7476818" y="2428875"/>
              <a:ext cx="1076632" cy="405765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14" name="Line Callout 1 13"/>
          <p:cNvSpPr/>
          <p:nvPr/>
        </p:nvSpPr>
        <p:spPr>
          <a:xfrm>
            <a:off x="6610350" y="1206785"/>
            <a:ext cx="381000" cy="650590"/>
          </a:xfrm>
          <a:prstGeom prst="borderCallout1">
            <a:avLst>
              <a:gd name="adj1" fmla="val 99008"/>
              <a:gd name="adj2" fmla="val 51667"/>
              <a:gd name="adj3" fmla="val 194195"/>
              <a:gd name="adj4" fmla="val 228822"/>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041696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1000" fill="hold"/>
                                        <p:tgtEl>
                                          <p:spTgt spid="14"/>
                                        </p:tgtEl>
                                        <p:attrNameLst>
                                          <p:attrName>ppt_w</p:attrName>
                                        </p:attrNameLst>
                                      </p:cBhvr>
                                      <p:tavLst>
                                        <p:tav tm="0">
                                          <p:val>
                                            <p:fltVal val="0"/>
                                          </p:val>
                                        </p:tav>
                                        <p:tav tm="100000">
                                          <p:val>
                                            <p:strVal val="#ppt_w"/>
                                          </p:val>
                                        </p:tav>
                                      </p:tavLst>
                                    </p:anim>
                                    <p:anim calcmode="lin" valueType="num">
                                      <p:cBhvr>
                                        <p:cTn id="14" dur="1000" fill="hold"/>
                                        <p:tgtEl>
                                          <p:spTgt spid="14"/>
                                        </p:tgtEl>
                                        <p:attrNameLst>
                                          <p:attrName>ppt_h</p:attrName>
                                        </p:attrNameLst>
                                      </p:cBhvr>
                                      <p:tavLst>
                                        <p:tav tm="0">
                                          <p:val>
                                            <p:fltVal val="0"/>
                                          </p:val>
                                        </p:tav>
                                        <p:tav tm="100000">
                                          <p:val>
                                            <p:strVal val="#ppt_h"/>
                                          </p:val>
                                        </p:tav>
                                      </p:tavLst>
                                    </p:anim>
                                    <p:anim calcmode="lin" valueType="num">
                                      <p:cBhvr>
                                        <p:cTn id="15" dur="1000" fill="hold"/>
                                        <p:tgtEl>
                                          <p:spTgt spid="14"/>
                                        </p:tgtEl>
                                        <p:attrNameLst>
                                          <p:attrName>style.rotation</p:attrName>
                                        </p:attrNameLst>
                                      </p:cBhvr>
                                      <p:tavLst>
                                        <p:tav tm="0">
                                          <p:val>
                                            <p:fltVal val="90"/>
                                          </p:val>
                                        </p:tav>
                                        <p:tav tm="100000">
                                          <p:val>
                                            <p:fltVal val="0"/>
                                          </p:val>
                                        </p:tav>
                                      </p:tavLst>
                                    </p:anim>
                                    <p:animEffect transition="in" filter="fade">
                                      <p:cBhvr>
                                        <p:cTn id="16"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71488" y="561468"/>
            <a:ext cx="8359864" cy="6180356"/>
          </a:xfrm>
          <a:prstGeom prst="rect">
            <a:avLst/>
          </a:prstGeom>
        </p:spPr>
      </p:pic>
      <p:sp>
        <p:nvSpPr>
          <p:cNvPr id="4" name="TextBox 3"/>
          <p:cNvSpPr txBox="1"/>
          <p:nvPr/>
        </p:nvSpPr>
        <p:spPr>
          <a:xfrm>
            <a:off x="123824" y="134986"/>
            <a:ext cx="1842627" cy="369332"/>
          </a:xfrm>
          <a:prstGeom prst="rect">
            <a:avLst/>
          </a:prstGeom>
          <a:solidFill>
            <a:schemeClr val="accent2"/>
          </a:solidFill>
          <a:effectLst>
            <a:softEdge rad="63500"/>
          </a:effectLst>
        </p:spPr>
        <p:txBody>
          <a:bodyPr wrap="square" rtlCol="0">
            <a:spAutoFit/>
          </a:bodyPr>
          <a:lstStyle/>
          <a:p>
            <a:pPr algn="ctr"/>
            <a:r>
              <a:rPr lang="en-CA" dirty="0"/>
              <a:t>Work Week View</a:t>
            </a:r>
          </a:p>
        </p:txBody>
      </p:sp>
      <p:grpSp>
        <p:nvGrpSpPr>
          <p:cNvPr id="13" name="Group 12"/>
          <p:cNvGrpSpPr/>
          <p:nvPr/>
        </p:nvGrpSpPr>
        <p:grpSpPr>
          <a:xfrm>
            <a:off x="123824" y="2221169"/>
            <a:ext cx="8581719" cy="3884356"/>
            <a:chOff x="123824" y="2192594"/>
            <a:chExt cx="8581719" cy="3884356"/>
          </a:xfrm>
        </p:grpSpPr>
        <p:grpSp>
          <p:nvGrpSpPr>
            <p:cNvPr id="10" name="Group 9"/>
            <p:cNvGrpSpPr/>
            <p:nvPr/>
          </p:nvGrpSpPr>
          <p:grpSpPr>
            <a:xfrm>
              <a:off x="123824" y="2192594"/>
              <a:ext cx="7800669" cy="2065081"/>
              <a:chOff x="123824" y="2192594"/>
              <a:chExt cx="7800669" cy="2065081"/>
            </a:xfrm>
          </p:grpSpPr>
          <p:sp>
            <p:nvSpPr>
              <p:cNvPr id="7" name="TextBox 6"/>
              <p:cNvSpPr txBox="1"/>
              <p:nvPr/>
            </p:nvSpPr>
            <p:spPr>
              <a:xfrm>
                <a:off x="123824" y="2192594"/>
                <a:ext cx="3162301" cy="523220"/>
              </a:xfrm>
              <a:prstGeom prst="rect">
                <a:avLst/>
              </a:prstGeom>
              <a:noFill/>
              <a:ln w="19050">
                <a:solidFill>
                  <a:schemeClr val="accent2"/>
                </a:solidFill>
              </a:ln>
            </p:spPr>
            <p:txBody>
              <a:bodyPr wrap="square" rtlCol="0">
                <a:spAutoFit/>
              </a:bodyPr>
              <a:lstStyle/>
              <a:p>
                <a:r>
                  <a:rPr lang="en-CA" sz="1400" dirty="0"/>
                  <a:t>Our new appointment viewed in Work Week view.</a:t>
                </a:r>
              </a:p>
            </p:txBody>
          </p:sp>
          <p:cxnSp>
            <p:nvCxnSpPr>
              <p:cNvPr id="9" name="Straight Arrow Connector 8"/>
              <p:cNvCxnSpPr>
                <a:stCxn id="7" idx="3"/>
                <a:endCxn id="8" idx="1"/>
              </p:cNvCxnSpPr>
              <p:nvPr/>
            </p:nvCxnSpPr>
            <p:spPr>
              <a:xfrm>
                <a:off x="3286125" y="2454204"/>
                <a:ext cx="4638368" cy="180347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sp>
          <p:nvSpPr>
            <p:cNvPr id="8" name="Rectangle 7"/>
            <p:cNvSpPr/>
            <p:nvPr/>
          </p:nvSpPr>
          <p:spPr>
            <a:xfrm>
              <a:off x="7924493" y="2438400"/>
              <a:ext cx="781050" cy="363855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14" name="Line Callout 1 13"/>
          <p:cNvSpPr/>
          <p:nvPr/>
        </p:nvSpPr>
        <p:spPr>
          <a:xfrm>
            <a:off x="7000875" y="1206785"/>
            <a:ext cx="552450" cy="221966"/>
          </a:xfrm>
          <a:prstGeom prst="borderCallout1">
            <a:avLst>
              <a:gd name="adj1" fmla="val 99008"/>
              <a:gd name="adj2" fmla="val 51667"/>
              <a:gd name="adj3" fmla="val 573385"/>
              <a:gd name="adj4" fmla="val 168822"/>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819206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1000" fill="hold"/>
                                        <p:tgtEl>
                                          <p:spTgt spid="14"/>
                                        </p:tgtEl>
                                        <p:attrNameLst>
                                          <p:attrName>ppt_w</p:attrName>
                                        </p:attrNameLst>
                                      </p:cBhvr>
                                      <p:tavLst>
                                        <p:tav tm="0">
                                          <p:val>
                                            <p:fltVal val="0"/>
                                          </p:val>
                                        </p:tav>
                                        <p:tav tm="100000">
                                          <p:val>
                                            <p:strVal val="#ppt_w"/>
                                          </p:val>
                                        </p:tav>
                                      </p:tavLst>
                                    </p:anim>
                                    <p:anim calcmode="lin" valueType="num">
                                      <p:cBhvr>
                                        <p:cTn id="14" dur="1000" fill="hold"/>
                                        <p:tgtEl>
                                          <p:spTgt spid="14"/>
                                        </p:tgtEl>
                                        <p:attrNameLst>
                                          <p:attrName>ppt_h</p:attrName>
                                        </p:attrNameLst>
                                      </p:cBhvr>
                                      <p:tavLst>
                                        <p:tav tm="0">
                                          <p:val>
                                            <p:fltVal val="0"/>
                                          </p:val>
                                        </p:tav>
                                        <p:tav tm="100000">
                                          <p:val>
                                            <p:strVal val="#ppt_h"/>
                                          </p:val>
                                        </p:tav>
                                      </p:tavLst>
                                    </p:anim>
                                    <p:anim calcmode="lin" valueType="num">
                                      <p:cBhvr>
                                        <p:cTn id="15" dur="1000" fill="hold"/>
                                        <p:tgtEl>
                                          <p:spTgt spid="14"/>
                                        </p:tgtEl>
                                        <p:attrNameLst>
                                          <p:attrName>style.rotation</p:attrName>
                                        </p:attrNameLst>
                                      </p:cBhvr>
                                      <p:tavLst>
                                        <p:tav tm="0">
                                          <p:val>
                                            <p:fltVal val="90"/>
                                          </p:val>
                                        </p:tav>
                                        <p:tav tm="100000">
                                          <p:val>
                                            <p:fltVal val="0"/>
                                          </p:val>
                                        </p:tav>
                                      </p:tavLst>
                                    </p:anim>
                                    <p:animEffect transition="in" filter="fade">
                                      <p:cBhvr>
                                        <p:cTn id="16"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0093" y="548372"/>
            <a:ext cx="8359864" cy="6180356"/>
          </a:xfrm>
          <a:prstGeom prst="rect">
            <a:avLst/>
          </a:prstGeom>
        </p:spPr>
      </p:pic>
      <p:sp>
        <p:nvSpPr>
          <p:cNvPr id="4" name="TextBox 3"/>
          <p:cNvSpPr txBox="1"/>
          <p:nvPr/>
        </p:nvSpPr>
        <p:spPr>
          <a:xfrm>
            <a:off x="123824" y="134986"/>
            <a:ext cx="1842627" cy="369332"/>
          </a:xfrm>
          <a:prstGeom prst="rect">
            <a:avLst/>
          </a:prstGeom>
          <a:solidFill>
            <a:schemeClr val="accent2"/>
          </a:solidFill>
          <a:effectLst>
            <a:softEdge rad="63500"/>
          </a:effectLst>
        </p:spPr>
        <p:txBody>
          <a:bodyPr wrap="square" rtlCol="0">
            <a:spAutoFit/>
          </a:bodyPr>
          <a:lstStyle/>
          <a:p>
            <a:pPr algn="ctr"/>
            <a:r>
              <a:rPr lang="en-CA" dirty="0"/>
              <a:t>Month View</a:t>
            </a:r>
          </a:p>
        </p:txBody>
      </p:sp>
      <p:grpSp>
        <p:nvGrpSpPr>
          <p:cNvPr id="10" name="Group 9"/>
          <p:cNvGrpSpPr/>
          <p:nvPr/>
        </p:nvGrpSpPr>
        <p:grpSpPr>
          <a:xfrm>
            <a:off x="123823" y="2192594"/>
            <a:ext cx="8641635" cy="2156592"/>
            <a:chOff x="123823" y="2192594"/>
            <a:chExt cx="8641635" cy="2156592"/>
          </a:xfrm>
        </p:grpSpPr>
        <p:sp>
          <p:nvSpPr>
            <p:cNvPr id="6" name="Oval 5"/>
            <p:cNvSpPr/>
            <p:nvPr/>
          </p:nvSpPr>
          <p:spPr>
            <a:xfrm>
              <a:off x="7332660" y="3314700"/>
              <a:ext cx="1432798" cy="1034486"/>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TextBox 6"/>
            <p:cNvSpPr txBox="1"/>
            <p:nvPr/>
          </p:nvSpPr>
          <p:spPr>
            <a:xfrm>
              <a:off x="123823" y="2192594"/>
              <a:ext cx="3248027" cy="307777"/>
            </a:xfrm>
            <a:prstGeom prst="rect">
              <a:avLst/>
            </a:prstGeom>
            <a:noFill/>
            <a:ln w="19050">
              <a:solidFill>
                <a:schemeClr val="accent2"/>
              </a:solidFill>
            </a:ln>
          </p:spPr>
          <p:txBody>
            <a:bodyPr wrap="square" rtlCol="0">
              <a:spAutoFit/>
            </a:bodyPr>
            <a:lstStyle/>
            <a:p>
              <a:r>
                <a:rPr lang="en-CA" sz="1400" dirty="0"/>
                <a:t>New appointment viewed in Month view.</a:t>
              </a:r>
            </a:p>
          </p:txBody>
        </p:sp>
        <p:cxnSp>
          <p:nvCxnSpPr>
            <p:cNvPr id="9" name="Straight Arrow Connector 8"/>
            <p:cNvCxnSpPr>
              <a:stCxn id="7" idx="3"/>
              <a:endCxn id="6" idx="2"/>
            </p:cNvCxnSpPr>
            <p:nvPr/>
          </p:nvCxnSpPr>
          <p:spPr>
            <a:xfrm>
              <a:off x="3371850" y="2346483"/>
              <a:ext cx="3960810" cy="148546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sp>
        <p:nvSpPr>
          <p:cNvPr id="11" name="Line Callout 1 10"/>
          <p:cNvSpPr/>
          <p:nvPr/>
        </p:nvSpPr>
        <p:spPr>
          <a:xfrm>
            <a:off x="6976293" y="1422954"/>
            <a:ext cx="586557" cy="215346"/>
          </a:xfrm>
          <a:prstGeom prst="borderCallout1">
            <a:avLst>
              <a:gd name="adj1" fmla="val 98437"/>
              <a:gd name="adj2" fmla="val 59109"/>
              <a:gd name="adj3" fmla="val 865181"/>
              <a:gd name="adj4" fmla="val 184586"/>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696896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1000" fill="hold"/>
                                        <p:tgtEl>
                                          <p:spTgt spid="11"/>
                                        </p:tgtEl>
                                        <p:attrNameLst>
                                          <p:attrName>ppt_w</p:attrName>
                                        </p:attrNameLst>
                                      </p:cBhvr>
                                      <p:tavLst>
                                        <p:tav tm="0">
                                          <p:val>
                                            <p:fltVal val="0"/>
                                          </p:val>
                                        </p:tav>
                                        <p:tav tm="100000">
                                          <p:val>
                                            <p:strVal val="#ppt_w"/>
                                          </p:val>
                                        </p:tav>
                                      </p:tavLst>
                                    </p:anim>
                                    <p:anim calcmode="lin" valueType="num">
                                      <p:cBhvr>
                                        <p:cTn id="14" dur="1000" fill="hold"/>
                                        <p:tgtEl>
                                          <p:spTgt spid="11"/>
                                        </p:tgtEl>
                                        <p:attrNameLst>
                                          <p:attrName>ppt_h</p:attrName>
                                        </p:attrNameLst>
                                      </p:cBhvr>
                                      <p:tavLst>
                                        <p:tav tm="0">
                                          <p:val>
                                            <p:fltVal val="0"/>
                                          </p:val>
                                        </p:tav>
                                        <p:tav tm="100000">
                                          <p:val>
                                            <p:strVal val="#ppt_h"/>
                                          </p:val>
                                        </p:tav>
                                      </p:tavLst>
                                    </p:anim>
                                    <p:anim calcmode="lin" valueType="num">
                                      <p:cBhvr>
                                        <p:cTn id="15" dur="1000" fill="hold"/>
                                        <p:tgtEl>
                                          <p:spTgt spid="11"/>
                                        </p:tgtEl>
                                        <p:attrNameLst>
                                          <p:attrName>style.rotation</p:attrName>
                                        </p:attrNameLst>
                                      </p:cBhvr>
                                      <p:tavLst>
                                        <p:tav tm="0">
                                          <p:val>
                                            <p:fltVal val="90"/>
                                          </p:val>
                                        </p:tav>
                                        <p:tav tm="100000">
                                          <p:val>
                                            <p:fltVal val="0"/>
                                          </p:val>
                                        </p:tav>
                                      </p:tavLst>
                                    </p:anim>
                                    <p:animEffect transition="in" filter="fade">
                                      <p:cBhvr>
                                        <p:cTn id="16"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3" name="Online Image Placeholder 2"/>
          <p:cNvSpPr>
            <a:spLocks noGrp="1"/>
          </p:cNvSpPr>
          <p:nvPr>
            <p:ph type="clipArt" sz="half" idx="1"/>
          </p:nvPr>
        </p:nvSpPr>
        <p:spPr/>
      </p:sp>
      <p:sp>
        <p:nvSpPr>
          <p:cNvPr id="4" name="Text Placeholder 3"/>
          <p:cNvSpPr>
            <a:spLocks noGrp="1"/>
          </p:cNvSpPr>
          <p:nvPr>
            <p:ph type="body" sz="half" idx="2"/>
          </p:nvPr>
        </p:nvSpPr>
        <p:spPr/>
        <p:txBody>
          <a:bodyPr/>
          <a:lstStyle/>
          <a:p>
            <a:endParaRPr lang="en-CA"/>
          </a:p>
        </p:txBody>
      </p:sp>
      <p:pic>
        <p:nvPicPr>
          <p:cNvPr id="5"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662"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p:nvSpPr>
        <p:spPr>
          <a:xfrm>
            <a:off x="129473" y="1254534"/>
            <a:ext cx="11654844" cy="1143000"/>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5333" b="1" dirty="0">
                <a:latin typeface="Times New Roman" panose="02020603050405020304" pitchFamily="18" charset="0"/>
                <a:cs typeface="Times New Roman" panose="02020603050405020304" pitchFamily="18" charset="0"/>
              </a:rPr>
              <a:t>What will we be covering in this course?</a:t>
            </a:r>
          </a:p>
        </p:txBody>
      </p:sp>
      <p:sp>
        <p:nvSpPr>
          <p:cNvPr id="14" name="Rounded Rectangle 13"/>
          <p:cNvSpPr/>
          <p:nvPr/>
        </p:nvSpPr>
        <p:spPr>
          <a:xfrm>
            <a:off x="7271292" y="2999043"/>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Rounded Rectangle 18"/>
          <p:cNvSpPr/>
          <p:nvPr/>
        </p:nvSpPr>
        <p:spPr>
          <a:xfrm>
            <a:off x="7271292" y="2761364"/>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Rounded Rectangle 19"/>
          <p:cNvSpPr/>
          <p:nvPr/>
        </p:nvSpPr>
        <p:spPr>
          <a:xfrm>
            <a:off x="7271292" y="3236722"/>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Rounded Rectangle 20"/>
          <p:cNvSpPr/>
          <p:nvPr/>
        </p:nvSpPr>
        <p:spPr>
          <a:xfrm>
            <a:off x="7271292" y="3476372"/>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ounded Rectangle 21"/>
          <p:cNvSpPr/>
          <p:nvPr/>
        </p:nvSpPr>
        <p:spPr>
          <a:xfrm>
            <a:off x="7271292" y="3716503"/>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Rounded Rectangle 22"/>
          <p:cNvSpPr/>
          <p:nvPr/>
        </p:nvSpPr>
        <p:spPr>
          <a:xfrm>
            <a:off x="7271292" y="3959823"/>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ounded Rectangle 23"/>
          <p:cNvSpPr/>
          <p:nvPr/>
        </p:nvSpPr>
        <p:spPr>
          <a:xfrm>
            <a:off x="7271292" y="4208046"/>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Rounded Rectangle 24"/>
          <p:cNvSpPr/>
          <p:nvPr/>
        </p:nvSpPr>
        <p:spPr>
          <a:xfrm>
            <a:off x="7271292" y="4451780"/>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Rounded Rectangle 25"/>
          <p:cNvSpPr/>
          <p:nvPr/>
        </p:nvSpPr>
        <p:spPr>
          <a:xfrm>
            <a:off x="1556967" y="2995407"/>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7" name="Rounded Rectangle 26"/>
          <p:cNvSpPr/>
          <p:nvPr/>
        </p:nvSpPr>
        <p:spPr>
          <a:xfrm>
            <a:off x="1556967" y="2757728"/>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Rounded Rectangle 27"/>
          <p:cNvSpPr/>
          <p:nvPr/>
        </p:nvSpPr>
        <p:spPr>
          <a:xfrm>
            <a:off x="1556967" y="3233086"/>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Rounded Rectangle 28"/>
          <p:cNvSpPr/>
          <p:nvPr/>
        </p:nvSpPr>
        <p:spPr>
          <a:xfrm>
            <a:off x="1556967" y="3472736"/>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Rounded Rectangle 29"/>
          <p:cNvSpPr/>
          <p:nvPr/>
        </p:nvSpPr>
        <p:spPr>
          <a:xfrm>
            <a:off x="1556967" y="3720959"/>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Rounded Rectangle 30"/>
          <p:cNvSpPr/>
          <p:nvPr/>
        </p:nvSpPr>
        <p:spPr>
          <a:xfrm>
            <a:off x="1556967" y="3956187"/>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2" name="Rounded Rectangle 31"/>
          <p:cNvSpPr/>
          <p:nvPr/>
        </p:nvSpPr>
        <p:spPr>
          <a:xfrm>
            <a:off x="1556967" y="4204410"/>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3" name="Rounded Rectangle 32"/>
          <p:cNvSpPr/>
          <p:nvPr/>
        </p:nvSpPr>
        <p:spPr>
          <a:xfrm>
            <a:off x="1556967" y="4448144"/>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TextBox 14"/>
          <p:cNvSpPr txBox="1"/>
          <p:nvPr/>
        </p:nvSpPr>
        <p:spPr>
          <a:xfrm>
            <a:off x="6927462" y="2675582"/>
            <a:ext cx="4085798" cy="2062103"/>
          </a:xfrm>
          <a:prstGeom prst="rect">
            <a:avLst/>
          </a:prstGeom>
          <a:noFill/>
        </p:spPr>
        <p:txBody>
          <a:bodyPr wrap="square" rtlCol="0">
            <a:spAutoFit/>
          </a:bodyPr>
          <a:lstStyle/>
          <a:p>
            <a:pPr marL="285750" indent="-285750">
              <a:buFont typeface="Wingdings" panose="05000000000000000000" pitchFamily="2" charset="2"/>
              <a:buChar char="ü"/>
            </a:pPr>
            <a:r>
              <a:rPr lang="en-CA" sz="1600" dirty="0"/>
              <a:t>Screen Layout - Print</a:t>
            </a:r>
          </a:p>
          <a:p>
            <a:pPr marL="285750" indent="-285750">
              <a:buFont typeface="Wingdings" panose="05000000000000000000" pitchFamily="2" charset="2"/>
              <a:buChar char="ü"/>
            </a:pPr>
            <a:r>
              <a:rPr lang="en-CA" sz="1600" dirty="0"/>
              <a:t>Exercise: Making a Calendar Appointment</a:t>
            </a:r>
          </a:p>
          <a:p>
            <a:pPr marL="285750" indent="-285750">
              <a:buFont typeface="Wingdings" panose="05000000000000000000" pitchFamily="2" charset="2"/>
              <a:buChar char="ü"/>
            </a:pPr>
            <a:r>
              <a:rPr lang="en-CA" sz="1600" dirty="0"/>
              <a:t>Screen Layout - Options</a:t>
            </a:r>
          </a:p>
          <a:p>
            <a:pPr marL="285750" indent="-285750">
              <a:buFont typeface="Wingdings" panose="05000000000000000000" pitchFamily="2" charset="2"/>
              <a:buChar char="ü"/>
            </a:pPr>
            <a:r>
              <a:rPr lang="en-CA" sz="1600" dirty="0"/>
              <a:t>Exercise: Changing some Options</a:t>
            </a:r>
          </a:p>
          <a:p>
            <a:pPr marL="285750" indent="-285750">
              <a:buFont typeface="Wingdings" panose="05000000000000000000" pitchFamily="2" charset="2"/>
              <a:buChar char="ü"/>
            </a:pPr>
            <a:r>
              <a:rPr lang="en-CA" sz="1600" dirty="0"/>
              <a:t>Exercise: Creating a Signature</a:t>
            </a:r>
          </a:p>
          <a:p>
            <a:pPr marL="285750" indent="-285750">
              <a:buFont typeface="Wingdings" panose="05000000000000000000" pitchFamily="2" charset="2"/>
              <a:buChar char="ü"/>
            </a:pPr>
            <a:r>
              <a:rPr lang="en-CA" sz="1600" dirty="0"/>
              <a:t>Exercise: Creating &amp; Working with Tasks</a:t>
            </a:r>
          </a:p>
          <a:p>
            <a:pPr marL="285750" indent="-285750">
              <a:buFont typeface="Wingdings" panose="05000000000000000000" pitchFamily="2" charset="2"/>
              <a:buChar char="ü"/>
            </a:pPr>
            <a:r>
              <a:rPr lang="en-CA" sz="1600" dirty="0"/>
              <a:t>How Outlook Modules Work Together</a:t>
            </a:r>
          </a:p>
          <a:p>
            <a:pPr marL="285750" indent="-285750">
              <a:buFont typeface="Wingdings" panose="05000000000000000000" pitchFamily="2" charset="2"/>
              <a:buChar char="ü"/>
            </a:pPr>
            <a:r>
              <a:rPr lang="en-CA" sz="1600" dirty="0"/>
              <a:t>Exercise: The Rules - Making a rule</a:t>
            </a:r>
          </a:p>
        </p:txBody>
      </p:sp>
      <p:sp>
        <p:nvSpPr>
          <p:cNvPr id="18" name="TextBox 17"/>
          <p:cNvSpPr txBox="1"/>
          <p:nvPr/>
        </p:nvSpPr>
        <p:spPr>
          <a:xfrm>
            <a:off x="1226174" y="2675582"/>
            <a:ext cx="4075688" cy="2062103"/>
          </a:xfrm>
          <a:prstGeom prst="rect">
            <a:avLst/>
          </a:prstGeom>
          <a:noFill/>
        </p:spPr>
        <p:txBody>
          <a:bodyPr wrap="square" rtlCol="0">
            <a:spAutoFit/>
          </a:bodyPr>
          <a:lstStyle/>
          <a:p>
            <a:pPr marL="285750" indent="-285750">
              <a:buFont typeface="Wingdings" panose="05000000000000000000" pitchFamily="2" charset="2"/>
              <a:buChar char="ü"/>
            </a:pPr>
            <a:r>
              <a:rPr lang="en-CA" sz="1600" dirty="0"/>
              <a:t>The BIG Picture</a:t>
            </a:r>
          </a:p>
          <a:p>
            <a:pPr marL="285750" indent="-285750">
              <a:buFont typeface="Wingdings" panose="05000000000000000000" pitchFamily="2" charset="2"/>
              <a:buChar char="ü"/>
            </a:pPr>
            <a:r>
              <a:rPr lang="en-CA" sz="1600" dirty="0"/>
              <a:t>Overview: What can Outlook do?</a:t>
            </a:r>
          </a:p>
          <a:p>
            <a:pPr marL="285750" indent="-285750">
              <a:buFont typeface="Wingdings" panose="05000000000000000000" pitchFamily="2" charset="2"/>
              <a:buChar char="ü"/>
            </a:pPr>
            <a:r>
              <a:rPr lang="en-CA" sz="1600" dirty="0"/>
              <a:t>Starting Outlook</a:t>
            </a:r>
          </a:p>
          <a:p>
            <a:pPr marL="285750" indent="-285750">
              <a:buFont typeface="Wingdings" panose="05000000000000000000" pitchFamily="2" charset="2"/>
              <a:buChar char="ü"/>
            </a:pPr>
            <a:r>
              <a:rPr lang="en-CA" sz="1600" dirty="0"/>
              <a:t>Screen Layout – Contacts</a:t>
            </a:r>
          </a:p>
          <a:p>
            <a:pPr marL="285750" indent="-285750">
              <a:buFont typeface="Wingdings" panose="05000000000000000000" pitchFamily="2" charset="2"/>
              <a:buChar char="ü"/>
            </a:pPr>
            <a:r>
              <a:rPr lang="en-CA" sz="1600" dirty="0"/>
              <a:t>Exercise: Creating a New Contact</a:t>
            </a:r>
          </a:p>
          <a:p>
            <a:pPr marL="285750" indent="-285750">
              <a:buFont typeface="Wingdings" panose="05000000000000000000" pitchFamily="2" charset="2"/>
              <a:buChar char="ü"/>
            </a:pPr>
            <a:r>
              <a:rPr lang="en-CA" sz="1600" dirty="0"/>
              <a:t>Exercise: Making an Email</a:t>
            </a:r>
          </a:p>
          <a:p>
            <a:pPr marL="285750" indent="-285750">
              <a:buFont typeface="Wingdings" panose="05000000000000000000" pitchFamily="2" charset="2"/>
              <a:buChar char="ü"/>
            </a:pPr>
            <a:r>
              <a:rPr lang="en-CA" sz="1600" dirty="0"/>
              <a:t>Screen Layout – Info</a:t>
            </a:r>
          </a:p>
          <a:p>
            <a:pPr marL="285750" indent="-285750">
              <a:buFont typeface="Wingdings" panose="05000000000000000000" pitchFamily="2" charset="2"/>
              <a:buChar char="ü"/>
            </a:pPr>
            <a:r>
              <a:rPr lang="en-CA" sz="1600" dirty="0"/>
              <a:t>Screen Layout - Open</a:t>
            </a:r>
          </a:p>
        </p:txBody>
      </p:sp>
    </p:spTree>
    <p:extLst>
      <p:ext uri="{BB962C8B-B14F-4D97-AF65-F5344CB8AC3E}">
        <p14:creationId xmlns:p14="http://schemas.microsoft.com/office/powerpoint/2010/main" val="1118189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 calcmode="lin" valueType="num">
                                      <p:cBhvr>
                                        <p:cTn id="14" dur="500" fill="hold"/>
                                        <p:tgtEl>
                                          <p:spTgt spid="26"/>
                                        </p:tgtEl>
                                        <p:attrNameLst>
                                          <p:attrName>ppt_w</p:attrName>
                                        </p:attrNameLst>
                                      </p:cBhvr>
                                      <p:tavLst>
                                        <p:tav tm="0">
                                          <p:val>
                                            <p:fltVal val="0"/>
                                          </p:val>
                                        </p:tav>
                                        <p:tav tm="100000">
                                          <p:val>
                                            <p:strVal val="#ppt_w"/>
                                          </p:val>
                                        </p:tav>
                                      </p:tavLst>
                                    </p:anim>
                                    <p:anim calcmode="lin" valueType="num">
                                      <p:cBhvr>
                                        <p:cTn id="15" dur="500" fill="hold"/>
                                        <p:tgtEl>
                                          <p:spTgt spid="26"/>
                                        </p:tgtEl>
                                        <p:attrNameLst>
                                          <p:attrName>ppt_h</p:attrName>
                                        </p:attrNameLst>
                                      </p:cBhvr>
                                      <p:tavLst>
                                        <p:tav tm="0">
                                          <p:val>
                                            <p:fltVal val="0"/>
                                          </p:val>
                                        </p:tav>
                                        <p:tav tm="100000">
                                          <p:val>
                                            <p:strVal val="#ppt_h"/>
                                          </p:val>
                                        </p:tav>
                                      </p:tavLst>
                                    </p:anim>
                                    <p:animEffect transition="in" filter="fade">
                                      <p:cBhvr>
                                        <p:cTn id="16" dur="500"/>
                                        <p:tgtEl>
                                          <p:spTgt spid="2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8"/>
                                        </p:tgtEl>
                                        <p:attrNameLst>
                                          <p:attrName>style.visibility</p:attrName>
                                        </p:attrNameLst>
                                      </p:cBhvr>
                                      <p:to>
                                        <p:strVal val="visible"/>
                                      </p:to>
                                    </p:set>
                                    <p:anim calcmode="lin" valueType="num">
                                      <p:cBhvr>
                                        <p:cTn id="21" dur="500" fill="hold"/>
                                        <p:tgtEl>
                                          <p:spTgt spid="28"/>
                                        </p:tgtEl>
                                        <p:attrNameLst>
                                          <p:attrName>ppt_w</p:attrName>
                                        </p:attrNameLst>
                                      </p:cBhvr>
                                      <p:tavLst>
                                        <p:tav tm="0">
                                          <p:val>
                                            <p:fltVal val="0"/>
                                          </p:val>
                                        </p:tav>
                                        <p:tav tm="100000">
                                          <p:val>
                                            <p:strVal val="#ppt_w"/>
                                          </p:val>
                                        </p:tav>
                                      </p:tavLst>
                                    </p:anim>
                                    <p:anim calcmode="lin" valueType="num">
                                      <p:cBhvr>
                                        <p:cTn id="22" dur="500" fill="hold"/>
                                        <p:tgtEl>
                                          <p:spTgt spid="28"/>
                                        </p:tgtEl>
                                        <p:attrNameLst>
                                          <p:attrName>ppt_h</p:attrName>
                                        </p:attrNameLst>
                                      </p:cBhvr>
                                      <p:tavLst>
                                        <p:tav tm="0">
                                          <p:val>
                                            <p:fltVal val="0"/>
                                          </p:val>
                                        </p:tav>
                                        <p:tav tm="100000">
                                          <p:val>
                                            <p:strVal val="#ppt_h"/>
                                          </p:val>
                                        </p:tav>
                                      </p:tavLst>
                                    </p:anim>
                                    <p:animEffect transition="in" filter="fade">
                                      <p:cBhvr>
                                        <p:cTn id="23" dur="500"/>
                                        <p:tgtEl>
                                          <p:spTgt spid="2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9"/>
                                        </p:tgtEl>
                                        <p:attrNameLst>
                                          <p:attrName>style.visibility</p:attrName>
                                        </p:attrNameLst>
                                      </p:cBhvr>
                                      <p:to>
                                        <p:strVal val="visible"/>
                                      </p:to>
                                    </p:set>
                                    <p:anim calcmode="lin" valueType="num">
                                      <p:cBhvr>
                                        <p:cTn id="28" dur="500" fill="hold"/>
                                        <p:tgtEl>
                                          <p:spTgt spid="29"/>
                                        </p:tgtEl>
                                        <p:attrNameLst>
                                          <p:attrName>ppt_w</p:attrName>
                                        </p:attrNameLst>
                                      </p:cBhvr>
                                      <p:tavLst>
                                        <p:tav tm="0">
                                          <p:val>
                                            <p:fltVal val="0"/>
                                          </p:val>
                                        </p:tav>
                                        <p:tav tm="100000">
                                          <p:val>
                                            <p:strVal val="#ppt_w"/>
                                          </p:val>
                                        </p:tav>
                                      </p:tavLst>
                                    </p:anim>
                                    <p:anim calcmode="lin" valueType="num">
                                      <p:cBhvr>
                                        <p:cTn id="29" dur="500" fill="hold"/>
                                        <p:tgtEl>
                                          <p:spTgt spid="29"/>
                                        </p:tgtEl>
                                        <p:attrNameLst>
                                          <p:attrName>ppt_h</p:attrName>
                                        </p:attrNameLst>
                                      </p:cBhvr>
                                      <p:tavLst>
                                        <p:tav tm="0">
                                          <p:val>
                                            <p:fltVal val="0"/>
                                          </p:val>
                                        </p:tav>
                                        <p:tav tm="100000">
                                          <p:val>
                                            <p:strVal val="#ppt_h"/>
                                          </p:val>
                                        </p:tav>
                                      </p:tavLst>
                                    </p:anim>
                                    <p:animEffect transition="in" filter="fade">
                                      <p:cBhvr>
                                        <p:cTn id="30" dur="500"/>
                                        <p:tgtEl>
                                          <p:spTgt spid="29"/>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0"/>
                                        </p:tgtEl>
                                        <p:attrNameLst>
                                          <p:attrName>style.visibility</p:attrName>
                                        </p:attrNameLst>
                                      </p:cBhvr>
                                      <p:to>
                                        <p:strVal val="visible"/>
                                      </p:to>
                                    </p:set>
                                    <p:anim calcmode="lin" valueType="num">
                                      <p:cBhvr>
                                        <p:cTn id="35" dur="500" fill="hold"/>
                                        <p:tgtEl>
                                          <p:spTgt spid="30"/>
                                        </p:tgtEl>
                                        <p:attrNameLst>
                                          <p:attrName>ppt_w</p:attrName>
                                        </p:attrNameLst>
                                      </p:cBhvr>
                                      <p:tavLst>
                                        <p:tav tm="0">
                                          <p:val>
                                            <p:fltVal val="0"/>
                                          </p:val>
                                        </p:tav>
                                        <p:tav tm="100000">
                                          <p:val>
                                            <p:strVal val="#ppt_w"/>
                                          </p:val>
                                        </p:tav>
                                      </p:tavLst>
                                    </p:anim>
                                    <p:anim calcmode="lin" valueType="num">
                                      <p:cBhvr>
                                        <p:cTn id="36" dur="500" fill="hold"/>
                                        <p:tgtEl>
                                          <p:spTgt spid="30"/>
                                        </p:tgtEl>
                                        <p:attrNameLst>
                                          <p:attrName>ppt_h</p:attrName>
                                        </p:attrNameLst>
                                      </p:cBhvr>
                                      <p:tavLst>
                                        <p:tav tm="0">
                                          <p:val>
                                            <p:fltVal val="0"/>
                                          </p:val>
                                        </p:tav>
                                        <p:tav tm="100000">
                                          <p:val>
                                            <p:strVal val="#ppt_h"/>
                                          </p:val>
                                        </p:tav>
                                      </p:tavLst>
                                    </p:anim>
                                    <p:animEffect transition="in" filter="fade">
                                      <p:cBhvr>
                                        <p:cTn id="37" dur="500"/>
                                        <p:tgtEl>
                                          <p:spTgt spid="30"/>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31"/>
                                        </p:tgtEl>
                                        <p:attrNameLst>
                                          <p:attrName>style.visibility</p:attrName>
                                        </p:attrNameLst>
                                      </p:cBhvr>
                                      <p:to>
                                        <p:strVal val="visible"/>
                                      </p:to>
                                    </p:set>
                                    <p:anim calcmode="lin" valueType="num">
                                      <p:cBhvr>
                                        <p:cTn id="42" dur="500" fill="hold"/>
                                        <p:tgtEl>
                                          <p:spTgt spid="31"/>
                                        </p:tgtEl>
                                        <p:attrNameLst>
                                          <p:attrName>ppt_w</p:attrName>
                                        </p:attrNameLst>
                                      </p:cBhvr>
                                      <p:tavLst>
                                        <p:tav tm="0">
                                          <p:val>
                                            <p:fltVal val="0"/>
                                          </p:val>
                                        </p:tav>
                                        <p:tav tm="100000">
                                          <p:val>
                                            <p:strVal val="#ppt_w"/>
                                          </p:val>
                                        </p:tav>
                                      </p:tavLst>
                                    </p:anim>
                                    <p:anim calcmode="lin" valueType="num">
                                      <p:cBhvr>
                                        <p:cTn id="43" dur="500" fill="hold"/>
                                        <p:tgtEl>
                                          <p:spTgt spid="31"/>
                                        </p:tgtEl>
                                        <p:attrNameLst>
                                          <p:attrName>ppt_h</p:attrName>
                                        </p:attrNameLst>
                                      </p:cBhvr>
                                      <p:tavLst>
                                        <p:tav tm="0">
                                          <p:val>
                                            <p:fltVal val="0"/>
                                          </p:val>
                                        </p:tav>
                                        <p:tav tm="100000">
                                          <p:val>
                                            <p:strVal val="#ppt_h"/>
                                          </p:val>
                                        </p:tav>
                                      </p:tavLst>
                                    </p:anim>
                                    <p:animEffect transition="in" filter="fade">
                                      <p:cBhvr>
                                        <p:cTn id="44" dur="500"/>
                                        <p:tgtEl>
                                          <p:spTgt spid="31"/>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32"/>
                                        </p:tgtEl>
                                        <p:attrNameLst>
                                          <p:attrName>style.visibility</p:attrName>
                                        </p:attrNameLst>
                                      </p:cBhvr>
                                      <p:to>
                                        <p:strVal val="visible"/>
                                      </p:to>
                                    </p:set>
                                    <p:anim calcmode="lin" valueType="num">
                                      <p:cBhvr>
                                        <p:cTn id="49" dur="500" fill="hold"/>
                                        <p:tgtEl>
                                          <p:spTgt spid="32"/>
                                        </p:tgtEl>
                                        <p:attrNameLst>
                                          <p:attrName>ppt_w</p:attrName>
                                        </p:attrNameLst>
                                      </p:cBhvr>
                                      <p:tavLst>
                                        <p:tav tm="0">
                                          <p:val>
                                            <p:fltVal val="0"/>
                                          </p:val>
                                        </p:tav>
                                        <p:tav tm="100000">
                                          <p:val>
                                            <p:strVal val="#ppt_w"/>
                                          </p:val>
                                        </p:tav>
                                      </p:tavLst>
                                    </p:anim>
                                    <p:anim calcmode="lin" valueType="num">
                                      <p:cBhvr>
                                        <p:cTn id="50" dur="500" fill="hold"/>
                                        <p:tgtEl>
                                          <p:spTgt spid="32"/>
                                        </p:tgtEl>
                                        <p:attrNameLst>
                                          <p:attrName>ppt_h</p:attrName>
                                        </p:attrNameLst>
                                      </p:cBhvr>
                                      <p:tavLst>
                                        <p:tav tm="0">
                                          <p:val>
                                            <p:fltVal val="0"/>
                                          </p:val>
                                        </p:tav>
                                        <p:tav tm="100000">
                                          <p:val>
                                            <p:strVal val="#ppt_h"/>
                                          </p:val>
                                        </p:tav>
                                      </p:tavLst>
                                    </p:anim>
                                    <p:animEffect transition="in" filter="fade">
                                      <p:cBhvr>
                                        <p:cTn id="51" dur="500"/>
                                        <p:tgtEl>
                                          <p:spTgt spid="32"/>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33"/>
                                        </p:tgtEl>
                                        <p:attrNameLst>
                                          <p:attrName>style.visibility</p:attrName>
                                        </p:attrNameLst>
                                      </p:cBhvr>
                                      <p:to>
                                        <p:strVal val="visible"/>
                                      </p:to>
                                    </p:set>
                                    <p:anim calcmode="lin" valueType="num">
                                      <p:cBhvr>
                                        <p:cTn id="56" dur="500" fill="hold"/>
                                        <p:tgtEl>
                                          <p:spTgt spid="33"/>
                                        </p:tgtEl>
                                        <p:attrNameLst>
                                          <p:attrName>ppt_w</p:attrName>
                                        </p:attrNameLst>
                                      </p:cBhvr>
                                      <p:tavLst>
                                        <p:tav tm="0">
                                          <p:val>
                                            <p:fltVal val="0"/>
                                          </p:val>
                                        </p:tav>
                                        <p:tav tm="100000">
                                          <p:val>
                                            <p:strVal val="#ppt_w"/>
                                          </p:val>
                                        </p:tav>
                                      </p:tavLst>
                                    </p:anim>
                                    <p:anim calcmode="lin" valueType="num">
                                      <p:cBhvr>
                                        <p:cTn id="57" dur="500" fill="hold"/>
                                        <p:tgtEl>
                                          <p:spTgt spid="33"/>
                                        </p:tgtEl>
                                        <p:attrNameLst>
                                          <p:attrName>ppt_h</p:attrName>
                                        </p:attrNameLst>
                                      </p:cBhvr>
                                      <p:tavLst>
                                        <p:tav tm="0">
                                          <p:val>
                                            <p:fltVal val="0"/>
                                          </p:val>
                                        </p:tav>
                                        <p:tav tm="100000">
                                          <p:val>
                                            <p:strVal val="#ppt_h"/>
                                          </p:val>
                                        </p:tav>
                                      </p:tavLst>
                                    </p:anim>
                                    <p:animEffect transition="in" filter="fade">
                                      <p:cBhvr>
                                        <p:cTn id="58" dur="500"/>
                                        <p:tgtEl>
                                          <p:spTgt spid="33"/>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9"/>
                                        </p:tgtEl>
                                        <p:attrNameLst>
                                          <p:attrName>style.visibility</p:attrName>
                                        </p:attrNameLst>
                                      </p:cBhvr>
                                      <p:to>
                                        <p:strVal val="visible"/>
                                      </p:to>
                                    </p:set>
                                    <p:anim calcmode="lin" valueType="num">
                                      <p:cBhvr>
                                        <p:cTn id="63" dur="500" fill="hold"/>
                                        <p:tgtEl>
                                          <p:spTgt spid="19"/>
                                        </p:tgtEl>
                                        <p:attrNameLst>
                                          <p:attrName>ppt_w</p:attrName>
                                        </p:attrNameLst>
                                      </p:cBhvr>
                                      <p:tavLst>
                                        <p:tav tm="0">
                                          <p:val>
                                            <p:fltVal val="0"/>
                                          </p:val>
                                        </p:tav>
                                        <p:tav tm="100000">
                                          <p:val>
                                            <p:strVal val="#ppt_w"/>
                                          </p:val>
                                        </p:tav>
                                      </p:tavLst>
                                    </p:anim>
                                    <p:anim calcmode="lin" valueType="num">
                                      <p:cBhvr>
                                        <p:cTn id="64" dur="500" fill="hold"/>
                                        <p:tgtEl>
                                          <p:spTgt spid="19"/>
                                        </p:tgtEl>
                                        <p:attrNameLst>
                                          <p:attrName>ppt_h</p:attrName>
                                        </p:attrNameLst>
                                      </p:cBhvr>
                                      <p:tavLst>
                                        <p:tav tm="0">
                                          <p:val>
                                            <p:fltVal val="0"/>
                                          </p:val>
                                        </p:tav>
                                        <p:tav tm="100000">
                                          <p:val>
                                            <p:strVal val="#ppt_h"/>
                                          </p:val>
                                        </p:tav>
                                      </p:tavLst>
                                    </p:anim>
                                    <p:animEffect transition="in" filter="fade">
                                      <p:cBhvr>
                                        <p:cTn id="65" dur="500"/>
                                        <p:tgtEl>
                                          <p:spTgt spid="19"/>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14"/>
                                        </p:tgtEl>
                                        <p:attrNameLst>
                                          <p:attrName>style.visibility</p:attrName>
                                        </p:attrNameLst>
                                      </p:cBhvr>
                                      <p:to>
                                        <p:strVal val="visible"/>
                                      </p:to>
                                    </p:set>
                                    <p:anim calcmode="lin" valueType="num">
                                      <p:cBhvr>
                                        <p:cTn id="70" dur="500" fill="hold"/>
                                        <p:tgtEl>
                                          <p:spTgt spid="14"/>
                                        </p:tgtEl>
                                        <p:attrNameLst>
                                          <p:attrName>ppt_w</p:attrName>
                                        </p:attrNameLst>
                                      </p:cBhvr>
                                      <p:tavLst>
                                        <p:tav tm="0">
                                          <p:val>
                                            <p:fltVal val="0"/>
                                          </p:val>
                                        </p:tav>
                                        <p:tav tm="100000">
                                          <p:val>
                                            <p:strVal val="#ppt_w"/>
                                          </p:val>
                                        </p:tav>
                                      </p:tavLst>
                                    </p:anim>
                                    <p:anim calcmode="lin" valueType="num">
                                      <p:cBhvr>
                                        <p:cTn id="71" dur="500" fill="hold"/>
                                        <p:tgtEl>
                                          <p:spTgt spid="14"/>
                                        </p:tgtEl>
                                        <p:attrNameLst>
                                          <p:attrName>ppt_h</p:attrName>
                                        </p:attrNameLst>
                                      </p:cBhvr>
                                      <p:tavLst>
                                        <p:tav tm="0">
                                          <p:val>
                                            <p:fltVal val="0"/>
                                          </p:val>
                                        </p:tav>
                                        <p:tav tm="100000">
                                          <p:val>
                                            <p:strVal val="#ppt_h"/>
                                          </p:val>
                                        </p:tav>
                                      </p:tavLst>
                                    </p:anim>
                                    <p:animEffect transition="in" filter="fade">
                                      <p:cBhvr>
                                        <p:cTn id="72" dur="500"/>
                                        <p:tgtEl>
                                          <p:spTgt spid="14"/>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0"/>
                                        </p:tgtEl>
                                        <p:attrNameLst>
                                          <p:attrName>style.visibility</p:attrName>
                                        </p:attrNameLst>
                                      </p:cBhvr>
                                      <p:to>
                                        <p:strVal val="visible"/>
                                      </p:to>
                                    </p:set>
                                    <p:anim calcmode="lin" valueType="num">
                                      <p:cBhvr>
                                        <p:cTn id="77" dur="500" fill="hold"/>
                                        <p:tgtEl>
                                          <p:spTgt spid="20"/>
                                        </p:tgtEl>
                                        <p:attrNameLst>
                                          <p:attrName>ppt_w</p:attrName>
                                        </p:attrNameLst>
                                      </p:cBhvr>
                                      <p:tavLst>
                                        <p:tav tm="0">
                                          <p:val>
                                            <p:fltVal val="0"/>
                                          </p:val>
                                        </p:tav>
                                        <p:tav tm="100000">
                                          <p:val>
                                            <p:strVal val="#ppt_w"/>
                                          </p:val>
                                        </p:tav>
                                      </p:tavLst>
                                    </p:anim>
                                    <p:anim calcmode="lin" valueType="num">
                                      <p:cBhvr>
                                        <p:cTn id="78" dur="500" fill="hold"/>
                                        <p:tgtEl>
                                          <p:spTgt spid="20"/>
                                        </p:tgtEl>
                                        <p:attrNameLst>
                                          <p:attrName>ppt_h</p:attrName>
                                        </p:attrNameLst>
                                      </p:cBhvr>
                                      <p:tavLst>
                                        <p:tav tm="0">
                                          <p:val>
                                            <p:fltVal val="0"/>
                                          </p:val>
                                        </p:tav>
                                        <p:tav tm="100000">
                                          <p:val>
                                            <p:strVal val="#ppt_h"/>
                                          </p:val>
                                        </p:tav>
                                      </p:tavLst>
                                    </p:anim>
                                    <p:animEffect transition="in" filter="fade">
                                      <p:cBhvr>
                                        <p:cTn id="79" dur="500"/>
                                        <p:tgtEl>
                                          <p:spTgt spid="20"/>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21"/>
                                        </p:tgtEl>
                                        <p:attrNameLst>
                                          <p:attrName>style.visibility</p:attrName>
                                        </p:attrNameLst>
                                      </p:cBhvr>
                                      <p:to>
                                        <p:strVal val="visible"/>
                                      </p:to>
                                    </p:set>
                                    <p:anim calcmode="lin" valueType="num">
                                      <p:cBhvr>
                                        <p:cTn id="84" dur="500" fill="hold"/>
                                        <p:tgtEl>
                                          <p:spTgt spid="21"/>
                                        </p:tgtEl>
                                        <p:attrNameLst>
                                          <p:attrName>ppt_w</p:attrName>
                                        </p:attrNameLst>
                                      </p:cBhvr>
                                      <p:tavLst>
                                        <p:tav tm="0">
                                          <p:val>
                                            <p:fltVal val="0"/>
                                          </p:val>
                                        </p:tav>
                                        <p:tav tm="100000">
                                          <p:val>
                                            <p:strVal val="#ppt_w"/>
                                          </p:val>
                                        </p:tav>
                                      </p:tavLst>
                                    </p:anim>
                                    <p:anim calcmode="lin" valueType="num">
                                      <p:cBhvr>
                                        <p:cTn id="85" dur="500" fill="hold"/>
                                        <p:tgtEl>
                                          <p:spTgt spid="21"/>
                                        </p:tgtEl>
                                        <p:attrNameLst>
                                          <p:attrName>ppt_h</p:attrName>
                                        </p:attrNameLst>
                                      </p:cBhvr>
                                      <p:tavLst>
                                        <p:tav tm="0">
                                          <p:val>
                                            <p:fltVal val="0"/>
                                          </p:val>
                                        </p:tav>
                                        <p:tav tm="100000">
                                          <p:val>
                                            <p:strVal val="#ppt_h"/>
                                          </p:val>
                                        </p:tav>
                                      </p:tavLst>
                                    </p:anim>
                                    <p:animEffect transition="in" filter="fade">
                                      <p:cBhvr>
                                        <p:cTn id="86" dur="500"/>
                                        <p:tgtEl>
                                          <p:spTgt spid="21"/>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22"/>
                                        </p:tgtEl>
                                        <p:attrNameLst>
                                          <p:attrName>style.visibility</p:attrName>
                                        </p:attrNameLst>
                                      </p:cBhvr>
                                      <p:to>
                                        <p:strVal val="visible"/>
                                      </p:to>
                                    </p:set>
                                    <p:anim calcmode="lin" valueType="num">
                                      <p:cBhvr>
                                        <p:cTn id="91" dur="500" fill="hold"/>
                                        <p:tgtEl>
                                          <p:spTgt spid="22"/>
                                        </p:tgtEl>
                                        <p:attrNameLst>
                                          <p:attrName>ppt_w</p:attrName>
                                        </p:attrNameLst>
                                      </p:cBhvr>
                                      <p:tavLst>
                                        <p:tav tm="0">
                                          <p:val>
                                            <p:fltVal val="0"/>
                                          </p:val>
                                        </p:tav>
                                        <p:tav tm="100000">
                                          <p:val>
                                            <p:strVal val="#ppt_w"/>
                                          </p:val>
                                        </p:tav>
                                      </p:tavLst>
                                    </p:anim>
                                    <p:anim calcmode="lin" valueType="num">
                                      <p:cBhvr>
                                        <p:cTn id="92" dur="500" fill="hold"/>
                                        <p:tgtEl>
                                          <p:spTgt spid="22"/>
                                        </p:tgtEl>
                                        <p:attrNameLst>
                                          <p:attrName>ppt_h</p:attrName>
                                        </p:attrNameLst>
                                      </p:cBhvr>
                                      <p:tavLst>
                                        <p:tav tm="0">
                                          <p:val>
                                            <p:fltVal val="0"/>
                                          </p:val>
                                        </p:tav>
                                        <p:tav tm="100000">
                                          <p:val>
                                            <p:strVal val="#ppt_h"/>
                                          </p:val>
                                        </p:tav>
                                      </p:tavLst>
                                    </p:anim>
                                    <p:animEffect transition="in" filter="fade">
                                      <p:cBhvr>
                                        <p:cTn id="93" dur="500"/>
                                        <p:tgtEl>
                                          <p:spTgt spid="22"/>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ntr" presetSubtype="16" fill="hold" grpId="0" nodeType="clickEffect">
                                  <p:stCondLst>
                                    <p:cond delay="0"/>
                                  </p:stCondLst>
                                  <p:childTnLst>
                                    <p:set>
                                      <p:cBhvr>
                                        <p:cTn id="97" dur="1" fill="hold">
                                          <p:stCondLst>
                                            <p:cond delay="0"/>
                                          </p:stCondLst>
                                        </p:cTn>
                                        <p:tgtEl>
                                          <p:spTgt spid="23"/>
                                        </p:tgtEl>
                                        <p:attrNameLst>
                                          <p:attrName>style.visibility</p:attrName>
                                        </p:attrNameLst>
                                      </p:cBhvr>
                                      <p:to>
                                        <p:strVal val="visible"/>
                                      </p:to>
                                    </p:set>
                                    <p:anim calcmode="lin" valueType="num">
                                      <p:cBhvr>
                                        <p:cTn id="98" dur="500" fill="hold"/>
                                        <p:tgtEl>
                                          <p:spTgt spid="23"/>
                                        </p:tgtEl>
                                        <p:attrNameLst>
                                          <p:attrName>ppt_w</p:attrName>
                                        </p:attrNameLst>
                                      </p:cBhvr>
                                      <p:tavLst>
                                        <p:tav tm="0">
                                          <p:val>
                                            <p:fltVal val="0"/>
                                          </p:val>
                                        </p:tav>
                                        <p:tav tm="100000">
                                          <p:val>
                                            <p:strVal val="#ppt_w"/>
                                          </p:val>
                                        </p:tav>
                                      </p:tavLst>
                                    </p:anim>
                                    <p:anim calcmode="lin" valueType="num">
                                      <p:cBhvr>
                                        <p:cTn id="99" dur="500" fill="hold"/>
                                        <p:tgtEl>
                                          <p:spTgt spid="23"/>
                                        </p:tgtEl>
                                        <p:attrNameLst>
                                          <p:attrName>ppt_h</p:attrName>
                                        </p:attrNameLst>
                                      </p:cBhvr>
                                      <p:tavLst>
                                        <p:tav tm="0">
                                          <p:val>
                                            <p:fltVal val="0"/>
                                          </p:val>
                                        </p:tav>
                                        <p:tav tm="100000">
                                          <p:val>
                                            <p:strVal val="#ppt_h"/>
                                          </p:val>
                                        </p:tav>
                                      </p:tavLst>
                                    </p:anim>
                                    <p:animEffect transition="in" filter="fade">
                                      <p:cBhvr>
                                        <p:cTn id="100" dur="500"/>
                                        <p:tgtEl>
                                          <p:spTgt spid="23"/>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24"/>
                                        </p:tgtEl>
                                        <p:attrNameLst>
                                          <p:attrName>style.visibility</p:attrName>
                                        </p:attrNameLst>
                                      </p:cBhvr>
                                      <p:to>
                                        <p:strVal val="visible"/>
                                      </p:to>
                                    </p:set>
                                    <p:anim calcmode="lin" valueType="num">
                                      <p:cBhvr>
                                        <p:cTn id="105" dur="500" fill="hold"/>
                                        <p:tgtEl>
                                          <p:spTgt spid="24"/>
                                        </p:tgtEl>
                                        <p:attrNameLst>
                                          <p:attrName>ppt_w</p:attrName>
                                        </p:attrNameLst>
                                      </p:cBhvr>
                                      <p:tavLst>
                                        <p:tav tm="0">
                                          <p:val>
                                            <p:fltVal val="0"/>
                                          </p:val>
                                        </p:tav>
                                        <p:tav tm="100000">
                                          <p:val>
                                            <p:strVal val="#ppt_w"/>
                                          </p:val>
                                        </p:tav>
                                      </p:tavLst>
                                    </p:anim>
                                    <p:anim calcmode="lin" valueType="num">
                                      <p:cBhvr>
                                        <p:cTn id="106" dur="500" fill="hold"/>
                                        <p:tgtEl>
                                          <p:spTgt spid="24"/>
                                        </p:tgtEl>
                                        <p:attrNameLst>
                                          <p:attrName>ppt_h</p:attrName>
                                        </p:attrNameLst>
                                      </p:cBhvr>
                                      <p:tavLst>
                                        <p:tav tm="0">
                                          <p:val>
                                            <p:fltVal val="0"/>
                                          </p:val>
                                        </p:tav>
                                        <p:tav tm="100000">
                                          <p:val>
                                            <p:strVal val="#ppt_h"/>
                                          </p:val>
                                        </p:tav>
                                      </p:tavLst>
                                    </p:anim>
                                    <p:animEffect transition="in" filter="fade">
                                      <p:cBhvr>
                                        <p:cTn id="107" dur="500"/>
                                        <p:tgtEl>
                                          <p:spTgt spid="24"/>
                                        </p:tgtEl>
                                      </p:cBhvr>
                                    </p:animEffect>
                                  </p:childTnLst>
                                </p:cTn>
                              </p:par>
                            </p:childTnLst>
                          </p:cTn>
                        </p:par>
                      </p:childTnLst>
                    </p:cTn>
                  </p:par>
                  <p:par>
                    <p:cTn id="108" fill="hold">
                      <p:stCondLst>
                        <p:cond delay="indefinite"/>
                      </p:stCondLst>
                      <p:childTnLst>
                        <p:par>
                          <p:cTn id="109" fill="hold">
                            <p:stCondLst>
                              <p:cond delay="0"/>
                            </p:stCondLst>
                            <p:childTnLst>
                              <p:par>
                                <p:cTn id="110" presetID="53" presetClass="entr" presetSubtype="16" fill="hold" grpId="0" nodeType="clickEffect">
                                  <p:stCondLst>
                                    <p:cond delay="0"/>
                                  </p:stCondLst>
                                  <p:childTnLst>
                                    <p:set>
                                      <p:cBhvr>
                                        <p:cTn id="111" dur="1" fill="hold">
                                          <p:stCondLst>
                                            <p:cond delay="0"/>
                                          </p:stCondLst>
                                        </p:cTn>
                                        <p:tgtEl>
                                          <p:spTgt spid="25"/>
                                        </p:tgtEl>
                                        <p:attrNameLst>
                                          <p:attrName>style.visibility</p:attrName>
                                        </p:attrNameLst>
                                      </p:cBhvr>
                                      <p:to>
                                        <p:strVal val="visible"/>
                                      </p:to>
                                    </p:set>
                                    <p:anim calcmode="lin" valueType="num">
                                      <p:cBhvr>
                                        <p:cTn id="112" dur="500" fill="hold"/>
                                        <p:tgtEl>
                                          <p:spTgt spid="25"/>
                                        </p:tgtEl>
                                        <p:attrNameLst>
                                          <p:attrName>ppt_w</p:attrName>
                                        </p:attrNameLst>
                                      </p:cBhvr>
                                      <p:tavLst>
                                        <p:tav tm="0">
                                          <p:val>
                                            <p:fltVal val="0"/>
                                          </p:val>
                                        </p:tav>
                                        <p:tav tm="100000">
                                          <p:val>
                                            <p:strVal val="#ppt_w"/>
                                          </p:val>
                                        </p:tav>
                                      </p:tavLst>
                                    </p:anim>
                                    <p:anim calcmode="lin" valueType="num">
                                      <p:cBhvr>
                                        <p:cTn id="113" dur="500" fill="hold"/>
                                        <p:tgtEl>
                                          <p:spTgt spid="25"/>
                                        </p:tgtEl>
                                        <p:attrNameLst>
                                          <p:attrName>ppt_h</p:attrName>
                                        </p:attrNameLst>
                                      </p:cBhvr>
                                      <p:tavLst>
                                        <p:tav tm="0">
                                          <p:val>
                                            <p:fltVal val="0"/>
                                          </p:val>
                                        </p:tav>
                                        <p:tav tm="100000">
                                          <p:val>
                                            <p:strVal val="#ppt_h"/>
                                          </p:val>
                                        </p:tav>
                                      </p:tavLst>
                                    </p:anim>
                                    <p:animEffect transition="in" filter="fade">
                                      <p:cBhvr>
                                        <p:cTn id="11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91566" y="1391334"/>
            <a:ext cx="6516603" cy="5312583"/>
          </a:xfrm>
          <a:prstGeom prst="rect">
            <a:avLst/>
          </a:prstGeom>
        </p:spPr>
      </p:pic>
      <p:sp>
        <p:nvSpPr>
          <p:cNvPr id="41" name="Rounded Rectangle 40"/>
          <p:cNvSpPr/>
          <p:nvPr/>
        </p:nvSpPr>
        <p:spPr>
          <a:xfrm>
            <a:off x="857250" y="5233213"/>
            <a:ext cx="2390775" cy="200025"/>
          </a:xfrm>
          <a:prstGeom prst="roundRect">
            <a:avLst/>
          </a:prstGeom>
          <a:solidFill>
            <a:srgbClr val="0070C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2" name="Rounded Rectangle 41"/>
          <p:cNvSpPr/>
          <p:nvPr/>
        </p:nvSpPr>
        <p:spPr>
          <a:xfrm>
            <a:off x="857250" y="5462348"/>
            <a:ext cx="2390775" cy="200025"/>
          </a:xfrm>
          <a:prstGeom prst="roundRect">
            <a:avLst/>
          </a:prstGeom>
          <a:solidFill>
            <a:srgbClr val="0070C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3" name="Rounded Rectangle 42"/>
          <p:cNvSpPr/>
          <p:nvPr/>
        </p:nvSpPr>
        <p:spPr>
          <a:xfrm>
            <a:off x="857250" y="5700919"/>
            <a:ext cx="2390775" cy="200025"/>
          </a:xfrm>
          <a:prstGeom prst="roundRect">
            <a:avLst/>
          </a:prstGeom>
          <a:solidFill>
            <a:srgbClr val="0070C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4" name="Rounded Rectangle 43"/>
          <p:cNvSpPr/>
          <p:nvPr/>
        </p:nvSpPr>
        <p:spPr>
          <a:xfrm>
            <a:off x="857250" y="5939490"/>
            <a:ext cx="2390775" cy="200025"/>
          </a:xfrm>
          <a:prstGeom prst="roundRect">
            <a:avLst/>
          </a:prstGeom>
          <a:solidFill>
            <a:srgbClr val="0070C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Rounded Rectangle 29"/>
          <p:cNvSpPr/>
          <p:nvPr/>
        </p:nvSpPr>
        <p:spPr>
          <a:xfrm>
            <a:off x="857249" y="6199151"/>
            <a:ext cx="2390775" cy="200025"/>
          </a:xfrm>
          <a:prstGeom prst="roundRect">
            <a:avLst/>
          </a:prstGeom>
          <a:solidFill>
            <a:srgbClr val="0070C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8" name="Straight Arrow Connector 7"/>
          <p:cNvCxnSpPr>
            <a:stCxn id="35" idx="3"/>
          </p:cNvCxnSpPr>
          <p:nvPr/>
        </p:nvCxnSpPr>
        <p:spPr>
          <a:xfrm>
            <a:off x="2457450" y="1746453"/>
            <a:ext cx="3181350" cy="26401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stCxn id="34" idx="3"/>
          </p:cNvCxnSpPr>
          <p:nvPr/>
        </p:nvCxnSpPr>
        <p:spPr>
          <a:xfrm>
            <a:off x="2457450" y="1987928"/>
            <a:ext cx="3181350" cy="225446"/>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33" idx="3"/>
          </p:cNvCxnSpPr>
          <p:nvPr/>
        </p:nvCxnSpPr>
        <p:spPr>
          <a:xfrm>
            <a:off x="2457450" y="2242484"/>
            <a:ext cx="3181350" cy="189741"/>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32" idx="3"/>
          </p:cNvCxnSpPr>
          <p:nvPr/>
        </p:nvCxnSpPr>
        <p:spPr>
          <a:xfrm>
            <a:off x="2457450" y="2477990"/>
            <a:ext cx="3181350" cy="15059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2" name="Rounded Rectangle 31"/>
          <p:cNvSpPr/>
          <p:nvPr/>
        </p:nvSpPr>
        <p:spPr>
          <a:xfrm>
            <a:off x="857250" y="2393462"/>
            <a:ext cx="1600200" cy="169055"/>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3" name="Rounded Rectangle 32"/>
          <p:cNvSpPr/>
          <p:nvPr/>
        </p:nvSpPr>
        <p:spPr>
          <a:xfrm>
            <a:off x="857250" y="2157956"/>
            <a:ext cx="1600200" cy="169055"/>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 name="Rounded Rectangle 33"/>
          <p:cNvSpPr/>
          <p:nvPr/>
        </p:nvSpPr>
        <p:spPr>
          <a:xfrm>
            <a:off x="857250" y="1903400"/>
            <a:ext cx="1600200" cy="169055"/>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5" name="Rounded Rectangle 34"/>
          <p:cNvSpPr/>
          <p:nvPr/>
        </p:nvSpPr>
        <p:spPr>
          <a:xfrm>
            <a:off x="857250" y="1661925"/>
            <a:ext cx="1600200" cy="169055"/>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TextBox 3"/>
          <p:cNvSpPr txBox="1"/>
          <p:nvPr/>
        </p:nvSpPr>
        <p:spPr>
          <a:xfrm>
            <a:off x="198782" y="143123"/>
            <a:ext cx="2496793" cy="646331"/>
          </a:xfrm>
          <a:prstGeom prst="rect">
            <a:avLst/>
          </a:prstGeom>
          <a:solidFill>
            <a:schemeClr val="accent2"/>
          </a:solidFill>
          <a:effectLst>
            <a:softEdge rad="63500"/>
          </a:effectLst>
        </p:spPr>
        <p:txBody>
          <a:bodyPr wrap="square" rtlCol="0">
            <a:spAutoFit/>
          </a:bodyPr>
          <a:lstStyle/>
          <a:p>
            <a:pPr algn="ctr"/>
            <a:r>
              <a:rPr lang="en-CA" dirty="0"/>
              <a:t>Outlook GUI</a:t>
            </a:r>
          </a:p>
          <a:p>
            <a:pPr algn="ctr"/>
            <a:r>
              <a:rPr lang="en-CA" dirty="0"/>
              <a:t>Screens Layout - Options</a:t>
            </a:r>
          </a:p>
        </p:txBody>
      </p:sp>
      <p:sp>
        <p:nvSpPr>
          <p:cNvPr id="2" name="TextBox 1"/>
          <p:cNvSpPr txBox="1"/>
          <p:nvPr/>
        </p:nvSpPr>
        <p:spPr>
          <a:xfrm>
            <a:off x="4171950" y="152896"/>
            <a:ext cx="6534150" cy="923330"/>
          </a:xfrm>
          <a:prstGeom prst="rect">
            <a:avLst/>
          </a:prstGeom>
          <a:solidFill>
            <a:schemeClr val="bg1"/>
          </a:solidFill>
          <a:effectLst>
            <a:glow rad="139700">
              <a:srgbClr val="00B050">
                <a:alpha val="40000"/>
              </a:srgbClr>
            </a:glow>
            <a:softEdge rad="63500"/>
          </a:effectLst>
        </p:spPr>
        <p:txBody>
          <a:bodyPr wrap="square" rtlCol="0">
            <a:spAutoFit/>
          </a:bodyPr>
          <a:lstStyle/>
          <a:p>
            <a:pPr algn="ctr"/>
            <a:r>
              <a:rPr lang="en-CA" dirty="0"/>
              <a:t>The </a:t>
            </a:r>
            <a:r>
              <a:rPr lang="en-CA" b="1" i="1" dirty="0"/>
              <a:t>Options</a:t>
            </a:r>
            <a:r>
              <a:rPr lang="en-CA" dirty="0"/>
              <a:t> screen contains far too many items to cover here, so we will just cover the options categories where you can find the settings you might need and some of the more common settings.</a:t>
            </a:r>
          </a:p>
        </p:txBody>
      </p:sp>
      <p:sp>
        <p:nvSpPr>
          <p:cNvPr id="18" name="TextBox 17"/>
          <p:cNvSpPr txBox="1"/>
          <p:nvPr/>
        </p:nvSpPr>
        <p:spPr>
          <a:xfrm>
            <a:off x="352425" y="2867025"/>
            <a:ext cx="4810125" cy="584775"/>
          </a:xfrm>
          <a:prstGeom prst="rect">
            <a:avLst/>
          </a:prstGeom>
          <a:noFill/>
          <a:ln w="19050">
            <a:solidFill>
              <a:schemeClr val="accent2"/>
            </a:solidFill>
          </a:ln>
        </p:spPr>
        <p:txBody>
          <a:bodyPr wrap="square" rtlCol="0">
            <a:spAutoFit/>
          </a:bodyPr>
          <a:lstStyle/>
          <a:p>
            <a:r>
              <a:rPr lang="en-CA" sz="1600" b="1" i="1" dirty="0"/>
              <a:t>Search</a:t>
            </a:r>
            <a:r>
              <a:rPr lang="en-CA" sz="1600" dirty="0"/>
              <a:t> the modules and set up preferences for how Outlook automatically indexes them.</a:t>
            </a:r>
          </a:p>
        </p:txBody>
      </p:sp>
      <p:sp>
        <p:nvSpPr>
          <p:cNvPr id="19" name="Line Callout 1 18"/>
          <p:cNvSpPr/>
          <p:nvPr/>
        </p:nvSpPr>
        <p:spPr>
          <a:xfrm>
            <a:off x="5562600" y="2970387"/>
            <a:ext cx="962025" cy="161925"/>
          </a:xfrm>
          <a:prstGeom prst="borderCallout1">
            <a:avLst>
              <a:gd name="adj1" fmla="val 42279"/>
              <a:gd name="adj2" fmla="val 578"/>
              <a:gd name="adj3" fmla="val 130148"/>
              <a:gd name="adj4" fmla="val -43283"/>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Line Callout 1 19"/>
          <p:cNvSpPr/>
          <p:nvPr/>
        </p:nvSpPr>
        <p:spPr>
          <a:xfrm>
            <a:off x="5562599" y="3614636"/>
            <a:ext cx="962025" cy="161925"/>
          </a:xfrm>
          <a:prstGeom prst="borderCallout1">
            <a:avLst>
              <a:gd name="adj1" fmla="val 65809"/>
              <a:gd name="adj2" fmla="val -1402"/>
              <a:gd name="adj3" fmla="val 1447796"/>
              <a:gd name="adj4" fmla="val -41304"/>
            </a:avLst>
          </a:prstGeom>
          <a:no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TextBox 21"/>
          <p:cNvSpPr txBox="1"/>
          <p:nvPr/>
        </p:nvSpPr>
        <p:spPr>
          <a:xfrm>
            <a:off x="352424" y="4902603"/>
            <a:ext cx="4810125" cy="1815882"/>
          </a:xfrm>
          <a:prstGeom prst="rect">
            <a:avLst/>
          </a:prstGeom>
          <a:noFill/>
          <a:ln w="19050">
            <a:solidFill>
              <a:schemeClr val="accent1">
                <a:lumMod val="75000"/>
              </a:schemeClr>
            </a:solidFill>
          </a:ln>
        </p:spPr>
        <p:txBody>
          <a:bodyPr wrap="square" rtlCol="0">
            <a:spAutoFit/>
          </a:bodyPr>
          <a:lstStyle/>
          <a:p>
            <a:r>
              <a:rPr lang="en-CA" sz="1600" b="1" i="1" dirty="0"/>
              <a:t>Advanced</a:t>
            </a:r>
            <a:r>
              <a:rPr lang="en-CA" sz="1600" dirty="0"/>
              <a:t> option contains:</a:t>
            </a:r>
          </a:p>
          <a:p>
            <a:pPr marL="447675" indent="-276225">
              <a:buFont typeface="Wingdings" panose="05000000000000000000" pitchFamily="2" charset="2"/>
              <a:buChar char="Ø"/>
            </a:pPr>
            <a:r>
              <a:rPr lang="en-CA" sz="1600" dirty="0"/>
              <a:t>Outlook customizations</a:t>
            </a:r>
          </a:p>
          <a:p>
            <a:pPr marL="447675" indent="-276225">
              <a:buFont typeface="Wingdings" panose="05000000000000000000" pitchFamily="2" charset="2"/>
              <a:buChar char="Ø"/>
            </a:pPr>
            <a:r>
              <a:rPr lang="en-CA" sz="1600" dirty="0"/>
              <a:t>Auto-archiving options</a:t>
            </a:r>
          </a:p>
          <a:p>
            <a:pPr marL="447675" indent="-276225">
              <a:buFont typeface="Wingdings" panose="05000000000000000000" pitchFamily="2" charset="2"/>
              <a:buChar char="Ø"/>
            </a:pPr>
            <a:r>
              <a:rPr lang="en-CA" sz="1600" dirty="0"/>
              <a:t>Import / Export options</a:t>
            </a:r>
          </a:p>
          <a:p>
            <a:pPr marL="447675" indent="-276225">
              <a:buFont typeface="Wingdings" panose="05000000000000000000" pitchFamily="2" charset="2"/>
              <a:buChar char="Ø"/>
            </a:pPr>
            <a:r>
              <a:rPr lang="en-CA" sz="1600" dirty="0"/>
              <a:t>RRS Feeds setup options</a:t>
            </a:r>
          </a:p>
          <a:p>
            <a:pPr marL="447675" indent="-276225">
              <a:buFont typeface="Wingdings" panose="05000000000000000000" pitchFamily="2" charset="2"/>
              <a:buChar char="Ø"/>
            </a:pPr>
            <a:r>
              <a:rPr lang="en-CA" sz="1600" dirty="0"/>
              <a:t>International settings</a:t>
            </a:r>
          </a:p>
          <a:p>
            <a:pPr marL="171450"/>
            <a:r>
              <a:rPr lang="en-CA" sz="1600" dirty="0"/>
              <a:t>And much more!</a:t>
            </a:r>
          </a:p>
        </p:txBody>
      </p:sp>
      <p:sp>
        <p:nvSpPr>
          <p:cNvPr id="21" name="Line Callout 1 20"/>
          <p:cNvSpPr/>
          <p:nvPr/>
        </p:nvSpPr>
        <p:spPr>
          <a:xfrm>
            <a:off x="5562600" y="3178077"/>
            <a:ext cx="962025" cy="161925"/>
          </a:xfrm>
          <a:prstGeom prst="borderCallout1">
            <a:avLst>
              <a:gd name="adj1" fmla="val 48161"/>
              <a:gd name="adj2" fmla="val -412"/>
              <a:gd name="adj3" fmla="val 359557"/>
              <a:gd name="adj4" fmla="val -40314"/>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TextBox 22"/>
          <p:cNvSpPr txBox="1"/>
          <p:nvPr/>
        </p:nvSpPr>
        <p:spPr>
          <a:xfrm>
            <a:off x="352424" y="3606938"/>
            <a:ext cx="4810125" cy="338554"/>
          </a:xfrm>
          <a:prstGeom prst="rect">
            <a:avLst/>
          </a:prstGeom>
          <a:noFill/>
          <a:ln w="19050">
            <a:solidFill>
              <a:srgbClr val="7030A0"/>
            </a:solidFill>
          </a:ln>
        </p:spPr>
        <p:txBody>
          <a:bodyPr wrap="square" rtlCol="0">
            <a:spAutoFit/>
          </a:bodyPr>
          <a:lstStyle/>
          <a:p>
            <a:r>
              <a:rPr lang="en-CA" sz="1600" dirty="0"/>
              <a:t>Change or add new </a:t>
            </a:r>
            <a:r>
              <a:rPr lang="en-CA" sz="1600" b="1" i="1" dirty="0"/>
              <a:t>Languages</a:t>
            </a:r>
          </a:p>
        </p:txBody>
      </p:sp>
      <p:sp>
        <p:nvSpPr>
          <p:cNvPr id="15" name="TextBox 14"/>
          <p:cNvSpPr txBox="1"/>
          <p:nvPr/>
        </p:nvSpPr>
        <p:spPr>
          <a:xfrm>
            <a:off x="352423" y="4095750"/>
            <a:ext cx="4810125" cy="646331"/>
          </a:xfrm>
          <a:prstGeom prst="rect">
            <a:avLst/>
          </a:prstGeom>
          <a:noFill/>
          <a:ln w="19050">
            <a:solidFill>
              <a:srgbClr val="9A0000"/>
            </a:solidFill>
          </a:ln>
        </p:spPr>
        <p:txBody>
          <a:bodyPr wrap="square" rtlCol="0">
            <a:spAutoFit/>
          </a:bodyPr>
          <a:lstStyle/>
          <a:p>
            <a:r>
              <a:rPr lang="en-CA" b="1" i="1" dirty="0"/>
              <a:t>Ease of Access </a:t>
            </a:r>
            <a:r>
              <a:rPr lang="en-CA" dirty="0"/>
              <a:t>contains options to accommodate audio and visual impairments.</a:t>
            </a:r>
          </a:p>
        </p:txBody>
      </p:sp>
      <p:sp>
        <p:nvSpPr>
          <p:cNvPr id="16" name="Line Callout 1 15"/>
          <p:cNvSpPr/>
          <p:nvPr/>
        </p:nvSpPr>
        <p:spPr>
          <a:xfrm>
            <a:off x="5562598" y="3395292"/>
            <a:ext cx="962026" cy="157534"/>
          </a:xfrm>
          <a:prstGeom prst="borderCallout1">
            <a:avLst>
              <a:gd name="adj1" fmla="val 49458"/>
              <a:gd name="adj2" fmla="val -1333"/>
              <a:gd name="adj3" fmla="val 460524"/>
              <a:gd name="adj4" fmla="val -41333"/>
            </a:avLst>
          </a:prstGeom>
          <a:noFill/>
          <a:ln w="19050">
            <a:solidFill>
              <a:srgbClr val="9A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6" name="Straight Arrow Connector 35"/>
          <p:cNvCxnSpPr>
            <a:stCxn id="37" idx="3"/>
          </p:cNvCxnSpPr>
          <p:nvPr/>
        </p:nvCxnSpPr>
        <p:spPr>
          <a:xfrm>
            <a:off x="2466975" y="2716115"/>
            <a:ext cx="3171825" cy="12180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7" name="Rounded Rectangle 36"/>
          <p:cNvSpPr/>
          <p:nvPr/>
        </p:nvSpPr>
        <p:spPr>
          <a:xfrm>
            <a:off x="866775" y="2631587"/>
            <a:ext cx="1600200" cy="169055"/>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Box 4"/>
          <p:cNvSpPr txBox="1"/>
          <p:nvPr/>
        </p:nvSpPr>
        <p:spPr>
          <a:xfrm>
            <a:off x="352423" y="1324511"/>
            <a:ext cx="4810125" cy="1569660"/>
          </a:xfrm>
          <a:prstGeom prst="rect">
            <a:avLst/>
          </a:prstGeom>
          <a:noFill/>
        </p:spPr>
        <p:txBody>
          <a:bodyPr wrap="square" rtlCol="0">
            <a:spAutoFit/>
          </a:bodyPr>
          <a:lstStyle/>
          <a:p>
            <a:r>
              <a:rPr lang="en-CA" sz="1600" dirty="0"/>
              <a:t>Each module has its’ own plethora of settings;</a:t>
            </a:r>
          </a:p>
          <a:p>
            <a:pPr marL="447675" indent="-285750">
              <a:buFont typeface="Wingdings" panose="05000000000000000000" pitchFamily="2" charset="2"/>
              <a:buChar char="Ø"/>
            </a:pPr>
            <a:r>
              <a:rPr lang="en-CA" sz="1600" dirty="0"/>
              <a:t>Mail</a:t>
            </a:r>
          </a:p>
          <a:p>
            <a:pPr marL="447675" indent="-285750">
              <a:buFont typeface="Wingdings" panose="05000000000000000000" pitchFamily="2" charset="2"/>
              <a:buChar char="Ø"/>
            </a:pPr>
            <a:r>
              <a:rPr lang="en-CA" sz="1600" dirty="0"/>
              <a:t>Calendar</a:t>
            </a:r>
          </a:p>
          <a:p>
            <a:pPr marL="447675" indent="-285750">
              <a:buFont typeface="Wingdings" panose="05000000000000000000" pitchFamily="2" charset="2"/>
              <a:buChar char="Ø"/>
            </a:pPr>
            <a:r>
              <a:rPr lang="en-CA" sz="1600" dirty="0"/>
              <a:t>Groups</a:t>
            </a:r>
          </a:p>
          <a:p>
            <a:pPr marL="447675" indent="-285750">
              <a:buFont typeface="Wingdings" panose="05000000000000000000" pitchFamily="2" charset="2"/>
              <a:buChar char="Ø"/>
            </a:pPr>
            <a:r>
              <a:rPr lang="en-CA" sz="1600" dirty="0"/>
              <a:t>People (Contacts)</a:t>
            </a:r>
          </a:p>
          <a:p>
            <a:pPr marL="447675" indent="-285750">
              <a:buFont typeface="Wingdings" panose="05000000000000000000" pitchFamily="2" charset="2"/>
              <a:buChar char="Ø"/>
            </a:pPr>
            <a:r>
              <a:rPr lang="en-CA" sz="1600" dirty="0"/>
              <a:t>Tasks</a:t>
            </a:r>
          </a:p>
        </p:txBody>
      </p:sp>
    </p:spTree>
    <p:extLst>
      <p:ext uri="{BB962C8B-B14F-4D97-AF65-F5344CB8AC3E}">
        <p14:creationId xmlns:p14="http://schemas.microsoft.com/office/powerpoint/2010/main" val="319617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53" presetClass="entr" presetSubtype="16" fill="hold" grpId="0" nodeType="afterEffect">
                                  <p:stCondLst>
                                    <p:cond delay="0"/>
                                  </p:stCondLst>
                                  <p:childTnLst>
                                    <p:set>
                                      <p:cBhvr>
                                        <p:cTn id="13" dur="1" fill="hold">
                                          <p:stCondLst>
                                            <p:cond delay="0"/>
                                          </p:stCondLst>
                                        </p:cTn>
                                        <p:tgtEl>
                                          <p:spTgt spid="35"/>
                                        </p:tgtEl>
                                        <p:attrNameLst>
                                          <p:attrName>style.visibility</p:attrName>
                                        </p:attrNameLst>
                                      </p:cBhvr>
                                      <p:to>
                                        <p:strVal val="visible"/>
                                      </p:to>
                                    </p:set>
                                    <p:anim calcmode="lin" valueType="num">
                                      <p:cBhvr>
                                        <p:cTn id="14" dur="500" fill="hold"/>
                                        <p:tgtEl>
                                          <p:spTgt spid="35"/>
                                        </p:tgtEl>
                                        <p:attrNameLst>
                                          <p:attrName>ppt_w</p:attrName>
                                        </p:attrNameLst>
                                      </p:cBhvr>
                                      <p:tavLst>
                                        <p:tav tm="0">
                                          <p:val>
                                            <p:fltVal val="0"/>
                                          </p:val>
                                        </p:tav>
                                        <p:tav tm="100000">
                                          <p:val>
                                            <p:strVal val="#ppt_w"/>
                                          </p:val>
                                        </p:tav>
                                      </p:tavLst>
                                    </p:anim>
                                    <p:anim calcmode="lin" valueType="num">
                                      <p:cBhvr>
                                        <p:cTn id="15" dur="500" fill="hold"/>
                                        <p:tgtEl>
                                          <p:spTgt spid="35"/>
                                        </p:tgtEl>
                                        <p:attrNameLst>
                                          <p:attrName>ppt_h</p:attrName>
                                        </p:attrNameLst>
                                      </p:cBhvr>
                                      <p:tavLst>
                                        <p:tav tm="0">
                                          <p:val>
                                            <p:fltVal val="0"/>
                                          </p:val>
                                        </p:tav>
                                        <p:tav tm="100000">
                                          <p:val>
                                            <p:strVal val="#ppt_h"/>
                                          </p:val>
                                        </p:tav>
                                      </p:tavLst>
                                    </p:anim>
                                    <p:animEffect transition="in" filter="fade">
                                      <p:cBhvr>
                                        <p:cTn id="16" dur="500"/>
                                        <p:tgtEl>
                                          <p:spTgt spid="35"/>
                                        </p:tgtEl>
                                      </p:cBhvr>
                                    </p:animEffect>
                                  </p:childTnLst>
                                </p:cTn>
                              </p:par>
                              <p:par>
                                <p:cTn id="17" presetID="53" presetClass="entr" presetSubtype="16"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4"/>
                                        </p:tgtEl>
                                        <p:attrNameLst>
                                          <p:attrName>style.visibility</p:attrName>
                                        </p:attrNameLst>
                                      </p:cBhvr>
                                      <p:to>
                                        <p:strVal val="visible"/>
                                      </p:to>
                                    </p:set>
                                    <p:anim calcmode="lin" valueType="num">
                                      <p:cBhvr>
                                        <p:cTn id="26" dur="500" fill="hold"/>
                                        <p:tgtEl>
                                          <p:spTgt spid="34"/>
                                        </p:tgtEl>
                                        <p:attrNameLst>
                                          <p:attrName>ppt_w</p:attrName>
                                        </p:attrNameLst>
                                      </p:cBhvr>
                                      <p:tavLst>
                                        <p:tav tm="0">
                                          <p:val>
                                            <p:fltVal val="0"/>
                                          </p:val>
                                        </p:tav>
                                        <p:tav tm="100000">
                                          <p:val>
                                            <p:strVal val="#ppt_w"/>
                                          </p:val>
                                        </p:tav>
                                      </p:tavLst>
                                    </p:anim>
                                    <p:anim calcmode="lin" valueType="num">
                                      <p:cBhvr>
                                        <p:cTn id="27" dur="500" fill="hold"/>
                                        <p:tgtEl>
                                          <p:spTgt spid="34"/>
                                        </p:tgtEl>
                                        <p:attrNameLst>
                                          <p:attrName>ppt_h</p:attrName>
                                        </p:attrNameLst>
                                      </p:cBhvr>
                                      <p:tavLst>
                                        <p:tav tm="0">
                                          <p:val>
                                            <p:fltVal val="0"/>
                                          </p:val>
                                        </p:tav>
                                        <p:tav tm="100000">
                                          <p:val>
                                            <p:strVal val="#ppt_h"/>
                                          </p:val>
                                        </p:tav>
                                      </p:tavLst>
                                    </p:anim>
                                    <p:animEffect transition="in" filter="fade">
                                      <p:cBhvr>
                                        <p:cTn id="28" dur="500"/>
                                        <p:tgtEl>
                                          <p:spTgt spid="34"/>
                                        </p:tgtEl>
                                      </p:cBhvr>
                                    </p:animEffect>
                                  </p:childTnLst>
                                </p:cTn>
                              </p:par>
                              <p:par>
                                <p:cTn id="29" presetID="53" presetClass="entr" presetSubtype="16"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33"/>
                                        </p:tgtEl>
                                        <p:attrNameLst>
                                          <p:attrName>style.visibility</p:attrName>
                                        </p:attrNameLst>
                                      </p:cBhvr>
                                      <p:to>
                                        <p:strVal val="visible"/>
                                      </p:to>
                                    </p:set>
                                    <p:anim calcmode="lin" valueType="num">
                                      <p:cBhvr>
                                        <p:cTn id="38" dur="500" fill="hold"/>
                                        <p:tgtEl>
                                          <p:spTgt spid="33"/>
                                        </p:tgtEl>
                                        <p:attrNameLst>
                                          <p:attrName>ppt_w</p:attrName>
                                        </p:attrNameLst>
                                      </p:cBhvr>
                                      <p:tavLst>
                                        <p:tav tm="0">
                                          <p:val>
                                            <p:fltVal val="0"/>
                                          </p:val>
                                        </p:tav>
                                        <p:tav tm="100000">
                                          <p:val>
                                            <p:strVal val="#ppt_w"/>
                                          </p:val>
                                        </p:tav>
                                      </p:tavLst>
                                    </p:anim>
                                    <p:anim calcmode="lin" valueType="num">
                                      <p:cBhvr>
                                        <p:cTn id="39" dur="500" fill="hold"/>
                                        <p:tgtEl>
                                          <p:spTgt spid="33"/>
                                        </p:tgtEl>
                                        <p:attrNameLst>
                                          <p:attrName>ppt_h</p:attrName>
                                        </p:attrNameLst>
                                      </p:cBhvr>
                                      <p:tavLst>
                                        <p:tav tm="0">
                                          <p:val>
                                            <p:fltVal val="0"/>
                                          </p:val>
                                        </p:tav>
                                        <p:tav tm="100000">
                                          <p:val>
                                            <p:strVal val="#ppt_h"/>
                                          </p:val>
                                        </p:tav>
                                      </p:tavLst>
                                    </p:anim>
                                    <p:animEffect transition="in" filter="fade">
                                      <p:cBhvr>
                                        <p:cTn id="40" dur="500"/>
                                        <p:tgtEl>
                                          <p:spTgt spid="33"/>
                                        </p:tgtEl>
                                      </p:cBhvr>
                                    </p:animEffect>
                                  </p:childTnLst>
                                </p:cTn>
                              </p:par>
                              <p:par>
                                <p:cTn id="41" presetID="53" presetClass="entr" presetSubtype="16" fill="hold" nodeType="with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p:cTn id="43" dur="500" fill="hold"/>
                                        <p:tgtEl>
                                          <p:spTgt spid="11"/>
                                        </p:tgtEl>
                                        <p:attrNameLst>
                                          <p:attrName>ppt_w</p:attrName>
                                        </p:attrNameLst>
                                      </p:cBhvr>
                                      <p:tavLst>
                                        <p:tav tm="0">
                                          <p:val>
                                            <p:fltVal val="0"/>
                                          </p:val>
                                        </p:tav>
                                        <p:tav tm="100000">
                                          <p:val>
                                            <p:strVal val="#ppt_w"/>
                                          </p:val>
                                        </p:tav>
                                      </p:tavLst>
                                    </p:anim>
                                    <p:anim calcmode="lin" valueType="num">
                                      <p:cBhvr>
                                        <p:cTn id="44" dur="500" fill="hold"/>
                                        <p:tgtEl>
                                          <p:spTgt spid="11"/>
                                        </p:tgtEl>
                                        <p:attrNameLst>
                                          <p:attrName>ppt_h</p:attrName>
                                        </p:attrNameLst>
                                      </p:cBhvr>
                                      <p:tavLst>
                                        <p:tav tm="0">
                                          <p:val>
                                            <p:fltVal val="0"/>
                                          </p:val>
                                        </p:tav>
                                        <p:tav tm="100000">
                                          <p:val>
                                            <p:strVal val="#ppt_h"/>
                                          </p:val>
                                        </p:tav>
                                      </p:tavLst>
                                    </p:anim>
                                    <p:animEffect transition="in" filter="fade">
                                      <p:cBhvr>
                                        <p:cTn id="45" dur="500"/>
                                        <p:tgtEl>
                                          <p:spTgt spid="11"/>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32"/>
                                        </p:tgtEl>
                                        <p:attrNameLst>
                                          <p:attrName>style.visibility</p:attrName>
                                        </p:attrNameLst>
                                      </p:cBhvr>
                                      <p:to>
                                        <p:strVal val="visible"/>
                                      </p:to>
                                    </p:set>
                                    <p:anim calcmode="lin" valueType="num">
                                      <p:cBhvr>
                                        <p:cTn id="50" dur="500" fill="hold"/>
                                        <p:tgtEl>
                                          <p:spTgt spid="32"/>
                                        </p:tgtEl>
                                        <p:attrNameLst>
                                          <p:attrName>ppt_w</p:attrName>
                                        </p:attrNameLst>
                                      </p:cBhvr>
                                      <p:tavLst>
                                        <p:tav tm="0">
                                          <p:val>
                                            <p:fltVal val="0"/>
                                          </p:val>
                                        </p:tav>
                                        <p:tav tm="100000">
                                          <p:val>
                                            <p:strVal val="#ppt_w"/>
                                          </p:val>
                                        </p:tav>
                                      </p:tavLst>
                                    </p:anim>
                                    <p:anim calcmode="lin" valueType="num">
                                      <p:cBhvr>
                                        <p:cTn id="51" dur="500" fill="hold"/>
                                        <p:tgtEl>
                                          <p:spTgt spid="32"/>
                                        </p:tgtEl>
                                        <p:attrNameLst>
                                          <p:attrName>ppt_h</p:attrName>
                                        </p:attrNameLst>
                                      </p:cBhvr>
                                      <p:tavLst>
                                        <p:tav tm="0">
                                          <p:val>
                                            <p:fltVal val="0"/>
                                          </p:val>
                                        </p:tav>
                                        <p:tav tm="100000">
                                          <p:val>
                                            <p:strVal val="#ppt_h"/>
                                          </p:val>
                                        </p:tav>
                                      </p:tavLst>
                                    </p:anim>
                                    <p:animEffect transition="in" filter="fade">
                                      <p:cBhvr>
                                        <p:cTn id="52" dur="500"/>
                                        <p:tgtEl>
                                          <p:spTgt spid="32"/>
                                        </p:tgtEl>
                                      </p:cBhvr>
                                    </p:animEffect>
                                  </p:childTnLst>
                                </p:cTn>
                              </p:par>
                              <p:par>
                                <p:cTn id="53" presetID="53" presetClass="entr" presetSubtype="16" fill="hold" nodeType="with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p:cTn id="55" dur="500" fill="hold"/>
                                        <p:tgtEl>
                                          <p:spTgt spid="13"/>
                                        </p:tgtEl>
                                        <p:attrNameLst>
                                          <p:attrName>ppt_w</p:attrName>
                                        </p:attrNameLst>
                                      </p:cBhvr>
                                      <p:tavLst>
                                        <p:tav tm="0">
                                          <p:val>
                                            <p:fltVal val="0"/>
                                          </p:val>
                                        </p:tav>
                                        <p:tav tm="100000">
                                          <p:val>
                                            <p:strVal val="#ppt_w"/>
                                          </p:val>
                                        </p:tav>
                                      </p:tavLst>
                                    </p:anim>
                                    <p:anim calcmode="lin" valueType="num">
                                      <p:cBhvr>
                                        <p:cTn id="56" dur="500" fill="hold"/>
                                        <p:tgtEl>
                                          <p:spTgt spid="13"/>
                                        </p:tgtEl>
                                        <p:attrNameLst>
                                          <p:attrName>ppt_h</p:attrName>
                                        </p:attrNameLst>
                                      </p:cBhvr>
                                      <p:tavLst>
                                        <p:tav tm="0">
                                          <p:val>
                                            <p:fltVal val="0"/>
                                          </p:val>
                                        </p:tav>
                                        <p:tav tm="100000">
                                          <p:val>
                                            <p:strVal val="#ppt_h"/>
                                          </p:val>
                                        </p:tav>
                                      </p:tavLst>
                                    </p:anim>
                                    <p:animEffect transition="in" filter="fade">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37"/>
                                        </p:tgtEl>
                                        <p:attrNameLst>
                                          <p:attrName>style.visibility</p:attrName>
                                        </p:attrNameLst>
                                      </p:cBhvr>
                                      <p:to>
                                        <p:strVal val="visible"/>
                                      </p:to>
                                    </p:set>
                                    <p:anim calcmode="lin" valueType="num">
                                      <p:cBhvr>
                                        <p:cTn id="62" dur="500" fill="hold"/>
                                        <p:tgtEl>
                                          <p:spTgt spid="37"/>
                                        </p:tgtEl>
                                        <p:attrNameLst>
                                          <p:attrName>ppt_w</p:attrName>
                                        </p:attrNameLst>
                                      </p:cBhvr>
                                      <p:tavLst>
                                        <p:tav tm="0">
                                          <p:val>
                                            <p:fltVal val="0"/>
                                          </p:val>
                                        </p:tav>
                                        <p:tav tm="100000">
                                          <p:val>
                                            <p:strVal val="#ppt_w"/>
                                          </p:val>
                                        </p:tav>
                                      </p:tavLst>
                                    </p:anim>
                                    <p:anim calcmode="lin" valueType="num">
                                      <p:cBhvr>
                                        <p:cTn id="63" dur="500" fill="hold"/>
                                        <p:tgtEl>
                                          <p:spTgt spid="37"/>
                                        </p:tgtEl>
                                        <p:attrNameLst>
                                          <p:attrName>ppt_h</p:attrName>
                                        </p:attrNameLst>
                                      </p:cBhvr>
                                      <p:tavLst>
                                        <p:tav tm="0">
                                          <p:val>
                                            <p:fltVal val="0"/>
                                          </p:val>
                                        </p:tav>
                                        <p:tav tm="100000">
                                          <p:val>
                                            <p:strVal val="#ppt_h"/>
                                          </p:val>
                                        </p:tav>
                                      </p:tavLst>
                                    </p:anim>
                                    <p:animEffect transition="in" filter="fade">
                                      <p:cBhvr>
                                        <p:cTn id="64" dur="500"/>
                                        <p:tgtEl>
                                          <p:spTgt spid="37"/>
                                        </p:tgtEl>
                                      </p:cBhvr>
                                    </p:animEffect>
                                  </p:childTnLst>
                                </p:cTn>
                              </p:par>
                              <p:par>
                                <p:cTn id="65" presetID="53" presetClass="entr" presetSubtype="16" fill="hold" nodeType="withEffect">
                                  <p:stCondLst>
                                    <p:cond delay="0"/>
                                  </p:stCondLst>
                                  <p:childTnLst>
                                    <p:set>
                                      <p:cBhvr>
                                        <p:cTn id="66" dur="1" fill="hold">
                                          <p:stCondLst>
                                            <p:cond delay="0"/>
                                          </p:stCondLst>
                                        </p:cTn>
                                        <p:tgtEl>
                                          <p:spTgt spid="36"/>
                                        </p:tgtEl>
                                        <p:attrNameLst>
                                          <p:attrName>style.visibility</p:attrName>
                                        </p:attrNameLst>
                                      </p:cBhvr>
                                      <p:to>
                                        <p:strVal val="visible"/>
                                      </p:to>
                                    </p:set>
                                    <p:anim calcmode="lin" valueType="num">
                                      <p:cBhvr>
                                        <p:cTn id="67" dur="500" fill="hold"/>
                                        <p:tgtEl>
                                          <p:spTgt spid="36"/>
                                        </p:tgtEl>
                                        <p:attrNameLst>
                                          <p:attrName>ppt_w</p:attrName>
                                        </p:attrNameLst>
                                      </p:cBhvr>
                                      <p:tavLst>
                                        <p:tav tm="0">
                                          <p:val>
                                            <p:fltVal val="0"/>
                                          </p:val>
                                        </p:tav>
                                        <p:tav tm="100000">
                                          <p:val>
                                            <p:strVal val="#ppt_w"/>
                                          </p:val>
                                        </p:tav>
                                      </p:tavLst>
                                    </p:anim>
                                    <p:anim calcmode="lin" valueType="num">
                                      <p:cBhvr>
                                        <p:cTn id="68" dur="500" fill="hold"/>
                                        <p:tgtEl>
                                          <p:spTgt spid="36"/>
                                        </p:tgtEl>
                                        <p:attrNameLst>
                                          <p:attrName>ppt_h</p:attrName>
                                        </p:attrNameLst>
                                      </p:cBhvr>
                                      <p:tavLst>
                                        <p:tav tm="0">
                                          <p:val>
                                            <p:fltVal val="0"/>
                                          </p:val>
                                        </p:tav>
                                        <p:tav tm="100000">
                                          <p:val>
                                            <p:strVal val="#ppt_h"/>
                                          </p:val>
                                        </p:tav>
                                      </p:tavLst>
                                    </p:anim>
                                    <p:animEffect transition="in" filter="fade">
                                      <p:cBhvr>
                                        <p:cTn id="69" dur="500"/>
                                        <p:tgtEl>
                                          <p:spTgt spid="36"/>
                                        </p:tgtEl>
                                      </p:cBhvr>
                                    </p:animEffect>
                                  </p:childTnLst>
                                </p:cTn>
                              </p:par>
                            </p:childTnLst>
                          </p:cTn>
                        </p:par>
                      </p:childTnLst>
                    </p:cTn>
                  </p:par>
                  <p:par>
                    <p:cTn id="70" fill="hold">
                      <p:stCondLst>
                        <p:cond delay="indefinite"/>
                      </p:stCondLst>
                      <p:childTnLst>
                        <p:par>
                          <p:cTn id="71" fill="hold">
                            <p:stCondLst>
                              <p:cond delay="0"/>
                            </p:stCondLst>
                            <p:childTnLst>
                              <p:par>
                                <p:cTn id="72" presetID="31" presetClass="entr" presetSubtype="0" fill="hold" grpId="0" nodeType="clickEffect">
                                  <p:stCondLst>
                                    <p:cond delay="0"/>
                                  </p:stCondLst>
                                  <p:childTnLst>
                                    <p:set>
                                      <p:cBhvr>
                                        <p:cTn id="73" dur="1" fill="hold">
                                          <p:stCondLst>
                                            <p:cond delay="0"/>
                                          </p:stCondLst>
                                        </p:cTn>
                                        <p:tgtEl>
                                          <p:spTgt spid="18"/>
                                        </p:tgtEl>
                                        <p:attrNameLst>
                                          <p:attrName>style.visibility</p:attrName>
                                        </p:attrNameLst>
                                      </p:cBhvr>
                                      <p:to>
                                        <p:strVal val="visible"/>
                                      </p:to>
                                    </p:set>
                                    <p:anim calcmode="lin" valueType="num">
                                      <p:cBhvr>
                                        <p:cTn id="74" dur="1000" fill="hold"/>
                                        <p:tgtEl>
                                          <p:spTgt spid="18"/>
                                        </p:tgtEl>
                                        <p:attrNameLst>
                                          <p:attrName>ppt_w</p:attrName>
                                        </p:attrNameLst>
                                      </p:cBhvr>
                                      <p:tavLst>
                                        <p:tav tm="0">
                                          <p:val>
                                            <p:fltVal val="0"/>
                                          </p:val>
                                        </p:tav>
                                        <p:tav tm="100000">
                                          <p:val>
                                            <p:strVal val="#ppt_w"/>
                                          </p:val>
                                        </p:tav>
                                      </p:tavLst>
                                    </p:anim>
                                    <p:anim calcmode="lin" valueType="num">
                                      <p:cBhvr>
                                        <p:cTn id="75" dur="1000" fill="hold"/>
                                        <p:tgtEl>
                                          <p:spTgt spid="18"/>
                                        </p:tgtEl>
                                        <p:attrNameLst>
                                          <p:attrName>ppt_h</p:attrName>
                                        </p:attrNameLst>
                                      </p:cBhvr>
                                      <p:tavLst>
                                        <p:tav tm="0">
                                          <p:val>
                                            <p:fltVal val="0"/>
                                          </p:val>
                                        </p:tav>
                                        <p:tav tm="100000">
                                          <p:val>
                                            <p:strVal val="#ppt_h"/>
                                          </p:val>
                                        </p:tav>
                                      </p:tavLst>
                                    </p:anim>
                                    <p:anim calcmode="lin" valueType="num">
                                      <p:cBhvr>
                                        <p:cTn id="76" dur="1000" fill="hold"/>
                                        <p:tgtEl>
                                          <p:spTgt spid="18"/>
                                        </p:tgtEl>
                                        <p:attrNameLst>
                                          <p:attrName>style.rotation</p:attrName>
                                        </p:attrNameLst>
                                      </p:cBhvr>
                                      <p:tavLst>
                                        <p:tav tm="0">
                                          <p:val>
                                            <p:fltVal val="90"/>
                                          </p:val>
                                        </p:tav>
                                        <p:tav tm="100000">
                                          <p:val>
                                            <p:fltVal val="0"/>
                                          </p:val>
                                        </p:tav>
                                      </p:tavLst>
                                    </p:anim>
                                    <p:animEffect transition="in" filter="fade">
                                      <p:cBhvr>
                                        <p:cTn id="77" dur="1000"/>
                                        <p:tgtEl>
                                          <p:spTgt spid="18"/>
                                        </p:tgtEl>
                                      </p:cBhvr>
                                    </p:animEffect>
                                  </p:childTnLst>
                                </p:cTn>
                              </p:par>
                              <p:par>
                                <p:cTn id="78" presetID="31" presetClass="entr" presetSubtype="0" fill="hold" grpId="0" nodeType="withEffect">
                                  <p:stCondLst>
                                    <p:cond delay="0"/>
                                  </p:stCondLst>
                                  <p:childTnLst>
                                    <p:set>
                                      <p:cBhvr>
                                        <p:cTn id="79" dur="1" fill="hold">
                                          <p:stCondLst>
                                            <p:cond delay="0"/>
                                          </p:stCondLst>
                                        </p:cTn>
                                        <p:tgtEl>
                                          <p:spTgt spid="19"/>
                                        </p:tgtEl>
                                        <p:attrNameLst>
                                          <p:attrName>style.visibility</p:attrName>
                                        </p:attrNameLst>
                                      </p:cBhvr>
                                      <p:to>
                                        <p:strVal val="visible"/>
                                      </p:to>
                                    </p:set>
                                    <p:anim calcmode="lin" valueType="num">
                                      <p:cBhvr>
                                        <p:cTn id="80" dur="1000" fill="hold"/>
                                        <p:tgtEl>
                                          <p:spTgt spid="19"/>
                                        </p:tgtEl>
                                        <p:attrNameLst>
                                          <p:attrName>ppt_w</p:attrName>
                                        </p:attrNameLst>
                                      </p:cBhvr>
                                      <p:tavLst>
                                        <p:tav tm="0">
                                          <p:val>
                                            <p:fltVal val="0"/>
                                          </p:val>
                                        </p:tav>
                                        <p:tav tm="100000">
                                          <p:val>
                                            <p:strVal val="#ppt_w"/>
                                          </p:val>
                                        </p:tav>
                                      </p:tavLst>
                                    </p:anim>
                                    <p:anim calcmode="lin" valueType="num">
                                      <p:cBhvr>
                                        <p:cTn id="81" dur="1000" fill="hold"/>
                                        <p:tgtEl>
                                          <p:spTgt spid="19"/>
                                        </p:tgtEl>
                                        <p:attrNameLst>
                                          <p:attrName>ppt_h</p:attrName>
                                        </p:attrNameLst>
                                      </p:cBhvr>
                                      <p:tavLst>
                                        <p:tav tm="0">
                                          <p:val>
                                            <p:fltVal val="0"/>
                                          </p:val>
                                        </p:tav>
                                        <p:tav tm="100000">
                                          <p:val>
                                            <p:strVal val="#ppt_h"/>
                                          </p:val>
                                        </p:tav>
                                      </p:tavLst>
                                    </p:anim>
                                    <p:anim calcmode="lin" valueType="num">
                                      <p:cBhvr>
                                        <p:cTn id="82" dur="1000" fill="hold"/>
                                        <p:tgtEl>
                                          <p:spTgt spid="19"/>
                                        </p:tgtEl>
                                        <p:attrNameLst>
                                          <p:attrName>style.rotation</p:attrName>
                                        </p:attrNameLst>
                                      </p:cBhvr>
                                      <p:tavLst>
                                        <p:tav tm="0">
                                          <p:val>
                                            <p:fltVal val="90"/>
                                          </p:val>
                                        </p:tav>
                                        <p:tav tm="100000">
                                          <p:val>
                                            <p:fltVal val="0"/>
                                          </p:val>
                                        </p:tav>
                                      </p:tavLst>
                                    </p:anim>
                                    <p:animEffect transition="in" filter="fade">
                                      <p:cBhvr>
                                        <p:cTn id="83" dur="1000"/>
                                        <p:tgtEl>
                                          <p:spTgt spid="19"/>
                                        </p:tgtEl>
                                      </p:cBhvr>
                                    </p:animEffect>
                                  </p:childTnLst>
                                </p:cTn>
                              </p:par>
                            </p:childTnLst>
                          </p:cTn>
                        </p:par>
                      </p:childTnLst>
                    </p:cTn>
                  </p:par>
                  <p:par>
                    <p:cTn id="84" fill="hold">
                      <p:stCondLst>
                        <p:cond delay="indefinite"/>
                      </p:stCondLst>
                      <p:childTnLst>
                        <p:par>
                          <p:cTn id="85" fill="hold">
                            <p:stCondLst>
                              <p:cond delay="0"/>
                            </p:stCondLst>
                            <p:childTnLst>
                              <p:par>
                                <p:cTn id="86" presetID="31" presetClass="entr" presetSubtype="0" fill="hold" grpId="0" nodeType="clickEffect">
                                  <p:stCondLst>
                                    <p:cond delay="0"/>
                                  </p:stCondLst>
                                  <p:childTnLst>
                                    <p:set>
                                      <p:cBhvr>
                                        <p:cTn id="87" dur="1" fill="hold">
                                          <p:stCondLst>
                                            <p:cond delay="0"/>
                                          </p:stCondLst>
                                        </p:cTn>
                                        <p:tgtEl>
                                          <p:spTgt spid="21"/>
                                        </p:tgtEl>
                                        <p:attrNameLst>
                                          <p:attrName>style.visibility</p:attrName>
                                        </p:attrNameLst>
                                      </p:cBhvr>
                                      <p:to>
                                        <p:strVal val="visible"/>
                                      </p:to>
                                    </p:set>
                                    <p:anim calcmode="lin" valueType="num">
                                      <p:cBhvr>
                                        <p:cTn id="88" dur="1000" fill="hold"/>
                                        <p:tgtEl>
                                          <p:spTgt spid="21"/>
                                        </p:tgtEl>
                                        <p:attrNameLst>
                                          <p:attrName>ppt_w</p:attrName>
                                        </p:attrNameLst>
                                      </p:cBhvr>
                                      <p:tavLst>
                                        <p:tav tm="0">
                                          <p:val>
                                            <p:fltVal val="0"/>
                                          </p:val>
                                        </p:tav>
                                        <p:tav tm="100000">
                                          <p:val>
                                            <p:strVal val="#ppt_w"/>
                                          </p:val>
                                        </p:tav>
                                      </p:tavLst>
                                    </p:anim>
                                    <p:anim calcmode="lin" valueType="num">
                                      <p:cBhvr>
                                        <p:cTn id="89" dur="1000" fill="hold"/>
                                        <p:tgtEl>
                                          <p:spTgt spid="21"/>
                                        </p:tgtEl>
                                        <p:attrNameLst>
                                          <p:attrName>ppt_h</p:attrName>
                                        </p:attrNameLst>
                                      </p:cBhvr>
                                      <p:tavLst>
                                        <p:tav tm="0">
                                          <p:val>
                                            <p:fltVal val="0"/>
                                          </p:val>
                                        </p:tav>
                                        <p:tav tm="100000">
                                          <p:val>
                                            <p:strVal val="#ppt_h"/>
                                          </p:val>
                                        </p:tav>
                                      </p:tavLst>
                                    </p:anim>
                                    <p:anim calcmode="lin" valueType="num">
                                      <p:cBhvr>
                                        <p:cTn id="90" dur="1000" fill="hold"/>
                                        <p:tgtEl>
                                          <p:spTgt spid="21"/>
                                        </p:tgtEl>
                                        <p:attrNameLst>
                                          <p:attrName>style.rotation</p:attrName>
                                        </p:attrNameLst>
                                      </p:cBhvr>
                                      <p:tavLst>
                                        <p:tav tm="0">
                                          <p:val>
                                            <p:fltVal val="90"/>
                                          </p:val>
                                        </p:tav>
                                        <p:tav tm="100000">
                                          <p:val>
                                            <p:fltVal val="0"/>
                                          </p:val>
                                        </p:tav>
                                      </p:tavLst>
                                    </p:anim>
                                    <p:animEffect transition="in" filter="fade">
                                      <p:cBhvr>
                                        <p:cTn id="91" dur="1000"/>
                                        <p:tgtEl>
                                          <p:spTgt spid="21"/>
                                        </p:tgtEl>
                                      </p:cBhvr>
                                    </p:animEffect>
                                  </p:childTnLst>
                                </p:cTn>
                              </p:par>
                              <p:par>
                                <p:cTn id="92" presetID="31" presetClass="entr" presetSubtype="0" fill="hold" grpId="0" nodeType="withEffect">
                                  <p:stCondLst>
                                    <p:cond delay="0"/>
                                  </p:stCondLst>
                                  <p:childTnLst>
                                    <p:set>
                                      <p:cBhvr>
                                        <p:cTn id="93" dur="1" fill="hold">
                                          <p:stCondLst>
                                            <p:cond delay="0"/>
                                          </p:stCondLst>
                                        </p:cTn>
                                        <p:tgtEl>
                                          <p:spTgt spid="23"/>
                                        </p:tgtEl>
                                        <p:attrNameLst>
                                          <p:attrName>style.visibility</p:attrName>
                                        </p:attrNameLst>
                                      </p:cBhvr>
                                      <p:to>
                                        <p:strVal val="visible"/>
                                      </p:to>
                                    </p:set>
                                    <p:anim calcmode="lin" valueType="num">
                                      <p:cBhvr>
                                        <p:cTn id="94" dur="1000" fill="hold"/>
                                        <p:tgtEl>
                                          <p:spTgt spid="23"/>
                                        </p:tgtEl>
                                        <p:attrNameLst>
                                          <p:attrName>ppt_w</p:attrName>
                                        </p:attrNameLst>
                                      </p:cBhvr>
                                      <p:tavLst>
                                        <p:tav tm="0">
                                          <p:val>
                                            <p:fltVal val="0"/>
                                          </p:val>
                                        </p:tav>
                                        <p:tav tm="100000">
                                          <p:val>
                                            <p:strVal val="#ppt_w"/>
                                          </p:val>
                                        </p:tav>
                                      </p:tavLst>
                                    </p:anim>
                                    <p:anim calcmode="lin" valueType="num">
                                      <p:cBhvr>
                                        <p:cTn id="95" dur="1000" fill="hold"/>
                                        <p:tgtEl>
                                          <p:spTgt spid="23"/>
                                        </p:tgtEl>
                                        <p:attrNameLst>
                                          <p:attrName>ppt_h</p:attrName>
                                        </p:attrNameLst>
                                      </p:cBhvr>
                                      <p:tavLst>
                                        <p:tav tm="0">
                                          <p:val>
                                            <p:fltVal val="0"/>
                                          </p:val>
                                        </p:tav>
                                        <p:tav tm="100000">
                                          <p:val>
                                            <p:strVal val="#ppt_h"/>
                                          </p:val>
                                        </p:tav>
                                      </p:tavLst>
                                    </p:anim>
                                    <p:anim calcmode="lin" valueType="num">
                                      <p:cBhvr>
                                        <p:cTn id="96" dur="1000" fill="hold"/>
                                        <p:tgtEl>
                                          <p:spTgt spid="23"/>
                                        </p:tgtEl>
                                        <p:attrNameLst>
                                          <p:attrName>style.rotation</p:attrName>
                                        </p:attrNameLst>
                                      </p:cBhvr>
                                      <p:tavLst>
                                        <p:tav tm="0">
                                          <p:val>
                                            <p:fltVal val="90"/>
                                          </p:val>
                                        </p:tav>
                                        <p:tav tm="100000">
                                          <p:val>
                                            <p:fltVal val="0"/>
                                          </p:val>
                                        </p:tav>
                                      </p:tavLst>
                                    </p:anim>
                                    <p:animEffect transition="in" filter="fade">
                                      <p:cBhvr>
                                        <p:cTn id="97" dur="1000"/>
                                        <p:tgtEl>
                                          <p:spTgt spid="23"/>
                                        </p:tgtEl>
                                      </p:cBhvr>
                                    </p:animEffect>
                                  </p:childTnLst>
                                </p:cTn>
                              </p:par>
                            </p:childTnLst>
                          </p:cTn>
                        </p:par>
                      </p:childTnLst>
                    </p:cTn>
                  </p:par>
                  <p:par>
                    <p:cTn id="98" fill="hold">
                      <p:stCondLst>
                        <p:cond delay="indefinite"/>
                      </p:stCondLst>
                      <p:childTnLst>
                        <p:par>
                          <p:cTn id="99" fill="hold">
                            <p:stCondLst>
                              <p:cond delay="0"/>
                            </p:stCondLst>
                            <p:childTnLst>
                              <p:par>
                                <p:cTn id="100" presetID="31" presetClass="entr" presetSubtype="0" fill="hold" grpId="0" nodeType="clickEffect">
                                  <p:stCondLst>
                                    <p:cond delay="0"/>
                                  </p:stCondLst>
                                  <p:childTnLst>
                                    <p:set>
                                      <p:cBhvr>
                                        <p:cTn id="101" dur="1" fill="hold">
                                          <p:stCondLst>
                                            <p:cond delay="0"/>
                                          </p:stCondLst>
                                        </p:cTn>
                                        <p:tgtEl>
                                          <p:spTgt spid="15"/>
                                        </p:tgtEl>
                                        <p:attrNameLst>
                                          <p:attrName>style.visibility</p:attrName>
                                        </p:attrNameLst>
                                      </p:cBhvr>
                                      <p:to>
                                        <p:strVal val="visible"/>
                                      </p:to>
                                    </p:set>
                                    <p:anim calcmode="lin" valueType="num">
                                      <p:cBhvr>
                                        <p:cTn id="102" dur="1000" fill="hold"/>
                                        <p:tgtEl>
                                          <p:spTgt spid="15"/>
                                        </p:tgtEl>
                                        <p:attrNameLst>
                                          <p:attrName>ppt_w</p:attrName>
                                        </p:attrNameLst>
                                      </p:cBhvr>
                                      <p:tavLst>
                                        <p:tav tm="0">
                                          <p:val>
                                            <p:fltVal val="0"/>
                                          </p:val>
                                        </p:tav>
                                        <p:tav tm="100000">
                                          <p:val>
                                            <p:strVal val="#ppt_w"/>
                                          </p:val>
                                        </p:tav>
                                      </p:tavLst>
                                    </p:anim>
                                    <p:anim calcmode="lin" valueType="num">
                                      <p:cBhvr>
                                        <p:cTn id="103" dur="1000" fill="hold"/>
                                        <p:tgtEl>
                                          <p:spTgt spid="15"/>
                                        </p:tgtEl>
                                        <p:attrNameLst>
                                          <p:attrName>ppt_h</p:attrName>
                                        </p:attrNameLst>
                                      </p:cBhvr>
                                      <p:tavLst>
                                        <p:tav tm="0">
                                          <p:val>
                                            <p:fltVal val="0"/>
                                          </p:val>
                                        </p:tav>
                                        <p:tav tm="100000">
                                          <p:val>
                                            <p:strVal val="#ppt_h"/>
                                          </p:val>
                                        </p:tav>
                                      </p:tavLst>
                                    </p:anim>
                                    <p:anim calcmode="lin" valueType="num">
                                      <p:cBhvr>
                                        <p:cTn id="104" dur="1000" fill="hold"/>
                                        <p:tgtEl>
                                          <p:spTgt spid="15"/>
                                        </p:tgtEl>
                                        <p:attrNameLst>
                                          <p:attrName>style.rotation</p:attrName>
                                        </p:attrNameLst>
                                      </p:cBhvr>
                                      <p:tavLst>
                                        <p:tav tm="0">
                                          <p:val>
                                            <p:fltVal val="90"/>
                                          </p:val>
                                        </p:tav>
                                        <p:tav tm="100000">
                                          <p:val>
                                            <p:fltVal val="0"/>
                                          </p:val>
                                        </p:tav>
                                      </p:tavLst>
                                    </p:anim>
                                    <p:animEffect transition="in" filter="fade">
                                      <p:cBhvr>
                                        <p:cTn id="105" dur="1000"/>
                                        <p:tgtEl>
                                          <p:spTgt spid="15"/>
                                        </p:tgtEl>
                                      </p:cBhvr>
                                    </p:animEffect>
                                  </p:childTnLst>
                                </p:cTn>
                              </p:par>
                              <p:par>
                                <p:cTn id="106" presetID="31" presetClass="entr" presetSubtype="0" fill="hold" grpId="0" nodeType="withEffect">
                                  <p:stCondLst>
                                    <p:cond delay="0"/>
                                  </p:stCondLst>
                                  <p:childTnLst>
                                    <p:set>
                                      <p:cBhvr>
                                        <p:cTn id="107" dur="1" fill="hold">
                                          <p:stCondLst>
                                            <p:cond delay="0"/>
                                          </p:stCondLst>
                                        </p:cTn>
                                        <p:tgtEl>
                                          <p:spTgt spid="16"/>
                                        </p:tgtEl>
                                        <p:attrNameLst>
                                          <p:attrName>style.visibility</p:attrName>
                                        </p:attrNameLst>
                                      </p:cBhvr>
                                      <p:to>
                                        <p:strVal val="visible"/>
                                      </p:to>
                                    </p:set>
                                    <p:anim calcmode="lin" valueType="num">
                                      <p:cBhvr>
                                        <p:cTn id="108" dur="1000" fill="hold"/>
                                        <p:tgtEl>
                                          <p:spTgt spid="16"/>
                                        </p:tgtEl>
                                        <p:attrNameLst>
                                          <p:attrName>ppt_w</p:attrName>
                                        </p:attrNameLst>
                                      </p:cBhvr>
                                      <p:tavLst>
                                        <p:tav tm="0">
                                          <p:val>
                                            <p:fltVal val="0"/>
                                          </p:val>
                                        </p:tav>
                                        <p:tav tm="100000">
                                          <p:val>
                                            <p:strVal val="#ppt_w"/>
                                          </p:val>
                                        </p:tav>
                                      </p:tavLst>
                                    </p:anim>
                                    <p:anim calcmode="lin" valueType="num">
                                      <p:cBhvr>
                                        <p:cTn id="109" dur="1000" fill="hold"/>
                                        <p:tgtEl>
                                          <p:spTgt spid="16"/>
                                        </p:tgtEl>
                                        <p:attrNameLst>
                                          <p:attrName>ppt_h</p:attrName>
                                        </p:attrNameLst>
                                      </p:cBhvr>
                                      <p:tavLst>
                                        <p:tav tm="0">
                                          <p:val>
                                            <p:fltVal val="0"/>
                                          </p:val>
                                        </p:tav>
                                        <p:tav tm="100000">
                                          <p:val>
                                            <p:strVal val="#ppt_h"/>
                                          </p:val>
                                        </p:tav>
                                      </p:tavLst>
                                    </p:anim>
                                    <p:anim calcmode="lin" valueType="num">
                                      <p:cBhvr>
                                        <p:cTn id="110" dur="1000" fill="hold"/>
                                        <p:tgtEl>
                                          <p:spTgt spid="16"/>
                                        </p:tgtEl>
                                        <p:attrNameLst>
                                          <p:attrName>style.rotation</p:attrName>
                                        </p:attrNameLst>
                                      </p:cBhvr>
                                      <p:tavLst>
                                        <p:tav tm="0">
                                          <p:val>
                                            <p:fltVal val="90"/>
                                          </p:val>
                                        </p:tav>
                                        <p:tav tm="100000">
                                          <p:val>
                                            <p:fltVal val="0"/>
                                          </p:val>
                                        </p:tav>
                                      </p:tavLst>
                                    </p:anim>
                                    <p:animEffect transition="in" filter="fade">
                                      <p:cBhvr>
                                        <p:cTn id="111" dur="1000"/>
                                        <p:tgtEl>
                                          <p:spTgt spid="16"/>
                                        </p:tgtEl>
                                      </p:cBhvr>
                                    </p:animEffect>
                                  </p:childTnLst>
                                </p:cTn>
                              </p:par>
                            </p:childTnLst>
                          </p:cTn>
                        </p:par>
                      </p:childTnLst>
                    </p:cTn>
                  </p:par>
                  <p:par>
                    <p:cTn id="112" fill="hold">
                      <p:stCondLst>
                        <p:cond delay="indefinite"/>
                      </p:stCondLst>
                      <p:childTnLst>
                        <p:par>
                          <p:cTn id="113" fill="hold">
                            <p:stCondLst>
                              <p:cond delay="0"/>
                            </p:stCondLst>
                            <p:childTnLst>
                              <p:par>
                                <p:cTn id="114" presetID="31" presetClass="entr" presetSubtype="0" fill="hold" grpId="0" nodeType="clickEffect">
                                  <p:stCondLst>
                                    <p:cond delay="0"/>
                                  </p:stCondLst>
                                  <p:childTnLst>
                                    <p:set>
                                      <p:cBhvr>
                                        <p:cTn id="115" dur="1" fill="hold">
                                          <p:stCondLst>
                                            <p:cond delay="0"/>
                                          </p:stCondLst>
                                        </p:cTn>
                                        <p:tgtEl>
                                          <p:spTgt spid="20"/>
                                        </p:tgtEl>
                                        <p:attrNameLst>
                                          <p:attrName>style.visibility</p:attrName>
                                        </p:attrNameLst>
                                      </p:cBhvr>
                                      <p:to>
                                        <p:strVal val="visible"/>
                                      </p:to>
                                    </p:set>
                                    <p:anim calcmode="lin" valueType="num">
                                      <p:cBhvr>
                                        <p:cTn id="116" dur="1000" fill="hold"/>
                                        <p:tgtEl>
                                          <p:spTgt spid="20"/>
                                        </p:tgtEl>
                                        <p:attrNameLst>
                                          <p:attrName>ppt_w</p:attrName>
                                        </p:attrNameLst>
                                      </p:cBhvr>
                                      <p:tavLst>
                                        <p:tav tm="0">
                                          <p:val>
                                            <p:fltVal val="0"/>
                                          </p:val>
                                        </p:tav>
                                        <p:tav tm="100000">
                                          <p:val>
                                            <p:strVal val="#ppt_w"/>
                                          </p:val>
                                        </p:tav>
                                      </p:tavLst>
                                    </p:anim>
                                    <p:anim calcmode="lin" valueType="num">
                                      <p:cBhvr>
                                        <p:cTn id="117" dur="1000" fill="hold"/>
                                        <p:tgtEl>
                                          <p:spTgt spid="20"/>
                                        </p:tgtEl>
                                        <p:attrNameLst>
                                          <p:attrName>ppt_h</p:attrName>
                                        </p:attrNameLst>
                                      </p:cBhvr>
                                      <p:tavLst>
                                        <p:tav tm="0">
                                          <p:val>
                                            <p:fltVal val="0"/>
                                          </p:val>
                                        </p:tav>
                                        <p:tav tm="100000">
                                          <p:val>
                                            <p:strVal val="#ppt_h"/>
                                          </p:val>
                                        </p:tav>
                                      </p:tavLst>
                                    </p:anim>
                                    <p:anim calcmode="lin" valueType="num">
                                      <p:cBhvr>
                                        <p:cTn id="118" dur="1000" fill="hold"/>
                                        <p:tgtEl>
                                          <p:spTgt spid="20"/>
                                        </p:tgtEl>
                                        <p:attrNameLst>
                                          <p:attrName>style.rotation</p:attrName>
                                        </p:attrNameLst>
                                      </p:cBhvr>
                                      <p:tavLst>
                                        <p:tav tm="0">
                                          <p:val>
                                            <p:fltVal val="90"/>
                                          </p:val>
                                        </p:tav>
                                        <p:tav tm="100000">
                                          <p:val>
                                            <p:fltVal val="0"/>
                                          </p:val>
                                        </p:tav>
                                      </p:tavLst>
                                    </p:anim>
                                    <p:animEffect transition="in" filter="fade">
                                      <p:cBhvr>
                                        <p:cTn id="119" dur="1000"/>
                                        <p:tgtEl>
                                          <p:spTgt spid="20"/>
                                        </p:tgtEl>
                                      </p:cBhvr>
                                    </p:animEffect>
                                  </p:childTnLst>
                                </p:cTn>
                              </p:par>
                              <p:par>
                                <p:cTn id="120" presetID="31" presetClass="entr" presetSubtype="0" fill="hold" grpId="0" nodeType="withEffect">
                                  <p:stCondLst>
                                    <p:cond delay="0"/>
                                  </p:stCondLst>
                                  <p:childTnLst>
                                    <p:set>
                                      <p:cBhvr>
                                        <p:cTn id="121" dur="1" fill="hold">
                                          <p:stCondLst>
                                            <p:cond delay="0"/>
                                          </p:stCondLst>
                                        </p:cTn>
                                        <p:tgtEl>
                                          <p:spTgt spid="22"/>
                                        </p:tgtEl>
                                        <p:attrNameLst>
                                          <p:attrName>style.visibility</p:attrName>
                                        </p:attrNameLst>
                                      </p:cBhvr>
                                      <p:to>
                                        <p:strVal val="visible"/>
                                      </p:to>
                                    </p:set>
                                    <p:anim calcmode="lin" valueType="num">
                                      <p:cBhvr>
                                        <p:cTn id="122" dur="1000" fill="hold"/>
                                        <p:tgtEl>
                                          <p:spTgt spid="22"/>
                                        </p:tgtEl>
                                        <p:attrNameLst>
                                          <p:attrName>ppt_w</p:attrName>
                                        </p:attrNameLst>
                                      </p:cBhvr>
                                      <p:tavLst>
                                        <p:tav tm="0">
                                          <p:val>
                                            <p:fltVal val="0"/>
                                          </p:val>
                                        </p:tav>
                                        <p:tav tm="100000">
                                          <p:val>
                                            <p:strVal val="#ppt_w"/>
                                          </p:val>
                                        </p:tav>
                                      </p:tavLst>
                                    </p:anim>
                                    <p:anim calcmode="lin" valueType="num">
                                      <p:cBhvr>
                                        <p:cTn id="123" dur="1000" fill="hold"/>
                                        <p:tgtEl>
                                          <p:spTgt spid="22"/>
                                        </p:tgtEl>
                                        <p:attrNameLst>
                                          <p:attrName>ppt_h</p:attrName>
                                        </p:attrNameLst>
                                      </p:cBhvr>
                                      <p:tavLst>
                                        <p:tav tm="0">
                                          <p:val>
                                            <p:fltVal val="0"/>
                                          </p:val>
                                        </p:tav>
                                        <p:tav tm="100000">
                                          <p:val>
                                            <p:strVal val="#ppt_h"/>
                                          </p:val>
                                        </p:tav>
                                      </p:tavLst>
                                    </p:anim>
                                    <p:anim calcmode="lin" valueType="num">
                                      <p:cBhvr>
                                        <p:cTn id="124" dur="1000" fill="hold"/>
                                        <p:tgtEl>
                                          <p:spTgt spid="22"/>
                                        </p:tgtEl>
                                        <p:attrNameLst>
                                          <p:attrName>style.rotation</p:attrName>
                                        </p:attrNameLst>
                                      </p:cBhvr>
                                      <p:tavLst>
                                        <p:tav tm="0">
                                          <p:val>
                                            <p:fltVal val="90"/>
                                          </p:val>
                                        </p:tav>
                                        <p:tav tm="100000">
                                          <p:val>
                                            <p:fltVal val="0"/>
                                          </p:val>
                                        </p:tav>
                                      </p:tavLst>
                                    </p:anim>
                                    <p:animEffect transition="in" filter="fade">
                                      <p:cBhvr>
                                        <p:cTn id="125" dur="1000"/>
                                        <p:tgtEl>
                                          <p:spTgt spid="22"/>
                                        </p:tgtEl>
                                      </p:cBhvr>
                                    </p:animEffect>
                                  </p:childTnLst>
                                </p:cTn>
                              </p:par>
                            </p:childTnLst>
                          </p:cTn>
                        </p:par>
                        <p:par>
                          <p:cTn id="126" fill="hold">
                            <p:stCondLst>
                              <p:cond delay="1000"/>
                            </p:stCondLst>
                            <p:childTnLst>
                              <p:par>
                                <p:cTn id="127" presetID="53" presetClass="entr" presetSubtype="16" fill="hold" grpId="0" nodeType="afterEffect">
                                  <p:stCondLst>
                                    <p:cond delay="0"/>
                                  </p:stCondLst>
                                  <p:childTnLst>
                                    <p:set>
                                      <p:cBhvr>
                                        <p:cTn id="128" dur="1" fill="hold">
                                          <p:stCondLst>
                                            <p:cond delay="0"/>
                                          </p:stCondLst>
                                        </p:cTn>
                                        <p:tgtEl>
                                          <p:spTgt spid="41"/>
                                        </p:tgtEl>
                                        <p:attrNameLst>
                                          <p:attrName>style.visibility</p:attrName>
                                        </p:attrNameLst>
                                      </p:cBhvr>
                                      <p:to>
                                        <p:strVal val="visible"/>
                                      </p:to>
                                    </p:set>
                                    <p:anim calcmode="lin" valueType="num">
                                      <p:cBhvr>
                                        <p:cTn id="129" dur="500" fill="hold"/>
                                        <p:tgtEl>
                                          <p:spTgt spid="41"/>
                                        </p:tgtEl>
                                        <p:attrNameLst>
                                          <p:attrName>ppt_w</p:attrName>
                                        </p:attrNameLst>
                                      </p:cBhvr>
                                      <p:tavLst>
                                        <p:tav tm="0">
                                          <p:val>
                                            <p:fltVal val="0"/>
                                          </p:val>
                                        </p:tav>
                                        <p:tav tm="100000">
                                          <p:val>
                                            <p:strVal val="#ppt_w"/>
                                          </p:val>
                                        </p:tav>
                                      </p:tavLst>
                                    </p:anim>
                                    <p:anim calcmode="lin" valueType="num">
                                      <p:cBhvr>
                                        <p:cTn id="130" dur="500" fill="hold"/>
                                        <p:tgtEl>
                                          <p:spTgt spid="41"/>
                                        </p:tgtEl>
                                        <p:attrNameLst>
                                          <p:attrName>ppt_h</p:attrName>
                                        </p:attrNameLst>
                                      </p:cBhvr>
                                      <p:tavLst>
                                        <p:tav tm="0">
                                          <p:val>
                                            <p:fltVal val="0"/>
                                          </p:val>
                                        </p:tav>
                                        <p:tav tm="100000">
                                          <p:val>
                                            <p:strVal val="#ppt_h"/>
                                          </p:val>
                                        </p:tav>
                                      </p:tavLst>
                                    </p:anim>
                                    <p:animEffect transition="in" filter="fade">
                                      <p:cBhvr>
                                        <p:cTn id="131" dur="500"/>
                                        <p:tgtEl>
                                          <p:spTgt spid="41"/>
                                        </p:tgtEl>
                                      </p:cBhvr>
                                    </p:animEffect>
                                  </p:childTnLst>
                                </p:cTn>
                              </p:par>
                            </p:childTnLst>
                          </p:cTn>
                        </p:par>
                      </p:childTnLst>
                    </p:cTn>
                  </p:par>
                  <p:par>
                    <p:cTn id="132" fill="hold">
                      <p:stCondLst>
                        <p:cond delay="indefinite"/>
                      </p:stCondLst>
                      <p:childTnLst>
                        <p:par>
                          <p:cTn id="133" fill="hold">
                            <p:stCondLst>
                              <p:cond delay="0"/>
                            </p:stCondLst>
                            <p:childTnLst>
                              <p:par>
                                <p:cTn id="134" presetID="53" presetClass="entr" presetSubtype="16" fill="hold" grpId="0" nodeType="clickEffect">
                                  <p:stCondLst>
                                    <p:cond delay="0"/>
                                  </p:stCondLst>
                                  <p:childTnLst>
                                    <p:set>
                                      <p:cBhvr>
                                        <p:cTn id="135" dur="1" fill="hold">
                                          <p:stCondLst>
                                            <p:cond delay="0"/>
                                          </p:stCondLst>
                                        </p:cTn>
                                        <p:tgtEl>
                                          <p:spTgt spid="42"/>
                                        </p:tgtEl>
                                        <p:attrNameLst>
                                          <p:attrName>style.visibility</p:attrName>
                                        </p:attrNameLst>
                                      </p:cBhvr>
                                      <p:to>
                                        <p:strVal val="visible"/>
                                      </p:to>
                                    </p:set>
                                    <p:anim calcmode="lin" valueType="num">
                                      <p:cBhvr>
                                        <p:cTn id="136" dur="500" fill="hold"/>
                                        <p:tgtEl>
                                          <p:spTgt spid="42"/>
                                        </p:tgtEl>
                                        <p:attrNameLst>
                                          <p:attrName>ppt_w</p:attrName>
                                        </p:attrNameLst>
                                      </p:cBhvr>
                                      <p:tavLst>
                                        <p:tav tm="0">
                                          <p:val>
                                            <p:fltVal val="0"/>
                                          </p:val>
                                        </p:tav>
                                        <p:tav tm="100000">
                                          <p:val>
                                            <p:strVal val="#ppt_w"/>
                                          </p:val>
                                        </p:tav>
                                      </p:tavLst>
                                    </p:anim>
                                    <p:anim calcmode="lin" valueType="num">
                                      <p:cBhvr>
                                        <p:cTn id="137" dur="500" fill="hold"/>
                                        <p:tgtEl>
                                          <p:spTgt spid="42"/>
                                        </p:tgtEl>
                                        <p:attrNameLst>
                                          <p:attrName>ppt_h</p:attrName>
                                        </p:attrNameLst>
                                      </p:cBhvr>
                                      <p:tavLst>
                                        <p:tav tm="0">
                                          <p:val>
                                            <p:fltVal val="0"/>
                                          </p:val>
                                        </p:tav>
                                        <p:tav tm="100000">
                                          <p:val>
                                            <p:strVal val="#ppt_h"/>
                                          </p:val>
                                        </p:tav>
                                      </p:tavLst>
                                    </p:anim>
                                    <p:animEffect transition="in" filter="fade">
                                      <p:cBhvr>
                                        <p:cTn id="138" dur="500"/>
                                        <p:tgtEl>
                                          <p:spTgt spid="42"/>
                                        </p:tgtEl>
                                      </p:cBhvr>
                                    </p:animEffect>
                                  </p:childTnLst>
                                </p:cTn>
                              </p:par>
                            </p:childTnLst>
                          </p:cTn>
                        </p:par>
                      </p:childTnLst>
                    </p:cTn>
                  </p:par>
                  <p:par>
                    <p:cTn id="139" fill="hold">
                      <p:stCondLst>
                        <p:cond delay="indefinite"/>
                      </p:stCondLst>
                      <p:childTnLst>
                        <p:par>
                          <p:cTn id="140" fill="hold">
                            <p:stCondLst>
                              <p:cond delay="0"/>
                            </p:stCondLst>
                            <p:childTnLst>
                              <p:par>
                                <p:cTn id="141" presetID="53" presetClass="entr" presetSubtype="16" fill="hold" grpId="0" nodeType="clickEffect">
                                  <p:stCondLst>
                                    <p:cond delay="0"/>
                                  </p:stCondLst>
                                  <p:childTnLst>
                                    <p:set>
                                      <p:cBhvr>
                                        <p:cTn id="142" dur="1" fill="hold">
                                          <p:stCondLst>
                                            <p:cond delay="0"/>
                                          </p:stCondLst>
                                        </p:cTn>
                                        <p:tgtEl>
                                          <p:spTgt spid="43"/>
                                        </p:tgtEl>
                                        <p:attrNameLst>
                                          <p:attrName>style.visibility</p:attrName>
                                        </p:attrNameLst>
                                      </p:cBhvr>
                                      <p:to>
                                        <p:strVal val="visible"/>
                                      </p:to>
                                    </p:set>
                                    <p:anim calcmode="lin" valueType="num">
                                      <p:cBhvr>
                                        <p:cTn id="143" dur="500" fill="hold"/>
                                        <p:tgtEl>
                                          <p:spTgt spid="43"/>
                                        </p:tgtEl>
                                        <p:attrNameLst>
                                          <p:attrName>ppt_w</p:attrName>
                                        </p:attrNameLst>
                                      </p:cBhvr>
                                      <p:tavLst>
                                        <p:tav tm="0">
                                          <p:val>
                                            <p:fltVal val="0"/>
                                          </p:val>
                                        </p:tav>
                                        <p:tav tm="100000">
                                          <p:val>
                                            <p:strVal val="#ppt_w"/>
                                          </p:val>
                                        </p:tav>
                                      </p:tavLst>
                                    </p:anim>
                                    <p:anim calcmode="lin" valueType="num">
                                      <p:cBhvr>
                                        <p:cTn id="144" dur="500" fill="hold"/>
                                        <p:tgtEl>
                                          <p:spTgt spid="43"/>
                                        </p:tgtEl>
                                        <p:attrNameLst>
                                          <p:attrName>ppt_h</p:attrName>
                                        </p:attrNameLst>
                                      </p:cBhvr>
                                      <p:tavLst>
                                        <p:tav tm="0">
                                          <p:val>
                                            <p:fltVal val="0"/>
                                          </p:val>
                                        </p:tav>
                                        <p:tav tm="100000">
                                          <p:val>
                                            <p:strVal val="#ppt_h"/>
                                          </p:val>
                                        </p:tav>
                                      </p:tavLst>
                                    </p:anim>
                                    <p:animEffect transition="in" filter="fade">
                                      <p:cBhvr>
                                        <p:cTn id="145" dur="500"/>
                                        <p:tgtEl>
                                          <p:spTgt spid="43"/>
                                        </p:tgtEl>
                                      </p:cBhvr>
                                    </p:animEffect>
                                  </p:childTnLst>
                                </p:cTn>
                              </p:par>
                            </p:childTnLst>
                          </p:cTn>
                        </p:par>
                      </p:childTnLst>
                    </p:cTn>
                  </p:par>
                  <p:par>
                    <p:cTn id="146" fill="hold">
                      <p:stCondLst>
                        <p:cond delay="indefinite"/>
                      </p:stCondLst>
                      <p:childTnLst>
                        <p:par>
                          <p:cTn id="147" fill="hold">
                            <p:stCondLst>
                              <p:cond delay="0"/>
                            </p:stCondLst>
                            <p:childTnLst>
                              <p:par>
                                <p:cTn id="148" presetID="53" presetClass="entr" presetSubtype="16" fill="hold" grpId="0" nodeType="clickEffect">
                                  <p:stCondLst>
                                    <p:cond delay="0"/>
                                  </p:stCondLst>
                                  <p:childTnLst>
                                    <p:set>
                                      <p:cBhvr>
                                        <p:cTn id="149" dur="1" fill="hold">
                                          <p:stCondLst>
                                            <p:cond delay="0"/>
                                          </p:stCondLst>
                                        </p:cTn>
                                        <p:tgtEl>
                                          <p:spTgt spid="44"/>
                                        </p:tgtEl>
                                        <p:attrNameLst>
                                          <p:attrName>style.visibility</p:attrName>
                                        </p:attrNameLst>
                                      </p:cBhvr>
                                      <p:to>
                                        <p:strVal val="visible"/>
                                      </p:to>
                                    </p:set>
                                    <p:anim calcmode="lin" valueType="num">
                                      <p:cBhvr>
                                        <p:cTn id="150" dur="500" fill="hold"/>
                                        <p:tgtEl>
                                          <p:spTgt spid="44"/>
                                        </p:tgtEl>
                                        <p:attrNameLst>
                                          <p:attrName>ppt_w</p:attrName>
                                        </p:attrNameLst>
                                      </p:cBhvr>
                                      <p:tavLst>
                                        <p:tav tm="0">
                                          <p:val>
                                            <p:fltVal val="0"/>
                                          </p:val>
                                        </p:tav>
                                        <p:tav tm="100000">
                                          <p:val>
                                            <p:strVal val="#ppt_w"/>
                                          </p:val>
                                        </p:tav>
                                      </p:tavLst>
                                    </p:anim>
                                    <p:anim calcmode="lin" valueType="num">
                                      <p:cBhvr>
                                        <p:cTn id="151" dur="500" fill="hold"/>
                                        <p:tgtEl>
                                          <p:spTgt spid="44"/>
                                        </p:tgtEl>
                                        <p:attrNameLst>
                                          <p:attrName>ppt_h</p:attrName>
                                        </p:attrNameLst>
                                      </p:cBhvr>
                                      <p:tavLst>
                                        <p:tav tm="0">
                                          <p:val>
                                            <p:fltVal val="0"/>
                                          </p:val>
                                        </p:tav>
                                        <p:tav tm="100000">
                                          <p:val>
                                            <p:strVal val="#ppt_h"/>
                                          </p:val>
                                        </p:tav>
                                      </p:tavLst>
                                    </p:anim>
                                    <p:animEffect transition="in" filter="fade">
                                      <p:cBhvr>
                                        <p:cTn id="152" dur="500"/>
                                        <p:tgtEl>
                                          <p:spTgt spid="44"/>
                                        </p:tgtEl>
                                      </p:cBhvr>
                                    </p:animEffect>
                                  </p:childTnLst>
                                </p:cTn>
                              </p:par>
                            </p:childTnLst>
                          </p:cTn>
                        </p:par>
                      </p:childTnLst>
                    </p:cTn>
                  </p:par>
                  <p:par>
                    <p:cTn id="153" fill="hold">
                      <p:stCondLst>
                        <p:cond delay="indefinite"/>
                      </p:stCondLst>
                      <p:childTnLst>
                        <p:par>
                          <p:cTn id="154" fill="hold">
                            <p:stCondLst>
                              <p:cond delay="0"/>
                            </p:stCondLst>
                            <p:childTnLst>
                              <p:par>
                                <p:cTn id="155" presetID="53" presetClass="entr" presetSubtype="16" fill="hold" grpId="0" nodeType="clickEffect">
                                  <p:stCondLst>
                                    <p:cond delay="0"/>
                                  </p:stCondLst>
                                  <p:childTnLst>
                                    <p:set>
                                      <p:cBhvr>
                                        <p:cTn id="156" dur="1" fill="hold">
                                          <p:stCondLst>
                                            <p:cond delay="0"/>
                                          </p:stCondLst>
                                        </p:cTn>
                                        <p:tgtEl>
                                          <p:spTgt spid="30"/>
                                        </p:tgtEl>
                                        <p:attrNameLst>
                                          <p:attrName>style.visibility</p:attrName>
                                        </p:attrNameLst>
                                      </p:cBhvr>
                                      <p:to>
                                        <p:strVal val="visible"/>
                                      </p:to>
                                    </p:set>
                                    <p:anim calcmode="lin" valueType="num">
                                      <p:cBhvr>
                                        <p:cTn id="157" dur="500" fill="hold"/>
                                        <p:tgtEl>
                                          <p:spTgt spid="30"/>
                                        </p:tgtEl>
                                        <p:attrNameLst>
                                          <p:attrName>ppt_w</p:attrName>
                                        </p:attrNameLst>
                                      </p:cBhvr>
                                      <p:tavLst>
                                        <p:tav tm="0">
                                          <p:val>
                                            <p:fltVal val="0"/>
                                          </p:val>
                                        </p:tav>
                                        <p:tav tm="100000">
                                          <p:val>
                                            <p:strVal val="#ppt_w"/>
                                          </p:val>
                                        </p:tav>
                                      </p:tavLst>
                                    </p:anim>
                                    <p:anim calcmode="lin" valueType="num">
                                      <p:cBhvr>
                                        <p:cTn id="158" dur="500" fill="hold"/>
                                        <p:tgtEl>
                                          <p:spTgt spid="30"/>
                                        </p:tgtEl>
                                        <p:attrNameLst>
                                          <p:attrName>ppt_h</p:attrName>
                                        </p:attrNameLst>
                                      </p:cBhvr>
                                      <p:tavLst>
                                        <p:tav tm="0">
                                          <p:val>
                                            <p:fltVal val="0"/>
                                          </p:val>
                                        </p:tav>
                                        <p:tav tm="100000">
                                          <p:val>
                                            <p:strVal val="#ppt_h"/>
                                          </p:val>
                                        </p:tav>
                                      </p:tavLst>
                                    </p:anim>
                                    <p:animEffect transition="in" filter="fade">
                                      <p:cBhvr>
                                        <p:cTn id="159"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animBg="1"/>
      <p:bldP spid="43" grpId="0" animBg="1"/>
      <p:bldP spid="44" grpId="0" animBg="1"/>
      <p:bldP spid="30" grpId="0" animBg="1"/>
      <p:bldP spid="32" grpId="0" animBg="1"/>
      <p:bldP spid="33" grpId="0" animBg="1"/>
      <p:bldP spid="34" grpId="0" animBg="1"/>
      <p:bldP spid="35" grpId="0" animBg="1"/>
      <p:bldP spid="18" grpId="0" animBg="1"/>
      <p:bldP spid="19" grpId="0" animBg="1"/>
      <p:bldP spid="20" grpId="0" animBg="1"/>
      <p:bldP spid="22" grpId="0" animBg="1"/>
      <p:bldP spid="21" grpId="0" animBg="1"/>
      <p:bldP spid="23" grpId="0" animBg="1"/>
      <p:bldP spid="15" grpId="0" animBg="1"/>
      <p:bldP spid="16" grpId="0" animBg="1"/>
      <p:bldP spid="37" grpId="0" animBg="1"/>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91566" y="1391334"/>
            <a:ext cx="6516603" cy="5312583"/>
          </a:xfrm>
          <a:prstGeom prst="rect">
            <a:avLst/>
          </a:prstGeom>
        </p:spPr>
      </p:pic>
      <p:sp>
        <p:nvSpPr>
          <p:cNvPr id="5" name="Rounded Rectangle 4"/>
          <p:cNvSpPr/>
          <p:nvPr/>
        </p:nvSpPr>
        <p:spPr>
          <a:xfrm>
            <a:off x="866775" y="5581650"/>
            <a:ext cx="1743075" cy="200025"/>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Rounded Rectangle 27"/>
          <p:cNvSpPr/>
          <p:nvPr/>
        </p:nvSpPr>
        <p:spPr>
          <a:xfrm>
            <a:off x="866774" y="5823930"/>
            <a:ext cx="1743075" cy="200025"/>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TextBox 3"/>
          <p:cNvSpPr txBox="1"/>
          <p:nvPr/>
        </p:nvSpPr>
        <p:spPr>
          <a:xfrm>
            <a:off x="198782" y="143123"/>
            <a:ext cx="2496793" cy="646331"/>
          </a:xfrm>
          <a:prstGeom prst="rect">
            <a:avLst/>
          </a:prstGeom>
          <a:solidFill>
            <a:schemeClr val="accent2"/>
          </a:solidFill>
          <a:effectLst>
            <a:softEdge rad="63500"/>
          </a:effectLst>
        </p:spPr>
        <p:txBody>
          <a:bodyPr wrap="square" rtlCol="0">
            <a:spAutoFit/>
          </a:bodyPr>
          <a:lstStyle/>
          <a:p>
            <a:pPr algn="ctr"/>
            <a:r>
              <a:rPr lang="en-CA" dirty="0"/>
              <a:t>Outlook GUI</a:t>
            </a:r>
          </a:p>
          <a:p>
            <a:pPr algn="ctr"/>
            <a:r>
              <a:rPr lang="en-CA" dirty="0"/>
              <a:t>Screens Layout - Options</a:t>
            </a:r>
          </a:p>
        </p:txBody>
      </p:sp>
      <p:sp>
        <p:nvSpPr>
          <p:cNvPr id="2" name="TextBox 1"/>
          <p:cNvSpPr txBox="1"/>
          <p:nvPr/>
        </p:nvSpPr>
        <p:spPr>
          <a:xfrm>
            <a:off x="4171950" y="152896"/>
            <a:ext cx="6534150" cy="923330"/>
          </a:xfrm>
          <a:prstGeom prst="rect">
            <a:avLst/>
          </a:prstGeom>
          <a:solidFill>
            <a:schemeClr val="bg1"/>
          </a:solidFill>
          <a:effectLst>
            <a:glow rad="139700">
              <a:srgbClr val="00B050">
                <a:alpha val="40000"/>
              </a:srgbClr>
            </a:glow>
            <a:softEdge rad="63500"/>
          </a:effectLst>
        </p:spPr>
        <p:txBody>
          <a:bodyPr wrap="square" rtlCol="0">
            <a:spAutoFit/>
          </a:bodyPr>
          <a:lstStyle/>
          <a:p>
            <a:pPr algn="ctr"/>
            <a:r>
              <a:rPr lang="en-CA" dirty="0"/>
              <a:t>The </a:t>
            </a:r>
            <a:r>
              <a:rPr lang="en-CA" b="1" i="1" dirty="0"/>
              <a:t>Options</a:t>
            </a:r>
            <a:r>
              <a:rPr lang="en-CA" dirty="0"/>
              <a:t> screen contains far too many items to cover here, so we will just cover the options categories where you can find the settings you might need and some of the more common settings.</a:t>
            </a:r>
          </a:p>
        </p:txBody>
      </p:sp>
      <p:grpSp>
        <p:nvGrpSpPr>
          <p:cNvPr id="12" name="Group 11"/>
          <p:cNvGrpSpPr/>
          <p:nvPr/>
        </p:nvGrpSpPr>
        <p:grpSpPr>
          <a:xfrm>
            <a:off x="352421" y="4126301"/>
            <a:ext cx="6191254" cy="584775"/>
            <a:chOff x="352421" y="4535876"/>
            <a:chExt cx="6191254" cy="584775"/>
          </a:xfrm>
        </p:grpSpPr>
        <p:sp>
          <p:nvSpPr>
            <p:cNvPr id="20" name="Line Callout 1 19"/>
            <p:cNvSpPr/>
            <p:nvPr/>
          </p:nvSpPr>
          <p:spPr>
            <a:xfrm>
              <a:off x="5581650" y="4687887"/>
              <a:ext cx="962025" cy="161925"/>
            </a:xfrm>
            <a:prstGeom prst="borderCallout1">
              <a:avLst>
                <a:gd name="adj1" fmla="val 65809"/>
                <a:gd name="adj2" fmla="val -1402"/>
                <a:gd name="adj3" fmla="val 100737"/>
                <a:gd name="adj4" fmla="val -44274"/>
              </a:avLst>
            </a:prstGeom>
            <a:no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TextBox 21"/>
            <p:cNvSpPr txBox="1"/>
            <p:nvPr/>
          </p:nvSpPr>
          <p:spPr>
            <a:xfrm>
              <a:off x="352421" y="4535876"/>
              <a:ext cx="4810125" cy="584775"/>
            </a:xfrm>
            <a:prstGeom prst="rect">
              <a:avLst/>
            </a:prstGeom>
            <a:noFill/>
            <a:ln w="19050">
              <a:solidFill>
                <a:schemeClr val="accent1">
                  <a:lumMod val="75000"/>
                </a:schemeClr>
              </a:solidFill>
            </a:ln>
          </p:spPr>
          <p:txBody>
            <a:bodyPr wrap="square" rtlCol="0">
              <a:spAutoFit/>
            </a:bodyPr>
            <a:lstStyle/>
            <a:p>
              <a:r>
                <a:rPr lang="en-CA" sz="1600" b="1" i="1" dirty="0"/>
                <a:t>Add-Ins</a:t>
              </a:r>
              <a:r>
                <a:rPr lang="en-CA" sz="1600" dirty="0"/>
                <a:t> lets you add, remove or configure third party software plug-ins for Outlook.</a:t>
              </a:r>
            </a:p>
          </p:txBody>
        </p:sp>
      </p:grpSp>
      <p:grpSp>
        <p:nvGrpSpPr>
          <p:cNvPr id="14" name="Group 13"/>
          <p:cNvGrpSpPr/>
          <p:nvPr/>
        </p:nvGrpSpPr>
        <p:grpSpPr>
          <a:xfrm>
            <a:off x="352421" y="4484452"/>
            <a:ext cx="6191252" cy="1600808"/>
            <a:chOff x="352421" y="4894027"/>
            <a:chExt cx="6191252" cy="1600808"/>
          </a:xfrm>
        </p:grpSpPr>
        <p:sp>
          <p:nvSpPr>
            <p:cNvPr id="21" name="Line Callout 1 20"/>
            <p:cNvSpPr/>
            <p:nvPr/>
          </p:nvSpPr>
          <p:spPr>
            <a:xfrm>
              <a:off x="5581648" y="4894027"/>
              <a:ext cx="962025" cy="161925"/>
            </a:xfrm>
            <a:prstGeom prst="borderCallout1">
              <a:avLst>
                <a:gd name="adj1" fmla="val 48161"/>
                <a:gd name="adj2" fmla="val -412"/>
                <a:gd name="adj3" fmla="val 724263"/>
                <a:gd name="adj4" fmla="val -43285"/>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TextBox 22"/>
            <p:cNvSpPr txBox="1"/>
            <p:nvPr/>
          </p:nvSpPr>
          <p:spPr>
            <a:xfrm>
              <a:off x="352421" y="5663838"/>
              <a:ext cx="4810125" cy="830997"/>
            </a:xfrm>
            <a:prstGeom prst="rect">
              <a:avLst/>
            </a:prstGeom>
            <a:noFill/>
            <a:ln w="19050">
              <a:solidFill>
                <a:srgbClr val="7030A0"/>
              </a:solidFill>
            </a:ln>
          </p:spPr>
          <p:txBody>
            <a:bodyPr wrap="square" rtlCol="0">
              <a:spAutoFit/>
            </a:bodyPr>
            <a:lstStyle/>
            <a:p>
              <a:r>
                <a:rPr lang="en-CA" sz="1600" dirty="0"/>
                <a:t>The </a:t>
              </a:r>
              <a:r>
                <a:rPr lang="en-CA" sz="1600" b="1" i="1" dirty="0"/>
                <a:t>Trust Center </a:t>
              </a:r>
              <a:r>
                <a:rPr lang="en-CA" sz="1600" dirty="0"/>
                <a:t>has options to:</a:t>
              </a:r>
            </a:p>
            <a:p>
              <a:pPr marL="447675" indent="-285750">
                <a:buFont typeface="Wingdings" panose="05000000000000000000" pitchFamily="2" charset="2"/>
                <a:buChar char="Ø"/>
              </a:pPr>
              <a:r>
                <a:rPr lang="en-CA" sz="1600" dirty="0"/>
                <a:t>Protect your Privacy</a:t>
              </a:r>
            </a:p>
            <a:p>
              <a:pPr marL="447675" indent="-285750">
                <a:buFont typeface="Wingdings" panose="05000000000000000000" pitchFamily="2" charset="2"/>
                <a:buChar char="Ø"/>
              </a:pPr>
              <a:r>
                <a:rPr lang="en-CA" sz="1600" dirty="0"/>
                <a:t>Security</a:t>
              </a:r>
            </a:p>
          </p:txBody>
        </p:sp>
      </p:grpSp>
      <p:grpSp>
        <p:nvGrpSpPr>
          <p:cNvPr id="10" name="Group 9"/>
          <p:cNvGrpSpPr/>
          <p:nvPr/>
        </p:nvGrpSpPr>
        <p:grpSpPr>
          <a:xfrm>
            <a:off x="352422" y="2979289"/>
            <a:ext cx="6191252" cy="1228471"/>
            <a:chOff x="352422" y="3407914"/>
            <a:chExt cx="6191252" cy="1228471"/>
          </a:xfrm>
        </p:grpSpPr>
        <p:sp>
          <p:nvSpPr>
            <p:cNvPr id="17" name="TextBox 16"/>
            <p:cNvSpPr txBox="1"/>
            <p:nvPr/>
          </p:nvSpPr>
          <p:spPr>
            <a:xfrm>
              <a:off x="352422" y="3407914"/>
              <a:ext cx="4810125" cy="584775"/>
            </a:xfrm>
            <a:prstGeom prst="rect">
              <a:avLst/>
            </a:prstGeom>
            <a:noFill/>
            <a:ln w="19050">
              <a:solidFill>
                <a:schemeClr val="accent2"/>
              </a:solidFill>
            </a:ln>
          </p:spPr>
          <p:txBody>
            <a:bodyPr wrap="square" rtlCol="0">
              <a:spAutoFit/>
            </a:bodyPr>
            <a:lstStyle/>
            <a:p>
              <a:r>
                <a:rPr lang="en-CA" sz="1600" dirty="0"/>
                <a:t>The </a:t>
              </a:r>
              <a:r>
                <a:rPr lang="en-CA" sz="1600" b="1" i="1" dirty="0"/>
                <a:t>Quick Access Toolbar</a:t>
              </a:r>
              <a:r>
                <a:rPr lang="en-CA" sz="1600" dirty="0"/>
                <a:t> is located along the top left of Outlook on the titlebar. </a:t>
              </a:r>
            </a:p>
          </p:txBody>
        </p:sp>
        <p:sp>
          <p:nvSpPr>
            <p:cNvPr id="24" name="Line Callout 1 23"/>
            <p:cNvSpPr/>
            <p:nvPr/>
          </p:nvSpPr>
          <p:spPr>
            <a:xfrm>
              <a:off x="5581649" y="4474460"/>
              <a:ext cx="962025" cy="161925"/>
            </a:xfrm>
            <a:prstGeom prst="borderCallout1">
              <a:avLst>
                <a:gd name="adj1" fmla="val 42279"/>
                <a:gd name="adj2" fmla="val 578"/>
                <a:gd name="adj3" fmla="val -481618"/>
                <a:gd name="adj4" fmla="val -43283"/>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7" name="Group 6"/>
          <p:cNvGrpSpPr/>
          <p:nvPr/>
        </p:nvGrpSpPr>
        <p:grpSpPr>
          <a:xfrm>
            <a:off x="352423" y="1860852"/>
            <a:ext cx="6191251" cy="2125628"/>
            <a:chOff x="352423" y="2279952"/>
            <a:chExt cx="6191251" cy="2125628"/>
          </a:xfrm>
        </p:grpSpPr>
        <p:sp>
          <p:nvSpPr>
            <p:cNvPr id="25" name="TextBox 24"/>
            <p:cNvSpPr txBox="1"/>
            <p:nvPr/>
          </p:nvSpPr>
          <p:spPr>
            <a:xfrm>
              <a:off x="352423" y="2279952"/>
              <a:ext cx="4810125" cy="584775"/>
            </a:xfrm>
            <a:prstGeom prst="rect">
              <a:avLst/>
            </a:prstGeom>
            <a:noFill/>
            <a:ln w="19050">
              <a:solidFill>
                <a:srgbClr val="C00000"/>
              </a:solidFill>
            </a:ln>
          </p:spPr>
          <p:txBody>
            <a:bodyPr wrap="square" rtlCol="0">
              <a:spAutoFit/>
            </a:bodyPr>
            <a:lstStyle/>
            <a:p>
              <a:r>
                <a:rPr lang="en-CA" sz="1600" b="1" i="1" dirty="0"/>
                <a:t>Customize Ribbon </a:t>
              </a:r>
              <a:r>
                <a:rPr lang="en-CA" sz="1600" dirty="0"/>
                <a:t>lets you add and remove items and make custom tabs.</a:t>
              </a:r>
            </a:p>
          </p:txBody>
        </p:sp>
        <p:sp>
          <p:nvSpPr>
            <p:cNvPr id="26" name="Line Callout 1 25"/>
            <p:cNvSpPr/>
            <p:nvPr/>
          </p:nvSpPr>
          <p:spPr>
            <a:xfrm>
              <a:off x="5581649" y="4243655"/>
              <a:ext cx="962025" cy="161925"/>
            </a:xfrm>
            <a:prstGeom prst="borderCallout1">
              <a:avLst>
                <a:gd name="adj1" fmla="val 42279"/>
                <a:gd name="adj2" fmla="val 578"/>
                <a:gd name="adj3" fmla="val -852205"/>
                <a:gd name="adj4" fmla="val -43283"/>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Tree>
    <p:extLst>
      <p:ext uri="{BB962C8B-B14F-4D97-AF65-F5344CB8AC3E}">
        <p14:creationId xmlns:p14="http://schemas.microsoft.com/office/powerpoint/2010/main" val="3133042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1000" fill="hold"/>
                                        <p:tgtEl>
                                          <p:spTgt spid="10"/>
                                        </p:tgtEl>
                                        <p:attrNameLst>
                                          <p:attrName>ppt_w</p:attrName>
                                        </p:attrNameLst>
                                      </p:cBhvr>
                                      <p:tavLst>
                                        <p:tav tm="0">
                                          <p:val>
                                            <p:fltVal val="0"/>
                                          </p:val>
                                        </p:tav>
                                        <p:tav tm="100000">
                                          <p:val>
                                            <p:strVal val="#ppt_w"/>
                                          </p:val>
                                        </p:tav>
                                      </p:tavLst>
                                    </p:anim>
                                    <p:anim calcmode="lin" valueType="num">
                                      <p:cBhvr>
                                        <p:cTn id="16" dur="1000" fill="hold"/>
                                        <p:tgtEl>
                                          <p:spTgt spid="10"/>
                                        </p:tgtEl>
                                        <p:attrNameLst>
                                          <p:attrName>ppt_h</p:attrName>
                                        </p:attrNameLst>
                                      </p:cBhvr>
                                      <p:tavLst>
                                        <p:tav tm="0">
                                          <p:val>
                                            <p:fltVal val="0"/>
                                          </p:val>
                                        </p:tav>
                                        <p:tav tm="100000">
                                          <p:val>
                                            <p:strVal val="#ppt_h"/>
                                          </p:val>
                                        </p:tav>
                                      </p:tavLst>
                                    </p:anim>
                                    <p:anim calcmode="lin" valueType="num">
                                      <p:cBhvr>
                                        <p:cTn id="17" dur="1000" fill="hold"/>
                                        <p:tgtEl>
                                          <p:spTgt spid="10"/>
                                        </p:tgtEl>
                                        <p:attrNameLst>
                                          <p:attrName>style.rotation</p:attrName>
                                        </p:attrNameLst>
                                      </p:cBhvr>
                                      <p:tavLst>
                                        <p:tav tm="0">
                                          <p:val>
                                            <p:fltVal val="90"/>
                                          </p:val>
                                        </p:tav>
                                        <p:tav tm="100000">
                                          <p:val>
                                            <p:fltVal val="0"/>
                                          </p:val>
                                        </p:tav>
                                      </p:tavLst>
                                    </p:anim>
                                    <p:animEffect transition="in" filter="fade">
                                      <p:cBhvr>
                                        <p:cTn id="18" dur="10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p:cTn id="23" dur="1000" fill="hold"/>
                                        <p:tgtEl>
                                          <p:spTgt spid="12"/>
                                        </p:tgtEl>
                                        <p:attrNameLst>
                                          <p:attrName>ppt_w</p:attrName>
                                        </p:attrNameLst>
                                      </p:cBhvr>
                                      <p:tavLst>
                                        <p:tav tm="0">
                                          <p:val>
                                            <p:fltVal val="0"/>
                                          </p:val>
                                        </p:tav>
                                        <p:tav tm="100000">
                                          <p:val>
                                            <p:strVal val="#ppt_w"/>
                                          </p:val>
                                        </p:tav>
                                      </p:tavLst>
                                    </p:anim>
                                    <p:anim calcmode="lin" valueType="num">
                                      <p:cBhvr>
                                        <p:cTn id="24" dur="1000" fill="hold"/>
                                        <p:tgtEl>
                                          <p:spTgt spid="12"/>
                                        </p:tgtEl>
                                        <p:attrNameLst>
                                          <p:attrName>ppt_h</p:attrName>
                                        </p:attrNameLst>
                                      </p:cBhvr>
                                      <p:tavLst>
                                        <p:tav tm="0">
                                          <p:val>
                                            <p:fltVal val="0"/>
                                          </p:val>
                                        </p:tav>
                                        <p:tav tm="100000">
                                          <p:val>
                                            <p:strVal val="#ppt_h"/>
                                          </p:val>
                                        </p:tav>
                                      </p:tavLst>
                                    </p:anim>
                                    <p:anim calcmode="lin" valueType="num">
                                      <p:cBhvr>
                                        <p:cTn id="25" dur="1000" fill="hold"/>
                                        <p:tgtEl>
                                          <p:spTgt spid="12"/>
                                        </p:tgtEl>
                                        <p:attrNameLst>
                                          <p:attrName>style.rotation</p:attrName>
                                        </p:attrNameLst>
                                      </p:cBhvr>
                                      <p:tavLst>
                                        <p:tav tm="0">
                                          <p:val>
                                            <p:fltVal val="90"/>
                                          </p:val>
                                        </p:tav>
                                        <p:tav tm="100000">
                                          <p:val>
                                            <p:fltVal val="0"/>
                                          </p:val>
                                        </p:tav>
                                      </p:tavLst>
                                    </p:anim>
                                    <p:animEffect transition="in" filter="fade">
                                      <p:cBhvr>
                                        <p:cTn id="26" dur="10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1000" fill="hold"/>
                                        <p:tgtEl>
                                          <p:spTgt spid="14"/>
                                        </p:tgtEl>
                                        <p:attrNameLst>
                                          <p:attrName>ppt_w</p:attrName>
                                        </p:attrNameLst>
                                      </p:cBhvr>
                                      <p:tavLst>
                                        <p:tav tm="0">
                                          <p:val>
                                            <p:fltVal val="0"/>
                                          </p:val>
                                        </p:tav>
                                        <p:tav tm="100000">
                                          <p:val>
                                            <p:strVal val="#ppt_w"/>
                                          </p:val>
                                        </p:tav>
                                      </p:tavLst>
                                    </p:anim>
                                    <p:anim calcmode="lin" valueType="num">
                                      <p:cBhvr>
                                        <p:cTn id="32" dur="1000" fill="hold"/>
                                        <p:tgtEl>
                                          <p:spTgt spid="14"/>
                                        </p:tgtEl>
                                        <p:attrNameLst>
                                          <p:attrName>ppt_h</p:attrName>
                                        </p:attrNameLst>
                                      </p:cBhvr>
                                      <p:tavLst>
                                        <p:tav tm="0">
                                          <p:val>
                                            <p:fltVal val="0"/>
                                          </p:val>
                                        </p:tav>
                                        <p:tav tm="100000">
                                          <p:val>
                                            <p:strVal val="#ppt_h"/>
                                          </p:val>
                                        </p:tav>
                                      </p:tavLst>
                                    </p:anim>
                                    <p:anim calcmode="lin" valueType="num">
                                      <p:cBhvr>
                                        <p:cTn id="33" dur="1000" fill="hold"/>
                                        <p:tgtEl>
                                          <p:spTgt spid="14"/>
                                        </p:tgtEl>
                                        <p:attrNameLst>
                                          <p:attrName>style.rotation</p:attrName>
                                        </p:attrNameLst>
                                      </p:cBhvr>
                                      <p:tavLst>
                                        <p:tav tm="0">
                                          <p:val>
                                            <p:fltVal val="90"/>
                                          </p:val>
                                        </p:tav>
                                        <p:tav tm="100000">
                                          <p:val>
                                            <p:fltVal val="0"/>
                                          </p:val>
                                        </p:tav>
                                      </p:tavLst>
                                    </p:anim>
                                    <p:animEffect transition="in" filter="fade">
                                      <p:cBhvr>
                                        <p:cTn id="34" dur="1000"/>
                                        <p:tgtEl>
                                          <p:spTgt spid="14"/>
                                        </p:tgtEl>
                                      </p:cBhvr>
                                    </p:animEffect>
                                  </p:childTnLst>
                                </p:cTn>
                              </p:par>
                            </p:childTnLst>
                          </p:cTn>
                        </p:par>
                        <p:par>
                          <p:cTn id="35" fill="hold">
                            <p:stCondLst>
                              <p:cond delay="1000"/>
                            </p:stCondLst>
                            <p:childTnLst>
                              <p:par>
                                <p:cTn id="36" presetID="53" presetClass="entr" presetSubtype="16" fill="hold" grpId="0" nodeType="afterEffect">
                                  <p:stCondLst>
                                    <p:cond delay="0"/>
                                  </p:stCondLst>
                                  <p:childTnLst>
                                    <p:set>
                                      <p:cBhvr>
                                        <p:cTn id="37" dur="1" fill="hold">
                                          <p:stCondLst>
                                            <p:cond delay="0"/>
                                          </p:stCondLst>
                                        </p:cTn>
                                        <p:tgtEl>
                                          <p:spTgt spid="5"/>
                                        </p:tgtEl>
                                        <p:attrNameLst>
                                          <p:attrName>style.visibility</p:attrName>
                                        </p:attrNameLst>
                                      </p:cBhvr>
                                      <p:to>
                                        <p:strVal val="visible"/>
                                      </p:to>
                                    </p:set>
                                    <p:anim calcmode="lin" valueType="num">
                                      <p:cBhvr>
                                        <p:cTn id="38" dur="500" fill="hold"/>
                                        <p:tgtEl>
                                          <p:spTgt spid="5"/>
                                        </p:tgtEl>
                                        <p:attrNameLst>
                                          <p:attrName>ppt_w</p:attrName>
                                        </p:attrNameLst>
                                      </p:cBhvr>
                                      <p:tavLst>
                                        <p:tav tm="0">
                                          <p:val>
                                            <p:fltVal val="0"/>
                                          </p:val>
                                        </p:tav>
                                        <p:tav tm="100000">
                                          <p:val>
                                            <p:strVal val="#ppt_w"/>
                                          </p:val>
                                        </p:tav>
                                      </p:tavLst>
                                    </p:anim>
                                    <p:anim calcmode="lin" valueType="num">
                                      <p:cBhvr>
                                        <p:cTn id="39" dur="500" fill="hold"/>
                                        <p:tgtEl>
                                          <p:spTgt spid="5"/>
                                        </p:tgtEl>
                                        <p:attrNameLst>
                                          <p:attrName>ppt_h</p:attrName>
                                        </p:attrNameLst>
                                      </p:cBhvr>
                                      <p:tavLst>
                                        <p:tav tm="0">
                                          <p:val>
                                            <p:fltVal val="0"/>
                                          </p:val>
                                        </p:tav>
                                        <p:tav tm="100000">
                                          <p:val>
                                            <p:strVal val="#ppt_h"/>
                                          </p:val>
                                        </p:tav>
                                      </p:tavLst>
                                    </p:anim>
                                    <p:animEffect transition="in" filter="fade">
                                      <p:cBhvr>
                                        <p:cTn id="40" dur="500"/>
                                        <p:tgtEl>
                                          <p:spTgt spid="5"/>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28"/>
                                        </p:tgtEl>
                                        <p:attrNameLst>
                                          <p:attrName>style.visibility</p:attrName>
                                        </p:attrNameLst>
                                      </p:cBhvr>
                                      <p:to>
                                        <p:strVal val="visible"/>
                                      </p:to>
                                    </p:set>
                                    <p:anim calcmode="lin" valueType="num">
                                      <p:cBhvr>
                                        <p:cTn id="45" dur="500" fill="hold"/>
                                        <p:tgtEl>
                                          <p:spTgt spid="28"/>
                                        </p:tgtEl>
                                        <p:attrNameLst>
                                          <p:attrName>ppt_w</p:attrName>
                                        </p:attrNameLst>
                                      </p:cBhvr>
                                      <p:tavLst>
                                        <p:tav tm="0">
                                          <p:val>
                                            <p:fltVal val="0"/>
                                          </p:val>
                                        </p:tav>
                                        <p:tav tm="100000">
                                          <p:val>
                                            <p:strVal val="#ppt_w"/>
                                          </p:val>
                                        </p:tav>
                                      </p:tavLst>
                                    </p:anim>
                                    <p:anim calcmode="lin" valueType="num">
                                      <p:cBhvr>
                                        <p:cTn id="46" dur="500" fill="hold"/>
                                        <p:tgtEl>
                                          <p:spTgt spid="28"/>
                                        </p:tgtEl>
                                        <p:attrNameLst>
                                          <p:attrName>ppt_h</p:attrName>
                                        </p:attrNameLst>
                                      </p:cBhvr>
                                      <p:tavLst>
                                        <p:tav tm="0">
                                          <p:val>
                                            <p:fltVal val="0"/>
                                          </p:val>
                                        </p:tav>
                                        <p:tav tm="100000">
                                          <p:val>
                                            <p:strVal val="#ppt_h"/>
                                          </p:val>
                                        </p:tav>
                                      </p:tavLst>
                                    </p:anim>
                                    <p:animEffect transition="in" filter="fade">
                                      <p:cBhvr>
                                        <p:cTn id="4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7775" y="1021388"/>
            <a:ext cx="7105996" cy="5793079"/>
          </a:xfrm>
          <a:prstGeom prst="rect">
            <a:avLst/>
          </a:prstGeom>
        </p:spPr>
      </p:pic>
      <p:grpSp>
        <p:nvGrpSpPr>
          <p:cNvPr id="13" name="Group 12"/>
          <p:cNvGrpSpPr/>
          <p:nvPr/>
        </p:nvGrpSpPr>
        <p:grpSpPr>
          <a:xfrm>
            <a:off x="884183" y="2033979"/>
            <a:ext cx="3247697" cy="947556"/>
            <a:chOff x="388883" y="1414854"/>
            <a:chExt cx="3247697" cy="947556"/>
          </a:xfrm>
        </p:grpSpPr>
        <p:sp>
          <p:nvSpPr>
            <p:cNvPr id="11" name="Rounded Rectangle 10"/>
            <p:cNvSpPr/>
            <p:nvPr/>
          </p:nvSpPr>
          <p:spPr>
            <a:xfrm>
              <a:off x="388883" y="1689748"/>
              <a:ext cx="3247697" cy="67266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ounded Rectangle 11"/>
            <p:cNvSpPr/>
            <p:nvPr/>
          </p:nvSpPr>
          <p:spPr>
            <a:xfrm>
              <a:off x="1057276" y="1414854"/>
              <a:ext cx="2569779" cy="271879"/>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14" name="Group 13"/>
          <p:cNvGrpSpPr/>
          <p:nvPr/>
        </p:nvGrpSpPr>
        <p:grpSpPr>
          <a:xfrm>
            <a:off x="878927" y="3264663"/>
            <a:ext cx="3247697" cy="939912"/>
            <a:chOff x="388883" y="1406314"/>
            <a:chExt cx="3247697" cy="939912"/>
          </a:xfrm>
        </p:grpSpPr>
        <p:sp>
          <p:nvSpPr>
            <p:cNvPr id="15" name="Rounded Rectangle 14"/>
            <p:cNvSpPr/>
            <p:nvPr/>
          </p:nvSpPr>
          <p:spPr>
            <a:xfrm>
              <a:off x="388883" y="1673564"/>
              <a:ext cx="3247697" cy="67266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Rounded Rectangle 15"/>
            <p:cNvSpPr/>
            <p:nvPr/>
          </p:nvSpPr>
          <p:spPr>
            <a:xfrm>
              <a:off x="1341053" y="1406314"/>
              <a:ext cx="2286001" cy="271879"/>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17" name="Group 16"/>
          <p:cNvGrpSpPr/>
          <p:nvPr/>
        </p:nvGrpSpPr>
        <p:grpSpPr>
          <a:xfrm>
            <a:off x="878927" y="4425260"/>
            <a:ext cx="3247697" cy="541811"/>
            <a:chOff x="388883" y="1812507"/>
            <a:chExt cx="3247697" cy="541811"/>
          </a:xfrm>
        </p:grpSpPr>
        <p:sp>
          <p:nvSpPr>
            <p:cNvPr id="18" name="Rounded Rectangle 17"/>
            <p:cNvSpPr/>
            <p:nvPr/>
          </p:nvSpPr>
          <p:spPr>
            <a:xfrm>
              <a:off x="388883" y="2084386"/>
              <a:ext cx="3247697" cy="26993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Rounded Rectangle 18"/>
            <p:cNvSpPr/>
            <p:nvPr/>
          </p:nvSpPr>
          <p:spPr>
            <a:xfrm>
              <a:off x="1403132" y="1812507"/>
              <a:ext cx="2222938" cy="271879"/>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5" name="TextBox 4"/>
          <p:cNvSpPr txBox="1"/>
          <p:nvPr/>
        </p:nvSpPr>
        <p:spPr>
          <a:xfrm>
            <a:off x="198782" y="143123"/>
            <a:ext cx="4598862" cy="646331"/>
          </a:xfrm>
          <a:prstGeom prst="rect">
            <a:avLst/>
          </a:prstGeom>
          <a:solidFill>
            <a:schemeClr val="accent2"/>
          </a:solidFill>
          <a:effectLst>
            <a:softEdge rad="63500"/>
          </a:effectLst>
        </p:spPr>
        <p:txBody>
          <a:bodyPr wrap="square" rtlCol="0">
            <a:spAutoFit/>
          </a:bodyPr>
          <a:lstStyle/>
          <a:p>
            <a:pPr algn="ctr"/>
            <a:r>
              <a:rPr lang="en-CA" dirty="0"/>
              <a:t>Exercise</a:t>
            </a:r>
          </a:p>
          <a:p>
            <a:pPr algn="ctr"/>
            <a:r>
              <a:rPr lang="en-CA" dirty="0"/>
              <a:t>Email Options – HTML vs Rich Text vs Plain Text</a:t>
            </a:r>
          </a:p>
        </p:txBody>
      </p:sp>
      <p:sp>
        <p:nvSpPr>
          <p:cNvPr id="7" name="TextBox 6"/>
          <p:cNvSpPr txBox="1"/>
          <p:nvPr/>
        </p:nvSpPr>
        <p:spPr>
          <a:xfrm>
            <a:off x="5057775" y="604788"/>
            <a:ext cx="3037489" cy="369332"/>
          </a:xfrm>
          <a:prstGeom prst="rect">
            <a:avLst/>
          </a:prstGeom>
          <a:noFill/>
          <a:ln w="19050">
            <a:solidFill>
              <a:srgbClr val="0070C0"/>
            </a:solidFill>
          </a:ln>
        </p:spPr>
        <p:txBody>
          <a:bodyPr wrap="square" rtlCol="0">
            <a:spAutoFit/>
          </a:bodyPr>
          <a:lstStyle/>
          <a:p>
            <a:pPr algn="ctr"/>
            <a:r>
              <a:rPr lang="en-CA" dirty="0"/>
              <a:t>In the </a:t>
            </a:r>
            <a:r>
              <a:rPr lang="en-CA" b="1" i="1" dirty="0"/>
              <a:t>Options</a:t>
            </a:r>
            <a:r>
              <a:rPr lang="en-CA" dirty="0"/>
              <a:t> click on </a:t>
            </a:r>
            <a:r>
              <a:rPr lang="en-CA" b="1" i="1" dirty="0"/>
              <a:t>Mail</a:t>
            </a:r>
            <a:r>
              <a:rPr lang="en-CA" dirty="0"/>
              <a:t>.</a:t>
            </a:r>
          </a:p>
        </p:txBody>
      </p:sp>
      <p:cxnSp>
        <p:nvCxnSpPr>
          <p:cNvPr id="9" name="Straight Arrow Connector 8"/>
          <p:cNvCxnSpPr>
            <a:stCxn id="7" idx="2"/>
          </p:cNvCxnSpPr>
          <p:nvPr/>
        </p:nvCxnSpPr>
        <p:spPr>
          <a:xfrm flipH="1">
            <a:off x="5876925" y="974120"/>
            <a:ext cx="699595" cy="62608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821120" y="1721629"/>
            <a:ext cx="3363310" cy="3293209"/>
          </a:xfrm>
          <a:prstGeom prst="rect">
            <a:avLst/>
          </a:prstGeom>
          <a:noFill/>
          <a:ln w="19050">
            <a:solidFill>
              <a:srgbClr val="7030A0"/>
            </a:solidFill>
          </a:ln>
        </p:spPr>
        <p:txBody>
          <a:bodyPr wrap="square" rtlCol="0">
            <a:spAutoFit/>
          </a:bodyPr>
          <a:lstStyle/>
          <a:p>
            <a:r>
              <a:rPr lang="en-CA" sz="1600" b="1" dirty="0"/>
              <a:t>Compose messages</a:t>
            </a:r>
          </a:p>
          <a:p>
            <a:r>
              <a:rPr lang="en-CA" sz="1600" b="1" i="1" dirty="0"/>
              <a:t>HTML</a:t>
            </a:r>
            <a:r>
              <a:rPr lang="en-CA" sz="1600" dirty="0"/>
              <a:t> – HTML is the language of </a:t>
            </a:r>
          </a:p>
          <a:p>
            <a:r>
              <a:rPr lang="en-CA" sz="1600" dirty="0"/>
              <a:t> web pages.  This allows most formatting that any web page can display.</a:t>
            </a:r>
          </a:p>
          <a:p>
            <a:endParaRPr lang="en-CA" sz="1600" dirty="0"/>
          </a:p>
          <a:p>
            <a:r>
              <a:rPr lang="en-CA" sz="1600" b="1" i="1" dirty="0"/>
              <a:t>Rich Text </a:t>
            </a:r>
            <a:r>
              <a:rPr lang="en-CA" sz="1600" dirty="0"/>
              <a:t>– Rich text allows formatting like HTML but the email can only be viewed (with that formatting) in Outlook or Exchange Clients</a:t>
            </a:r>
          </a:p>
          <a:p>
            <a:endParaRPr lang="en-CA" sz="1600" dirty="0"/>
          </a:p>
          <a:p>
            <a:r>
              <a:rPr lang="en-CA" sz="1600" b="1" i="1" dirty="0"/>
              <a:t>Plain Text </a:t>
            </a:r>
            <a:r>
              <a:rPr lang="en-CA" sz="1600" dirty="0"/>
              <a:t>– No text formatting nor pictures, just plain old text.</a:t>
            </a:r>
          </a:p>
        </p:txBody>
      </p:sp>
      <p:graphicFrame>
        <p:nvGraphicFramePr>
          <p:cNvPr id="3" name="Object 2"/>
          <p:cNvGraphicFramePr>
            <a:graphicFrameLocks noChangeAspect="1"/>
          </p:cNvGraphicFramePr>
          <p:nvPr>
            <p:extLst>
              <p:ext uri="{D42A27DB-BD31-4B8C-83A1-F6EECF244321}">
                <p14:modId xmlns:p14="http://schemas.microsoft.com/office/powerpoint/2010/main" val="1022155968"/>
              </p:ext>
            </p:extLst>
          </p:nvPr>
        </p:nvGraphicFramePr>
        <p:xfrm>
          <a:off x="8435759" y="2468975"/>
          <a:ext cx="638426" cy="655226"/>
        </p:xfrm>
        <a:graphic>
          <a:graphicData uri="http://schemas.openxmlformats.org/presentationml/2006/ole">
            <mc:AlternateContent xmlns:mc="http://schemas.openxmlformats.org/markup-compatibility/2006">
              <mc:Choice xmlns:v="urn:schemas-microsoft-com:vml" Requires="v">
                <p:oleObj spid="_x0000_s4270" name="Image" r:id="rId4" imgW="964800" imgH="990360" progId="Photoshop.Image.12">
                  <p:embed/>
                </p:oleObj>
              </mc:Choice>
              <mc:Fallback>
                <p:oleObj name="Image" r:id="rId4" imgW="964800" imgH="990360" progId="Photoshop.Image.12">
                  <p:embed/>
                  <p:pic>
                    <p:nvPicPr>
                      <p:cNvPr id="0" name=""/>
                      <p:cNvPicPr/>
                      <p:nvPr/>
                    </p:nvPicPr>
                    <p:blipFill>
                      <a:blip r:embed="rId5"/>
                      <a:stretch>
                        <a:fillRect/>
                      </a:stretch>
                    </p:blipFill>
                    <p:spPr>
                      <a:xfrm>
                        <a:off x="8435759" y="2468975"/>
                        <a:ext cx="638426" cy="655226"/>
                      </a:xfrm>
                      <a:prstGeom prst="rect">
                        <a:avLst/>
                      </a:prstGeom>
                      <a:ln w="12700">
                        <a:solidFill>
                          <a:schemeClr val="bg1">
                            <a:lumMod val="65000"/>
                          </a:schemeClr>
                        </a:solidFill>
                      </a:ln>
                    </p:spPr>
                  </p:pic>
                </p:oleObj>
              </mc:Fallback>
            </mc:AlternateContent>
          </a:graphicData>
        </a:graphic>
      </p:graphicFrame>
      <p:grpSp>
        <p:nvGrpSpPr>
          <p:cNvPr id="20" name="Group 19"/>
          <p:cNvGrpSpPr/>
          <p:nvPr/>
        </p:nvGrpSpPr>
        <p:grpSpPr>
          <a:xfrm>
            <a:off x="8136157" y="143123"/>
            <a:ext cx="3933825" cy="338554"/>
            <a:chOff x="4209176" y="1154544"/>
            <a:chExt cx="3933825" cy="338554"/>
          </a:xfrm>
        </p:grpSpPr>
        <p:sp>
          <p:nvSpPr>
            <p:cNvPr id="4" name="TextBox 3"/>
            <p:cNvSpPr txBox="1"/>
            <p:nvPr/>
          </p:nvSpPr>
          <p:spPr>
            <a:xfrm>
              <a:off x="4209176" y="1154544"/>
              <a:ext cx="3933825" cy="338554"/>
            </a:xfrm>
            <a:prstGeom prst="rect">
              <a:avLst/>
            </a:prstGeom>
            <a:noFill/>
            <a:ln w="19050">
              <a:solidFill>
                <a:srgbClr val="0070C0"/>
              </a:solidFill>
            </a:ln>
          </p:spPr>
          <p:txBody>
            <a:bodyPr wrap="square" rtlCol="0">
              <a:spAutoFit/>
            </a:bodyPr>
            <a:lstStyle/>
            <a:p>
              <a:r>
                <a:rPr lang="en-CA" sz="1600" dirty="0"/>
                <a:t>Now click on the       arrow to get the menu.</a:t>
              </a:r>
            </a:p>
          </p:txBody>
        </p:sp>
        <p:graphicFrame>
          <p:nvGraphicFramePr>
            <p:cNvPr id="8" name="Object 7"/>
            <p:cNvGraphicFramePr>
              <a:graphicFrameLocks noChangeAspect="1"/>
            </p:cNvGraphicFramePr>
            <p:nvPr/>
          </p:nvGraphicFramePr>
          <p:xfrm>
            <a:off x="5712700" y="1216535"/>
            <a:ext cx="203843" cy="214572"/>
          </p:xfrm>
          <a:graphic>
            <a:graphicData uri="http://schemas.openxmlformats.org/presentationml/2006/ole">
              <mc:AlternateContent xmlns:mc="http://schemas.openxmlformats.org/markup-compatibility/2006">
                <mc:Choice xmlns:v="urn:schemas-microsoft-com:vml" Requires="v">
                  <p:oleObj spid="_x0000_s4271" name="Image" r:id="rId6" imgW="241200" imgH="253800" progId="Photoshop.Image.12">
                    <p:embed/>
                  </p:oleObj>
                </mc:Choice>
                <mc:Fallback>
                  <p:oleObj name="Image" r:id="rId6" imgW="241200" imgH="253800" progId="Photoshop.Image.12">
                    <p:embed/>
                    <p:pic>
                      <p:nvPicPr>
                        <p:cNvPr id="0" name=""/>
                        <p:cNvPicPr/>
                        <p:nvPr/>
                      </p:nvPicPr>
                      <p:blipFill>
                        <a:blip r:embed="rId7"/>
                        <a:stretch>
                          <a:fillRect/>
                        </a:stretch>
                      </p:blipFill>
                      <p:spPr>
                        <a:xfrm>
                          <a:off x="5712700" y="1216535"/>
                          <a:ext cx="203843" cy="214572"/>
                        </a:xfrm>
                        <a:prstGeom prst="rect">
                          <a:avLst/>
                        </a:prstGeom>
                      </p:spPr>
                    </p:pic>
                  </p:oleObj>
                </mc:Fallback>
              </mc:AlternateContent>
            </a:graphicData>
          </a:graphic>
        </p:graphicFrame>
      </p:grpSp>
      <p:cxnSp>
        <p:nvCxnSpPr>
          <p:cNvPr id="22" name="Straight Arrow Connector 21"/>
          <p:cNvCxnSpPr>
            <a:stCxn id="4" idx="2"/>
          </p:cNvCxnSpPr>
          <p:nvPr/>
        </p:nvCxnSpPr>
        <p:spPr>
          <a:xfrm flipH="1">
            <a:off x="9058275" y="481677"/>
            <a:ext cx="1044795" cy="1985298"/>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9352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par>
                                <p:cTn id="11" presetID="3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p:cTn id="21" dur="1000" fill="hold"/>
                                        <p:tgtEl>
                                          <p:spTgt spid="20"/>
                                        </p:tgtEl>
                                        <p:attrNameLst>
                                          <p:attrName>ppt_w</p:attrName>
                                        </p:attrNameLst>
                                      </p:cBhvr>
                                      <p:tavLst>
                                        <p:tav tm="0">
                                          <p:val>
                                            <p:fltVal val="0"/>
                                          </p:val>
                                        </p:tav>
                                        <p:tav tm="100000">
                                          <p:val>
                                            <p:strVal val="#ppt_w"/>
                                          </p:val>
                                        </p:tav>
                                      </p:tavLst>
                                    </p:anim>
                                    <p:anim calcmode="lin" valueType="num">
                                      <p:cBhvr>
                                        <p:cTn id="22" dur="1000" fill="hold"/>
                                        <p:tgtEl>
                                          <p:spTgt spid="20"/>
                                        </p:tgtEl>
                                        <p:attrNameLst>
                                          <p:attrName>ppt_h</p:attrName>
                                        </p:attrNameLst>
                                      </p:cBhvr>
                                      <p:tavLst>
                                        <p:tav tm="0">
                                          <p:val>
                                            <p:fltVal val="0"/>
                                          </p:val>
                                        </p:tav>
                                        <p:tav tm="100000">
                                          <p:val>
                                            <p:strVal val="#ppt_h"/>
                                          </p:val>
                                        </p:tav>
                                      </p:tavLst>
                                    </p:anim>
                                    <p:anim calcmode="lin" valueType="num">
                                      <p:cBhvr>
                                        <p:cTn id="23" dur="1000" fill="hold"/>
                                        <p:tgtEl>
                                          <p:spTgt spid="20"/>
                                        </p:tgtEl>
                                        <p:attrNameLst>
                                          <p:attrName>style.rotation</p:attrName>
                                        </p:attrNameLst>
                                      </p:cBhvr>
                                      <p:tavLst>
                                        <p:tav tm="0">
                                          <p:val>
                                            <p:fltVal val="90"/>
                                          </p:val>
                                        </p:tav>
                                        <p:tav tm="100000">
                                          <p:val>
                                            <p:fltVal val="0"/>
                                          </p:val>
                                        </p:tav>
                                      </p:tavLst>
                                    </p:anim>
                                    <p:animEffect transition="in" filter="fade">
                                      <p:cBhvr>
                                        <p:cTn id="24" dur="1000"/>
                                        <p:tgtEl>
                                          <p:spTgt spid="20"/>
                                        </p:tgtEl>
                                      </p:cBhvr>
                                    </p:animEffect>
                                  </p:childTnLst>
                                </p:cTn>
                              </p:par>
                            </p:childTnLst>
                          </p:cTn>
                        </p:par>
                        <p:par>
                          <p:cTn id="25" fill="hold">
                            <p:stCondLst>
                              <p:cond delay="1000"/>
                            </p:stCondLst>
                            <p:childTnLst>
                              <p:par>
                                <p:cTn id="26" presetID="53" presetClass="entr" presetSubtype="16" fill="hold" nodeType="after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p:cTn id="28" dur="500" fill="hold"/>
                                        <p:tgtEl>
                                          <p:spTgt spid="22"/>
                                        </p:tgtEl>
                                        <p:attrNameLst>
                                          <p:attrName>ppt_w</p:attrName>
                                        </p:attrNameLst>
                                      </p:cBhvr>
                                      <p:tavLst>
                                        <p:tav tm="0">
                                          <p:val>
                                            <p:fltVal val="0"/>
                                          </p:val>
                                        </p:tav>
                                        <p:tav tm="100000">
                                          <p:val>
                                            <p:strVal val="#ppt_w"/>
                                          </p:val>
                                        </p:tav>
                                      </p:tavLst>
                                    </p:anim>
                                    <p:anim calcmode="lin" valueType="num">
                                      <p:cBhvr>
                                        <p:cTn id="29" dur="500" fill="hold"/>
                                        <p:tgtEl>
                                          <p:spTgt spid="22"/>
                                        </p:tgtEl>
                                        <p:attrNameLst>
                                          <p:attrName>ppt_h</p:attrName>
                                        </p:attrNameLst>
                                      </p:cBhvr>
                                      <p:tavLst>
                                        <p:tav tm="0">
                                          <p:val>
                                            <p:fltVal val="0"/>
                                          </p:val>
                                        </p:tav>
                                        <p:tav tm="100000">
                                          <p:val>
                                            <p:strVal val="#ppt_h"/>
                                          </p:val>
                                        </p:tav>
                                      </p:tavLst>
                                    </p:anim>
                                    <p:animEffect transition="in" filter="fade">
                                      <p:cBhvr>
                                        <p:cTn id="30" dur="500"/>
                                        <p:tgtEl>
                                          <p:spTgt spid="22"/>
                                        </p:tgtEl>
                                      </p:cBhvr>
                                    </p:animEffect>
                                  </p:childTnLst>
                                </p:cTn>
                              </p:par>
                            </p:childTnLst>
                          </p:cTn>
                        </p:par>
                        <p:par>
                          <p:cTn id="31" fill="hold">
                            <p:stCondLst>
                              <p:cond delay="1500"/>
                            </p:stCondLst>
                            <p:childTnLst>
                              <p:par>
                                <p:cTn id="32" presetID="1" presetClass="entr" presetSubtype="0" fill="hold" nodeType="afterEffect">
                                  <p:stCondLst>
                                    <p:cond delay="0"/>
                                  </p:stCondLst>
                                  <p:childTnLst>
                                    <p:set>
                                      <p:cBhvr>
                                        <p:cTn id="33" dur="1" fill="hold">
                                          <p:stCondLst>
                                            <p:cond delay="0"/>
                                          </p:stCondLst>
                                        </p:cTn>
                                        <p:tgtEl>
                                          <p:spTgt spid="3"/>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additive="base">
                                        <p:cTn id="38" dur="500" fill="hold"/>
                                        <p:tgtEl>
                                          <p:spTgt spid="10"/>
                                        </p:tgtEl>
                                        <p:attrNameLst>
                                          <p:attrName>ppt_x</p:attrName>
                                        </p:attrNameLst>
                                      </p:cBhvr>
                                      <p:tavLst>
                                        <p:tav tm="0">
                                          <p:val>
                                            <p:strVal val="#ppt_x"/>
                                          </p:val>
                                        </p:tav>
                                        <p:tav tm="100000">
                                          <p:val>
                                            <p:strVal val="#ppt_x"/>
                                          </p:val>
                                        </p:tav>
                                      </p:tavLst>
                                    </p:anim>
                                    <p:anim calcmode="lin" valueType="num">
                                      <p:cBhvr additive="base">
                                        <p:cTn id="39" dur="500" fill="hold"/>
                                        <p:tgtEl>
                                          <p:spTgt spid="10"/>
                                        </p:tgtEl>
                                        <p:attrNameLst>
                                          <p:attrName>ppt_y</p:attrName>
                                        </p:attrNameLst>
                                      </p:cBhvr>
                                      <p:tavLst>
                                        <p:tav tm="0">
                                          <p:val>
                                            <p:strVal val="1+#ppt_h/2"/>
                                          </p:val>
                                        </p:tav>
                                        <p:tav tm="100000">
                                          <p:val>
                                            <p:strVal val="#ppt_y"/>
                                          </p:val>
                                        </p:tav>
                                      </p:tavLst>
                                    </p:anim>
                                  </p:childTnLst>
                                </p:cTn>
                              </p:par>
                            </p:childTnLst>
                          </p:cTn>
                        </p:par>
                        <p:par>
                          <p:cTn id="40" fill="hold">
                            <p:stCondLst>
                              <p:cond delay="500"/>
                            </p:stCondLst>
                            <p:childTnLst>
                              <p:par>
                                <p:cTn id="41" presetID="53" presetClass="entr" presetSubtype="16" fill="hold" nodeType="after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500" fill="hold"/>
                                        <p:tgtEl>
                                          <p:spTgt spid="13"/>
                                        </p:tgtEl>
                                        <p:attrNameLst>
                                          <p:attrName>ppt_w</p:attrName>
                                        </p:attrNameLst>
                                      </p:cBhvr>
                                      <p:tavLst>
                                        <p:tav tm="0">
                                          <p:val>
                                            <p:fltVal val="0"/>
                                          </p:val>
                                        </p:tav>
                                        <p:tav tm="100000">
                                          <p:val>
                                            <p:strVal val="#ppt_w"/>
                                          </p:val>
                                        </p:tav>
                                      </p:tavLst>
                                    </p:anim>
                                    <p:anim calcmode="lin" valueType="num">
                                      <p:cBhvr>
                                        <p:cTn id="44" dur="500" fill="hold"/>
                                        <p:tgtEl>
                                          <p:spTgt spid="13"/>
                                        </p:tgtEl>
                                        <p:attrNameLst>
                                          <p:attrName>ppt_h</p:attrName>
                                        </p:attrNameLst>
                                      </p:cBhvr>
                                      <p:tavLst>
                                        <p:tav tm="0">
                                          <p:val>
                                            <p:fltVal val="0"/>
                                          </p:val>
                                        </p:tav>
                                        <p:tav tm="100000">
                                          <p:val>
                                            <p:strVal val="#ppt_h"/>
                                          </p:val>
                                        </p:tav>
                                      </p:tavLst>
                                    </p:anim>
                                    <p:animEffect transition="in" filter="fade">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nodeType="clickEffect">
                                  <p:stCondLst>
                                    <p:cond delay="0"/>
                                  </p:stCondLst>
                                  <p:childTnLst>
                                    <p:set>
                                      <p:cBhvr>
                                        <p:cTn id="49" dur="1" fill="hold">
                                          <p:stCondLst>
                                            <p:cond delay="0"/>
                                          </p:stCondLst>
                                        </p:cTn>
                                        <p:tgtEl>
                                          <p:spTgt spid="14"/>
                                        </p:tgtEl>
                                        <p:attrNameLst>
                                          <p:attrName>style.visibility</p:attrName>
                                        </p:attrNameLst>
                                      </p:cBhvr>
                                      <p:to>
                                        <p:strVal val="visible"/>
                                      </p:to>
                                    </p:set>
                                    <p:anim calcmode="lin" valueType="num">
                                      <p:cBhvr>
                                        <p:cTn id="50" dur="500" fill="hold"/>
                                        <p:tgtEl>
                                          <p:spTgt spid="14"/>
                                        </p:tgtEl>
                                        <p:attrNameLst>
                                          <p:attrName>ppt_w</p:attrName>
                                        </p:attrNameLst>
                                      </p:cBhvr>
                                      <p:tavLst>
                                        <p:tav tm="0">
                                          <p:val>
                                            <p:fltVal val="0"/>
                                          </p:val>
                                        </p:tav>
                                        <p:tav tm="100000">
                                          <p:val>
                                            <p:strVal val="#ppt_w"/>
                                          </p:val>
                                        </p:tav>
                                      </p:tavLst>
                                    </p:anim>
                                    <p:anim calcmode="lin" valueType="num">
                                      <p:cBhvr>
                                        <p:cTn id="51" dur="500" fill="hold"/>
                                        <p:tgtEl>
                                          <p:spTgt spid="14"/>
                                        </p:tgtEl>
                                        <p:attrNameLst>
                                          <p:attrName>ppt_h</p:attrName>
                                        </p:attrNameLst>
                                      </p:cBhvr>
                                      <p:tavLst>
                                        <p:tav tm="0">
                                          <p:val>
                                            <p:fltVal val="0"/>
                                          </p:val>
                                        </p:tav>
                                        <p:tav tm="100000">
                                          <p:val>
                                            <p:strVal val="#ppt_h"/>
                                          </p:val>
                                        </p:tav>
                                      </p:tavLst>
                                    </p:anim>
                                    <p:animEffect transition="in" filter="fade">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nodeType="clickEffect">
                                  <p:stCondLst>
                                    <p:cond delay="0"/>
                                  </p:stCondLst>
                                  <p:childTnLst>
                                    <p:set>
                                      <p:cBhvr>
                                        <p:cTn id="56" dur="1" fill="hold">
                                          <p:stCondLst>
                                            <p:cond delay="0"/>
                                          </p:stCondLst>
                                        </p:cTn>
                                        <p:tgtEl>
                                          <p:spTgt spid="17"/>
                                        </p:tgtEl>
                                        <p:attrNameLst>
                                          <p:attrName>style.visibility</p:attrName>
                                        </p:attrNameLst>
                                      </p:cBhvr>
                                      <p:to>
                                        <p:strVal val="visible"/>
                                      </p:to>
                                    </p:set>
                                    <p:anim calcmode="lin" valueType="num">
                                      <p:cBhvr>
                                        <p:cTn id="57" dur="500" fill="hold"/>
                                        <p:tgtEl>
                                          <p:spTgt spid="17"/>
                                        </p:tgtEl>
                                        <p:attrNameLst>
                                          <p:attrName>ppt_w</p:attrName>
                                        </p:attrNameLst>
                                      </p:cBhvr>
                                      <p:tavLst>
                                        <p:tav tm="0">
                                          <p:val>
                                            <p:fltVal val="0"/>
                                          </p:val>
                                        </p:tav>
                                        <p:tav tm="100000">
                                          <p:val>
                                            <p:strVal val="#ppt_w"/>
                                          </p:val>
                                        </p:tav>
                                      </p:tavLst>
                                    </p:anim>
                                    <p:anim calcmode="lin" valueType="num">
                                      <p:cBhvr>
                                        <p:cTn id="58" dur="500" fill="hold"/>
                                        <p:tgtEl>
                                          <p:spTgt spid="17"/>
                                        </p:tgtEl>
                                        <p:attrNameLst>
                                          <p:attrName>ppt_h</p:attrName>
                                        </p:attrNameLst>
                                      </p:cBhvr>
                                      <p:tavLst>
                                        <p:tav tm="0">
                                          <p:val>
                                            <p:fltVal val="0"/>
                                          </p:val>
                                        </p:tav>
                                        <p:tav tm="100000">
                                          <p:val>
                                            <p:strVal val="#ppt_h"/>
                                          </p:val>
                                        </p:tav>
                                      </p:tavLst>
                                    </p:anim>
                                    <p:animEffect transition="in" filter="fade">
                                      <p:cBhvr>
                                        <p:cTn id="5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4444" y="2290880"/>
            <a:ext cx="6662033" cy="4467481"/>
          </a:xfrm>
          <a:prstGeom prst="rect">
            <a:avLst/>
          </a:prstGeom>
          <a:ln w="12700">
            <a:solidFill>
              <a:schemeClr val="accent1">
                <a:lumMod val="50000"/>
              </a:schemeClr>
            </a:solidFill>
          </a:ln>
        </p:spPr>
      </p:pic>
      <p:graphicFrame>
        <p:nvGraphicFramePr>
          <p:cNvPr id="5" name="Object 4"/>
          <p:cNvGraphicFramePr>
            <a:graphicFrameLocks noChangeAspect="1"/>
          </p:cNvGraphicFramePr>
          <p:nvPr/>
        </p:nvGraphicFramePr>
        <p:xfrm>
          <a:off x="367862" y="1373218"/>
          <a:ext cx="6219825" cy="704850"/>
        </p:xfrm>
        <a:graphic>
          <a:graphicData uri="http://schemas.openxmlformats.org/presentationml/2006/ole">
            <mc:AlternateContent xmlns:mc="http://schemas.openxmlformats.org/markup-compatibility/2006">
              <mc:Choice xmlns:v="urn:schemas-microsoft-com:vml" Requires="v">
                <p:oleObj spid="_x0000_s5260" name="Image" r:id="rId4" imgW="6220440" imgH="704880" progId="Photoshop.Image.12">
                  <p:embed/>
                </p:oleObj>
              </mc:Choice>
              <mc:Fallback>
                <p:oleObj name="Image" r:id="rId4" imgW="6220440" imgH="704880" progId="Photoshop.Image.12">
                  <p:embed/>
                  <p:pic>
                    <p:nvPicPr>
                      <p:cNvPr id="0" name=""/>
                      <p:cNvPicPr/>
                      <p:nvPr/>
                    </p:nvPicPr>
                    <p:blipFill>
                      <a:blip r:embed="rId5"/>
                      <a:stretch>
                        <a:fillRect/>
                      </a:stretch>
                    </p:blipFill>
                    <p:spPr>
                      <a:xfrm>
                        <a:off x="367862" y="1373218"/>
                        <a:ext cx="6219825" cy="704850"/>
                      </a:xfrm>
                      <a:prstGeom prst="rect">
                        <a:avLst/>
                      </a:prstGeom>
                      <a:ln w="19050">
                        <a:solidFill>
                          <a:srgbClr val="00B050"/>
                        </a:solidFill>
                      </a:ln>
                    </p:spPr>
                  </p:pic>
                </p:oleObj>
              </mc:Fallback>
            </mc:AlternateContent>
          </a:graphicData>
        </a:graphic>
      </p:graphicFrame>
      <p:sp>
        <p:nvSpPr>
          <p:cNvPr id="6" name="TextBox 5"/>
          <p:cNvSpPr txBox="1"/>
          <p:nvPr/>
        </p:nvSpPr>
        <p:spPr>
          <a:xfrm>
            <a:off x="5875282" y="466288"/>
            <a:ext cx="4978404" cy="338554"/>
          </a:xfrm>
          <a:prstGeom prst="rect">
            <a:avLst/>
          </a:prstGeom>
          <a:noFill/>
          <a:ln w="19050">
            <a:solidFill>
              <a:srgbClr val="00B050"/>
            </a:solidFill>
          </a:ln>
        </p:spPr>
        <p:txBody>
          <a:bodyPr wrap="square" rtlCol="0">
            <a:spAutoFit/>
          </a:bodyPr>
          <a:lstStyle/>
          <a:p>
            <a:r>
              <a:rPr lang="en-CA" sz="1600" dirty="0"/>
              <a:t>In the </a:t>
            </a:r>
            <a:r>
              <a:rPr lang="en-CA" sz="1600" b="1" i="1" dirty="0"/>
              <a:t>Mail</a:t>
            </a:r>
            <a:r>
              <a:rPr lang="en-CA" sz="1600" dirty="0"/>
              <a:t> settings click on the </a:t>
            </a:r>
            <a:r>
              <a:rPr lang="en-CA" sz="1600" b="1" i="1" dirty="0"/>
              <a:t>Signatures…</a:t>
            </a:r>
            <a:r>
              <a:rPr lang="en-CA" sz="1600" dirty="0"/>
              <a:t> button</a:t>
            </a:r>
          </a:p>
        </p:txBody>
      </p:sp>
      <p:sp>
        <p:nvSpPr>
          <p:cNvPr id="7" name="TextBox 6"/>
          <p:cNvSpPr txBox="1"/>
          <p:nvPr/>
        </p:nvSpPr>
        <p:spPr>
          <a:xfrm>
            <a:off x="198782" y="143123"/>
            <a:ext cx="4089439" cy="646331"/>
          </a:xfrm>
          <a:prstGeom prst="rect">
            <a:avLst/>
          </a:prstGeom>
          <a:solidFill>
            <a:schemeClr val="accent2"/>
          </a:solidFill>
          <a:effectLst>
            <a:softEdge rad="63500"/>
          </a:effectLst>
        </p:spPr>
        <p:txBody>
          <a:bodyPr wrap="square" rtlCol="0">
            <a:spAutoFit/>
          </a:bodyPr>
          <a:lstStyle/>
          <a:p>
            <a:pPr algn="ctr"/>
            <a:r>
              <a:rPr lang="en-CA" dirty="0"/>
              <a:t>Exercise</a:t>
            </a:r>
          </a:p>
          <a:p>
            <a:pPr algn="ctr"/>
            <a:r>
              <a:rPr lang="en-CA" dirty="0"/>
              <a:t>Email Options – Creating a Signature</a:t>
            </a:r>
          </a:p>
        </p:txBody>
      </p:sp>
      <p:cxnSp>
        <p:nvCxnSpPr>
          <p:cNvPr id="9" name="Straight Arrow Connector 8"/>
          <p:cNvCxnSpPr>
            <a:stCxn id="6" idx="2"/>
          </p:cNvCxnSpPr>
          <p:nvPr/>
        </p:nvCxnSpPr>
        <p:spPr>
          <a:xfrm flipH="1">
            <a:off x="6348249" y="804842"/>
            <a:ext cx="2016235" cy="84528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nvGrpSpPr>
          <p:cNvPr id="15" name="Group 14"/>
          <p:cNvGrpSpPr/>
          <p:nvPr/>
        </p:nvGrpSpPr>
        <p:grpSpPr>
          <a:xfrm>
            <a:off x="7530661" y="1628631"/>
            <a:ext cx="2385848" cy="652882"/>
            <a:chOff x="7530661" y="1628631"/>
            <a:chExt cx="2385848" cy="652882"/>
          </a:xfrm>
        </p:grpSpPr>
        <p:sp>
          <p:nvSpPr>
            <p:cNvPr id="13" name="TextBox 12"/>
            <p:cNvSpPr txBox="1"/>
            <p:nvPr/>
          </p:nvSpPr>
          <p:spPr>
            <a:xfrm>
              <a:off x="7530661" y="1628631"/>
              <a:ext cx="2385848" cy="338554"/>
            </a:xfrm>
            <a:prstGeom prst="rect">
              <a:avLst/>
            </a:prstGeom>
            <a:noFill/>
            <a:ln w="19050">
              <a:solidFill>
                <a:srgbClr val="00B050"/>
              </a:solidFill>
            </a:ln>
          </p:spPr>
          <p:txBody>
            <a:bodyPr wrap="square" rtlCol="0">
              <a:spAutoFit/>
            </a:bodyPr>
            <a:lstStyle/>
            <a:p>
              <a:r>
                <a:rPr lang="en-CA" sz="1600" dirty="0"/>
                <a:t>Which displays this dialog.</a:t>
              </a:r>
            </a:p>
          </p:txBody>
        </p:sp>
        <p:sp>
          <p:nvSpPr>
            <p:cNvPr id="14" name="Down Arrow 13"/>
            <p:cNvSpPr/>
            <p:nvPr/>
          </p:nvSpPr>
          <p:spPr>
            <a:xfrm>
              <a:off x="8502869" y="1967185"/>
              <a:ext cx="420414" cy="314328"/>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37" name="Group 36"/>
          <p:cNvGrpSpPr/>
          <p:nvPr/>
        </p:nvGrpSpPr>
        <p:grpSpPr>
          <a:xfrm>
            <a:off x="2689651" y="2638097"/>
            <a:ext cx="3805742" cy="1250731"/>
            <a:chOff x="2689651" y="2638097"/>
            <a:chExt cx="3805742" cy="1250731"/>
          </a:xfrm>
        </p:grpSpPr>
        <p:sp>
          <p:nvSpPr>
            <p:cNvPr id="16" name="TextBox 15"/>
            <p:cNvSpPr txBox="1"/>
            <p:nvPr/>
          </p:nvSpPr>
          <p:spPr>
            <a:xfrm>
              <a:off x="2689651" y="2638097"/>
              <a:ext cx="2449907" cy="338554"/>
            </a:xfrm>
            <a:prstGeom prst="rect">
              <a:avLst/>
            </a:prstGeom>
            <a:noFill/>
            <a:ln w="19050">
              <a:solidFill>
                <a:srgbClr val="00B050"/>
              </a:solidFill>
            </a:ln>
          </p:spPr>
          <p:txBody>
            <a:bodyPr wrap="square" rtlCol="0">
              <a:spAutoFit/>
            </a:bodyPr>
            <a:lstStyle/>
            <a:p>
              <a:r>
                <a:rPr lang="en-CA" sz="1600" dirty="0"/>
                <a:t>Click on the </a:t>
              </a:r>
              <a:r>
                <a:rPr lang="en-CA" sz="1600" b="1" i="1" u="sng" dirty="0"/>
                <a:t>N</a:t>
              </a:r>
              <a:r>
                <a:rPr lang="en-CA" sz="1600" b="1" i="1" dirty="0"/>
                <a:t>ew</a:t>
              </a:r>
              <a:r>
                <a:rPr lang="en-CA" sz="1600" dirty="0"/>
                <a:t> button.</a:t>
              </a:r>
            </a:p>
          </p:txBody>
        </p:sp>
        <p:cxnSp>
          <p:nvCxnSpPr>
            <p:cNvPr id="18" name="Straight Arrow Connector 17"/>
            <p:cNvCxnSpPr>
              <a:stCxn id="16" idx="3"/>
            </p:cNvCxnSpPr>
            <p:nvPr/>
          </p:nvCxnSpPr>
          <p:spPr>
            <a:xfrm>
              <a:off x="5139558" y="2807374"/>
              <a:ext cx="1355835" cy="1081454"/>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sp>
        <p:nvSpPr>
          <p:cNvPr id="20" name="TextBox 19"/>
          <p:cNvSpPr txBox="1"/>
          <p:nvPr/>
        </p:nvSpPr>
        <p:spPr>
          <a:xfrm>
            <a:off x="2689651" y="3447393"/>
            <a:ext cx="2449907" cy="1323439"/>
          </a:xfrm>
          <a:prstGeom prst="rect">
            <a:avLst/>
          </a:prstGeom>
          <a:noFill/>
          <a:ln w="19050">
            <a:solidFill>
              <a:srgbClr val="00B050"/>
            </a:solidFill>
          </a:ln>
        </p:spPr>
        <p:txBody>
          <a:bodyPr wrap="square" rtlCol="0">
            <a:spAutoFit/>
          </a:bodyPr>
          <a:lstStyle/>
          <a:p>
            <a:r>
              <a:rPr lang="en-CA" sz="1600" dirty="0"/>
              <a:t>Which displays this dialog.</a:t>
            </a:r>
          </a:p>
          <a:p>
            <a:endParaRPr lang="en-CA" sz="1600" dirty="0"/>
          </a:p>
          <a:p>
            <a:r>
              <a:rPr lang="en-CA" sz="1600" dirty="0"/>
              <a:t>Type in a name, such as “</a:t>
            </a:r>
            <a:r>
              <a:rPr lang="en-CA" sz="1600" b="1" dirty="0"/>
              <a:t>New Emails</a:t>
            </a:r>
            <a:r>
              <a:rPr lang="en-CA" sz="1600" dirty="0"/>
              <a:t>”, for example, and click on </a:t>
            </a:r>
            <a:r>
              <a:rPr lang="en-CA" sz="1600" b="1" dirty="0"/>
              <a:t>OK</a:t>
            </a:r>
            <a:r>
              <a:rPr lang="en-CA" sz="1600" dirty="0"/>
              <a:t>.</a:t>
            </a:r>
          </a:p>
        </p:txBody>
      </p:sp>
      <p:cxnSp>
        <p:nvCxnSpPr>
          <p:cNvPr id="24" name="Straight Arrow Connector 23"/>
          <p:cNvCxnSpPr/>
          <p:nvPr/>
        </p:nvCxnSpPr>
        <p:spPr>
          <a:xfrm flipH="1" flipV="1">
            <a:off x="2438399" y="3443976"/>
            <a:ext cx="328215" cy="173393"/>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nvGrpSpPr>
          <p:cNvPr id="38" name="Group 37"/>
          <p:cNvGrpSpPr/>
          <p:nvPr/>
        </p:nvGrpSpPr>
        <p:grpSpPr>
          <a:xfrm>
            <a:off x="557131" y="4774249"/>
            <a:ext cx="4582346" cy="1984645"/>
            <a:chOff x="557131" y="4774249"/>
            <a:chExt cx="4582346" cy="1984645"/>
          </a:xfrm>
        </p:grpSpPr>
        <p:graphicFrame>
          <p:nvGraphicFramePr>
            <p:cNvPr id="25" name="Object 24"/>
            <p:cNvGraphicFramePr>
              <a:graphicFrameLocks noChangeAspect="1"/>
            </p:cNvGraphicFramePr>
            <p:nvPr/>
          </p:nvGraphicFramePr>
          <p:xfrm>
            <a:off x="557212" y="5444444"/>
            <a:ext cx="3762375" cy="1314450"/>
          </p:xfrm>
          <a:graphic>
            <a:graphicData uri="http://schemas.openxmlformats.org/presentationml/2006/ole">
              <mc:AlternateContent xmlns:mc="http://schemas.openxmlformats.org/markup-compatibility/2006">
                <mc:Choice xmlns:v="urn:schemas-microsoft-com:vml" Requires="v">
                  <p:oleObj spid="_x0000_s5261" name="Image" r:id="rId6" imgW="3762720" imgH="1314360" progId="Photoshop.Image.12">
                    <p:embed/>
                  </p:oleObj>
                </mc:Choice>
                <mc:Fallback>
                  <p:oleObj name="Image" r:id="rId6" imgW="3762720" imgH="1314360" progId="Photoshop.Image.12">
                    <p:embed/>
                    <p:pic>
                      <p:nvPicPr>
                        <p:cNvPr id="0" name=""/>
                        <p:cNvPicPr/>
                        <p:nvPr/>
                      </p:nvPicPr>
                      <p:blipFill>
                        <a:blip r:embed="rId7"/>
                        <a:stretch>
                          <a:fillRect/>
                        </a:stretch>
                      </p:blipFill>
                      <p:spPr>
                        <a:xfrm>
                          <a:off x="557212" y="5444444"/>
                          <a:ext cx="3762375" cy="1314450"/>
                        </a:xfrm>
                        <a:prstGeom prst="rect">
                          <a:avLst/>
                        </a:prstGeom>
                        <a:ln w="19050">
                          <a:solidFill>
                            <a:srgbClr val="00B050"/>
                          </a:solidFill>
                        </a:ln>
                      </p:spPr>
                    </p:pic>
                  </p:oleObj>
                </mc:Fallback>
              </mc:AlternateContent>
            </a:graphicData>
          </a:graphic>
        </p:graphicFrame>
        <p:grpSp>
          <p:nvGrpSpPr>
            <p:cNvPr id="36" name="Group 35"/>
            <p:cNvGrpSpPr/>
            <p:nvPr/>
          </p:nvGrpSpPr>
          <p:grpSpPr>
            <a:xfrm>
              <a:off x="557131" y="4774249"/>
              <a:ext cx="4582346" cy="827765"/>
              <a:chOff x="557131" y="4774249"/>
              <a:chExt cx="4582346" cy="827765"/>
            </a:xfrm>
          </p:grpSpPr>
          <p:cxnSp>
            <p:nvCxnSpPr>
              <p:cNvPr id="30" name="Straight Arrow Connector 29"/>
              <p:cNvCxnSpPr>
                <a:stCxn id="34" idx="2"/>
              </p:cNvCxnSpPr>
              <p:nvPr/>
            </p:nvCxnSpPr>
            <p:spPr>
              <a:xfrm flipH="1">
                <a:off x="2144111" y="5112803"/>
                <a:ext cx="704193" cy="489211"/>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557131" y="4774249"/>
                <a:ext cx="4582346" cy="338554"/>
              </a:xfrm>
              <a:prstGeom prst="rect">
                <a:avLst/>
              </a:prstGeom>
              <a:noFill/>
              <a:ln w="19050">
                <a:solidFill>
                  <a:srgbClr val="00B050"/>
                </a:solidFill>
              </a:ln>
            </p:spPr>
            <p:txBody>
              <a:bodyPr wrap="square" rtlCol="0">
                <a:spAutoFit/>
              </a:bodyPr>
              <a:lstStyle/>
              <a:p>
                <a:r>
                  <a:rPr lang="en-CA" sz="1600" dirty="0"/>
                  <a:t>You should see the name in the signature box.</a:t>
                </a:r>
              </a:p>
            </p:txBody>
          </p:sp>
        </p:grpSp>
      </p:grpSp>
      <p:grpSp>
        <p:nvGrpSpPr>
          <p:cNvPr id="40" name="Group 39"/>
          <p:cNvGrpSpPr/>
          <p:nvPr/>
        </p:nvGrpSpPr>
        <p:grpSpPr>
          <a:xfrm>
            <a:off x="367862" y="3142026"/>
            <a:ext cx="2076740" cy="1057423"/>
            <a:chOff x="367862" y="3142026"/>
            <a:chExt cx="2076740" cy="1057423"/>
          </a:xfrm>
        </p:grpSpPr>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7862" y="3142026"/>
              <a:ext cx="2076740" cy="1057423"/>
            </a:xfrm>
            <a:prstGeom prst="rect">
              <a:avLst/>
            </a:prstGeom>
            <a:ln w="19050">
              <a:solidFill>
                <a:srgbClr val="00B050"/>
              </a:solidFill>
            </a:ln>
          </p:spPr>
        </p:pic>
        <p:sp>
          <p:nvSpPr>
            <p:cNvPr id="39" name="TextBox 38"/>
            <p:cNvSpPr txBox="1"/>
            <p:nvPr/>
          </p:nvSpPr>
          <p:spPr>
            <a:xfrm>
              <a:off x="441434" y="3594538"/>
              <a:ext cx="1114097" cy="215444"/>
            </a:xfrm>
            <a:prstGeom prst="rect">
              <a:avLst/>
            </a:prstGeom>
            <a:noFill/>
          </p:spPr>
          <p:txBody>
            <a:bodyPr wrap="square" rtlCol="0">
              <a:spAutoFit/>
            </a:bodyPr>
            <a:lstStyle/>
            <a:p>
              <a:r>
                <a:rPr lang="en-CA" sz="800" dirty="0"/>
                <a:t>New Emails</a:t>
              </a:r>
            </a:p>
          </p:txBody>
        </p:sp>
      </p:grpSp>
    </p:spTree>
    <p:extLst>
      <p:ext uri="{BB962C8B-B14F-4D97-AF65-F5344CB8AC3E}">
        <p14:creationId xmlns:p14="http://schemas.microsoft.com/office/powerpoint/2010/main" val="2237619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2000" fill="hold" grpId="0" nodeType="afterEffect">
                                  <p:stCondLst>
                                    <p:cond delay="0"/>
                                  </p:stCondLst>
                                  <p:childTnLst>
                                    <p:animEffect transition="out" filter="fade">
                                      <p:cBhvr>
                                        <p:cTn id="6" dur="500" tmFilter="0, 0; .2, .5; .8, .5; 1, 0"/>
                                        <p:tgtEl>
                                          <p:spTgt spid="7"/>
                                        </p:tgtEl>
                                      </p:cBhvr>
                                    </p:animEffect>
                                    <p:animScale>
                                      <p:cBhvr>
                                        <p:cTn id="7" dur="250" autoRev="1" fill="hold"/>
                                        <p:tgtEl>
                                          <p:spTgt spid="7"/>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par>
                                <p:cTn id="16" presetID="31"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1000" fill="hold"/>
                                        <p:tgtEl>
                                          <p:spTgt spid="5"/>
                                        </p:tgtEl>
                                        <p:attrNameLst>
                                          <p:attrName>ppt_w</p:attrName>
                                        </p:attrNameLst>
                                      </p:cBhvr>
                                      <p:tavLst>
                                        <p:tav tm="0">
                                          <p:val>
                                            <p:fltVal val="0"/>
                                          </p:val>
                                        </p:tav>
                                        <p:tav tm="100000">
                                          <p:val>
                                            <p:strVal val="#ppt_w"/>
                                          </p:val>
                                        </p:tav>
                                      </p:tavLst>
                                    </p:anim>
                                    <p:anim calcmode="lin" valueType="num">
                                      <p:cBhvr>
                                        <p:cTn id="19" dur="1000" fill="hold"/>
                                        <p:tgtEl>
                                          <p:spTgt spid="5"/>
                                        </p:tgtEl>
                                        <p:attrNameLst>
                                          <p:attrName>ppt_h</p:attrName>
                                        </p:attrNameLst>
                                      </p:cBhvr>
                                      <p:tavLst>
                                        <p:tav tm="0">
                                          <p:val>
                                            <p:fltVal val="0"/>
                                          </p:val>
                                        </p:tav>
                                        <p:tav tm="100000">
                                          <p:val>
                                            <p:strVal val="#ppt_h"/>
                                          </p:val>
                                        </p:tav>
                                      </p:tavLst>
                                    </p:anim>
                                    <p:anim calcmode="lin" valueType="num">
                                      <p:cBhvr>
                                        <p:cTn id="20" dur="1000" fill="hold"/>
                                        <p:tgtEl>
                                          <p:spTgt spid="5"/>
                                        </p:tgtEl>
                                        <p:attrNameLst>
                                          <p:attrName>style.rotation</p:attrName>
                                        </p:attrNameLst>
                                      </p:cBhvr>
                                      <p:tavLst>
                                        <p:tav tm="0">
                                          <p:val>
                                            <p:fltVal val="90"/>
                                          </p:val>
                                        </p:tav>
                                        <p:tav tm="100000">
                                          <p:val>
                                            <p:fltVal val="0"/>
                                          </p:val>
                                        </p:tav>
                                      </p:tavLst>
                                    </p:anim>
                                    <p:animEffect transition="in" filter="fade">
                                      <p:cBhvr>
                                        <p:cTn id="21" dur="1000"/>
                                        <p:tgtEl>
                                          <p:spTgt spid="5"/>
                                        </p:tgtEl>
                                      </p:cBhvr>
                                    </p:animEffect>
                                  </p:childTnLst>
                                </p:cTn>
                              </p:par>
                            </p:childTnLst>
                          </p:cTn>
                        </p:par>
                        <p:par>
                          <p:cTn id="22" fill="hold">
                            <p:stCondLst>
                              <p:cond delay="1000"/>
                            </p:stCondLst>
                            <p:childTnLst>
                              <p:par>
                                <p:cTn id="23" presetID="53" presetClass="entr" presetSubtype="16" fill="hold" nodeType="after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down)">
                                      <p:cBhvr>
                                        <p:cTn id="32" dur="580">
                                          <p:stCondLst>
                                            <p:cond delay="0"/>
                                          </p:stCondLst>
                                        </p:cTn>
                                        <p:tgtEl>
                                          <p:spTgt spid="15"/>
                                        </p:tgtEl>
                                      </p:cBhvr>
                                    </p:animEffect>
                                    <p:anim calcmode="lin" valueType="num">
                                      <p:cBhvr>
                                        <p:cTn id="33"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38" dur="26">
                                          <p:stCondLst>
                                            <p:cond delay="650"/>
                                          </p:stCondLst>
                                        </p:cTn>
                                        <p:tgtEl>
                                          <p:spTgt spid="15"/>
                                        </p:tgtEl>
                                      </p:cBhvr>
                                      <p:to x="100000" y="60000"/>
                                    </p:animScale>
                                    <p:animScale>
                                      <p:cBhvr>
                                        <p:cTn id="39" dur="166" decel="50000">
                                          <p:stCondLst>
                                            <p:cond delay="676"/>
                                          </p:stCondLst>
                                        </p:cTn>
                                        <p:tgtEl>
                                          <p:spTgt spid="15"/>
                                        </p:tgtEl>
                                      </p:cBhvr>
                                      <p:to x="100000" y="100000"/>
                                    </p:animScale>
                                    <p:animScale>
                                      <p:cBhvr>
                                        <p:cTn id="40" dur="26">
                                          <p:stCondLst>
                                            <p:cond delay="1312"/>
                                          </p:stCondLst>
                                        </p:cTn>
                                        <p:tgtEl>
                                          <p:spTgt spid="15"/>
                                        </p:tgtEl>
                                      </p:cBhvr>
                                      <p:to x="100000" y="80000"/>
                                    </p:animScale>
                                    <p:animScale>
                                      <p:cBhvr>
                                        <p:cTn id="41" dur="166" decel="50000">
                                          <p:stCondLst>
                                            <p:cond delay="1338"/>
                                          </p:stCondLst>
                                        </p:cTn>
                                        <p:tgtEl>
                                          <p:spTgt spid="15"/>
                                        </p:tgtEl>
                                      </p:cBhvr>
                                      <p:to x="100000" y="100000"/>
                                    </p:animScale>
                                    <p:animScale>
                                      <p:cBhvr>
                                        <p:cTn id="42" dur="26">
                                          <p:stCondLst>
                                            <p:cond delay="1642"/>
                                          </p:stCondLst>
                                        </p:cTn>
                                        <p:tgtEl>
                                          <p:spTgt spid="15"/>
                                        </p:tgtEl>
                                      </p:cBhvr>
                                      <p:to x="100000" y="90000"/>
                                    </p:animScale>
                                    <p:animScale>
                                      <p:cBhvr>
                                        <p:cTn id="43" dur="166" decel="50000">
                                          <p:stCondLst>
                                            <p:cond delay="1668"/>
                                          </p:stCondLst>
                                        </p:cTn>
                                        <p:tgtEl>
                                          <p:spTgt spid="15"/>
                                        </p:tgtEl>
                                      </p:cBhvr>
                                      <p:to x="100000" y="100000"/>
                                    </p:animScale>
                                    <p:animScale>
                                      <p:cBhvr>
                                        <p:cTn id="44" dur="26">
                                          <p:stCondLst>
                                            <p:cond delay="1808"/>
                                          </p:stCondLst>
                                        </p:cTn>
                                        <p:tgtEl>
                                          <p:spTgt spid="15"/>
                                        </p:tgtEl>
                                      </p:cBhvr>
                                      <p:to x="100000" y="95000"/>
                                    </p:animScale>
                                    <p:animScale>
                                      <p:cBhvr>
                                        <p:cTn id="45" dur="166" decel="50000">
                                          <p:stCondLst>
                                            <p:cond delay="1834"/>
                                          </p:stCondLst>
                                        </p:cTn>
                                        <p:tgtEl>
                                          <p:spTgt spid="15"/>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31" presetClass="entr" presetSubtype="0" fill="hold" nodeType="clickEffect">
                                  <p:stCondLst>
                                    <p:cond delay="0"/>
                                  </p:stCondLst>
                                  <p:childTnLst>
                                    <p:set>
                                      <p:cBhvr>
                                        <p:cTn id="49" dur="1" fill="hold">
                                          <p:stCondLst>
                                            <p:cond delay="0"/>
                                          </p:stCondLst>
                                        </p:cTn>
                                        <p:tgtEl>
                                          <p:spTgt spid="37"/>
                                        </p:tgtEl>
                                        <p:attrNameLst>
                                          <p:attrName>style.visibility</p:attrName>
                                        </p:attrNameLst>
                                      </p:cBhvr>
                                      <p:to>
                                        <p:strVal val="visible"/>
                                      </p:to>
                                    </p:set>
                                    <p:anim calcmode="lin" valueType="num">
                                      <p:cBhvr>
                                        <p:cTn id="50" dur="1000" fill="hold"/>
                                        <p:tgtEl>
                                          <p:spTgt spid="37"/>
                                        </p:tgtEl>
                                        <p:attrNameLst>
                                          <p:attrName>ppt_w</p:attrName>
                                        </p:attrNameLst>
                                      </p:cBhvr>
                                      <p:tavLst>
                                        <p:tav tm="0">
                                          <p:val>
                                            <p:fltVal val="0"/>
                                          </p:val>
                                        </p:tav>
                                        <p:tav tm="100000">
                                          <p:val>
                                            <p:strVal val="#ppt_w"/>
                                          </p:val>
                                        </p:tav>
                                      </p:tavLst>
                                    </p:anim>
                                    <p:anim calcmode="lin" valueType="num">
                                      <p:cBhvr>
                                        <p:cTn id="51" dur="1000" fill="hold"/>
                                        <p:tgtEl>
                                          <p:spTgt spid="37"/>
                                        </p:tgtEl>
                                        <p:attrNameLst>
                                          <p:attrName>ppt_h</p:attrName>
                                        </p:attrNameLst>
                                      </p:cBhvr>
                                      <p:tavLst>
                                        <p:tav tm="0">
                                          <p:val>
                                            <p:fltVal val="0"/>
                                          </p:val>
                                        </p:tav>
                                        <p:tav tm="100000">
                                          <p:val>
                                            <p:strVal val="#ppt_h"/>
                                          </p:val>
                                        </p:tav>
                                      </p:tavLst>
                                    </p:anim>
                                    <p:anim calcmode="lin" valueType="num">
                                      <p:cBhvr>
                                        <p:cTn id="52" dur="1000" fill="hold"/>
                                        <p:tgtEl>
                                          <p:spTgt spid="37"/>
                                        </p:tgtEl>
                                        <p:attrNameLst>
                                          <p:attrName>style.rotation</p:attrName>
                                        </p:attrNameLst>
                                      </p:cBhvr>
                                      <p:tavLst>
                                        <p:tav tm="0">
                                          <p:val>
                                            <p:fltVal val="90"/>
                                          </p:val>
                                        </p:tav>
                                        <p:tav tm="100000">
                                          <p:val>
                                            <p:fltVal val="0"/>
                                          </p:val>
                                        </p:tav>
                                      </p:tavLst>
                                    </p:anim>
                                    <p:animEffect transition="in" filter="fade">
                                      <p:cBhvr>
                                        <p:cTn id="53" dur="1000"/>
                                        <p:tgtEl>
                                          <p:spTgt spid="37"/>
                                        </p:tgtEl>
                                      </p:cBhvr>
                                    </p:animEffect>
                                  </p:childTnLst>
                                </p:cTn>
                              </p:par>
                            </p:childTnLst>
                          </p:cTn>
                        </p:par>
                      </p:childTnLst>
                    </p:cTn>
                  </p:par>
                  <p:par>
                    <p:cTn id="54" fill="hold">
                      <p:stCondLst>
                        <p:cond delay="indefinite"/>
                      </p:stCondLst>
                      <p:childTnLst>
                        <p:par>
                          <p:cTn id="55" fill="hold">
                            <p:stCondLst>
                              <p:cond delay="0"/>
                            </p:stCondLst>
                            <p:childTnLst>
                              <p:par>
                                <p:cTn id="56" presetID="31" presetClass="entr" presetSubtype="0" fill="hold" grpId="0" nodeType="clickEffect">
                                  <p:stCondLst>
                                    <p:cond delay="0"/>
                                  </p:stCondLst>
                                  <p:childTnLst>
                                    <p:set>
                                      <p:cBhvr>
                                        <p:cTn id="57" dur="1" fill="hold">
                                          <p:stCondLst>
                                            <p:cond delay="0"/>
                                          </p:stCondLst>
                                        </p:cTn>
                                        <p:tgtEl>
                                          <p:spTgt spid="20"/>
                                        </p:tgtEl>
                                        <p:attrNameLst>
                                          <p:attrName>style.visibility</p:attrName>
                                        </p:attrNameLst>
                                      </p:cBhvr>
                                      <p:to>
                                        <p:strVal val="visible"/>
                                      </p:to>
                                    </p:set>
                                    <p:anim calcmode="lin" valueType="num">
                                      <p:cBhvr>
                                        <p:cTn id="58" dur="1000" fill="hold"/>
                                        <p:tgtEl>
                                          <p:spTgt spid="20"/>
                                        </p:tgtEl>
                                        <p:attrNameLst>
                                          <p:attrName>ppt_w</p:attrName>
                                        </p:attrNameLst>
                                      </p:cBhvr>
                                      <p:tavLst>
                                        <p:tav tm="0">
                                          <p:val>
                                            <p:fltVal val="0"/>
                                          </p:val>
                                        </p:tav>
                                        <p:tav tm="100000">
                                          <p:val>
                                            <p:strVal val="#ppt_w"/>
                                          </p:val>
                                        </p:tav>
                                      </p:tavLst>
                                    </p:anim>
                                    <p:anim calcmode="lin" valueType="num">
                                      <p:cBhvr>
                                        <p:cTn id="59" dur="1000" fill="hold"/>
                                        <p:tgtEl>
                                          <p:spTgt spid="20"/>
                                        </p:tgtEl>
                                        <p:attrNameLst>
                                          <p:attrName>ppt_h</p:attrName>
                                        </p:attrNameLst>
                                      </p:cBhvr>
                                      <p:tavLst>
                                        <p:tav tm="0">
                                          <p:val>
                                            <p:fltVal val="0"/>
                                          </p:val>
                                        </p:tav>
                                        <p:tav tm="100000">
                                          <p:val>
                                            <p:strVal val="#ppt_h"/>
                                          </p:val>
                                        </p:tav>
                                      </p:tavLst>
                                    </p:anim>
                                    <p:anim calcmode="lin" valueType="num">
                                      <p:cBhvr>
                                        <p:cTn id="60" dur="1000" fill="hold"/>
                                        <p:tgtEl>
                                          <p:spTgt spid="20"/>
                                        </p:tgtEl>
                                        <p:attrNameLst>
                                          <p:attrName>style.rotation</p:attrName>
                                        </p:attrNameLst>
                                      </p:cBhvr>
                                      <p:tavLst>
                                        <p:tav tm="0">
                                          <p:val>
                                            <p:fltVal val="90"/>
                                          </p:val>
                                        </p:tav>
                                        <p:tav tm="100000">
                                          <p:val>
                                            <p:fltVal val="0"/>
                                          </p:val>
                                        </p:tav>
                                      </p:tavLst>
                                    </p:anim>
                                    <p:animEffect transition="in" filter="fade">
                                      <p:cBhvr>
                                        <p:cTn id="61" dur="1000"/>
                                        <p:tgtEl>
                                          <p:spTgt spid="20"/>
                                        </p:tgtEl>
                                      </p:cBhvr>
                                    </p:animEffect>
                                  </p:childTnLst>
                                </p:cTn>
                              </p:par>
                              <p:par>
                                <p:cTn id="62" presetID="31" presetClass="entr" presetSubtype="0" fill="hold" nodeType="withEffect">
                                  <p:stCondLst>
                                    <p:cond delay="0"/>
                                  </p:stCondLst>
                                  <p:childTnLst>
                                    <p:set>
                                      <p:cBhvr>
                                        <p:cTn id="63" dur="1" fill="hold">
                                          <p:stCondLst>
                                            <p:cond delay="0"/>
                                          </p:stCondLst>
                                        </p:cTn>
                                        <p:tgtEl>
                                          <p:spTgt spid="40"/>
                                        </p:tgtEl>
                                        <p:attrNameLst>
                                          <p:attrName>style.visibility</p:attrName>
                                        </p:attrNameLst>
                                      </p:cBhvr>
                                      <p:to>
                                        <p:strVal val="visible"/>
                                      </p:to>
                                    </p:set>
                                    <p:anim calcmode="lin" valueType="num">
                                      <p:cBhvr>
                                        <p:cTn id="64" dur="1000" fill="hold"/>
                                        <p:tgtEl>
                                          <p:spTgt spid="40"/>
                                        </p:tgtEl>
                                        <p:attrNameLst>
                                          <p:attrName>ppt_w</p:attrName>
                                        </p:attrNameLst>
                                      </p:cBhvr>
                                      <p:tavLst>
                                        <p:tav tm="0">
                                          <p:val>
                                            <p:fltVal val="0"/>
                                          </p:val>
                                        </p:tav>
                                        <p:tav tm="100000">
                                          <p:val>
                                            <p:strVal val="#ppt_w"/>
                                          </p:val>
                                        </p:tav>
                                      </p:tavLst>
                                    </p:anim>
                                    <p:anim calcmode="lin" valueType="num">
                                      <p:cBhvr>
                                        <p:cTn id="65" dur="1000" fill="hold"/>
                                        <p:tgtEl>
                                          <p:spTgt spid="40"/>
                                        </p:tgtEl>
                                        <p:attrNameLst>
                                          <p:attrName>ppt_h</p:attrName>
                                        </p:attrNameLst>
                                      </p:cBhvr>
                                      <p:tavLst>
                                        <p:tav tm="0">
                                          <p:val>
                                            <p:fltVal val="0"/>
                                          </p:val>
                                        </p:tav>
                                        <p:tav tm="100000">
                                          <p:val>
                                            <p:strVal val="#ppt_h"/>
                                          </p:val>
                                        </p:tav>
                                      </p:tavLst>
                                    </p:anim>
                                    <p:anim calcmode="lin" valueType="num">
                                      <p:cBhvr>
                                        <p:cTn id="66" dur="1000" fill="hold"/>
                                        <p:tgtEl>
                                          <p:spTgt spid="40"/>
                                        </p:tgtEl>
                                        <p:attrNameLst>
                                          <p:attrName>style.rotation</p:attrName>
                                        </p:attrNameLst>
                                      </p:cBhvr>
                                      <p:tavLst>
                                        <p:tav tm="0">
                                          <p:val>
                                            <p:fltVal val="90"/>
                                          </p:val>
                                        </p:tav>
                                        <p:tav tm="100000">
                                          <p:val>
                                            <p:fltVal val="0"/>
                                          </p:val>
                                        </p:tav>
                                      </p:tavLst>
                                    </p:anim>
                                    <p:animEffect transition="in" filter="fade">
                                      <p:cBhvr>
                                        <p:cTn id="67" dur="1000"/>
                                        <p:tgtEl>
                                          <p:spTgt spid="40"/>
                                        </p:tgtEl>
                                      </p:cBhvr>
                                    </p:animEffect>
                                  </p:childTnLst>
                                </p:cTn>
                              </p:par>
                            </p:childTnLst>
                          </p:cTn>
                        </p:par>
                        <p:par>
                          <p:cTn id="68" fill="hold">
                            <p:stCondLst>
                              <p:cond delay="1000"/>
                            </p:stCondLst>
                            <p:childTnLst>
                              <p:par>
                                <p:cTn id="69" presetID="26" presetClass="entr" presetSubtype="0" fill="hold" nodeType="after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wipe(down)">
                                      <p:cBhvr>
                                        <p:cTn id="71" dur="580">
                                          <p:stCondLst>
                                            <p:cond delay="0"/>
                                          </p:stCondLst>
                                        </p:cTn>
                                        <p:tgtEl>
                                          <p:spTgt spid="24"/>
                                        </p:tgtEl>
                                      </p:cBhvr>
                                    </p:animEffect>
                                    <p:anim calcmode="lin" valueType="num">
                                      <p:cBhvr>
                                        <p:cTn id="72"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77" dur="26">
                                          <p:stCondLst>
                                            <p:cond delay="650"/>
                                          </p:stCondLst>
                                        </p:cTn>
                                        <p:tgtEl>
                                          <p:spTgt spid="24"/>
                                        </p:tgtEl>
                                      </p:cBhvr>
                                      <p:to x="100000" y="60000"/>
                                    </p:animScale>
                                    <p:animScale>
                                      <p:cBhvr>
                                        <p:cTn id="78" dur="166" decel="50000">
                                          <p:stCondLst>
                                            <p:cond delay="676"/>
                                          </p:stCondLst>
                                        </p:cTn>
                                        <p:tgtEl>
                                          <p:spTgt spid="24"/>
                                        </p:tgtEl>
                                      </p:cBhvr>
                                      <p:to x="100000" y="100000"/>
                                    </p:animScale>
                                    <p:animScale>
                                      <p:cBhvr>
                                        <p:cTn id="79" dur="26">
                                          <p:stCondLst>
                                            <p:cond delay="1312"/>
                                          </p:stCondLst>
                                        </p:cTn>
                                        <p:tgtEl>
                                          <p:spTgt spid="24"/>
                                        </p:tgtEl>
                                      </p:cBhvr>
                                      <p:to x="100000" y="80000"/>
                                    </p:animScale>
                                    <p:animScale>
                                      <p:cBhvr>
                                        <p:cTn id="80" dur="166" decel="50000">
                                          <p:stCondLst>
                                            <p:cond delay="1338"/>
                                          </p:stCondLst>
                                        </p:cTn>
                                        <p:tgtEl>
                                          <p:spTgt spid="24"/>
                                        </p:tgtEl>
                                      </p:cBhvr>
                                      <p:to x="100000" y="100000"/>
                                    </p:animScale>
                                    <p:animScale>
                                      <p:cBhvr>
                                        <p:cTn id="81" dur="26">
                                          <p:stCondLst>
                                            <p:cond delay="1642"/>
                                          </p:stCondLst>
                                        </p:cTn>
                                        <p:tgtEl>
                                          <p:spTgt spid="24"/>
                                        </p:tgtEl>
                                      </p:cBhvr>
                                      <p:to x="100000" y="90000"/>
                                    </p:animScale>
                                    <p:animScale>
                                      <p:cBhvr>
                                        <p:cTn id="82" dur="166" decel="50000">
                                          <p:stCondLst>
                                            <p:cond delay="1668"/>
                                          </p:stCondLst>
                                        </p:cTn>
                                        <p:tgtEl>
                                          <p:spTgt spid="24"/>
                                        </p:tgtEl>
                                      </p:cBhvr>
                                      <p:to x="100000" y="100000"/>
                                    </p:animScale>
                                    <p:animScale>
                                      <p:cBhvr>
                                        <p:cTn id="83" dur="26">
                                          <p:stCondLst>
                                            <p:cond delay="1808"/>
                                          </p:stCondLst>
                                        </p:cTn>
                                        <p:tgtEl>
                                          <p:spTgt spid="24"/>
                                        </p:tgtEl>
                                      </p:cBhvr>
                                      <p:to x="100000" y="95000"/>
                                    </p:animScale>
                                    <p:animScale>
                                      <p:cBhvr>
                                        <p:cTn id="84" dur="166" decel="50000">
                                          <p:stCondLst>
                                            <p:cond delay="1834"/>
                                          </p:stCondLst>
                                        </p:cTn>
                                        <p:tgtEl>
                                          <p:spTgt spid="24"/>
                                        </p:tgtEl>
                                      </p:cBhvr>
                                      <p:to x="100000" y="100000"/>
                                    </p:animScale>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nodeType="clickEffect">
                                  <p:stCondLst>
                                    <p:cond delay="0"/>
                                  </p:stCondLst>
                                  <p:childTnLst>
                                    <p:set>
                                      <p:cBhvr>
                                        <p:cTn id="88" dur="1" fill="hold">
                                          <p:stCondLst>
                                            <p:cond delay="0"/>
                                          </p:stCondLst>
                                        </p:cTn>
                                        <p:tgtEl>
                                          <p:spTgt spid="38"/>
                                        </p:tgtEl>
                                        <p:attrNameLst>
                                          <p:attrName>style.visibility</p:attrName>
                                        </p:attrNameLst>
                                      </p:cBhvr>
                                      <p:to>
                                        <p:strVal val="visible"/>
                                      </p:to>
                                    </p:set>
                                    <p:anim calcmode="lin" valueType="num">
                                      <p:cBhvr additive="base">
                                        <p:cTn id="89" dur="500" fill="hold"/>
                                        <p:tgtEl>
                                          <p:spTgt spid="38"/>
                                        </p:tgtEl>
                                        <p:attrNameLst>
                                          <p:attrName>ppt_x</p:attrName>
                                        </p:attrNameLst>
                                      </p:cBhvr>
                                      <p:tavLst>
                                        <p:tav tm="0">
                                          <p:val>
                                            <p:strVal val="#ppt_x"/>
                                          </p:val>
                                        </p:tav>
                                        <p:tav tm="100000">
                                          <p:val>
                                            <p:strVal val="#ppt_x"/>
                                          </p:val>
                                        </p:tav>
                                      </p:tavLst>
                                    </p:anim>
                                    <p:anim calcmode="lin" valueType="num">
                                      <p:cBhvr additive="base">
                                        <p:cTn id="90"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2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7247" y="1990265"/>
            <a:ext cx="7125317" cy="4778154"/>
          </a:xfrm>
          <a:prstGeom prst="rect">
            <a:avLst/>
          </a:prstGeom>
          <a:ln w="12700">
            <a:solidFill>
              <a:schemeClr val="accent1">
                <a:lumMod val="50000"/>
              </a:schemeClr>
            </a:solidFill>
          </a:ln>
        </p:spPr>
      </p:pic>
      <p:sp>
        <p:nvSpPr>
          <p:cNvPr id="5" name="TextBox 4"/>
          <p:cNvSpPr txBox="1"/>
          <p:nvPr/>
        </p:nvSpPr>
        <p:spPr>
          <a:xfrm>
            <a:off x="198782" y="143123"/>
            <a:ext cx="4089439" cy="646331"/>
          </a:xfrm>
          <a:prstGeom prst="rect">
            <a:avLst/>
          </a:prstGeom>
          <a:solidFill>
            <a:schemeClr val="accent2"/>
          </a:solidFill>
          <a:effectLst>
            <a:softEdge rad="63500"/>
          </a:effectLst>
        </p:spPr>
        <p:txBody>
          <a:bodyPr wrap="square" rtlCol="0">
            <a:spAutoFit/>
          </a:bodyPr>
          <a:lstStyle/>
          <a:p>
            <a:pPr algn="ctr"/>
            <a:r>
              <a:rPr lang="en-CA" dirty="0"/>
              <a:t>Exercise</a:t>
            </a:r>
          </a:p>
          <a:p>
            <a:pPr algn="ctr"/>
            <a:r>
              <a:rPr lang="en-CA" dirty="0"/>
              <a:t>Email Options – Creating a Signature</a:t>
            </a:r>
          </a:p>
        </p:txBody>
      </p:sp>
      <p:sp>
        <p:nvSpPr>
          <p:cNvPr id="9" name="TextBox 8"/>
          <p:cNvSpPr txBox="1"/>
          <p:nvPr/>
        </p:nvSpPr>
        <p:spPr>
          <a:xfrm>
            <a:off x="198781" y="3316643"/>
            <a:ext cx="4497044" cy="584775"/>
          </a:xfrm>
          <a:prstGeom prst="rect">
            <a:avLst/>
          </a:prstGeom>
          <a:noFill/>
          <a:ln w="19050">
            <a:solidFill>
              <a:schemeClr val="accent2"/>
            </a:solidFill>
          </a:ln>
        </p:spPr>
        <p:txBody>
          <a:bodyPr wrap="square" rtlCol="0">
            <a:spAutoFit/>
          </a:bodyPr>
          <a:lstStyle/>
          <a:p>
            <a:pPr marL="342900" indent="-342900">
              <a:buFont typeface="+mj-lt"/>
              <a:buAutoNum type="arabicPeriod"/>
            </a:pPr>
            <a:r>
              <a:rPr lang="en-CA" sz="1600" dirty="0"/>
              <a:t>Create an email signature for all new emails you create.</a:t>
            </a:r>
          </a:p>
        </p:txBody>
      </p:sp>
      <p:sp>
        <p:nvSpPr>
          <p:cNvPr id="11" name="Rectangle 10"/>
          <p:cNvSpPr/>
          <p:nvPr/>
        </p:nvSpPr>
        <p:spPr>
          <a:xfrm>
            <a:off x="5237592" y="4152900"/>
            <a:ext cx="6621033" cy="204081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3" name="Straight Arrow Connector 12"/>
          <p:cNvCxnSpPr>
            <a:stCxn id="9" idx="3"/>
          </p:cNvCxnSpPr>
          <p:nvPr/>
        </p:nvCxnSpPr>
        <p:spPr>
          <a:xfrm>
            <a:off x="4695825" y="3609031"/>
            <a:ext cx="541767" cy="54386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315613" y="987621"/>
            <a:ext cx="4013240" cy="830997"/>
          </a:xfrm>
          <a:prstGeom prst="rect">
            <a:avLst/>
          </a:prstGeom>
          <a:solidFill>
            <a:schemeClr val="bg1"/>
          </a:solidFill>
          <a:ln w="19050">
            <a:solidFill>
              <a:schemeClr val="accent2"/>
            </a:solidFill>
          </a:ln>
          <a:effectLst>
            <a:glow rad="101600">
              <a:schemeClr val="accent6">
                <a:satMod val="175000"/>
                <a:alpha val="40000"/>
              </a:schemeClr>
            </a:glow>
            <a:softEdge rad="31750"/>
          </a:effectLst>
        </p:spPr>
        <p:txBody>
          <a:bodyPr wrap="square" rtlCol="0">
            <a:spAutoFit/>
          </a:bodyPr>
          <a:lstStyle/>
          <a:p>
            <a:r>
              <a:rPr lang="en-CA" sz="1600" dirty="0"/>
              <a:t>Now, of course you will not be entering in my signature information in the </a:t>
            </a:r>
            <a:r>
              <a:rPr lang="en-CA" sz="1600" b="1" i="1" dirty="0"/>
              <a:t>Edi</a:t>
            </a:r>
            <a:r>
              <a:rPr lang="en-CA" sz="1600" b="1" i="1" u="sng" dirty="0"/>
              <a:t>t</a:t>
            </a:r>
            <a:r>
              <a:rPr lang="en-CA" sz="1600" b="1" i="1" dirty="0"/>
              <a:t> signature</a:t>
            </a:r>
            <a:r>
              <a:rPr lang="en-CA" sz="1600" dirty="0"/>
              <a:t> box, but your own information.</a:t>
            </a:r>
          </a:p>
        </p:txBody>
      </p:sp>
      <p:sp>
        <p:nvSpPr>
          <p:cNvPr id="18" name="TextBox 17"/>
          <p:cNvSpPr txBox="1"/>
          <p:nvPr/>
        </p:nvSpPr>
        <p:spPr>
          <a:xfrm>
            <a:off x="9615911" y="3076060"/>
            <a:ext cx="2066501" cy="215444"/>
          </a:xfrm>
          <a:prstGeom prst="rect">
            <a:avLst/>
          </a:prstGeom>
          <a:solidFill>
            <a:schemeClr val="bg1"/>
          </a:solidFill>
          <a:ln>
            <a:solidFill>
              <a:schemeClr val="bg1">
                <a:lumMod val="65000"/>
              </a:schemeClr>
            </a:solidFill>
          </a:ln>
        </p:spPr>
        <p:txBody>
          <a:bodyPr wrap="square" rtlCol="0">
            <a:spAutoFit/>
          </a:bodyPr>
          <a:lstStyle/>
          <a:p>
            <a:r>
              <a:rPr lang="en-CA" sz="800" dirty="0"/>
              <a:t>New Emails</a:t>
            </a:r>
          </a:p>
        </p:txBody>
      </p:sp>
      <p:sp>
        <p:nvSpPr>
          <p:cNvPr id="22" name="TextBox 21"/>
          <p:cNvSpPr txBox="1"/>
          <p:nvPr/>
        </p:nvSpPr>
        <p:spPr>
          <a:xfrm>
            <a:off x="6267450" y="1182583"/>
            <a:ext cx="5111011" cy="338554"/>
          </a:xfrm>
          <a:prstGeom prst="rect">
            <a:avLst/>
          </a:prstGeom>
          <a:noFill/>
          <a:ln w="19050">
            <a:solidFill>
              <a:schemeClr val="accent2"/>
            </a:solidFill>
          </a:ln>
        </p:spPr>
        <p:txBody>
          <a:bodyPr wrap="square" rtlCol="0">
            <a:spAutoFit/>
          </a:bodyPr>
          <a:lstStyle/>
          <a:p>
            <a:pPr marL="342900" indent="-342900">
              <a:buFont typeface="+mj-lt"/>
              <a:buAutoNum type="arabicPeriod" startAt="3"/>
            </a:pPr>
            <a:r>
              <a:rPr lang="en-CA" sz="1600" dirty="0"/>
              <a:t>Then select from the </a:t>
            </a:r>
            <a:r>
              <a:rPr lang="en-CA" sz="1600" b="1" i="1" dirty="0"/>
              <a:t>New </a:t>
            </a:r>
            <a:r>
              <a:rPr lang="en-CA" sz="1600" b="1" i="1" u="sng" dirty="0"/>
              <a:t>m</a:t>
            </a:r>
            <a:r>
              <a:rPr lang="en-CA" sz="1600" b="1" i="1" dirty="0"/>
              <a:t>essages</a:t>
            </a:r>
            <a:r>
              <a:rPr lang="en-CA" sz="1600" dirty="0"/>
              <a:t> list “New Emails”</a:t>
            </a:r>
          </a:p>
        </p:txBody>
      </p:sp>
      <p:cxnSp>
        <p:nvCxnSpPr>
          <p:cNvPr id="24" name="Straight Arrow Connector 23"/>
          <p:cNvCxnSpPr/>
          <p:nvPr/>
        </p:nvCxnSpPr>
        <p:spPr>
          <a:xfrm>
            <a:off x="11378461" y="1521137"/>
            <a:ext cx="303951" cy="159353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647825" y="6358268"/>
            <a:ext cx="3048000" cy="338554"/>
          </a:xfrm>
          <a:prstGeom prst="rect">
            <a:avLst/>
          </a:prstGeom>
          <a:noFill/>
          <a:ln w="19050">
            <a:solidFill>
              <a:srgbClr val="9A0000"/>
            </a:solidFill>
          </a:ln>
        </p:spPr>
        <p:txBody>
          <a:bodyPr wrap="square" rtlCol="0">
            <a:spAutoFit/>
          </a:bodyPr>
          <a:lstStyle/>
          <a:p>
            <a:pPr marL="342900" indent="-342900">
              <a:buFont typeface="+mj-lt"/>
              <a:buAutoNum type="arabicPeriod" startAt="4"/>
            </a:pPr>
            <a:r>
              <a:rPr lang="en-CA" sz="1600" dirty="0"/>
              <a:t>Click on </a:t>
            </a:r>
            <a:r>
              <a:rPr lang="en-CA" sz="1600" b="1" dirty="0"/>
              <a:t>OK</a:t>
            </a:r>
            <a:r>
              <a:rPr lang="en-CA" sz="1600" dirty="0"/>
              <a:t> and you are done!</a:t>
            </a:r>
          </a:p>
        </p:txBody>
      </p:sp>
      <p:sp>
        <p:nvSpPr>
          <p:cNvPr id="29" name="TextBox 28"/>
          <p:cNvSpPr txBox="1"/>
          <p:nvPr/>
        </p:nvSpPr>
        <p:spPr>
          <a:xfrm>
            <a:off x="101662" y="4744329"/>
            <a:ext cx="4714874" cy="584775"/>
          </a:xfrm>
          <a:prstGeom prst="rect">
            <a:avLst/>
          </a:prstGeom>
          <a:solidFill>
            <a:schemeClr val="bg1"/>
          </a:solidFill>
          <a:effectLst>
            <a:glow rad="101600">
              <a:schemeClr val="accent6">
                <a:satMod val="175000"/>
                <a:alpha val="40000"/>
              </a:schemeClr>
            </a:glow>
            <a:softEdge rad="63500"/>
          </a:effectLst>
        </p:spPr>
        <p:txBody>
          <a:bodyPr wrap="square" rtlCol="0">
            <a:spAutoFit/>
          </a:bodyPr>
          <a:lstStyle/>
          <a:p>
            <a:r>
              <a:rPr lang="en-CA" sz="1600" dirty="0"/>
              <a:t>Whenever you start a new email, the signature will be appended to the bottom of it.</a:t>
            </a:r>
          </a:p>
        </p:txBody>
      </p:sp>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8428" y="4478627"/>
            <a:ext cx="1371719" cy="1021168"/>
          </a:xfrm>
          <a:prstGeom prst="rect">
            <a:avLst/>
          </a:prstGeom>
        </p:spPr>
      </p:pic>
      <p:cxnSp>
        <p:nvCxnSpPr>
          <p:cNvPr id="27" name="Straight Arrow Connector 26"/>
          <p:cNvCxnSpPr>
            <a:stCxn id="25" idx="3"/>
          </p:cNvCxnSpPr>
          <p:nvPr/>
        </p:nvCxnSpPr>
        <p:spPr>
          <a:xfrm flipV="1">
            <a:off x="4695825" y="6505576"/>
            <a:ext cx="5619750" cy="21969"/>
          </a:xfrm>
          <a:prstGeom prst="straightConnector1">
            <a:avLst/>
          </a:prstGeom>
          <a:ln w="19050">
            <a:solidFill>
              <a:srgbClr val="9A0000"/>
            </a:solidFill>
            <a:tailEnd type="triangle"/>
          </a:ln>
        </p:spPr>
        <p:style>
          <a:lnRef idx="1">
            <a:schemeClr val="accent1"/>
          </a:lnRef>
          <a:fillRef idx="0">
            <a:schemeClr val="accent1"/>
          </a:fillRef>
          <a:effectRef idx="0">
            <a:schemeClr val="accent1"/>
          </a:effectRef>
          <a:fontRef idx="minor">
            <a:schemeClr val="tx1"/>
          </a:fontRef>
        </p:style>
      </p:cxnSp>
      <p:pic>
        <p:nvPicPr>
          <p:cNvPr id="26" name="Picture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44255" y="3672571"/>
            <a:ext cx="769687" cy="236240"/>
          </a:xfrm>
          <a:prstGeom prst="rect">
            <a:avLst/>
          </a:prstGeom>
        </p:spPr>
      </p:pic>
      <p:sp>
        <p:nvSpPr>
          <p:cNvPr id="28" name="TextBox 27"/>
          <p:cNvSpPr txBox="1"/>
          <p:nvPr/>
        </p:nvSpPr>
        <p:spPr>
          <a:xfrm>
            <a:off x="2905126" y="2382964"/>
            <a:ext cx="1790700" cy="369332"/>
          </a:xfrm>
          <a:prstGeom prst="rect">
            <a:avLst/>
          </a:prstGeom>
          <a:noFill/>
          <a:ln w="19050">
            <a:solidFill>
              <a:srgbClr val="7030A0"/>
            </a:solidFill>
          </a:ln>
        </p:spPr>
        <p:txBody>
          <a:bodyPr wrap="square" rtlCol="0">
            <a:spAutoFit/>
          </a:bodyPr>
          <a:lstStyle/>
          <a:p>
            <a:pPr marL="342900" indent="-342900">
              <a:buFont typeface="+mj-lt"/>
              <a:buAutoNum type="arabicPeriod" startAt="2"/>
            </a:pPr>
            <a:r>
              <a:rPr lang="en-CA" dirty="0"/>
              <a:t>Click on </a:t>
            </a:r>
            <a:r>
              <a:rPr lang="en-CA" b="1" i="1" dirty="0"/>
              <a:t>Save</a:t>
            </a:r>
            <a:r>
              <a:rPr lang="en-CA" dirty="0"/>
              <a:t> </a:t>
            </a:r>
          </a:p>
        </p:txBody>
      </p:sp>
      <p:cxnSp>
        <p:nvCxnSpPr>
          <p:cNvPr id="31" name="Straight Arrow Connector 30"/>
          <p:cNvCxnSpPr>
            <a:stCxn id="28" idx="3"/>
          </p:cNvCxnSpPr>
          <p:nvPr/>
        </p:nvCxnSpPr>
        <p:spPr>
          <a:xfrm>
            <a:off x="4695826" y="2567630"/>
            <a:ext cx="2248429" cy="1099495"/>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6924675" y="3667125"/>
            <a:ext cx="809625" cy="234293"/>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5" name="Rectangle 34"/>
          <p:cNvSpPr/>
          <p:nvPr/>
        </p:nvSpPr>
        <p:spPr>
          <a:xfrm>
            <a:off x="10315575" y="6388429"/>
            <a:ext cx="771525" cy="234293"/>
          </a:xfrm>
          <a:prstGeom prst="rect">
            <a:avLst/>
          </a:prstGeom>
          <a:noFill/>
          <a:ln w="19050">
            <a:solidFill>
              <a:srgbClr val="9A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124221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500" fill="hold"/>
                                        <p:tgtEl>
                                          <p:spTgt spid="13"/>
                                        </p:tgtEl>
                                        <p:attrNameLst>
                                          <p:attrName>ppt_w</p:attrName>
                                        </p:attrNameLst>
                                      </p:cBhvr>
                                      <p:tavLst>
                                        <p:tav tm="0">
                                          <p:val>
                                            <p:fltVal val="0"/>
                                          </p:val>
                                        </p:tav>
                                        <p:tav tm="100000">
                                          <p:val>
                                            <p:strVal val="#ppt_w"/>
                                          </p:val>
                                        </p:tav>
                                      </p:tavLst>
                                    </p:anim>
                                    <p:anim calcmode="lin" valueType="num">
                                      <p:cBhvr>
                                        <p:cTn id="15" dur="500" fill="hold"/>
                                        <p:tgtEl>
                                          <p:spTgt spid="13"/>
                                        </p:tgtEl>
                                        <p:attrNameLst>
                                          <p:attrName>ppt_h</p:attrName>
                                        </p:attrNameLst>
                                      </p:cBhvr>
                                      <p:tavLst>
                                        <p:tav tm="0">
                                          <p:val>
                                            <p:fltVal val="0"/>
                                          </p:val>
                                        </p:tav>
                                        <p:tav tm="100000">
                                          <p:val>
                                            <p:strVal val="#ppt_h"/>
                                          </p:val>
                                        </p:tav>
                                      </p:tavLst>
                                    </p:anim>
                                    <p:animEffect transition="in" filter="fade">
                                      <p:cBhvr>
                                        <p:cTn id="16" dur="500"/>
                                        <p:tgtEl>
                                          <p:spTgt spid="13"/>
                                        </p:tgtEl>
                                      </p:cBhvr>
                                    </p:animEffect>
                                  </p:childTnLst>
                                </p:cTn>
                              </p:par>
                            </p:childTnLst>
                          </p:cTn>
                        </p:par>
                        <p:par>
                          <p:cTn id="17" fill="hold">
                            <p:stCondLst>
                              <p:cond delay="1500"/>
                            </p:stCondLst>
                            <p:childTnLst>
                              <p:par>
                                <p:cTn id="18" presetID="53" presetClass="entr" presetSubtype="16"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ppt_w</p:attrName>
                                        </p:attrNameLst>
                                      </p:cBhvr>
                                      <p:tavLst>
                                        <p:tav tm="0">
                                          <p:val>
                                            <p:fltVal val="0"/>
                                          </p:val>
                                        </p:tav>
                                        <p:tav tm="100000">
                                          <p:val>
                                            <p:strVal val="#ppt_w"/>
                                          </p:val>
                                        </p:tav>
                                      </p:tavLst>
                                    </p:anim>
                                    <p:anim calcmode="lin" valueType="num">
                                      <p:cBhvr>
                                        <p:cTn id="21" dur="500" fill="hold"/>
                                        <p:tgtEl>
                                          <p:spTgt spid="11"/>
                                        </p:tgtEl>
                                        <p:attrNameLst>
                                          <p:attrName>ppt_h</p:attrName>
                                        </p:attrNameLst>
                                      </p:cBhvr>
                                      <p:tavLst>
                                        <p:tav tm="0">
                                          <p:val>
                                            <p:fltVal val="0"/>
                                          </p:val>
                                        </p:tav>
                                        <p:tav tm="100000">
                                          <p:val>
                                            <p:strVal val="#ppt_h"/>
                                          </p:val>
                                        </p:tav>
                                      </p:tavLst>
                                    </p:anim>
                                    <p:animEffect transition="in" filter="fade">
                                      <p:cBhvr>
                                        <p:cTn id="22" dur="500"/>
                                        <p:tgtEl>
                                          <p:spTgt spid="11"/>
                                        </p:tgtEl>
                                      </p:cBhvr>
                                    </p:animEffect>
                                  </p:childTnLst>
                                </p:cTn>
                              </p:par>
                            </p:childTnLst>
                          </p:cTn>
                        </p:par>
                        <p:par>
                          <p:cTn id="23" fill="hold">
                            <p:stCondLst>
                              <p:cond delay="2000"/>
                            </p:stCondLst>
                            <p:childTnLst>
                              <p:par>
                                <p:cTn id="24" presetID="1" presetClass="entr" presetSubtype="0" fill="hold" nodeType="afterEffect">
                                  <p:stCondLst>
                                    <p:cond delay="0"/>
                                  </p:stCondLst>
                                  <p:childTnLst>
                                    <p:set>
                                      <p:cBhvr>
                                        <p:cTn id="25" dur="1" fill="hold">
                                          <p:stCondLst>
                                            <p:cond delay="0"/>
                                          </p:stCondLst>
                                        </p:cTn>
                                        <p:tgtEl>
                                          <p:spTgt spid="20"/>
                                        </p:tgtEl>
                                        <p:attrNameLst>
                                          <p:attrName>style.visibility</p:attrName>
                                        </p:attrNameLst>
                                      </p:cBhvr>
                                      <p:to>
                                        <p:strVal val="visible"/>
                                      </p:to>
                                    </p:set>
                                  </p:childTnLst>
                                </p:cTn>
                              </p:par>
                              <p:par>
                                <p:cTn id="26" presetID="53" presetClass="entr" presetSubtype="16"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p:cTn id="28" dur="500" fill="hold"/>
                                        <p:tgtEl>
                                          <p:spTgt spid="17"/>
                                        </p:tgtEl>
                                        <p:attrNameLst>
                                          <p:attrName>ppt_w</p:attrName>
                                        </p:attrNameLst>
                                      </p:cBhvr>
                                      <p:tavLst>
                                        <p:tav tm="0">
                                          <p:val>
                                            <p:fltVal val="0"/>
                                          </p:val>
                                        </p:tav>
                                        <p:tav tm="100000">
                                          <p:val>
                                            <p:strVal val="#ppt_w"/>
                                          </p:val>
                                        </p:tav>
                                      </p:tavLst>
                                    </p:anim>
                                    <p:anim calcmode="lin" valueType="num">
                                      <p:cBhvr>
                                        <p:cTn id="29" dur="500" fill="hold"/>
                                        <p:tgtEl>
                                          <p:spTgt spid="17"/>
                                        </p:tgtEl>
                                        <p:attrNameLst>
                                          <p:attrName>ppt_h</p:attrName>
                                        </p:attrNameLst>
                                      </p:cBhvr>
                                      <p:tavLst>
                                        <p:tav tm="0">
                                          <p:val>
                                            <p:fltVal val="0"/>
                                          </p:val>
                                        </p:tav>
                                        <p:tav tm="100000">
                                          <p:val>
                                            <p:strVal val="#ppt_h"/>
                                          </p:val>
                                        </p:tav>
                                      </p:tavLst>
                                    </p:anim>
                                    <p:animEffect transition="in" filter="fade">
                                      <p:cBhvr>
                                        <p:cTn id="30" dur="500"/>
                                        <p:tgtEl>
                                          <p:spTgt spid="17"/>
                                        </p:tgtEl>
                                      </p:cBhvr>
                                    </p:animEffect>
                                  </p:childTnLst>
                                </p:cTn>
                              </p:par>
                            </p:childTnLst>
                          </p:cTn>
                        </p:par>
                        <p:par>
                          <p:cTn id="31" fill="hold">
                            <p:stCondLst>
                              <p:cond delay="2500"/>
                            </p:stCondLst>
                            <p:childTnLst>
                              <p:par>
                                <p:cTn id="32" presetID="1" presetClass="entr" presetSubtype="0" fill="hold" grpId="1" nodeType="afterEffect">
                                  <p:stCondLst>
                                    <p:cond delay="0"/>
                                  </p:stCondLst>
                                  <p:childTnLst>
                                    <p:set>
                                      <p:cBhvr>
                                        <p:cTn id="33" dur="1" fill="hold">
                                          <p:stCondLst>
                                            <p:cond delay="0"/>
                                          </p:stCondLst>
                                        </p:cTn>
                                        <p:tgtEl>
                                          <p:spTgt spid="17"/>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grpId="0" nodeType="clickEffect">
                                  <p:stCondLst>
                                    <p:cond delay="0"/>
                                  </p:stCondLst>
                                  <p:childTnLst>
                                    <p:set>
                                      <p:cBhvr>
                                        <p:cTn id="37" dur="1" fill="hold">
                                          <p:stCondLst>
                                            <p:cond delay="0"/>
                                          </p:stCondLst>
                                        </p:cTn>
                                        <p:tgtEl>
                                          <p:spTgt spid="28"/>
                                        </p:tgtEl>
                                        <p:attrNameLst>
                                          <p:attrName>style.visibility</p:attrName>
                                        </p:attrNameLst>
                                      </p:cBhvr>
                                      <p:to>
                                        <p:strVal val="visible"/>
                                      </p:to>
                                    </p:set>
                                    <p:anim calcmode="lin" valueType="num">
                                      <p:cBhvr>
                                        <p:cTn id="38" dur="1000" fill="hold"/>
                                        <p:tgtEl>
                                          <p:spTgt spid="28"/>
                                        </p:tgtEl>
                                        <p:attrNameLst>
                                          <p:attrName>ppt_w</p:attrName>
                                        </p:attrNameLst>
                                      </p:cBhvr>
                                      <p:tavLst>
                                        <p:tav tm="0">
                                          <p:val>
                                            <p:fltVal val="0"/>
                                          </p:val>
                                        </p:tav>
                                        <p:tav tm="100000">
                                          <p:val>
                                            <p:strVal val="#ppt_w"/>
                                          </p:val>
                                        </p:tav>
                                      </p:tavLst>
                                    </p:anim>
                                    <p:anim calcmode="lin" valueType="num">
                                      <p:cBhvr>
                                        <p:cTn id="39" dur="1000" fill="hold"/>
                                        <p:tgtEl>
                                          <p:spTgt spid="28"/>
                                        </p:tgtEl>
                                        <p:attrNameLst>
                                          <p:attrName>ppt_h</p:attrName>
                                        </p:attrNameLst>
                                      </p:cBhvr>
                                      <p:tavLst>
                                        <p:tav tm="0">
                                          <p:val>
                                            <p:fltVal val="0"/>
                                          </p:val>
                                        </p:tav>
                                        <p:tav tm="100000">
                                          <p:val>
                                            <p:strVal val="#ppt_h"/>
                                          </p:val>
                                        </p:tav>
                                      </p:tavLst>
                                    </p:anim>
                                    <p:anim calcmode="lin" valueType="num">
                                      <p:cBhvr>
                                        <p:cTn id="40" dur="1000" fill="hold"/>
                                        <p:tgtEl>
                                          <p:spTgt spid="28"/>
                                        </p:tgtEl>
                                        <p:attrNameLst>
                                          <p:attrName>style.rotation</p:attrName>
                                        </p:attrNameLst>
                                      </p:cBhvr>
                                      <p:tavLst>
                                        <p:tav tm="0">
                                          <p:val>
                                            <p:fltVal val="90"/>
                                          </p:val>
                                        </p:tav>
                                        <p:tav tm="100000">
                                          <p:val>
                                            <p:fltVal val="0"/>
                                          </p:val>
                                        </p:tav>
                                      </p:tavLst>
                                    </p:anim>
                                    <p:animEffect transition="in" filter="fade">
                                      <p:cBhvr>
                                        <p:cTn id="41" dur="1000"/>
                                        <p:tgtEl>
                                          <p:spTgt spid="28"/>
                                        </p:tgtEl>
                                      </p:cBhvr>
                                    </p:animEffect>
                                  </p:childTnLst>
                                </p:cTn>
                              </p:par>
                            </p:childTnLst>
                          </p:cTn>
                        </p:par>
                        <p:par>
                          <p:cTn id="42" fill="hold">
                            <p:stCondLst>
                              <p:cond delay="1000"/>
                            </p:stCondLst>
                            <p:childTnLst>
                              <p:par>
                                <p:cTn id="43" presetID="53" presetClass="entr" presetSubtype="16" fill="hold" nodeType="afterEffect">
                                  <p:stCondLst>
                                    <p:cond delay="0"/>
                                  </p:stCondLst>
                                  <p:childTnLst>
                                    <p:set>
                                      <p:cBhvr>
                                        <p:cTn id="44" dur="1" fill="hold">
                                          <p:stCondLst>
                                            <p:cond delay="0"/>
                                          </p:stCondLst>
                                        </p:cTn>
                                        <p:tgtEl>
                                          <p:spTgt spid="31"/>
                                        </p:tgtEl>
                                        <p:attrNameLst>
                                          <p:attrName>style.visibility</p:attrName>
                                        </p:attrNameLst>
                                      </p:cBhvr>
                                      <p:to>
                                        <p:strVal val="visible"/>
                                      </p:to>
                                    </p:set>
                                    <p:anim calcmode="lin" valueType="num">
                                      <p:cBhvr>
                                        <p:cTn id="45" dur="500" fill="hold"/>
                                        <p:tgtEl>
                                          <p:spTgt spid="31"/>
                                        </p:tgtEl>
                                        <p:attrNameLst>
                                          <p:attrName>ppt_w</p:attrName>
                                        </p:attrNameLst>
                                      </p:cBhvr>
                                      <p:tavLst>
                                        <p:tav tm="0">
                                          <p:val>
                                            <p:fltVal val="0"/>
                                          </p:val>
                                        </p:tav>
                                        <p:tav tm="100000">
                                          <p:val>
                                            <p:strVal val="#ppt_w"/>
                                          </p:val>
                                        </p:tav>
                                      </p:tavLst>
                                    </p:anim>
                                    <p:anim calcmode="lin" valueType="num">
                                      <p:cBhvr>
                                        <p:cTn id="46" dur="500" fill="hold"/>
                                        <p:tgtEl>
                                          <p:spTgt spid="31"/>
                                        </p:tgtEl>
                                        <p:attrNameLst>
                                          <p:attrName>ppt_h</p:attrName>
                                        </p:attrNameLst>
                                      </p:cBhvr>
                                      <p:tavLst>
                                        <p:tav tm="0">
                                          <p:val>
                                            <p:fltVal val="0"/>
                                          </p:val>
                                        </p:tav>
                                        <p:tav tm="100000">
                                          <p:val>
                                            <p:strVal val="#ppt_h"/>
                                          </p:val>
                                        </p:tav>
                                      </p:tavLst>
                                    </p:anim>
                                    <p:animEffect transition="in" filter="fade">
                                      <p:cBhvr>
                                        <p:cTn id="47" dur="500"/>
                                        <p:tgtEl>
                                          <p:spTgt spid="31"/>
                                        </p:tgtEl>
                                      </p:cBhvr>
                                    </p:animEffect>
                                  </p:childTnLst>
                                </p:cTn>
                              </p:par>
                            </p:childTnLst>
                          </p:cTn>
                        </p:par>
                        <p:par>
                          <p:cTn id="48" fill="hold">
                            <p:stCondLst>
                              <p:cond delay="1500"/>
                            </p:stCondLst>
                            <p:childTnLst>
                              <p:par>
                                <p:cTn id="49" presetID="53" presetClass="entr" presetSubtype="16" fill="hold" grpId="0" nodeType="afterEffect">
                                  <p:stCondLst>
                                    <p:cond delay="0"/>
                                  </p:stCondLst>
                                  <p:childTnLst>
                                    <p:set>
                                      <p:cBhvr>
                                        <p:cTn id="50" dur="1" fill="hold">
                                          <p:stCondLst>
                                            <p:cond delay="0"/>
                                          </p:stCondLst>
                                        </p:cTn>
                                        <p:tgtEl>
                                          <p:spTgt spid="32"/>
                                        </p:tgtEl>
                                        <p:attrNameLst>
                                          <p:attrName>style.visibility</p:attrName>
                                        </p:attrNameLst>
                                      </p:cBhvr>
                                      <p:to>
                                        <p:strVal val="visible"/>
                                      </p:to>
                                    </p:set>
                                    <p:anim calcmode="lin" valueType="num">
                                      <p:cBhvr>
                                        <p:cTn id="51" dur="500" fill="hold"/>
                                        <p:tgtEl>
                                          <p:spTgt spid="32"/>
                                        </p:tgtEl>
                                        <p:attrNameLst>
                                          <p:attrName>ppt_w</p:attrName>
                                        </p:attrNameLst>
                                      </p:cBhvr>
                                      <p:tavLst>
                                        <p:tav tm="0">
                                          <p:val>
                                            <p:fltVal val="0"/>
                                          </p:val>
                                        </p:tav>
                                        <p:tav tm="100000">
                                          <p:val>
                                            <p:strVal val="#ppt_w"/>
                                          </p:val>
                                        </p:tav>
                                      </p:tavLst>
                                    </p:anim>
                                    <p:anim calcmode="lin" valueType="num">
                                      <p:cBhvr>
                                        <p:cTn id="52" dur="500" fill="hold"/>
                                        <p:tgtEl>
                                          <p:spTgt spid="32"/>
                                        </p:tgtEl>
                                        <p:attrNameLst>
                                          <p:attrName>ppt_h</p:attrName>
                                        </p:attrNameLst>
                                      </p:cBhvr>
                                      <p:tavLst>
                                        <p:tav tm="0">
                                          <p:val>
                                            <p:fltVal val="0"/>
                                          </p:val>
                                        </p:tav>
                                        <p:tav tm="100000">
                                          <p:val>
                                            <p:strVal val="#ppt_h"/>
                                          </p:val>
                                        </p:tav>
                                      </p:tavLst>
                                    </p:anim>
                                    <p:animEffect transition="in" filter="fade">
                                      <p:cBhvr>
                                        <p:cTn id="53" dur="500"/>
                                        <p:tgtEl>
                                          <p:spTgt spid="32"/>
                                        </p:tgtEl>
                                      </p:cBhvr>
                                    </p:animEffect>
                                  </p:childTnLst>
                                </p:cTn>
                              </p:par>
                            </p:childTnLst>
                          </p:cTn>
                        </p:par>
                      </p:childTnLst>
                    </p:cTn>
                  </p:par>
                  <p:par>
                    <p:cTn id="54" fill="hold">
                      <p:stCondLst>
                        <p:cond delay="indefinite"/>
                      </p:stCondLst>
                      <p:childTnLst>
                        <p:par>
                          <p:cTn id="55" fill="hold">
                            <p:stCondLst>
                              <p:cond delay="0"/>
                            </p:stCondLst>
                            <p:childTnLst>
                              <p:par>
                                <p:cTn id="56" presetID="31" presetClass="entr" presetSubtype="0" fill="hold" grpId="0" nodeType="clickEffect">
                                  <p:stCondLst>
                                    <p:cond delay="0"/>
                                  </p:stCondLst>
                                  <p:childTnLst>
                                    <p:set>
                                      <p:cBhvr>
                                        <p:cTn id="57" dur="1" fill="hold">
                                          <p:stCondLst>
                                            <p:cond delay="0"/>
                                          </p:stCondLst>
                                        </p:cTn>
                                        <p:tgtEl>
                                          <p:spTgt spid="22"/>
                                        </p:tgtEl>
                                        <p:attrNameLst>
                                          <p:attrName>style.visibility</p:attrName>
                                        </p:attrNameLst>
                                      </p:cBhvr>
                                      <p:to>
                                        <p:strVal val="visible"/>
                                      </p:to>
                                    </p:set>
                                    <p:anim calcmode="lin" valueType="num">
                                      <p:cBhvr>
                                        <p:cTn id="58" dur="1000" fill="hold"/>
                                        <p:tgtEl>
                                          <p:spTgt spid="22"/>
                                        </p:tgtEl>
                                        <p:attrNameLst>
                                          <p:attrName>ppt_w</p:attrName>
                                        </p:attrNameLst>
                                      </p:cBhvr>
                                      <p:tavLst>
                                        <p:tav tm="0">
                                          <p:val>
                                            <p:fltVal val="0"/>
                                          </p:val>
                                        </p:tav>
                                        <p:tav tm="100000">
                                          <p:val>
                                            <p:strVal val="#ppt_w"/>
                                          </p:val>
                                        </p:tav>
                                      </p:tavLst>
                                    </p:anim>
                                    <p:anim calcmode="lin" valueType="num">
                                      <p:cBhvr>
                                        <p:cTn id="59" dur="1000" fill="hold"/>
                                        <p:tgtEl>
                                          <p:spTgt spid="22"/>
                                        </p:tgtEl>
                                        <p:attrNameLst>
                                          <p:attrName>ppt_h</p:attrName>
                                        </p:attrNameLst>
                                      </p:cBhvr>
                                      <p:tavLst>
                                        <p:tav tm="0">
                                          <p:val>
                                            <p:fltVal val="0"/>
                                          </p:val>
                                        </p:tav>
                                        <p:tav tm="100000">
                                          <p:val>
                                            <p:strVal val="#ppt_h"/>
                                          </p:val>
                                        </p:tav>
                                      </p:tavLst>
                                    </p:anim>
                                    <p:anim calcmode="lin" valueType="num">
                                      <p:cBhvr>
                                        <p:cTn id="60" dur="1000" fill="hold"/>
                                        <p:tgtEl>
                                          <p:spTgt spid="22"/>
                                        </p:tgtEl>
                                        <p:attrNameLst>
                                          <p:attrName>style.rotation</p:attrName>
                                        </p:attrNameLst>
                                      </p:cBhvr>
                                      <p:tavLst>
                                        <p:tav tm="0">
                                          <p:val>
                                            <p:fltVal val="90"/>
                                          </p:val>
                                        </p:tav>
                                        <p:tav tm="100000">
                                          <p:val>
                                            <p:fltVal val="0"/>
                                          </p:val>
                                        </p:tav>
                                      </p:tavLst>
                                    </p:anim>
                                    <p:animEffect transition="in" filter="fade">
                                      <p:cBhvr>
                                        <p:cTn id="61" dur="1000"/>
                                        <p:tgtEl>
                                          <p:spTgt spid="22"/>
                                        </p:tgtEl>
                                      </p:cBhvr>
                                    </p:animEffect>
                                  </p:childTnLst>
                                </p:cTn>
                              </p:par>
                            </p:childTnLst>
                          </p:cTn>
                        </p:par>
                        <p:par>
                          <p:cTn id="62" fill="hold">
                            <p:stCondLst>
                              <p:cond delay="1000"/>
                            </p:stCondLst>
                            <p:childTnLst>
                              <p:par>
                                <p:cTn id="63" presetID="53" presetClass="entr" presetSubtype="16" fill="hold" nodeType="afterEffect">
                                  <p:stCondLst>
                                    <p:cond delay="0"/>
                                  </p:stCondLst>
                                  <p:childTnLst>
                                    <p:set>
                                      <p:cBhvr>
                                        <p:cTn id="64" dur="1" fill="hold">
                                          <p:stCondLst>
                                            <p:cond delay="0"/>
                                          </p:stCondLst>
                                        </p:cTn>
                                        <p:tgtEl>
                                          <p:spTgt spid="24"/>
                                        </p:tgtEl>
                                        <p:attrNameLst>
                                          <p:attrName>style.visibility</p:attrName>
                                        </p:attrNameLst>
                                      </p:cBhvr>
                                      <p:to>
                                        <p:strVal val="visible"/>
                                      </p:to>
                                    </p:set>
                                    <p:anim calcmode="lin" valueType="num">
                                      <p:cBhvr>
                                        <p:cTn id="65" dur="500" fill="hold"/>
                                        <p:tgtEl>
                                          <p:spTgt spid="24"/>
                                        </p:tgtEl>
                                        <p:attrNameLst>
                                          <p:attrName>ppt_w</p:attrName>
                                        </p:attrNameLst>
                                      </p:cBhvr>
                                      <p:tavLst>
                                        <p:tav tm="0">
                                          <p:val>
                                            <p:fltVal val="0"/>
                                          </p:val>
                                        </p:tav>
                                        <p:tav tm="100000">
                                          <p:val>
                                            <p:strVal val="#ppt_w"/>
                                          </p:val>
                                        </p:tav>
                                      </p:tavLst>
                                    </p:anim>
                                    <p:anim calcmode="lin" valueType="num">
                                      <p:cBhvr>
                                        <p:cTn id="66" dur="500" fill="hold"/>
                                        <p:tgtEl>
                                          <p:spTgt spid="24"/>
                                        </p:tgtEl>
                                        <p:attrNameLst>
                                          <p:attrName>ppt_h</p:attrName>
                                        </p:attrNameLst>
                                      </p:cBhvr>
                                      <p:tavLst>
                                        <p:tav tm="0">
                                          <p:val>
                                            <p:fltVal val="0"/>
                                          </p:val>
                                        </p:tav>
                                        <p:tav tm="100000">
                                          <p:val>
                                            <p:strVal val="#ppt_h"/>
                                          </p:val>
                                        </p:tav>
                                      </p:tavLst>
                                    </p:anim>
                                    <p:animEffect transition="in" filter="fade">
                                      <p:cBhvr>
                                        <p:cTn id="67" dur="500"/>
                                        <p:tgtEl>
                                          <p:spTgt spid="24"/>
                                        </p:tgtEl>
                                      </p:cBhvr>
                                    </p:animEffect>
                                  </p:childTnLst>
                                </p:cTn>
                              </p:par>
                            </p:childTnLst>
                          </p:cTn>
                        </p:par>
                        <p:par>
                          <p:cTn id="68" fill="hold">
                            <p:stCondLst>
                              <p:cond delay="1500"/>
                            </p:stCondLst>
                            <p:childTnLst>
                              <p:par>
                                <p:cTn id="69" presetID="1" presetClass="entr" presetSubtype="0" fill="hold" grpId="0" nodeType="afterEffect">
                                  <p:stCondLst>
                                    <p:cond delay="0"/>
                                  </p:stCondLst>
                                  <p:childTnLst>
                                    <p:set>
                                      <p:cBhvr>
                                        <p:cTn id="70" dur="1" fill="hold">
                                          <p:stCondLst>
                                            <p:cond delay="0"/>
                                          </p:stCondLst>
                                        </p:cTn>
                                        <p:tgtEl>
                                          <p:spTgt spid="18"/>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31" presetClass="entr" presetSubtype="0" fill="hold" grpId="0" nodeType="clickEffect">
                                  <p:stCondLst>
                                    <p:cond delay="0"/>
                                  </p:stCondLst>
                                  <p:childTnLst>
                                    <p:set>
                                      <p:cBhvr>
                                        <p:cTn id="74" dur="1" fill="hold">
                                          <p:stCondLst>
                                            <p:cond delay="0"/>
                                          </p:stCondLst>
                                        </p:cTn>
                                        <p:tgtEl>
                                          <p:spTgt spid="25"/>
                                        </p:tgtEl>
                                        <p:attrNameLst>
                                          <p:attrName>style.visibility</p:attrName>
                                        </p:attrNameLst>
                                      </p:cBhvr>
                                      <p:to>
                                        <p:strVal val="visible"/>
                                      </p:to>
                                    </p:set>
                                    <p:anim calcmode="lin" valueType="num">
                                      <p:cBhvr>
                                        <p:cTn id="75" dur="1000" fill="hold"/>
                                        <p:tgtEl>
                                          <p:spTgt spid="25"/>
                                        </p:tgtEl>
                                        <p:attrNameLst>
                                          <p:attrName>ppt_w</p:attrName>
                                        </p:attrNameLst>
                                      </p:cBhvr>
                                      <p:tavLst>
                                        <p:tav tm="0">
                                          <p:val>
                                            <p:fltVal val="0"/>
                                          </p:val>
                                        </p:tav>
                                        <p:tav tm="100000">
                                          <p:val>
                                            <p:strVal val="#ppt_w"/>
                                          </p:val>
                                        </p:tav>
                                      </p:tavLst>
                                    </p:anim>
                                    <p:anim calcmode="lin" valueType="num">
                                      <p:cBhvr>
                                        <p:cTn id="76" dur="1000" fill="hold"/>
                                        <p:tgtEl>
                                          <p:spTgt spid="25"/>
                                        </p:tgtEl>
                                        <p:attrNameLst>
                                          <p:attrName>ppt_h</p:attrName>
                                        </p:attrNameLst>
                                      </p:cBhvr>
                                      <p:tavLst>
                                        <p:tav tm="0">
                                          <p:val>
                                            <p:fltVal val="0"/>
                                          </p:val>
                                        </p:tav>
                                        <p:tav tm="100000">
                                          <p:val>
                                            <p:strVal val="#ppt_h"/>
                                          </p:val>
                                        </p:tav>
                                      </p:tavLst>
                                    </p:anim>
                                    <p:anim calcmode="lin" valueType="num">
                                      <p:cBhvr>
                                        <p:cTn id="77" dur="1000" fill="hold"/>
                                        <p:tgtEl>
                                          <p:spTgt spid="25"/>
                                        </p:tgtEl>
                                        <p:attrNameLst>
                                          <p:attrName>style.rotation</p:attrName>
                                        </p:attrNameLst>
                                      </p:cBhvr>
                                      <p:tavLst>
                                        <p:tav tm="0">
                                          <p:val>
                                            <p:fltVal val="90"/>
                                          </p:val>
                                        </p:tav>
                                        <p:tav tm="100000">
                                          <p:val>
                                            <p:fltVal val="0"/>
                                          </p:val>
                                        </p:tav>
                                      </p:tavLst>
                                    </p:anim>
                                    <p:animEffect transition="in" filter="fade">
                                      <p:cBhvr>
                                        <p:cTn id="78" dur="1000"/>
                                        <p:tgtEl>
                                          <p:spTgt spid="25"/>
                                        </p:tgtEl>
                                      </p:cBhvr>
                                    </p:animEffect>
                                  </p:childTnLst>
                                </p:cTn>
                              </p:par>
                            </p:childTnLst>
                          </p:cTn>
                        </p:par>
                        <p:par>
                          <p:cTn id="79" fill="hold">
                            <p:stCondLst>
                              <p:cond delay="1000"/>
                            </p:stCondLst>
                            <p:childTnLst>
                              <p:par>
                                <p:cTn id="80" presetID="53" presetClass="entr" presetSubtype="16" fill="hold" nodeType="afterEffect">
                                  <p:stCondLst>
                                    <p:cond delay="0"/>
                                  </p:stCondLst>
                                  <p:childTnLst>
                                    <p:set>
                                      <p:cBhvr>
                                        <p:cTn id="81" dur="1" fill="hold">
                                          <p:stCondLst>
                                            <p:cond delay="0"/>
                                          </p:stCondLst>
                                        </p:cTn>
                                        <p:tgtEl>
                                          <p:spTgt spid="27"/>
                                        </p:tgtEl>
                                        <p:attrNameLst>
                                          <p:attrName>style.visibility</p:attrName>
                                        </p:attrNameLst>
                                      </p:cBhvr>
                                      <p:to>
                                        <p:strVal val="visible"/>
                                      </p:to>
                                    </p:set>
                                    <p:anim calcmode="lin" valueType="num">
                                      <p:cBhvr>
                                        <p:cTn id="82" dur="500" fill="hold"/>
                                        <p:tgtEl>
                                          <p:spTgt spid="27"/>
                                        </p:tgtEl>
                                        <p:attrNameLst>
                                          <p:attrName>ppt_w</p:attrName>
                                        </p:attrNameLst>
                                      </p:cBhvr>
                                      <p:tavLst>
                                        <p:tav tm="0">
                                          <p:val>
                                            <p:fltVal val="0"/>
                                          </p:val>
                                        </p:tav>
                                        <p:tav tm="100000">
                                          <p:val>
                                            <p:strVal val="#ppt_w"/>
                                          </p:val>
                                        </p:tav>
                                      </p:tavLst>
                                    </p:anim>
                                    <p:anim calcmode="lin" valueType="num">
                                      <p:cBhvr>
                                        <p:cTn id="83" dur="500" fill="hold"/>
                                        <p:tgtEl>
                                          <p:spTgt spid="27"/>
                                        </p:tgtEl>
                                        <p:attrNameLst>
                                          <p:attrName>ppt_h</p:attrName>
                                        </p:attrNameLst>
                                      </p:cBhvr>
                                      <p:tavLst>
                                        <p:tav tm="0">
                                          <p:val>
                                            <p:fltVal val="0"/>
                                          </p:val>
                                        </p:tav>
                                        <p:tav tm="100000">
                                          <p:val>
                                            <p:strVal val="#ppt_h"/>
                                          </p:val>
                                        </p:tav>
                                      </p:tavLst>
                                    </p:anim>
                                    <p:animEffect transition="in" filter="fade">
                                      <p:cBhvr>
                                        <p:cTn id="84" dur="500"/>
                                        <p:tgtEl>
                                          <p:spTgt spid="27"/>
                                        </p:tgtEl>
                                      </p:cBhvr>
                                    </p:animEffect>
                                  </p:childTnLst>
                                </p:cTn>
                              </p:par>
                            </p:childTnLst>
                          </p:cTn>
                        </p:par>
                        <p:par>
                          <p:cTn id="85" fill="hold">
                            <p:stCondLst>
                              <p:cond delay="1500"/>
                            </p:stCondLst>
                            <p:childTnLst>
                              <p:par>
                                <p:cTn id="86" presetID="53" presetClass="entr" presetSubtype="16" fill="hold" grpId="0" nodeType="afterEffect">
                                  <p:stCondLst>
                                    <p:cond delay="0"/>
                                  </p:stCondLst>
                                  <p:childTnLst>
                                    <p:set>
                                      <p:cBhvr>
                                        <p:cTn id="87" dur="1" fill="hold">
                                          <p:stCondLst>
                                            <p:cond delay="0"/>
                                          </p:stCondLst>
                                        </p:cTn>
                                        <p:tgtEl>
                                          <p:spTgt spid="35"/>
                                        </p:tgtEl>
                                        <p:attrNameLst>
                                          <p:attrName>style.visibility</p:attrName>
                                        </p:attrNameLst>
                                      </p:cBhvr>
                                      <p:to>
                                        <p:strVal val="visible"/>
                                      </p:to>
                                    </p:set>
                                    <p:anim calcmode="lin" valueType="num">
                                      <p:cBhvr>
                                        <p:cTn id="88" dur="500" fill="hold"/>
                                        <p:tgtEl>
                                          <p:spTgt spid="35"/>
                                        </p:tgtEl>
                                        <p:attrNameLst>
                                          <p:attrName>ppt_w</p:attrName>
                                        </p:attrNameLst>
                                      </p:cBhvr>
                                      <p:tavLst>
                                        <p:tav tm="0">
                                          <p:val>
                                            <p:fltVal val="0"/>
                                          </p:val>
                                        </p:tav>
                                        <p:tav tm="100000">
                                          <p:val>
                                            <p:strVal val="#ppt_w"/>
                                          </p:val>
                                        </p:tav>
                                      </p:tavLst>
                                    </p:anim>
                                    <p:anim calcmode="lin" valueType="num">
                                      <p:cBhvr>
                                        <p:cTn id="89" dur="500" fill="hold"/>
                                        <p:tgtEl>
                                          <p:spTgt spid="35"/>
                                        </p:tgtEl>
                                        <p:attrNameLst>
                                          <p:attrName>ppt_h</p:attrName>
                                        </p:attrNameLst>
                                      </p:cBhvr>
                                      <p:tavLst>
                                        <p:tav tm="0">
                                          <p:val>
                                            <p:fltVal val="0"/>
                                          </p:val>
                                        </p:tav>
                                        <p:tav tm="100000">
                                          <p:val>
                                            <p:strVal val="#ppt_h"/>
                                          </p:val>
                                        </p:tav>
                                      </p:tavLst>
                                    </p:anim>
                                    <p:animEffect transition="in" filter="fade">
                                      <p:cBhvr>
                                        <p:cTn id="90" dur="500"/>
                                        <p:tgtEl>
                                          <p:spTgt spid="35"/>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29"/>
                                        </p:tgtEl>
                                        <p:attrNameLst>
                                          <p:attrName>style.visibility</p:attrName>
                                        </p:attrNameLst>
                                      </p:cBhvr>
                                      <p:to>
                                        <p:strVal val="visible"/>
                                      </p:to>
                                    </p:set>
                                    <p:anim calcmode="lin" valueType="num">
                                      <p:cBhvr>
                                        <p:cTn id="95" dur="500" fill="hold"/>
                                        <p:tgtEl>
                                          <p:spTgt spid="29"/>
                                        </p:tgtEl>
                                        <p:attrNameLst>
                                          <p:attrName>ppt_w</p:attrName>
                                        </p:attrNameLst>
                                      </p:cBhvr>
                                      <p:tavLst>
                                        <p:tav tm="0">
                                          <p:val>
                                            <p:fltVal val="0"/>
                                          </p:val>
                                        </p:tav>
                                        <p:tav tm="100000">
                                          <p:val>
                                            <p:strVal val="#ppt_w"/>
                                          </p:val>
                                        </p:tav>
                                      </p:tavLst>
                                    </p:anim>
                                    <p:anim calcmode="lin" valueType="num">
                                      <p:cBhvr>
                                        <p:cTn id="96" dur="500" fill="hold"/>
                                        <p:tgtEl>
                                          <p:spTgt spid="29"/>
                                        </p:tgtEl>
                                        <p:attrNameLst>
                                          <p:attrName>ppt_h</p:attrName>
                                        </p:attrNameLst>
                                      </p:cBhvr>
                                      <p:tavLst>
                                        <p:tav tm="0">
                                          <p:val>
                                            <p:fltVal val="0"/>
                                          </p:val>
                                        </p:tav>
                                        <p:tav tm="100000">
                                          <p:val>
                                            <p:strVal val="#ppt_h"/>
                                          </p:val>
                                        </p:tav>
                                      </p:tavLst>
                                    </p:anim>
                                    <p:animEffect transition="in" filter="fade">
                                      <p:cBhvr>
                                        <p:cTn id="97" dur="500"/>
                                        <p:tgtEl>
                                          <p:spTgt spid="29"/>
                                        </p:tgtEl>
                                      </p:cBhvr>
                                    </p:animEffect>
                                  </p:childTnLst>
                                </p:cTn>
                              </p:par>
                            </p:childTnLst>
                          </p:cTn>
                        </p:par>
                        <p:par>
                          <p:cTn id="98" fill="hold">
                            <p:stCondLst>
                              <p:cond delay="500"/>
                            </p:stCondLst>
                            <p:childTnLst>
                              <p:par>
                                <p:cTn id="99" presetID="26" presetClass="emph" presetSubtype="0" fill="hold" grpId="1" nodeType="afterEffect">
                                  <p:stCondLst>
                                    <p:cond delay="0"/>
                                  </p:stCondLst>
                                  <p:childTnLst>
                                    <p:animEffect transition="out" filter="fade">
                                      <p:cBhvr>
                                        <p:cTn id="100" dur="500" tmFilter="0, 0; .2, .5; .8, .5; 1, 0"/>
                                        <p:tgtEl>
                                          <p:spTgt spid="29"/>
                                        </p:tgtEl>
                                      </p:cBhvr>
                                    </p:animEffect>
                                    <p:animScale>
                                      <p:cBhvr>
                                        <p:cTn id="101" dur="250" autoRev="1" fill="hold"/>
                                        <p:tgtEl>
                                          <p:spTgt spid="2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7" grpId="0" animBg="1"/>
      <p:bldP spid="17" grpId="1" animBg="1"/>
      <p:bldP spid="18" grpId="0" animBg="1"/>
      <p:bldP spid="22" grpId="0" animBg="1"/>
      <p:bldP spid="25" grpId="0" animBg="1"/>
      <p:bldP spid="29" grpId="0" animBg="1"/>
      <p:bldP spid="29" grpId="1" animBg="1"/>
      <p:bldP spid="28" grpId="0" animBg="1"/>
      <p:bldP spid="32" grpId="0" animBg="1"/>
      <p:bldP spid="3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4972" y="1438275"/>
            <a:ext cx="7956755" cy="5311557"/>
          </a:xfrm>
          <a:prstGeom prst="rect">
            <a:avLst/>
          </a:prstGeom>
        </p:spPr>
      </p:pic>
      <p:sp>
        <p:nvSpPr>
          <p:cNvPr id="2" name="TextBox 1"/>
          <p:cNvSpPr txBox="1"/>
          <p:nvPr/>
        </p:nvSpPr>
        <p:spPr>
          <a:xfrm>
            <a:off x="7068943" y="435510"/>
            <a:ext cx="3449292" cy="923330"/>
          </a:xfrm>
          <a:prstGeom prst="rect">
            <a:avLst/>
          </a:prstGeom>
          <a:solidFill>
            <a:schemeClr val="accent2"/>
          </a:solidFill>
          <a:effectLst>
            <a:softEdge rad="63500"/>
          </a:effectLst>
        </p:spPr>
        <p:txBody>
          <a:bodyPr wrap="square" rtlCol="0">
            <a:spAutoFit/>
          </a:bodyPr>
          <a:lstStyle/>
          <a:p>
            <a:pPr algn="ctr"/>
            <a:r>
              <a:rPr lang="en-CA" dirty="0"/>
              <a:t>Creating and Working with Tasks</a:t>
            </a:r>
          </a:p>
          <a:p>
            <a:pPr algn="ctr"/>
            <a:endParaRPr lang="en-CA" dirty="0"/>
          </a:p>
          <a:p>
            <a:pPr algn="ctr"/>
            <a:r>
              <a:rPr lang="en-CA" dirty="0"/>
              <a:t>Exercise - Creating a Task</a:t>
            </a:r>
          </a:p>
        </p:txBody>
      </p:sp>
      <p:sp>
        <p:nvSpPr>
          <p:cNvPr id="4" name="TextBox 3"/>
          <p:cNvSpPr txBox="1"/>
          <p:nvPr/>
        </p:nvSpPr>
        <p:spPr>
          <a:xfrm>
            <a:off x="390524" y="604788"/>
            <a:ext cx="4933951" cy="584775"/>
          </a:xfrm>
          <a:prstGeom prst="rect">
            <a:avLst/>
          </a:prstGeom>
          <a:solidFill>
            <a:schemeClr val="bg1"/>
          </a:solidFill>
          <a:ln w="19050">
            <a:noFill/>
          </a:ln>
          <a:effectLst>
            <a:glow rad="139700">
              <a:schemeClr val="accent6">
                <a:satMod val="175000"/>
                <a:alpha val="40000"/>
              </a:schemeClr>
            </a:glow>
            <a:softEdge rad="63500"/>
          </a:effectLst>
        </p:spPr>
        <p:txBody>
          <a:bodyPr wrap="square" rtlCol="0">
            <a:spAutoFit/>
          </a:bodyPr>
          <a:lstStyle/>
          <a:p>
            <a:r>
              <a:rPr lang="en-CA" sz="1600" dirty="0"/>
              <a:t>One of the best ways to keep your projects moving forward is to create and follow a scheduled timeline.</a:t>
            </a:r>
          </a:p>
        </p:txBody>
      </p:sp>
      <p:sp>
        <p:nvSpPr>
          <p:cNvPr id="6" name="TextBox 5"/>
          <p:cNvSpPr txBox="1"/>
          <p:nvPr/>
        </p:nvSpPr>
        <p:spPr>
          <a:xfrm>
            <a:off x="314324" y="1628391"/>
            <a:ext cx="3609975" cy="646331"/>
          </a:xfrm>
          <a:prstGeom prst="rect">
            <a:avLst/>
          </a:prstGeom>
          <a:noFill/>
        </p:spPr>
        <p:txBody>
          <a:bodyPr wrap="square" rtlCol="0">
            <a:spAutoFit/>
          </a:bodyPr>
          <a:lstStyle/>
          <a:p>
            <a:r>
              <a:rPr lang="en-CA" dirty="0"/>
              <a:t>A task can help to keep you on track until completion of your project.</a:t>
            </a:r>
          </a:p>
        </p:txBody>
      </p:sp>
      <p:grpSp>
        <p:nvGrpSpPr>
          <p:cNvPr id="11" name="Group 10"/>
          <p:cNvGrpSpPr/>
          <p:nvPr/>
        </p:nvGrpSpPr>
        <p:grpSpPr>
          <a:xfrm>
            <a:off x="314325" y="5943600"/>
            <a:ext cx="5286375" cy="600075"/>
            <a:chOff x="314325" y="5943600"/>
            <a:chExt cx="5286375" cy="600075"/>
          </a:xfrm>
        </p:grpSpPr>
        <p:sp>
          <p:nvSpPr>
            <p:cNvPr id="7" name="TextBox 6"/>
            <p:cNvSpPr txBox="1"/>
            <p:nvPr/>
          </p:nvSpPr>
          <p:spPr>
            <a:xfrm>
              <a:off x="314325" y="5943600"/>
              <a:ext cx="3609975" cy="338554"/>
            </a:xfrm>
            <a:prstGeom prst="rect">
              <a:avLst/>
            </a:prstGeom>
            <a:noFill/>
            <a:ln w="19050">
              <a:solidFill>
                <a:schemeClr val="accent6">
                  <a:lumMod val="50000"/>
                </a:schemeClr>
              </a:solidFill>
            </a:ln>
          </p:spPr>
          <p:txBody>
            <a:bodyPr wrap="square" rtlCol="0">
              <a:spAutoFit/>
            </a:bodyPr>
            <a:lstStyle/>
            <a:p>
              <a:r>
                <a:rPr lang="en-CA" sz="1600" b="1" dirty="0"/>
                <a:t>1</a:t>
              </a:r>
              <a:r>
                <a:rPr lang="en-CA" sz="1600" dirty="0"/>
                <a:t>. Click on the Tasks module link.</a:t>
              </a:r>
            </a:p>
          </p:txBody>
        </p:sp>
        <p:sp>
          <p:nvSpPr>
            <p:cNvPr id="8" name="Rectangle 7"/>
            <p:cNvSpPr/>
            <p:nvPr/>
          </p:nvSpPr>
          <p:spPr>
            <a:xfrm>
              <a:off x="5240143" y="6163091"/>
              <a:ext cx="360557" cy="380584"/>
            </a:xfrm>
            <a:prstGeom prst="rect">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0" name="Straight Arrow Connector 9"/>
            <p:cNvCxnSpPr>
              <a:stCxn id="7" idx="3"/>
              <a:endCxn id="8" idx="1"/>
            </p:cNvCxnSpPr>
            <p:nvPr/>
          </p:nvCxnSpPr>
          <p:spPr>
            <a:xfrm>
              <a:off x="3924300" y="6112877"/>
              <a:ext cx="1315843" cy="240506"/>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2" name="Group 11"/>
          <p:cNvGrpSpPr/>
          <p:nvPr/>
        </p:nvGrpSpPr>
        <p:grpSpPr>
          <a:xfrm>
            <a:off x="314325" y="2047875"/>
            <a:ext cx="4581525" cy="1349285"/>
            <a:chOff x="314325" y="5179090"/>
            <a:chExt cx="4581525" cy="1349285"/>
          </a:xfrm>
        </p:grpSpPr>
        <p:sp>
          <p:nvSpPr>
            <p:cNvPr id="13" name="TextBox 12"/>
            <p:cNvSpPr txBox="1"/>
            <p:nvPr/>
          </p:nvSpPr>
          <p:spPr>
            <a:xfrm>
              <a:off x="314325" y="5943600"/>
              <a:ext cx="3609975" cy="584775"/>
            </a:xfrm>
            <a:prstGeom prst="rect">
              <a:avLst/>
            </a:prstGeom>
            <a:noFill/>
            <a:ln w="19050">
              <a:solidFill>
                <a:schemeClr val="accent6">
                  <a:lumMod val="50000"/>
                </a:schemeClr>
              </a:solidFill>
            </a:ln>
          </p:spPr>
          <p:txBody>
            <a:bodyPr wrap="square" rtlCol="0">
              <a:spAutoFit/>
            </a:bodyPr>
            <a:lstStyle/>
            <a:p>
              <a:r>
                <a:rPr lang="en-CA" sz="1600" b="1" dirty="0"/>
                <a:t>2</a:t>
              </a:r>
              <a:r>
                <a:rPr lang="en-CA" sz="1600" dirty="0"/>
                <a:t>. Click on the </a:t>
              </a:r>
              <a:r>
                <a:rPr lang="en-CA" sz="1600" b="1" i="1" dirty="0"/>
                <a:t>New Task</a:t>
              </a:r>
              <a:r>
                <a:rPr lang="en-CA" sz="1600" dirty="0"/>
                <a:t> button located in the </a:t>
              </a:r>
              <a:r>
                <a:rPr lang="en-CA" sz="1600" i="1" dirty="0"/>
                <a:t>New </a:t>
              </a:r>
              <a:r>
                <a:rPr lang="en-CA" sz="1600" dirty="0"/>
                <a:t>group on the </a:t>
              </a:r>
              <a:r>
                <a:rPr lang="en-CA" sz="1600" i="1" dirty="0"/>
                <a:t>Home</a:t>
              </a:r>
              <a:r>
                <a:rPr lang="en-CA" sz="1600" dirty="0"/>
                <a:t> tab.</a:t>
              </a:r>
            </a:p>
          </p:txBody>
        </p:sp>
        <p:sp>
          <p:nvSpPr>
            <p:cNvPr id="14" name="Rectangle 13"/>
            <p:cNvSpPr/>
            <p:nvPr/>
          </p:nvSpPr>
          <p:spPr>
            <a:xfrm>
              <a:off x="4171950" y="5179090"/>
              <a:ext cx="723900" cy="180975"/>
            </a:xfrm>
            <a:prstGeom prst="rect">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5" name="Straight Arrow Connector 14"/>
            <p:cNvCxnSpPr>
              <a:stCxn id="13" idx="3"/>
              <a:endCxn id="14" idx="1"/>
            </p:cNvCxnSpPr>
            <p:nvPr/>
          </p:nvCxnSpPr>
          <p:spPr>
            <a:xfrm flipV="1">
              <a:off x="3924300" y="5269578"/>
              <a:ext cx="247650" cy="966410"/>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87058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par>
                          <p:cTn id="14" fill="hold">
                            <p:stCondLst>
                              <p:cond delay="0"/>
                            </p:stCondLst>
                            <p:childTnLst>
                              <p:par>
                                <p:cTn id="15" presetID="26" presetClass="emph" presetSubtype="0" fill="hold" grpId="1" nodeType="afterEffect">
                                  <p:stCondLst>
                                    <p:cond delay="0"/>
                                  </p:stCondLst>
                                  <p:childTnLst>
                                    <p:animEffect transition="out" filter="fade">
                                      <p:cBhvr>
                                        <p:cTn id="16" dur="500" tmFilter="0, 0; .2, .5; .8, .5; 1, 0"/>
                                        <p:tgtEl>
                                          <p:spTgt spid="6"/>
                                        </p:tgtEl>
                                      </p:cBhvr>
                                    </p:animEffect>
                                    <p:animScale>
                                      <p:cBhvr>
                                        <p:cTn id="17" dur="250" autoRev="1" fill="hold"/>
                                        <p:tgtEl>
                                          <p:spTgt spid="6"/>
                                        </p:tgtEl>
                                      </p:cBhvr>
                                      <p:by x="105000" y="105000"/>
                                    </p:animScale>
                                  </p:childTnLst>
                                </p:cTn>
                              </p:par>
                            </p:childTnLst>
                          </p:cTn>
                        </p:par>
                        <p:par>
                          <p:cTn id="18" fill="hold">
                            <p:stCondLst>
                              <p:cond delay="500"/>
                            </p:stCondLst>
                            <p:childTnLst>
                              <p:par>
                                <p:cTn id="19" presetID="26" presetClass="emph" presetSubtype="0" fill="hold" grpId="2" nodeType="afterEffect">
                                  <p:stCondLst>
                                    <p:cond delay="0"/>
                                  </p:stCondLst>
                                  <p:childTnLst>
                                    <p:animEffect transition="out" filter="fade">
                                      <p:cBhvr>
                                        <p:cTn id="20" dur="500" tmFilter="0, 0; .2, .5; .8, .5; 1, 0"/>
                                        <p:tgtEl>
                                          <p:spTgt spid="6"/>
                                        </p:tgtEl>
                                      </p:cBhvr>
                                    </p:animEffect>
                                    <p:animScale>
                                      <p:cBhvr>
                                        <p:cTn id="21" dur="250" autoRev="1" fill="hold"/>
                                        <p:tgtEl>
                                          <p:spTgt spid="6"/>
                                        </p:tgtEl>
                                      </p:cBhvr>
                                      <p:by x="105000" y="105000"/>
                                    </p:animScale>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fltVal val="0"/>
                                          </p:val>
                                        </p:tav>
                                        <p:tav tm="100000">
                                          <p:val>
                                            <p:strVal val="#ppt_w"/>
                                          </p:val>
                                        </p:tav>
                                      </p:tavLst>
                                    </p:anim>
                                    <p:anim calcmode="lin" valueType="num">
                                      <p:cBhvr>
                                        <p:cTn id="27" dur="1000" fill="hold"/>
                                        <p:tgtEl>
                                          <p:spTgt spid="11"/>
                                        </p:tgtEl>
                                        <p:attrNameLst>
                                          <p:attrName>ppt_h</p:attrName>
                                        </p:attrNameLst>
                                      </p:cBhvr>
                                      <p:tavLst>
                                        <p:tav tm="0">
                                          <p:val>
                                            <p:fltVal val="0"/>
                                          </p:val>
                                        </p:tav>
                                        <p:tav tm="100000">
                                          <p:val>
                                            <p:strVal val="#ppt_h"/>
                                          </p:val>
                                        </p:tav>
                                      </p:tavLst>
                                    </p:anim>
                                    <p:anim calcmode="lin" valueType="num">
                                      <p:cBhvr>
                                        <p:cTn id="28" dur="1000" fill="hold"/>
                                        <p:tgtEl>
                                          <p:spTgt spid="11"/>
                                        </p:tgtEl>
                                        <p:attrNameLst>
                                          <p:attrName>style.rotation</p:attrName>
                                        </p:attrNameLst>
                                      </p:cBhvr>
                                      <p:tavLst>
                                        <p:tav tm="0">
                                          <p:val>
                                            <p:fltVal val="90"/>
                                          </p:val>
                                        </p:tav>
                                        <p:tav tm="100000">
                                          <p:val>
                                            <p:fltVal val="0"/>
                                          </p:val>
                                        </p:tav>
                                      </p:tavLst>
                                    </p:anim>
                                    <p:animEffect transition="in" filter="fade">
                                      <p:cBhvr>
                                        <p:cTn id="29" dur="1000"/>
                                        <p:tgtEl>
                                          <p:spTgt spid="11"/>
                                        </p:tgtEl>
                                      </p:cBhvr>
                                    </p:animEffect>
                                  </p:childTnLst>
                                </p:cTn>
                              </p:par>
                            </p:childTnLst>
                          </p:cTn>
                        </p:par>
                        <p:par>
                          <p:cTn id="30" fill="hold">
                            <p:stCondLst>
                              <p:cond delay="1000"/>
                            </p:stCondLst>
                            <p:childTnLst>
                              <p:par>
                                <p:cTn id="31" presetID="26" presetClass="emph" presetSubtype="0" fill="hold" nodeType="afterEffect">
                                  <p:stCondLst>
                                    <p:cond delay="0"/>
                                  </p:stCondLst>
                                  <p:childTnLst>
                                    <p:animEffect transition="out" filter="fade">
                                      <p:cBhvr>
                                        <p:cTn id="32" dur="500" tmFilter="0, 0; .2, .5; .8, .5; 1, 0"/>
                                        <p:tgtEl>
                                          <p:spTgt spid="11"/>
                                        </p:tgtEl>
                                      </p:cBhvr>
                                    </p:animEffect>
                                    <p:animScale>
                                      <p:cBhvr>
                                        <p:cTn id="33" dur="250" autoRev="1" fill="hold"/>
                                        <p:tgtEl>
                                          <p:spTgt spid="11"/>
                                        </p:tgtEl>
                                      </p:cBhvr>
                                      <p:by x="105000" y="105000"/>
                                    </p:animScale>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p:cTn id="38" dur="1000" fill="hold"/>
                                        <p:tgtEl>
                                          <p:spTgt spid="12"/>
                                        </p:tgtEl>
                                        <p:attrNameLst>
                                          <p:attrName>ppt_w</p:attrName>
                                        </p:attrNameLst>
                                      </p:cBhvr>
                                      <p:tavLst>
                                        <p:tav tm="0">
                                          <p:val>
                                            <p:fltVal val="0"/>
                                          </p:val>
                                        </p:tav>
                                        <p:tav tm="100000">
                                          <p:val>
                                            <p:strVal val="#ppt_w"/>
                                          </p:val>
                                        </p:tav>
                                      </p:tavLst>
                                    </p:anim>
                                    <p:anim calcmode="lin" valueType="num">
                                      <p:cBhvr>
                                        <p:cTn id="39" dur="1000" fill="hold"/>
                                        <p:tgtEl>
                                          <p:spTgt spid="12"/>
                                        </p:tgtEl>
                                        <p:attrNameLst>
                                          <p:attrName>ppt_h</p:attrName>
                                        </p:attrNameLst>
                                      </p:cBhvr>
                                      <p:tavLst>
                                        <p:tav tm="0">
                                          <p:val>
                                            <p:fltVal val="0"/>
                                          </p:val>
                                        </p:tav>
                                        <p:tav tm="100000">
                                          <p:val>
                                            <p:strVal val="#ppt_h"/>
                                          </p:val>
                                        </p:tav>
                                      </p:tavLst>
                                    </p:anim>
                                    <p:anim calcmode="lin" valueType="num">
                                      <p:cBhvr>
                                        <p:cTn id="40" dur="1000" fill="hold"/>
                                        <p:tgtEl>
                                          <p:spTgt spid="12"/>
                                        </p:tgtEl>
                                        <p:attrNameLst>
                                          <p:attrName>style.rotation</p:attrName>
                                        </p:attrNameLst>
                                      </p:cBhvr>
                                      <p:tavLst>
                                        <p:tav tm="0">
                                          <p:val>
                                            <p:fltVal val="90"/>
                                          </p:val>
                                        </p:tav>
                                        <p:tav tm="100000">
                                          <p:val>
                                            <p:fltVal val="0"/>
                                          </p:val>
                                        </p:tav>
                                      </p:tavLst>
                                    </p:anim>
                                    <p:animEffect transition="in" filter="fade">
                                      <p:cBhvr>
                                        <p:cTn id="41" dur="1000"/>
                                        <p:tgtEl>
                                          <p:spTgt spid="12"/>
                                        </p:tgtEl>
                                      </p:cBhvr>
                                    </p:animEffect>
                                  </p:childTnLst>
                                </p:cTn>
                              </p:par>
                            </p:childTnLst>
                          </p:cTn>
                        </p:par>
                        <p:par>
                          <p:cTn id="42" fill="hold">
                            <p:stCondLst>
                              <p:cond delay="1000"/>
                            </p:stCondLst>
                            <p:childTnLst>
                              <p:par>
                                <p:cTn id="43" presetID="26" presetClass="emph" presetSubtype="0" fill="hold" nodeType="afterEffect">
                                  <p:stCondLst>
                                    <p:cond delay="0"/>
                                  </p:stCondLst>
                                  <p:childTnLst>
                                    <p:animEffect transition="out" filter="fade">
                                      <p:cBhvr>
                                        <p:cTn id="44" dur="500" tmFilter="0, 0; .2, .5; .8, .5; 1, 0"/>
                                        <p:tgtEl>
                                          <p:spTgt spid="12"/>
                                        </p:tgtEl>
                                      </p:cBhvr>
                                    </p:animEffect>
                                    <p:animScale>
                                      <p:cBhvr>
                                        <p:cTn id="45" dur="250" autoRev="1"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6" grpId="1"/>
      <p:bldP spid="6" grpId="2"/>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4271" y="1550639"/>
            <a:ext cx="7794278" cy="5191570"/>
          </a:xfrm>
          <a:prstGeom prst="rect">
            <a:avLst/>
          </a:prstGeom>
        </p:spPr>
      </p:pic>
      <p:sp>
        <p:nvSpPr>
          <p:cNvPr id="2" name="TextBox 1"/>
          <p:cNvSpPr txBox="1"/>
          <p:nvPr/>
        </p:nvSpPr>
        <p:spPr>
          <a:xfrm>
            <a:off x="198782" y="143123"/>
            <a:ext cx="2734918" cy="369332"/>
          </a:xfrm>
          <a:prstGeom prst="rect">
            <a:avLst/>
          </a:prstGeom>
          <a:solidFill>
            <a:schemeClr val="accent2"/>
          </a:solidFill>
          <a:effectLst>
            <a:softEdge rad="63500"/>
          </a:effectLst>
        </p:spPr>
        <p:txBody>
          <a:bodyPr wrap="square" rtlCol="0">
            <a:spAutoFit/>
          </a:bodyPr>
          <a:lstStyle/>
          <a:p>
            <a:pPr algn="ctr"/>
            <a:r>
              <a:rPr lang="en-CA" dirty="0"/>
              <a:t>Exercise - Creating a Task</a:t>
            </a:r>
          </a:p>
        </p:txBody>
      </p:sp>
      <p:sp>
        <p:nvSpPr>
          <p:cNvPr id="5" name="TextBox 4"/>
          <p:cNvSpPr txBox="1"/>
          <p:nvPr/>
        </p:nvSpPr>
        <p:spPr>
          <a:xfrm>
            <a:off x="5224462" y="512455"/>
            <a:ext cx="6281738" cy="369332"/>
          </a:xfrm>
          <a:prstGeom prst="rect">
            <a:avLst/>
          </a:prstGeom>
          <a:solidFill>
            <a:schemeClr val="bg1"/>
          </a:solidFill>
          <a:effectLst>
            <a:glow rad="139700">
              <a:schemeClr val="accent6">
                <a:satMod val="175000"/>
                <a:alpha val="40000"/>
              </a:schemeClr>
            </a:glow>
            <a:softEdge rad="63500"/>
          </a:effectLst>
        </p:spPr>
        <p:txBody>
          <a:bodyPr wrap="square" rtlCol="0">
            <a:spAutoFit/>
          </a:bodyPr>
          <a:lstStyle/>
          <a:p>
            <a:r>
              <a:rPr lang="en-CA" dirty="0"/>
              <a:t>Our Purpose: To </a:t>
            </a:r>
            <a:r>
              <a:rPr lang="en-CA" b="1" dirty="0"/>
              <a:t>create a task </a:t>
            </a:r>
            <a:r>
              <a:rPr lang="en-CA" dirty="0"/>
              <a:t>and assign that task to a contact.</a:t>
            </a:r>
          </a:p>
        </p:txBody>
      </p:sp>
      <p:cxnSp>
        <p:nvCxnSpPr>
          <p:cNvPr id="8" name="Straight Arrow Connector 7"/>
          <p:cNvCxnSpPr/>
          <p:nvPr/>
        </p:nvCxnSpPr>
        <p:spPr>
          <a:xfrm>
            <a:off x="4152900" y="2610818"/>
            <a:ext cx="895350" cy="54243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98782" y="2715108"/>
            <a:ext cx="3954118" cy="584775"/>
          </a:xfrm>
          <a:prstGeom prst="rect">
            <a:avLst/>
          </a:prstGeom>
          <a:noFill/>
          <a:ln w="19050">
            <a:solidFill>
              <a:schemeClr val="accent6">
                <a:lumMod val="75000"/>
              </a:schemeClr>
            </a:solidFill>
          </a:ln>
        </p:spPr>
        <p:txBody>
          <a:bodyPr wrap="square" rtlCol="0">
            <a:spAutoFit/>
          </a:bodyPr>
          <a:lstStyle/>
          <a:p>
            <a:pPr marL="342900" indent="-342900">
              <a:buFont typeface="+mj-lt"/>
              <a:buAutoNum type="arabicPeriod" startAt="2"/>
            </a:pPr>
            <a:r>
              <a:rPr lang="en-CA" sz="1600" dirty="0"/>
              <a:t>Click on the down arrow and select today’s date.  I have </a:t>
            </a:r>
            <a:r>
              <a:rPr lang="en-CA" sz="1600" b="1" i="1" dirty="0"/>
              <a:t>Tue 2/6/2018</a:t>
            </a:r>
          </a:p>
        </p:txBody>
      </p:sp>
      <p:cxnSp>
        <p:nvCxnSpPr>
          <p:cNvPr id="14" name="Straight Arrow Connector 13"/>
          <p:cNvCxnSpPr>
            <a:stCxn id="23" idx="3"/>
          </p:cNvCxnSpPr>
          <p:nvPr/>
        </p:nvCxnSpPr>
        <p:spPr>
          <a:xfrm flipV="1">
            <a:off x="4152900" y="3659985"/>
            <a:ext cx="895350" cy="32686"/>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2" idx="3"/>
          </p:cNvCxnSpPr>
          <p:nvPr/>
        </p:nvCxnSpPr>
        <p:spPr>
          <a:xfrm>
            <a:off x="4152900" y="3007496"/>
            <a:ext cx="895350" cy="401599"/>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198782" y="3400283"/>
            <a:ext cx="3954118" cy="584775"/>
          </a:xfrm>
          <a:prstGeom prst="rect">
            <a:avLst/>
          </a:prstGeom>
          <a:noFill/>
          <a:ln w="19050">
            <a:solidFill>
              <a:srgbClr val="7030A0"/>
            </a:solidFill>
          </a:ln>
        </p:spPr>
        <p:txBody>
          <a:bodyPr wrap="square" rtlCol="0">
            <a:spAutoFit/>
          </a:bodyPr>
          <a:lstStyle/>
          <a:p>
            <a:pPr marL="342900" indent="-342900">
              <a:buFont typeface="+mj-lt"/>
              <a:buAutoNum type="arabicPeriod" startAt="3"/>
            </a:pPr>
            <a:r>
              <a:rPr lang="en-CA" sz="1600" dirty="0"/>
              <a:t>Click on the down arrow and choose a date a couple of week in the future.</a:t>
            </a:r>
          </a:p>
        </p:txBody>
      </p:sp>
      <p:sp>
        <p:nvSpPr>
          <p:cNvPr id="34" name="TextBox 33"/>
          <p:cNvSpPr txBox="1"/>
          <p:nvPr/>
        </p:nvSpPr>
        <p:spPr>
          <a:xfrm>
            <a:off x="198782" y="4106074"/>
            <a:ext cx="3954118" cy="584775"/>
          </a:xfrm>
          <a:prstGeom prst="rect">
            <a:avLst/>
          </a:prstGeom>
          <a:noFill/>
          <a:ln w="19050">
            <a:solidFill>
              <a:schemeClr val="accent6">
                <a:lumMod val="75000"/>
              </a:schemeClr>
            </a:solidFill>
          </a:ln>
        </p:spPr>
        <p:txBody>
          <a:bodyPr wrap="square" rtlCol="0">
            <a:spAutoFit/>
          </a:bodyPr>
          <a:lstStyle/>
          <a:p>
            <a:pPr marL="342900" indent="-342900">
              <a:buFont typeface="+mj-lt"/>
              <a:buAutoNum type="arabicPeriod" startAt="4"/>
            </a:pPr>
            <a:r>
              <a:rPr lang="en-CA" sz="1600" dirty="0"/>
              <a:t>Now add a reminder to the day the project completion is due.</a:t>
            </a:r>
          </a:p>
        </p:txBody>
      </p:sp>
      <p:cxnSp>
        <p:nvCxnSpPr>
          <p:cNvPr id="37" name="Straight Arrow Connector 36"/>
          <p:cNvCxnSpPr>
            <a:stCxn id="34" idx="3"/>
          </p:cNvCxnSpPr>
          <p:nvPr/>
        </p:nvCxnSpPr>
        <p:spPr>
          <a:xfrm flipV="1">
            <a:off x="4152900" y="3978260"/>
            <a:ext cx="266700" cy="420202"/>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198782" y="2028994"/>
            <a:ext cx="3954118" cy="584775"/>
          </a:xfrm>
          <a:prstGeom prst="rect">
            <a:avLst/>
          </a:prstGeom>
          <a:noFill/>
          <a:ln w="19050">
            <a:solidFill>
              <a:schemeClr val="accent2"/>
            </a:solidFill>
          </a:ln>
        </p:spPr>
        <p:txBody>
          <a:bodyPr wrap="square" rtlCol="0">
            <a:spAutoFit/>
          </a:bodyPr>
          <a:lstStyle/>
          <a:p>
            <a:pPr marL="342900" indent="-342900">
              <a:buFont typeface="+mj-lt"/>
              <a:buAutoNum type="arabicPeriod"/>
            </a:pPr>
            <a:r>
              <a:rPr lang="en-CA" sz="1600" dirty="0"/>
              <a:t>Type in – </a:t>
            </a:r>
            <a:r>
              <a:rPr lang="en-CA" sz="1600" b="1" i="1" dirty="0"/>
              <a:t>Create courseware material</a:t>
            </a:r>
          </a:p>
          <a:p>
            <a:r>
              <a:rPr lang="en-CA" sz="1600" b="1" i="1" dirty="0"/>
              <a:t>	     for Outlook 2016</a:t>
            </a:r>
          </a:p>
        </p:txBody>
      </p:sp>
      <p:sp>
        <p:nvSpPr>
          <p:cNvPr id="44" name="TextBox 43"/>
          <p:cNvSpPr txBox="1"/>
          <p:nvPr/>
        </p:nvSpPr>
        <p:spPr>
          <a:xfrm>
            <a:off x="198782" y="4819650"/>
            <a:ext cx="3954118" cy="338554"/>
          </a:xfrm>
          <a:prstGeom prst="rect">
            <a:avLst/>
          </a:prstGeom>
          <a:noFill/>
          <a:ln w="19050">
            <a:solidFill>
              <a:srgbClr val="9A0000"/>
            </a:solidFill>
          </a:ln>
        </p:spPr>
        <p:txBody>
          <a:bodyPr wrap="square" rtlCol="0">
            <a:spAutoFit/>
          </a:bodyPr>
          <a:lstStyle/>
          <a:p>
            <a:pPr marL="342900" indent="-342900">
              <a:buFont typeface="+mj-lt"/>
              <a:buAutoNum type="arabicPeriod" startAt="5"/>
            </a:pPr>
            <a:r>
              <a:rPr lang="en-CA" sz="1600" dirty="0"/>
              <a:t>Add a comment to the task, if you wish.</a:t>
            </a:r>
          </a:p>
        </p:txBody>
      </p:sp>
      <p:sp>
        <p:nvSpPr>
          <p:cNvPr id="45" name="TextBox 44"/>
          <p:cNvSpPr txBox="1"/>
          <p:nvPr/>
        </p:nvSpPr>
        <p:spPr>
          <a:xfrm>
            <a:off x="4330946" y="4011693"/>
            <a:ext cx="4190409" cy="246221"/>
          </a:xfrm>
          <a:prstGeom prst="rect">
            <a:avLst/>
          </a:prstGeom>
          <a:noFill/>
        </p:spPr>
        <p:txBody>
          <a:bodyPr wrap="square" rtlCol="0">
            <a:spAutoFit/>
          </a:bodyPr>
          <a:lstStyle/>
          <a:p>
            <a:r>
              <a:rPr lang="en-CA" sz="1000" dirty="0"/>
              <a:t>Must be completed by the due date or you cannot teach the course!</a:t>
            </a:r>
          </a:p>
        </p:txBody>
      </p:sp>
      <p:cxnSp>
        <p:nvCxnSpPr>
          <p:cNvPr id="47" name="Straight Arrow Connector 46"/>
          <p:cNvCxnSpPr>
            <a:stCxn id="44" idx="3"/>
          </p:cNvCxnSpPr>
          <p:nvPr/>
        </p:nvCxnSpPr>
        <p:spPr>
          <a:xfrm flipV="1">
            <a:off x="4152900" y="4231314"/>
            <a:ext cx="419100" cy="757613"/>
          </a:xfrm>
          <a:prstGeom prst="straightConnector1">
            <a:avLst/>
          </a:prstGeom>
          <a:ln w="19050">
            <a:solidFill>
              <a:srgbClr val="9A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5006819" y="3005554"/>
            <a:ext cx="2765581" cy="246221"/>
          </a:xfrm>
          <a:prstGeom prst="rect">
            <a:avLst/>
          </a:prstGeom>
          <a:noFill/>
        </p:spPr>
        <p:txBody>
          <a:bodyPr wrap="square" rtlCol="0">
            <a:spAutoFit/>
          </a:bodyPr>
          <a:lstStyle/>
          <a:p>
            <a:r>
              <a:rPr lang="en-CA" sz="1000" dirty="0"/>
              <a:t>Create courseware material for Outlook 2016</a:t>
            </a:r>
          </a:p>
        </p:txBody>
      </p:sp>
      <p:sp>
        <p:nvSpPr>
          <p:cNvPr id="10" name="TextBox 9"/>
          <p:cNvSpPr txBox="1"/>
          <p:nvPr/>
        </p:nvSpPr>
        <p:spPr>
          <a:xfrm>
            <a:off x="5838825" y="4267028"/>
            <a:ext cx="184731" cy="369332"/>
          </a:xfrm>
          <a:prstGeom prst="rect">
            <a:avLst/>
          </a:prstGeom>
          <a:noFill/>
        </p:spPr>
        <p:txBody>
          <a:bodyPr wrap="none" rtlCol="0">
            <a:spAutoFit/>
          </a:bodyPr>
          <a:lstStyle/>
          <a:p>
            <a:endParaRPr lang="en-CA" dirty="0"/>
          </a:p>
        </p:txBody>
      </p:sp>
      <p:sp>
        <p:nvSpPr>
          <p:cNvPr id="29" name="TextBox 28"/>
          <p:cNvSpPr txBox="1"/>
          <p:nvPr/>
        </p:nvSpPr>
        <p:spPr>
          <a:xfrm>
            <a:off x="4991100" y="3267164"/>
            <a:ext cx="975306" cy="246221"/>
          </a:xfrm>
          <a:prstGeom prst="rect">
            <a:avLst/>
          </a:prstGeom>
          <a:noFill/>
        </p:spPr>
        <p:txBody>
          <a:bodyPr wrap="square" rtlCol="0">
            <a:spAutoFit/>
          </a:bodyPr>
          <a:lstStyle/>
          <a:p>
            <a:r>
              <a:rPr lang="en-CA" sz="1000" dirty="0"/>
              <a:t>Tue 2/6/2018</a:t>
            </a:r>
          </a:p>
        </p:txBody>
      </p:sp>
      <p:sp>
        <p:nvSpPr>
          <p:cNvPr id="46" name="TextBox 45"/>
          <p:cNvSpPr txBox="1"/>
          <p:nvPr/>
        </p:nvSpPr>
        <p:spPr>
          <a:xfrm>
            <a:off x="4991099" y="3505289"/>
            <a:ext cx="1171575" cy="246221"/>
          </a:xfrm>
          <a:prstGeom prst="rect">
            <a:avLst/>
          </a:prstGeom>
          <a:noFill/>
        </p:spPr>
        <p:txBody>
          <a:bodyPr wrap="square" rtlCol="0">
            <a:spAutoFit/>
          </a:bodyPr>
          <a:lstStyle/>
          <a:p>
            <a:r>
              <a:rPr lang="en-CA" sz="1000" dirty="0"/>
              <a:t>Tue 2/20/2018</a:t>
            </a:r>
          </a:p>
        </p:txBody>
      </p:sp>
      <p:pic>
        <p:nvPicPr>
          <p:cNvPr id="32" name="Picture 3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7645" y="3763093"/>
            <a:ext cx="3426180" cy="241767"/>
          </a:xfrm>
          <a:prstGeom prst="rect">
            <a:avLst/>
          </a:prstGeom>
        </p:spPr>
      </p:pic>
    </p:spTree>
    <p:extLst>
      <p:ext uri="{BB962C8B-B14F-4D97-AF65-F5344CB8AC3E}">
        <p14:creationId xmlns:p14="http://schemas.microsoft.com/office/powerpoint/2010/main" val="3865390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26" presetClass="emph" presetSubtype="0" fill="hold" grpId="1" nodeType="afterEffect">
                                  <p:stCondLst>
                                    <p:cond delay="0"/>
                                  </p:stCondLst>
                                  <p:childTnLst>
                                    <p:animEffect transition="out" filter="fade">
                                      <p:cBhvr>
                                        <p:cTn id="9" dur="500" tmFilter="0, 0; .2, .5; .8, .5; 1, 0"/>
                                        <p:tgtEl>
                                          <p:spTgt spid="5"/>
                                        </p:tgtEl>
                                      </p:cBhvr>
                                    </p:animEffect>
                                    <p:animScale>
                                      <p:cBhvr>
                                        <p:cTn id="10" dur="250" autoRev="1" fill="hold"/>
                                        <p:tgtEl>
                                          <p:spTgt spid="5"/>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style.rotation</p:attrName>
                                        </p:attrNameLst>
                                      </p:cBhvr>
                                      <p:tavLst>
                                        <p:tav tm="0">
                                          <p:val>
                                            <p:fltVal val="90"/>
                                          </p:val>
                                        </p:tav>
                                        <p:tav tm="100000">
                                          <p:val>
                                            <p:fltVal val="0"/>
                                          </p:val>
                                        </p:tav>
                                      </p:tavLst>
                                    </p:anim>
                                    <p:animEffect transition="in" filter="fade">
                                      <p:cBhvr>
                                        <p:cTn id="18" dur="1000"/>
                                        <p:tgtEl>
                                          <p:spTgt spid="4"/>
                                        </p:tgtEl>
                                      </p:cBhvr>
                                    </p:animEffect>
                                  </p:childTnLst>
                                </p:cTn>
                              </p:par>
                            </p:childTnLst>
                          </p:cTn>
                        </p:par>
                        <p:par>
                          <p:cTn id="19" fill="hold">
                            <p:stCondLst>
                              <p:cond delay="1000"/>
                            </p:stCondLst>
                            <p:childTnLst>
                              <p:par>
                                <p:cTn id="20" presetID="31" presetClass="entr" presetSubtype="0"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1000" fill="hold"/>
                                        <p:tgtEl>
                                          <p:spTgt spid="8"/>
                                        </p:tgtEl>
                                        <p:attrNameLst>
                                          <p:attrName>ppt_w</p:attrName>
                                        </p:attrNameLst>
                                      </p:cBhvr>
                                      <p:tavLst>
                                        <p:tav tm="0">
                                          <p:val>
                                            <p:fltVal val="0"/>
                                          </p:val>
                                        </p:tav>
                                        <p:tav tm="100000">
                                          <p:val>
                                            <p:strVal val="#ppt_w"/>
                                          </p:val>
                                        </p:tav>
                                      </p:tavLst>
                                    </p:anim>
                                    <p:anim calcmode="lin" valueType="num">
                                      <p:cBhvr>
                                        <p:cTn id="23" dur="1000" fill="hold"/>
                                        <p:tgtEl>
                                          <p:spTgt spid="8"/>
                                        </p:tgtEl>
                                        <p:attrNameLst>
                                          <p:attrName>ppt_h</p:attrName>
                                        </p:attrNameLst>
                                      </p:cBhvr>
                                      <p:tavLst>
                                        <p:tav tm="0">
                                          <p:val>
                                            <p:fltVal val="0"/>
                                          </p:val>
                                        </p:tav>
                                        <p:tav tm="100000">
                                          <p:val>
                                            <p:strVal val="#ppt_h"/>
                                          </p:val>
                                        </p:tav>
                                      </p:tavLst>
                                    </p:anim>
                                    <p:anim calcmode="lin" valueType="num">
                                      <p:cBhvr>
                                        <p:cTn id="24" dur="1000" fill="hold"/>
                                        <p:tgtEl>
                                          <p:spTgt spid="8"/>
                                        </p:tgtEl>
                                        <p:attrNameLst>
                                          <p:attrName>style.rotation</p:attrName>
                                        </p:attrNameLst>
                                      </p:cBhvr>
                                      <p:tavLst>
                                        <p:tav tm="0">
                                          <p:val>
                                            <p:fltVal val="90"/>
                                          </p:val>
                                        </p:tav>
                                        <p:tav tm="100000">
                                          <p:val>
                                            <p:fltVal val="0"/>
                                          </p:val>
                                        </p:tav>
                                      </p:tavLst>
                                    </p:anim>
                                    <p:animEffect transition="in" filter="fade">
                                      <p:cBhvr>
                                        <p:cTn id="25" dur="1000"/>
                                        <p:tgtEl>
                                          <p:spTgt spid="8"/>
                                        </p:tgtEl>
                                      </p:cBhvr>
                                    </p:animEffect>
                                  </p:childTnLst>
                                </p:cTn>
                              </p:par>
                            </p:childTnLst>
                          </p:cTn>
                        </p:par>
                        <p:par>
                          <p:cTn id="26" fill="hold">
                            <p:stCondLst>
                              <p:cond delay="2000"/>
                            </p:stCondLst>
                            <p:childTnLst>
                              <p:par>
                                <p:cTn id="27" presetID="53" presetClass="entr" presetSubtype="16" fill="hold" grpId="0" nodeType="after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500" fill="hold"/>
                                        <p:tgtEl>
                                          <p:spTgt spid="7"/>
                                        </p:tgtEl>
                                        <p:attrNameLst>
                                          <p:attrName>ppt_w</p:attrName>
                                        </p:attrNameLst>
                                      </p:cBhvr>
                                      <p:tavLst>
                                        <p:tav tm="0">
                                          <p:val>
                                            <p:fltVal val="0"/>
                                          </p:val>
                                        </p:tav>
                                        <p:tav tm="100000">
                                          <p:val>
                                            <p:strVal val="#ppt_w"/>
                                          </p:val>
                                        </p:tav>
                                      </p:tavLst>
                                    </p:anim>
                                    <p:anim calcmode="lin" valueType="num">
                                      <p:cBhvr>
                                        <p:cTn id="30" dur="500" fill="hold"/>
                                        <p:tgtEl>
                                          <p:spTgt spid="7"/>
                                        </p:tgtEl>
                                        <p:attrNameLst>
                                          <p:attrName>ppt_h</p:attrName>
                                        </p:attrNameLst>
                                      </p:cBhvr>
                                      <p:tavLst>
                                        <p:tav tm="0">
                                          <p:val>
                                            <p:fltVal val="0"/>
                                          </p:val>
                                        </p:tav>
                                        <p:tav tm="100000">
                                          <p:val>
                                            <p:strVal val="#ppt_h"/>
                                          </p:val>
                                        </p:tav>
                                      </p:tavLst>
                                    </p:anim>
                                    <p:animEffect transition="in" filter="fade">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p:cTn id="36" dur="1000" fill="hold"/>
                                        <p:tgtEl>
                                          <p:spTgt spid="12"/>
                                        </p:tgtEl>
                                        <p:attrNameLst>
                                          <p:attrName>ppt_w</p:attrName>
                                        </p:attrNameLst>
                                      </p:cBhvr>
                                      <p:tavLst>
                                        <p:tav tm="0">
                                          <p:val>
                                            <p:fltVal val="0"/>
                                          </p:val>
                                        </p:tav>
                                        <p:tav tm="100000">
                                          <p:val>
                                            <p:strVal val="#ppt_w"/>
                                          </p:val>
                                        </p:tav>
                                      </p:tavLst>
                                    </p:anim>
                                    <p:anim calcmode="lin" valueType="num">
                                      <p:cBhvr>
                                        <p:cTn id="37" dur="1000" fill="hold"/>
                                        <p:tgtEl>
                                          <p:spTgt spid="12"/>
                                        </p:tgtEl>
                                        <p:attrNameLst>
                                          <p:attrName>ppt_h</p:attrName>
                                        </p:attrNameLst>
                                      </p:cBhvr>
                                      <p:tavLst>
                                        <p:tav tm="0">
                                          <p:val>
                                            <p:fltVal val="0"/>
                                          </p:val>
                                        </p:tav>
                                        <p:tav tm="100000">
                                          <p:val>
                                            <p:strVal val="#ppt_h"/>
                                          </p:val>
                                        </p:tav>
                                      </p:tavLst>
                                    </p:anim>
                                    <p:anim calcmode="lin" valueType="num">
                                      <p:cBhvr>
                                        <p:cTn id="38" dur="1000" fill="hold"/>
                                        <p:tgtEl>
                                          <p:spTgt spid="12"/>
                                        </p:tgtEl>
                                        <p:attrNameLst>
                                          <p:attrName>style.rotation</p:attrName>
                                        </p:attrNameLst>
                                      </p:cBhvr>
                                      <p:tavLst>
                                        <p:tav tm="0">
                                          <p:val>
                                            <p:fltVal val="90"/>
                                          </p:val>
                                        </p:tav>
                                        <p:tav tm="100000">
                                          <p:val>
                                            <p:fltVal val="0"/>
                                          </p:val>
                                        </p:tav>
                                      </p:tavLst>
                                    </p:anim>
                                    <p:animEffect transition="in" filter="fade">
                                      <p:cBhvr>
                                        <p:cTn id="39" dur="1000"/>
                                        <p:tgtEl>
                                          <p:spTgt spid="12"/>
                                        </p:tgtEl>
                                      </p:cBhvr>
                                    </p:animEffect>
                                  </p:childTnLst>
                                </p:cTn>
                              </p:par>
                            </p:childTnLst>
                          </p:cTn>
                        </p:par>
                        <p:par>
                          <p:cTn id="40" fill="hold">
                            <p:stCondLst>
                              <p:cond delay="1000"/>
                            </p:stCondLst>
                            <p:childTnLst>
                              <p:par>
                                <p:cTn id="41" presetID="31" presetClass="entr" presetSubtype="0" fill="hold" nodeType="after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p:cTn id="43" dur="1000" fill="hold"/>
                                        <p:tgtEl>
                                          <p:spTgt spid="24"/>
                                        </p:tgtEl>
                                        <p:attrNameLst>
                                          <p:attrName>ppt_w</p:attrName>
                                        </p:attrNameLst>
                                      </p:cBhvr>
                                      <p:tavLst>
                                        <p:tav tm="0">
                                          <p:val>
                                            <p:fltVal val="0"/>
                                          </p:val>
                                        </p:tav>
                                        <p:tav tm="100000">
                                          <p:val>
                                            <p:strVal val="#ppt_w"/>
                                          </p:val>
                                        </p:tav>
                                      </p:tavLst>
                                    </p:anim>
                                    <p:anim calcmode="lin" valueType="num">
                                      <p:cBhvr>
                                        <p:cTn id="44" dur="1000" fill="hold"/>
                                        <p:tgtEl>
                                          <p:spTgt spid="24"/>
                                        </p:tgtEl>
                                        <p:attrNameLst>
                                          <p:attrName>ppt_h</p:attrName>
                                        </p:attrNameLst>
                                      </p:cBhvr>
                                      <p:tavLst>
                                        <p:tav tm="0">
                                          <p:val>
                                            <p:fltVal val="0"/>
                                          </p:val>
                                        </p:tav>
                                        <p:tav tm="100000">
                                          <p:val>
                                            <p:strVal val="#ppt_h"/>
                                          </p:val>
                                        </p:tav>
                                      </p:tavLst>
                                    </p:anim>
                                    <p:anim calcmode="lin" valueType="num">
                                      <p:cBhvr>
                                        <p:cTn id="45" dur="1000" fill="hold"/>
                                        <p:tgtEl>
                                          <p:spTgt spid="24"/>
                                        </p:tgtEl>
                                        <p:attrNameLst>
                                          <p:attrName>style.rotation</p:attrName>
                                        </p:attrNameLst>
                                      </p:cBhvr>
                                      <p:tavLst>
                                        <p:tav tm="0">
                                          <p:val>
                                            <p:fltVal val="90"/>
                                          </p:val>
                                        </p:tav>
                                        <p:tav tm="100000">
                                          <p:val>
                                            <p:fltVal val="0"/>
                                          </p:val>
                                        </p:tav>
                                      </p:tavLst>
                                    </p:anim>
                                    <p:animEffect transition="in" filter="fade">
                                      <p:cBhvr>
                                        <p:cTn id="46" dur="1000"/>
                                        <p:tgtEl>
                                          <p:spTgt spid="24"/>
                                        </p:tgtEl>
                                      </p:cBhvr>
                                    </p:animEffect>
                                  </p:childTnLst>
                                </p:cTn>
                              </p:par>
                            </p:childTnLst>
                          </p:cTn>
                        </p:par>
                        <p:par>
                          <p:cTn id="47" fill="hold">
                            <p:stCondLst>
                              <p:cond delay="3000"/>
                            </p:stCondLst>
                            <p:childTnLst>
                              <p:par>
                                <p:cTn id="48" presetID="1" presetClass="entr" presetSubtype="0" fill="hold" grpId="0" nodeType="afterEffect">
                                  <p:stCondLst>
                                    <p:cond delay="0"/>
                                  </p:stCondLst>
                                  <p:childTnLst>
                                    <p:set>
                                      <p:cBhvr>
                                        <p:cTn id="49" dur="1" fill="hold">
                                          <p:stCondLst>
                                            <p:cond delay="0"/>
                                          </p:stCondLst>
                                        </p:cTn>
                                        <p:tgtEl>
                                          <p:spTgt spid="29"/>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31" presetClass="entr" presetSubtype="0" fill="hold" grpId="0" nodeType="click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1000" fill="hold"/>
                                        <p:tgtEl>
                                          <p:spTgt spid="23"/>
                                        </p:tgtEl>
                                        <p:attrNameLst>
                                          <p:attrName>ppt_w</p:attrName>
                                        </p:attrNameLst>
                                      </p:cBhvr>
                                      <p:tavLst>
                                        <p:tav tm="0">
                                          <p:val>
                                            <p:fltVal val="0"/>
                                          </p:val>
                                        </p:tav>
                                        <p:tav tm="100000">
                                          <p:val>
                                            <p:strVal val="#ppt_w"/>
                                          </p:val>
                                        </p:tav>
                                      </p:tavLst>
                                    </p:anim>
                                    <p:anim calcmode="lin" valueType="num">
                                      <p:cBhvr>
                                        <p:cTn id="55" dur="1000" fill="hold"/>
                                        <p:tgtEl>
                                          <p:spTgt spid="23"/>
                                        </p:tgtEl>
                                        <p:attrNameLst>
                                          <p:attrName>ppt_h</p:attrName>
                                        </p:attrNameLst>
                                      </p:cBhvr>
                                      <p:tavLst>
                                        <p:tav tm="0">
                                          <p:val>
                                            <p:fltVal val="0"/>
                                          </p:val>
                                        </p:tav>
                                        <p:tav tm="100000">
                                          <p:val>
                                            <p:strVal val="#ppt_h"/>
                                          </p:val>
                                        </p:tav>
                                      </p:tavLst>
                                    </p:anim>
                                    <p:anim calcmode="lin" valueType="num">
                                      <p:cBhvr>
                                        <p:cTn id="56" dur="1000" fill="hold"/>
                                        <p:tgtEl>
                                          <p:spTgt spid="23"/>
                                        </p:tgtEl>
                                        <p:attrNameLst>
                                          <p:attrName>style.rotation</p:attrName>
                                        </p:attrNameLst>
                                      </p:cBhvr>
                                      <p:tavLst>
                                        <p:tav tm="0">
                                          <p:val>
                                            <p:fltVal val="90"/>
                                          </p:val>
                                        </p:tav>
                                        <p:tav tm="100000">
                                          <p:val>
                                            <p:fltVal val="0"/>
                                          </p:val>
                                        </p:tav>
                                      </p:tavLst>
                                    </p:anim>
                                    <p:animEffect transition="in" filter="fade">
                                      <p:cBhvr>
                                        <p:cTn id="57" dur="1000"/>
                                        <p:tgtEl>
                                          <p:spTgt spid="23"/>
                                        </p:tgtEl>
                                      </p:cBhvr>
                                    </p:animEffect>
                                  </p:childTnLst>
                                </p:cTn>
                              </p:par>
                            </p:childTnLst>
                          </p:cTn>
                        </p:par>
                        <p:par>
                          <p:cTn id="58" fill="hold">
                            <p:stCondLst>
                              <p:cond delay="1000"/>
                            </p:stCondLst>
                            <p:childTnLst>
                              <p:par>
                                <p:cTn id="59" presetID="31" presetClass="entr" presetSubtype="0" fill="hold" nodeType="afterEffect">
                                  <p:stCondLst>
                                    <p:cond delay="0"/>
                                  </p:stCondLst>
                                  <p:childTnLst>
                                    <p:set>
                                      <p:cBhvr>
                                        <p:cTn id="60" dur="1" fill="hold">
                                          <p:stCondLst>
                                            <p:cond delay="0"/>
                                          </p:stCondLst>
                                        </p:cTn>
                                        <p:tgtEl>
                                          <p:spTgt spid="14"/>
                                        </p:tgtEl>
                                        <p:attrNameLst>
                                          <p:attrName>style.visibility</p:attrName>
                                        </p:attrNameLst>
                                      </p:cBhvr>
                                      <p:to>
                                        <p:strVal val="visible"/>
                                      </p:to>
                                    </p:set>
                                    <p:anim calcmode="lin" valueType="num">
                                      <p:cBhvr>
                                        <p:cTn id="61" dur="1000" fill="hold"/>
                                        <p:tgtEl>
                                          <p:spTgt spid="14"/>
                                        </p:tgtEl>
                                        <p:attrNameLst>
                                          <p:attrName>ppt_w</p:attrName>
                                        </p:attrNameLst>
                                      </p:cBhvr>
                                      <p:tavLst>
                                        <p:tav tm="0">
                                          <p:val>
                                            <p:fltVal val="0"/>
                                          </p:val>
                                        </p:tav>
                                        <p:tav tm="100000">
                                          <p:val>
                                            <p:strVal val="#ppt_w"/>
                                          </p:val>
                                        </p:tav>
                                      </p:tavLst>
                                    </p:anim>
                                    <p:anim calcmode="lin" valueType="num">
                                      <p:cBhvr>
                                        <p:cTn id="62" dur="1000" fill="hold"/>
                                        <p:tgtEl>
                                          <p:spTgt spid="14"/>
                                        </p:tgtEl>
                                        <p:attrNameLst>
                                          <p:attrName>ppt_h</p:attrName>
                                        </p:attrNameLst>
                                      </p:cBhvr>
                                      <p:tavLst>
                                        <p:tav tm="0">
                                          <p:val>
                                            <p:fltVal val="0"/>
                                          </p:val>
                                        </p:tav>
                                        <p:tav tm="100000">
                                          <p:val>
                                            <p:strVal val="#ppt_h"/>
                                          </p:val>
                                        </p:tav>
                                      </p:tavLst>
                                    </p:anim>
                                    <p:anim calcmode="lin" valueType="num">
                                      <p:cBhvr>
                                        <p:cTn id="63" dur="1000" fill="hold"/>
                                        <p:tgtEl>
                                          <p:spTgt spid="14"/>
                                        </p:tgtEl>
                                        <p:attrNameLst>
                                          <p:attrName>style.rotation</p:attrName>
                                        </p:attrNameLst>
                                      </p:cBhvr>
                                      <p:tavLst>
                                        <p:tav tm="0">
                                          <p:val>
                                            <p:fltVal val="90"/>
                                          </p:val>
                                        </p:tav>
                                        <p:tav tm="100000">
                                          <p:val>
                                            <p:fltVal val="0"/>
                                          </p:val>
                                        </p:tav>
                                      </p:tavLst>
                                    </p:anim>
                                    <p:animEffect transition="in" filter="fade">
                                      <p:cBhvr>
                                        <p:cTn id="64" dur="1000"/>
                                        <p:tgtEl>
                                          <p:spTgt spid="14"/>
                                        </p:tgtEl>
                                      </p:cBhvr>
                                    </p:animEffect>
                                  </p:childTnLst>
                                </p:cTn>
                              </p:par>
                            </p:childTnLst>
                          </p:cTn>
                        </p:par>
                        <p:par>
                          <p:cTn id="65" fill="hold">
                            <p:stCondLst>
                              <p:cond delay="2000"/>
                            </p:stCondLst>
                            <p:childTnLst>
                              <p:par>
                                <p:cTn id="66" presetID="1" presetClass="entr" presetSubtype="0" fill="hold" grpId="0" nodeType="afterEffect">
                                  <p:stCondLst>
                                    <p:cond delay="0"/>
                                  </p:stCondLst>
                                  <p:childTnLst>
                                    <p:set>
                                      <p:cBhvr>
                                        <p:cTn id="67" dur="1" fill="hold">
                                          <p:stCondLst>
                                            <p:cond delay="0"/>
                                          </p:stCondLst>
                                        </p:cTn>
                                        <p:tgtEl>
                                          <p:spTgt spid="46"/>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31" presetClass="entr" presetSubtype="0" fill="hold" grpId="0" nodeType="clickEffect">
                                  <p:stCondLst>
                                    <p:cond delay="0"/>
                                  </p:stCondLst>
                                  <p:childTnLst>
                                    <p:set>
                                      <p:cBhvr>
                                        <p:cTn id="71" dur="1" fill="hold">
                                          <p:stCondLst>
                                            <p:cond delay="0"/>
                                          </p:stCondLst>
                                        </p:cTn>
                                        <p:tgtEl>
                                          <p:spTgt spid="34"/>
                                        </p:tgtEl>
                                        <p:attrNameLst>
                                          <p:attrName>style.visibility</p:attrName>
                                        </p:attrNameLst>
                                      </p:cBhvr>
                                      <p:to>
                                        <p:strVal val="visible"/>
                                      </p:to>
                                    </p:set>
                                    <p:anim calcmode="lin" valueType="num">
                                      <p:cBhvr>
                                        <p:cTn id="72" dur="1000" fill="hold"/>
                                        <p:tgtEl>
                                          <p:spTgt spid="34"/>
                                        </p:tgtEl>
                                        <p:attrNameLst>
                                          <p:attrName>ppt_w</p:attrName>
                                        </p:attrNameLst>
                                      </p:cBhvr>
                                      <p:tavLst>
                                        <p:tav tm="0">
                                          <p:val>
                                            <p:fltVal val="0"/>
                                          </p:val>
                                        </p:tav>
                                        <p:tav tm="100000">
                                          <p:val>
                                            <p:strVal val="#ppt_w"/>
                                          </p:val>
                                        </p:tav>
                                      </p:tavLst>
                                    </p:anim>
                                    <p:anim calcmode="lin" valueType="num">
                                      <p:cBhvr>
                                        <p:cTn id="73" dur="1000" fill="hold"/>
                                        <p:tgtEl>
                                          <p:spTgt spid="34"/>
                                        </p:tgtEl>
                                        <p:attrNameLst>
                                          <p:attrName>ppt_h</p:attrName>
                                        </p:attrNameLst>
                                      </p:cBhvr>
                                      <p:tavLst>
                                        <p:tav tm="0">
                                          <p:val>
                                            <p:fltVal val="0"/>
                                          </p:val>
                                        </p:tav>
                                        <p:tav tm="100000">
                                          <p:val>
                                            <p:strVal val="#ppt_h"/>
                                          </p:val>
                                        </p:tav>
                                      </p:tavLst>
                                    </p:anim>
                                    <p:anim calcmode="lin" valueType="num">
                                      <p:cBhvr>
                                        <p:cTn id="74" dur="1000" fill="hold"/>
                                        <p:tgtEl>
                                          <p:spTgt spid="34"/>
                                        </p:tgtEl>
                                        <p:attrNameLst>
                                          <p:attrName>style.rotation</p:attrName>
                                        </p:attrNameLst>
                                      </p:cBhvr>
                                      <p:tavLst>
                                        <p:tav tm="0">
                                          <p:val>
                                            <p:fltVal val="90"/>
                                          </p:val>
                                        </p:tav>
                                        <p:tav tm="100000">
                                          <p:val>
                                            <p:fltVal val="0"/>
                                          </p:val>
                                        </p:tav>
                                      </p:tavLst>
                                    </p:anim>
                                    <p:animEffect transition="in" filter="fade">
                                      <p:cBhvr>
                                        <p:cTn id="75" dur="1000"/>
                                        <p:tgtEl>
                                          <p:spTgt spid="34"/>
                                        </p:tgtEl>
                                      </p:cBhvr>
                                    </p:animEffect>
                                  </p:childTnLst>
                                </p:cTn>
                              </p:par>
                            </p:childTnLst>
                          </p:cTn>
                        </p:par>
                        <p:par>
                          <p:cTn id="76" fill="hold">
                            <p:stCondLst>
                              <p:cond delay="1000"/>
                            </p:stCondLst>
                            <p:childTnLst>
                              <p:par>
                                <p:cTn id="77" presetID="31" presetClass="entr" presetSubtype="0" fill="hold" nodeType="afterEffect">
                                  <p:stCondLst>
                                    <p:cond delay="0"/>
                                  </p:stCondLst>
                                  <p:childTnLst>
                                    <p:set>
                                      <p:cBhvr>
                                        <p:cTn id="78" dur="1" fill="hold">
                                          <p:stCondLst>
                                            <p:cond delay="0"/>
                                          </p:stCondLst>
                                        </p:cTn>
                                        <p:tgtEl>
                                          <p:spTgt spid="37"/>
                                        </p:tgtEl>
                                        <p:attrNameLst>
                                          <p:attrName>style.visibility</p:attrName>
                                        </p:attrNameLst>
                                      </p:cBhvr>
                                      <p:to>
                                        <p:strVal val="visible"/>
                                      </p:to>
                                    </p:set>
                                    <p:anim calcmode="lin" valueType="num">
                                      <p:cBhvr>
                                        <p:cTn id="79" dur="1000" fill="hold"/>
                                        <p:tgtEl>
                                          <p:spTgt spid="37"/>
                                        </p:tgtEl>
                                        <p:attrNameLst>
                                          <p:attrName>ppt_w</p:attrName>
                                        </p:attrNameLst>
                                      </p:cBhvr>
                                      <p:tavLst>
                                        <p:tav tm="0">
                                          <p:val>
                                            <p:fltVal val="0"/>
                                          </p:val>
                                        </p:tav>
                                        <p:tav tm="100000">
                                          <p:val>
                                            <p:strVal val="#ppt_w"/>
                                          </p:val>
                                        </p:tav>
                                      </p:tavLst>
                                    </p:anim>
                                    <p:anim calcmode="lin" valueType="num">
                                      <p:cBhvr>
                                        <p:cTn id="80" dur="1000" fill="hold"/>
                                        <p:tgtEl>
                                          <p:spTgt spid="37"/>
                                        </p:tgtEl>
                                        <p:attrNameLst>
                                          <p:attrName>ppt_h</p:attrName>
                                        </p:attrNameLst>
                                      </p:cBhvr>
                                      <p:tavLst>
                                        <p:tav tm="0">
                                          <p:val>
                                            <p:fltVal val="0"/>
                                          </p:val>
                                        </p:tav>
                                        <p:tav tm="100000">
                                          <p:val>
                                            <p:strVal val="#ppt_h"/>
                                          </p:val>
                                        </p:tav>
                                      </p:tavLst>
                                    </p:anim>
                                    <p:anim calcmode="lin" valueType="num">
                                      <p:cBhvr>
                                        <p:cTn id="81" dur="1000" fill="hold"/>
                                        <p:tgtEl>
                                          <p:spTgt spid="37"/>
                                        </p:tgtEl>
                                        <p:attrNameLst>
                                          <p:attrName>style.rotation</p:attrName>
                                        </p:attrNameLst>
                                      </p:cBhvr>
                                      <p:tavLst>
                                        <p:tav tm="0">
                                          <p:val>
                                            <p:fltVal val="90"/>
                                          </p:val>
                                        </p:tav>
                                        <p:tav tm="100000">
                                          <p:val>
                                            <p:fltVal val="0"/>
                                          </p:val>
                                        </p:tav>
                                      </p:tavLst>
                                    </p:anim>
                                    <p:animEffect transition="in" filter="fade">
                                      <p:cBhvr>
                                        <p:cTn id="82" dur="1000"/>
                                        <p:tgtEl>
                                          <p:spTgt spid="37"/>
                                        </p:tgtEl>
                                      </p:cBhvr>
                                    </p:animEffect>
                                  </p:childTnLst>
                                </p:cTn>
                              </p:par>
                            </p:childTnLst>
                          </p:cTn>
                        </p:par>
                        <p:par>
                          <p:cTn id="83" fill="hold">
                            <p:stCondLst>
                              <p:cond delay="2000"/>
                            </p:stCondLst>
                            <p:childTnLst>
                              <p:par>
                                <p:cTn id="84" presetID="1" presetClass="entr" presetSubtype="0" fill="hold" nodeType="afterEffect">
                                  <p:stCondLst>
                                    <p:cond delay="0"/>
                                  </p:stCondLst>
                                  <p:childTnLst>
                                    <p:set>
                                      <p:cBhvr>
                                        <p:cTn id="85" dur="1" fill="hold">
                                          <p:stCondLst>
                                            <p:cond delay="0"/>
                                          </p:stCondLst>
                                        </p:cTn>
                                        <p:tgtEl>
                                          <p:spTgt spid="32"/>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31" presetClass="entr" presetSubtype="0" fill="hold" grpId="0" nodeType="clickEffect">
                                  <p:stCondLst>
                                    <p:cond delay="0"/>
                                  </p:stCondLst>
                                  <p:childTnLst>
                                    <p:set>
                                      <p:cBhvr>
                                        <p:cTn id="89" dur="1" fill="hold">
                                          <p:stCondLst>
                                            <p:cond delay="0"/>
                                          </p:stCondLst>
                                        </p:cTn>
                                        <p:tgtEl>
                                          <p:spTgt spid="44"/>
                                        </p:tgtEl>
                                        <p:attrNameLst>
                                          <p:attrName>style.visibility</p:attrName>
                                        </p:attrNameLst>
                                      </p:cBhvr>
                                      <p:to>
                                        <p:strVal val="visible"/>
                                      </p:to>
                                    </p:set>
                                    <p:anim calcmode="lin" valueType="num">
                                      <p:cBhvr>
                                        <p:cTn id="90" dur="1000" fill="hold"/>
                                        <p:tgtEl>
                                          <p:spTgt spid="44"/>
                                        </p:tgtEl>
                                        <p:attrNameLst>
                                          <p:attrName>ppt_w</p:attrName>
                                        </p:attrNameLst>
                                      </p:cBhvr>
                                      <p:tavLst>
                                        <p:tav tm="0">
                                          <p:val>
                                            <p:fltVal val="0"/>
                                          </p:val>
                                        </p:tav>
                                        <p:tav tm="100000">
                                          <p:val>
                                            <p:strVal val="#ppt_w"/>
                                          </p:val>
                                        </p:tav>
                                      </p:tavLst>
                                    </p:anim>
                                    <p:anim calcmode="lin" valueType="num">
                                      <p:cBhvr>
                                        <p:cTn id="91" dur="1000" fill="hold"/>
                                        <p:tgtEl>
                                          <p:spTgt spid="44"/>
                                        </p:tgtEl>
                                        <p:attrNameLst>
                                          <p:attrName>ppt_h</p:attrName>
                                        </p:attrNameLst>
                                      </p:cBhvr>
                                      <p:tavLst>
                                        <p:tav tm="0">
                                          <p:val>
                                            <p:fltVal val="0"/>
                                          </p:val>
                                        </p:tav>
                                        <p:tav tm="100000">
                                          <p:val>
                                            <p:strVal val="#ppt_h"/>
                                          </p:val>
                                        </p:tav>
                                      </p:tavLst>
                                    </p:anim>
                                    <p:anim calcmode="lin" valueType="num">
                                      <p:cBhvr>
                                        <p:cTn id="92" dur="1000" fill="hold"/>
                                        <p:tgtEl>
                                          <p:spTgt spid="44"/>
                                        </p:tgtEl>
                                        <p:attrNameLst>
                                          <p:attrName>style.rotation</p:attrName>
                                        </p:attrNameLst>
                                      </p:cBhvr>
                                      <p:tavLst>
                                        <p:tav tm="0">
                                          <p:val>
                                            <p:fltVal val="90"/>
                                          </p:val>
                                        </p:tav>
                                        <p:tav tm="100000">
                                          <p:val>
                                            <p:fltVal val="0"/>
                                          </p:val>
                                        </p:tav>
                                      </p:tavLst>
                                    </p:anim>
                                    <p:animEffect transition="in" filter="fade">
                                      <p:cBhvr>
                                        <p:cTn id="93" dur="1000"/>
                                        <p:tgtEl>
                                          <p:spTgt spid="44"/>
                                        </p:tgtEl>
                                      </p:cBhvr>
                                    </p:animEffect>
                                  </p:childTnLst>
                                </p:cTn>
                              </p:par>
                              <p:par>
                                <p:cTn id="94" presetID="31" presetClass="entr" presetSubtype="0" fill="hold" nodeType="withEffect">
                                  <p:stCondLst>
                                    <p:cond delay="0"/>
                                  </p:stCondLst>
                                  <p:childTnLst>
                                    <p:set>
                                      <p:cBhvr>
                                        <p:cTn id="95" dur="1" fill="hold">
                                          <p:stCondLst>
                                            <p:cond delay="0"/>
                                          </p:stCondLst>
                                        </p:cTn>
                                        <p:tgtEl>
                                          <p:spTgt spid="47"/>
                                        </p:tgtEl>
                                        <p:attrNameLst>
                                          <p:attrName>style.visibility</p:attrName>
                                        </p:attrNameLst>
                                      </p:cBhvr>
                                      <p:to>
                                        <p:strVal val="visible"/>
                                      </p:to>
                                    </p:set>
                                    <p:anim calcmode="lin" valueType="num">
                                      <p:cBhvr>
                                        <p:cTn id="96" dur="1000" fill="hold"/>
                                        <p:tgtEl>
                                          <p:spTgt spid="47"/>
                                        </p:tgtEl>
                                        <p:attrNameLst>
                                          <p:attrName>ppt_w</p:attrName>
                                        </p:attrNameLst>
                                      </p:cBhvr>
                                      <p:tavLst>
                                        <p:tav tm="0">
                                          <p:val>
                                            <p:fltVal val="0"/>
                                          </p:val>
                                        </p:tav>
                                        <p:tav tm="100000">
                                          <p:val>
                                            <p:strVal val="#ppt_w"/>
                                          </p:val>
                                        </p:tav>
                                      </p:tavLst>
                                    </p:anim>
                                    <p:anim calcmode="lin" valueType="num">
                                      <p:cBhvr>
                                        <p:cTn id="97" dur="1000" fill="hold"/>
                                        <p:tgtEl>
                                          <p:spTgt spid="47"/>
                                        </p:tgtEl>
                                        <p:attrNameLst>
                                          <p:attrName>ppt_h</p:attrName>
                                        </p:attrNameLst>
                                      </p:cBhvr>
                                      <p:tavLst>
                                        <p:tav tm="0">
                                          <p:val>
                                            <p:fltVal val="0"/>
                                          </p:val>
                                        </p:tav>
                                        <p:tav tm="100000">
                                          <p:val>
                                            <p:strVal val="#ppt_h"/>
                                          </p:val>
                                        </p:tav>
                                      </p:tavLst>
                                    </p:anim>
                                    <p:anim calcmode="lin" valueType="num">
                                      <p:cBhvr>
                                        <p:cTn id="98" dur="1000" fill="hold"/>
                                        <p:tgtEl>
                                          <p:spTgt spid="47"/>
                                        </p:tgtEl>
                                        <p:attrNameLst>
                                          <p:attrName>style.rotation</p:attrName>
                                        </p:attrNameLst>
                                      </p:cBhvr>
                                      <p:tavLst>
                                        <p:tav tm="0">
                                          <p:val>
                                            <p:fltVal val="90"/>
                                          </p:val>
                                        </p:tav>
                                        <p:tav tm="100000">
                                          <p:val>
                                            <p:fltVal val="0"/>
                                          </p:val>
                                        </p:tav>
                                      </p:tavLst>
                                    </p:anim>
                                    <p:animEffect transition="in" filter="fade">
                                      <p:cBhvr>
                                        <p:cTn id="99" dur="1000"/>
                                        <p:tgtEl>
                                          <p:spTgt spid="47"/>
                                        </p:tgtEl>
                                      </p:cBhvr>
                                    </p:animEffect>
                                  </p:childTnLst>
                                </p:cTn>
                              </p:par>
                            </p:childTnLst>
                          </p:cTn>
                        </p:par>
                        <p:par>
                          <p:cTn id="100" fill="hold">
                            <p:stCondLst>
                              <p:cond delay="1000"/>
                            </p:stCondLst>
                            <p:childTnLst>
                              <p:par>
                                <p:cTn id="101" presetID="1" presetClass="entr" presetSubtype="0" fill="hold" grpId="0" nodeType="afterEffect">
                                  <p:stCondLst>
                                    <p:cond delay="0"/>
                                  </p:stCondLst>
                                  <p:childTnLst>
                                    <p:set>
                                      <p:cBhvr>
                                        <p:cTn id="102"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12" grpId="0" animBg="1"/>
      <p:bldP spid="23" grpId="0" animBg="1"/>
      <p:bldP spid="34" grpId="0" animBg="1"/>
      <p:bldP spid="4" grpId="0" animBg="1"/>
      <p:bldP spid="44" grpId="0" animBg="1"/>
      <p:bldP spid="45" grpId="0"/>
      <p:bldP spid="7" grpId="0"/>
      <p:bldP spid="29" grpId="0"/>
      <p:bldP spid="4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4272" y="1555146"/>
            <a:ext cx="7809724" cy="5211103"/>
          </a:xfrm>
          <a:prstGeom prst="rect">
            <a:avLst/>
          </a:prstGeom>
        </p:spPr>
      </p:pic>
      <p:sp>
        <p:nvSpPr>
          <p:cNvPr id="3" name="TextBox 2"/>
          <p:cNvSpPr txBox="1"/>
          <p:nvPr/>
        </p:nvSpPr>
        <p:spPr>
          <a:xfrm>
            <a:off x="198782" y="143123"/>
            <a:ext cx="2734918" cy="369332"/>
          </a:xfrm>
          <a:prstGeom prst="rect">
            <a:avLst/>
          </a:prstGeom>
          <a:solidFill>
            <a:schemeClr val="accent2"/>
          </a:solidFill>
          <a:effectLst>
            <a:softEdge rad="63500"/>
          </a:effectLst>
        </p:spPr>
        <p:txBody>
          <a:bodyPr wrap="square" rtlCol="0">
            <a:spAutoFit/>
          </a:bodyPr>
          <a:lstStyle/>
          <a:p>
            <a:pPr algn="ctr"/>
            <a:r>
              <a:rPr lang="en-CA" dirty="0"/>
              <a:t>Exercise - Creating a Task</a:t>
            </a:r>
          </a:p>
        </p:txBody>
      </p:sp>
      <p:sp>
        <p:nvSpPr>
          <p:cNvPr id="5" name="TextBox 4"/>
          <p:cNvSpPr txBox="1"/>
          <p:nvPr/>
        </p:nvSpPr>
        <p:spPr>
          <a:xfrm>
            <a:off x="198782" y="1139300"/>
            <a:ext cx="7025225" cy="338554"/>
          </a:xfrm>
          <a:prstGeom prst="rect">
            <a:avLst/>
          </a:prstGeom>
          <a:noFill/>
          <a:ln w="19050">
            <a:solidFill>
              <a:schemeClr val="accent6">
                <a:lumMod val="75000"/>
              </a:schemeClr>
            </a:solidFill>
          </a:ln>
        </p:spPr>
        <p:txBody>
          <a:bodyPr wrap="square" rtlCol="0">
            <a:spAutoFit/>
          </a:bodyPr>
          <a:lstStyle/>
          <a:p>
            <a:r>
              <a:rPr lang="en-CA" sz="1600" dirty="0"/>
              <a:t>Click on the </a:t>
            </a:r>
            <a:r>
              <a:rPr lang="en-CA" sz="1600" b="1" i="1" dirty="0"/>
              <a:t>Assign Task</a:t>
            </a:r>
            <a:r>
              <a:rPr lang="en-CA" sz="1600" dirty="0"/>
              <a:t> button located on the </a:t>
            </a:r>
            <a:r>
              <a:rPr lang="en-CA" sz="1600" i="1" dirty="0"/>
              <a:t>Task</a:t>
            </a:r>
            <a:r>
              <a:rPr lang="en-CA" sz="1600" dirty="0"/>
              <a:t> tab in the </a:t>
            </a:r>
            <a:r>
              <a:rPr lang="en-CA" sz="1600" i="1" dirty="0"/>
              <a:t>Manage Task</a:t>
            </a:r>
            <a:r>
              <a:rPr lang="en-CA" sz="1600" dirty="0"/>
              <a:t> group.</a:t>
            </a:r>
          </a:p>
        </p:txBody>
      </p:sp>
      <p:sp>
        <p:nvSpPr>
          <p:cNvPr id="6" name="TextBox 5"/>
          <p:cNvSpPr txBox="1"/>
          <p:nvPr/>
        </p:nvSpPr>
        <p:spPr>
          <a:xfrm>
            <a:off x="5224462" y="512455"/>
            <a:ext cx="6319838" cy="369332"/>
          </a:xfrm>
          <a:prstGeom prst="rect">
            <a:avLst/>
          </a:prstGeom>
          <a:solidFill>
            <a:schemeClr val="bg1"/>
          </a:solidFill>
          <a:effectLst>
            <a:glow rad="139700">
              <a:schemeClr val="accent6">
                <a:satMod val="175000"/>
                <a:alpha val="40000"/>
              </a:schemeClr>
            </a:glow>
            <a:softEdge rad="63500"/>
          </a:effectLst>
        </p:spPr>
        <p:txBody>
          <a:bodyPr wrap="square" rtlCol="0">
            <a:spAutoFit/>
          </a:bodyPr>
          <a:lstStyle/>
          <a:p>
            <a:r>
              <a:rPr lang="en-CA" dirty="0"/>
              <a:t>Our Purpose: To create a task and </a:t>
            </a:r>
            <a:r>
              <a:rPr lang="en-CA" b="1" dirty="0"/>
              <a:t>assign that task </a:t>
            </a:r>
            <a:r>
              <a:rPr lang="en-CA" dirty="0"/>
              <a:t>to a contact.</a:t>
            </a:r>
          </a:p>
        </p:txBody>
      </p:sp>
      <p:sp>
        <p:nvSpPr>
          <p:cNvPr id="7" name="Rectangle 6"/>
          <p:cNvSpPr/>
          <p:nvPr/>
        </p:nvSpPr>
        <p:spPr>
          <a:xfrm>
            <a:off x="7181134" y="2148793"/>
            <a:ext cx="353141" cy="594408"/>
          </a:xfrm>
          <a:prstGeom prst="rect">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9" name="Straight Arrow Connector 8"/>
          <p:cNvCxnSpPr>
            <a:endCxn id="7" idx="0"/>
          </p:cNvCxnSpPr>
          <p:nvPr/>
        </p:nvCxnSpPr>
        <p:spPr>
          <a:xfrm>
            <a:off x="7224007" y="1477854"/>
            <a:ext cx="133698" cy="670939"/>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2208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26" presetClass="emph" presetSubtype="0" fill="hold" grpId="1" nodeType="afterEffect">
                                  <p:stCondLst>
                                    <p:cond delay="0"/>
                                  </p:stCondLst>
                                  <p:childTnLst>
                                    <p:animEffect transition="out" filter="fade">
                                      <p:cBhvr>
                                        <p:cTn id="9" dur="500" tmFilter="0, 0; .2, .5; .8, .5; 1, 0"/>
                                        <p:tgtEl>
                                          <p:spTgt spid="6"/>
                                        </p:tgtEl>
                                      </p:cBhvr>
                                    </p:animEffect>
                                    <p:animScale>
                                      <p:cBhvr>
                                        <p:cTn id="10" dur="250" autoRev="1" fill="hold"/>
                                        <p:tgtEl>
                                          <p:spTgt spid="6"/>
                                        </p:tgtEl>
                                      </p:cBhvr>
                                      <p:by x="105000" y="105000"/>
                                    </p:animScale>
                                  </p:childTnLst>
                                </p:cTn>
                              </p:par>
                            </p:childTnLst>
                          </p:cTn>
                        </p:par>
                        <p:par>
                          <p:cTn id="11" fill="hold">
                            <p:stCondLst>
                              <p:cond delay="500"/>
                            </p:stCondLst>
                            <p:childTnLst>
                              <p:par>
                                <p:cTn id="12" presetID="31" presetClass="entr" presetSubtype="0"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fltVal val="0"/>
                                          </p:val>
                                        </p:tav>
                                        <p:tav tm="100000">
                                          <p:val>
                                            <p:strVal val="#ppt_w"/>
                                          </p:val>
                                        </p:tav>
                                      </p:tavLst>
                                    </p:anim>
                                    <p:anim calcmode="lin" valueType="num">
                                      <p:cBhvr>
                                        <p:cTn id="15" dur="1000" fill="hold"/>
                                        <p:tgtEl>
                                          <p:spTgt spid="5"/>
                                        </p:tgtEl>
                                        <p:attrNameLst>
                                          <p:attrName>ppt_h</p:attrName>
                                        </p:attrNameLst>
                                      </p:cBhvr>
                                      <p:tavLst>
                                        <p:tav tm="0">
                                          <p:val>
                                            <p:fltVal val="0"/>
                                          </p:val>
                                        </p:tav>
                                        <p:tav tm="100000">
                                          <p:val>
                                            <p:strVal val="#ppt_h"/>
                                          </p:val>
                                        </p:tav>
                                      </p:tavLst>
                                    </p:anim>
                                    <p:anim calcmode="lin" valueType="num">
                                      <p:cBhvr>
                                        <p:cTn id="16" dur="1000" fill="hold"/>
                                        <p:tgtEl>
                                          <p:spTgt spid="5"/>
                                        </p:tgtEl>
                                        <p:attrNameLst>
                                          <p:attrName>style.rotation</p:attrName>
                                        </p:attrNameLst>
                                      </p:cBhvr>
                                      <p:tavLst>
                                        <p:tav tm="0">
                                          <p:val>
                                            <p:fltVal val="90"/>
                                          </p:val>
                                        </p:tav>
                                        <p:tav tm="100000">
                                          <p:val>
                                            <p:fltVal val="0"/>
                                          </p:val>
                                        </p:tav>
                                      </p:tavLst>
                                    </p:anim>
                                    <p:animEffect transition="in" filter="fade">
                                      <p:cBhvr>
                                        <p:cTn id="17" dur="1000"/>
                                        <p:tgtEl>
                                          <p:spTgt spid="5"/>
                                        </p:tgtEl>
                                      </p:cBhvr>
                                    </p:animEffect>
                                  </p:childTnLst>
                                </p:cTn>
                              </p:par>
                              <p:par>
                                <p:cTn id="18" presetID="31"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p:cTn id="20" dur="1000" fill="hold"/>
                                        <p:tgtEl>
                                          <p:spTgt spid="9"/>
                                        </p:tgtEl>
                                        <p:attrNameLst>
                                          <p:attrName>ppt_w</p:attrName>
                                        </p:attrNameLst>
                                      </p:cBhvr>
                                      <p:tavLst>
                                        <p:tav tm="0">
                                          <p:val>
                                            <p:fltVal val="0"/>
                                          </p:val>
                                        </p:tav>
                                        <p:tav tm="100000">
                                          <p:val>
                                            <p:strVal val="#ppt_w"/>
                                          </p:val>
                                        </p:tav>
                                      </p:tavLst>
                                    </p:anim>
                                    <p:anim calcmode="lin" valueType="num">
                                      <p:cBhvr>
                                        <p:cTn id="21" dur="1000" fill="hold"/>
                                        <p:tgtEl>
                                          <p:spTgt spid="9"/>
                                        </p:tgtEl>
                                        <p:attrNameLst>
                                          <p:attrName>ppt_h</p:attrName>
                                        </p:attrNameLst>
                                      </p:cBhvr>
                                      <p:tavLst>
                                        <p:tav tm="0">
                                          <p:val>
                                            <p:fltVal val="0"/>
                                          </p:val>
                                        </p:tav>
                                        <p:tav tm="100000">
                                          <p:val>
                                            <p:strVal val="#ppt_h"/>
                                          </p:val>
                                        </p:tav>
                                      </p:tavLst>
                                    </p:anim>
                                    <p:anim calcmode="lin" valueType="num">
                                      <p:cBhvr>
                                        <p:cTn id="22" dur="1000" fill="hold"/>
                                        <p:tgtEl>
                                          <p:spTgt spid="9"/>
                                        </p:tgtEl>
                                        <p:attrNameLst>
                                          <p:attrName>style.rotation</p:attrName>
                                        </p:attrNameLst>
                                      </p:cBhvr>
                                      <p:tavLst>
                                        <p:tav tm="0">
                                          <p:val>
                                            <p:fltVal val="90"/>
                                          </p:val>
                                        </p:tav>
                                        <p:tav tm="100000">
                                          <p:val>
                                            <p:fltVal val="0"/>
                                          </p:val>
                                        </p:tav>
                                      </p:tavLst>
                                    </p:anim>
                                    <p:animEffect transition="in" filter="fade">
                                      <p:cBhvr>
                                        <p:cTn id="23" dur="1000"/>
                                        <p:tgtEl>
                                          <p:spTgt spid="9"/>
                                        </p:tgtEl>
                                      </p:cBhvr>
                                    </p:animEffect>
                                  </p:childTnLst>
                                </p:cTn>
                              </p:par>
                            </p:childTnLst>
                          </p:cTn>
                        </p:par>
                        <p:par>
                          <p:cTn id="24" fill="hold">
                            <p:stCondLst>
                              <p:cond delay="1500"/>
                            </p:stCondLst>
                            <p:childTnLst>
                              <p:par>
                                <p:cTn id="25" presetID="53" presetClass="entr" presetSubtype="16"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fltVal val="0"/>
                                          </p:val>
                                        </p:tav>
                                        <p:tav tm="100000">
                                          <p:val>
                                            <p:strVal val="#ppt_w"/>
                                          </p:val>
                                        </p:tav>
                                      </p:tavLst>
                                    </p:anim>
                                    <p:anim calcmode="lin" valueType="num">
                                      <p:cBhvr>
                                        <p:cTn id="28" dur="500" fill="hold"/>
                                        <p:tgtEl>
                                          <p:spTgt spid="7"/>
                                        </p:tgtEl>
                                        <p:attrNameLst>
                                          <p:attrName>ppt_h</p:attrName>
                                        </p:attrNameLst>
                                      </p:cBhvr>
                                      <p:tavLst>
                                        <p:tav tm="0">
                                          <p:val>
                                            <p:fltVal val="0"/>
                                          </p:val>
                                        </p:tav>
                                        <p:tav tm="100000">
                                          <p:val>
                                            <p:strVal val="#ppt_h"/>
                                          </p:val>
                                        </p:tav>
                                      </p:tavLst>
                                    </p:anim>
                                    <p:animEffect transition="in" filter="fade">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6" grpId="1" animBg="1"/>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72678" y="1561910"/>
            <a:ext cx="7793980" cy="5191372"/>
          </a:xfrm>
          <a:prstGeom prst="rect">
            <a:avLst/>
          </a:prstGeom>
        </p:spPr>
      </p:pic>
      <p:sp>
        <p:nvSpPr>
          <p:cNvPr id="3" name="TextBox 2"/>
          <p:cNvSpPr txBox="1"/>
          <p:nvPr/>
        </p:nvSpPr>
        <p:spPr>
          <a:xfrm>
            <a:off x="198782" y="143123"/>
            <a:ext cx="2734918" cy="369332"/>
          </a:xfrm>
          <a:prstGeom prst="rect">
            <a:avLst/>
          </a:prstGeom>
          <a:solidFill>
            <a:schemeClr val="accent2"/>
          </a:solidFill>
          <a:effectLst>
            <a:softEdge rad="63500"/>
          </a:effectLst>
        </p:spPr>
        <p:txBody>
          <a:bodyPr wrap="square" rtlCol="0">
            <a:spAutoFit/>
          </a:bodyPr>
          <a:lstStyle/>
          <a:p>
            <a:pPr algn="ctr"/>
            <a:r>
              <a:rPr lang="en-CA" dirty="0"/>
              <a:t>Exercise - Creating a Task</a:t>
            </a:r>
          </a:p>
        </p:txBody>
      </p:sp>
      <p:sp>
        <p:nvSpPr>
          <p:cNvPr id="4" name="TextBox 3"/>
          <p:cNvSpPr txBox="1"/>
          <p:nvPr/>
        </p:nvSpPr>
        <p:spPr>
          <a:xfrm>
            <a:off x="5224462" y="512455"/>
            <a:ext cx="6319838" cy="369332"/>
          </a:xfrm>
          <a:prstGeom prst="rect">
            <a:avLst/>
          </a:prstGeom>
          <a:solidFill>
            <a:schemeClr val="bg1"/>
          </a:solidFill>
          <a:effectLst>
            <a:glow rad="139700">
              <a:schemeClr val="accent6">
                <a:satMod val="175000"/>
                <a:alpha val="40000"/>
              </a:schemeClr>
            </a:glow>
            <a:softEdge rad="63500"/>
          </a:effectLst>
        </p:spPr>
        <p:txBody>
          <a:bodyPr wrap="square" rtlCol="0">
            <a:spAutoFit/>
          </a:bodyPr>
          <a:lstStyle/>
          <a:p>
            <a:r>
              <a:rPr lang="en-CA" dirty="0"/>
              <a:t>Our Purpose: To create a task and </a:t>
            </a:r>
            <a:r>
              <a:rPr lang="en-CA" b="1" dirty="0"/>
              <a:t>assign that task </a:t>
            </a:r>
            <a:r>
              <a:rPr lang="en-CA" dirty="0"/>
              <a:t>to a contact.</a:t>
            </a:r>
          </a:p>
        </p:txBody>
      </p:sp>
      <p:sp>
        <p:nvSpPr>
          <p:cNvPr id="5" name="TextBox 4"/>
          <p:cNvSpPr txBox="1"/>
          <p:nvPr/>
        </p:nvSpPr>
        <p:spPr>
          <a:xfrm>
            <a:off x="304800" y="952500"/>
            <a:ext cx="4248150" cy="584775"/>
          </a:xfrm>
          <a:prstGeom prst="rect">
            <a:avLst/>
          </a:prstGeom>
          <a:noFill/>
          <a:ln w="19050">
            <a:solidFill>
              <a:srgbClr val="9A0000"/>
            </a:solidFill>
          </a:ln>
        </p:spPr>
        <p:txBody>
          <a:bodyPr wrap="square" rtlCol="0">
            <a:spAutoFit/>
          </a:bodyPr>
          <a:lstStyle/>
          <a:p>
            <a:r>
              <a:rPr lang="en-CA" sz="1600" dirty="0"/>
              <a:t>This is the </a:t>
            </a:r>
            <a:r>
              <a:rPr lang="en-CA" sz="1600" b="1" i="1" dirty="0"/>
              <a:t>Assign Task</a:t>
            </a:r>
            <a:r>
              <a:rPr lang="en-CA" sz="1600" dirty="0"/>
              <a:t> window.  Notice the ribbon changed.</a:t>
            </a:r>
          </a:p>
        </p:txBody>
      </p:sp>
      <p:sp>
        <p:nvSpPr>
          <p:cNvPr id="6" name="Rectangle 5"/>
          <p:cNvSpPr/>
          <p:nvPr/>
        </p:nvSpPr>
        <p:spPr>
          <a:xfrm>
            <a:off x="4277664" y="1859649"/>
            <a:ext cx="7779469" cy="1067475"/>
          </a:xfrm>
          <a:prstGeom prst="rect">
            <a:avLst/>
          </a:prstGeom>
          <a:noFill/>
          <a:ln w="19050">
            <a:solidFill>
              <a:srgbClr val="9A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8" name="Straight Arrow Connector 7"/>
          <p:cNvCxnSpPr/>
          <p:nvPr/>
        </p:nvCxnSpPr>
        <p:spPr>
          <a:xfrm>
            <a:off x="3600450" y="1524000"/>
            <a:ext cx="672228" cy="876288"/>
          </a:xfrm>
          <a:prstGeom prst="straightConnector1">
            <a:avLst/>
          </a:prstGeom>
          <a:ln w="19050">
            <a:solidFill>
              <a:srgbClr val="9A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04800" y="3057525"/>
            <a:ext cx="3848100" cy="830997"/>
          </a:xfrm>
          <a:prstGeom prst="rect">
            <a:avLst/>
          </a:prstGeom>
          <a:noFill/>
          <a:ln w="19050">
            <a:solidFill>
              <a:schemeClr val="accent6">
                <a:lumMod val="75000"/>
              </a:schemeClr>
            </a:solidFill>
          </a:ln>
        </p:spPr>
        <p:txBody>
          <a:bodyPr wrap="square" rtlCol="0">
            <a:spAutoFit/>
          </a:bodyPr>
          <a:lstStyle/>
          <a:p>
            <a:r>
              <a:rPr lang="en-CA" sz="1600" dirty="0"/>
              <a:t>You can cancel the assignment by clicking on the </a:t>
            </a:r>
            <a:r>
              <a:rPr lang="en-CA" sz="1600" b="1" i="1" dirty="0"/>
              <a:t>Cancel Assignment</a:t>
            </a:r>
            <a:r>
              <a:rPr lang="en-CA" sz="1600" dirty="0"/>
              <a:t> button in the </a:t>
            </a:r>
            <a:r>
              <a:rPr lang="en-CA" sz="1600" i="1" dirty="0"/>
              <a:t>Manage Task</a:t>
            </a:r>
            <a:r>
              <a:rPr lang="en-CA" sz="1600" dirty="0"/>
              <a:t> group.</a:t>
            </a:r>
          </a:p>
        </p:txBody>
      </p:sp>
      <p:sp>
        <p:nvSpPr>
          <p:cNvPr id="10" name="Rectangle 9"/>
          <p:cNvSpPr/>
          <p:nvPr/>
        </p:nvSpPr>
        <p:spPr>
          <a:xfrm>
            <a:off x="6288018" y="2163859"/>
            <a:ext cx="612465" cy="598391"/>
          </a:xfrm>
          <a:prstGeom prst="rect">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2" name="Straight Arrow Connector 11"/>
          <p:cNvCxnSpPr>
            <a:stCxn id="9" idx="3"/>
            <a:endCxn id="10" idx="1"/>
          </p:cNvCxnSpPr>
          <p:nvPr/>
        </p:nvCxnSpPr>
        <p:spPr>
          <a:xfrm flipV="1">
            <a:off x="4152900" y="2463055"/>
            <a:ext cx="2135118" cy="1009969"/>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04799" y="4362600"/>
            <a:ext cx="3857625" cy="338554"/>
          </a:xfrm>
          <a:prstGeom prst="rect">
            <a:avLst/>
          </a:prstGeom>
          <a:noFill/>
          <a:ln w="19050">
            <a:solidFill>
              <a:schemeClr val="accent6">
                <a:lumMod val="75000"/>
              </a:schemeClr>
            </a:solidFill>
          </a:ln>
        </p:spPr>
        <p:txBody>
          <a:bodyPr wrap="square" rtlCol="0">
            <a:spAutoFit/>
          </a:bodyPr>
          <a:lstStyle/>
          <a:p>
            <a:r>
              <a:rPr lang="en-CA" sz="1600" dirty="0"/>
              <a:t>Click on the </a:t>
            </a:r>
            <a:r>
              <a:rPr lang="en-CA" sz="1600" b="1" i="1" dirty="0"/>
              <a:t>To…</a:t>
            </a:r>
            <a:r>
              <a:rPr lang="en-CA" sz="1600" dirty="0"/>
              <a:t> button to assign this task.</a:t>
            </a:r>
          </a:p>
        </p:txBody>
      </p:sp>
      <p:sp>
        <p:nvSpPr>
          <p:cNvPr id="15" name="Rounded Rectangle 14"/>
          <p:cNvSpPr/>
          <p:nvPr/>
        </p:nvSpPr>
        <p:spPr>
          <a:xfrm>
            <a:off x="4825128" y="3206874"/>
            <a:ext cx="480297" cy="266150"/>
          </a:xfrm>
          <a:prstGeom prst="roundRect">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7" name="Straight Arrow Connector 16"/>
          <p:cNvCxnSpPr>
            <a:endCxn id="15" idx="2"/>
          </p:cNvCxnSpPr>
          <p:nvPr/>
        </p:nvCxnSpPr>
        <p:spPr>
          <a:xfrm flipV="1">
            <a:off x="4162424" y="3473024"/>
            <a:ext cx="902853" cy="1193107"/>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5" idx="3"/>
          </p:cNvCxnSpPr>
          <p:nvPr/>
        </p:nvCxnSpPr>
        <p:spPr>
          <a:xfrm flipV="1">
            <a:off x="5305425" y="3289765"/>
            <a:ext cx="361275" cy="50184"/>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304799" y="5105400"/>
            <a:ext cx="3857625" cy="584775"/>
          </a:xfrm>
          <a:prstGeom prst="rect">
            <a:avLst/>
          </a:prstGeom>
          <a:noFill/>
          <a:ln w="19050">
            <a:solidFill>
              <a:schemeClr val="accent6">
                <a:lumMod val="75000"/>
              </a:schemeClr>
            </a:solidFill>
          </a:ln>
        </p:spPr>
        <p:txBody>
          <a:bodyPr wrap="square" rtlCol="0">
            <a:spAutoFit/>
          </a:bodyPr>
          <a:lstStyle/>
          <a:p>
            <a:r>
              <a:rPr lang="en-CA" sz="1600" dirty="0"/>
              <a:t>Double Click on the contact we made earlier and it will be placed in the </a:t>
            </a:r>
            <a:r>
              <a:rPr lang="en-CA" sz="1600" b="1" i="1" dirty="0"/>
              <a:t>To -&gt;</a:t>
            </a:r>
            <a:r>
              <a:rPr lang="en-CA" sz="1600" dirty="0"/>
              <a:t> box.</a:t>
            </a:r>
          </a:p>
        </p:txBody>
      </p:sp>
      <p:sp>
        <p:nvSpPr>
          <p:cNvPr id="30" name="TextBox 29"/>
          <p:cNvSpPr txBox="1"/>
          <p:nvPr/>
        </p:nvSpPr>
        <p:spPr>
          <a:xfrm>
            <a:off x="304799" y="6186232"/>
            <a:ext cx="3848101" cy="338554"/>
          </a:xfrm>
          <a:prstGeom prst="rect">
            <a:avLst/>
          </a:prstGeom>
          <a:noFill/>
          <a:ln w="19050">
            <a:solidFill>
              <a:schemeClr val="accent6">
                <a:lumMod val="75000"/>
              </a:schemeClr>
            </a:solidFill>
          </a:ln>
        </p:spPr>
        <p:txBody>
          <a:bodyPr wrap="square" rtlCol="0">
            <a:spAutoFit/>
          </a:bodyPr>
          <a:lstStyle/>
          <a:p>
            <a:r>
              <a:rPr lang="en-CA" sz="1600" dirty="0"/>
              <a:t>Finally, click on the </a:t>
            </a:r>
            <a:r>
              <a:rPr lang="en-CA" sz="1600" b="1" dirty="0"/>
              <a:t>OK</a:t>
            </a:r>
            <a:r>
              <a:rPr lang="en-CA" sz="1600" dirty="0"/>
              <a:t> button.</a:t>
            </a:r>
          </a:p>
        </p:txBody>
      </p:sp>
      <p:pic>
        <p:nvPicPr>
          <p:cNvPr id="45" name="Picture 4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6700" y="2996764"/>
            <a:ext cx="5556590" cy="3307494"/>
          </a:xfrm>
          <a:prstGeom prst="rect">
            <a:avLst/>
          </a:prstGeom>
          <a:ln w="12700">
            <a:solidFill>
              <a:srgbClr val="0070C0"/>
            </a:solidFill>
          </a:ln>
        </p:spPr>
      </p:pic>
      <p:cxnSp>
        <p:nvCxnSpPr>
          <p:cNvPr id="27" name="Straight Arrow Connector 26"/>
          <p:cNvCxnSpPr/>
          <p:nvPr/>
        </p:nvCxnSpPr>
        <p:spPr>
          <a:xfrm flipV="1">
            <a:off x="4050099" y="3985683"/>
            <a:ext cx="1741101" cy="1281643"/>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3457575" y="5512780"/>
            <a:ext cx="2971800" cy="428897"/>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3038475" y="6165274"/>
            <a:ext cx="6858000" cy="221674"/>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7031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3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style.rotation</p:attrName>
                                        </p:attrNameLst>
                                      </p:cBhvr>
                                      <p:tavLst>
                                        <p:tav tm="0">
                                          <p:val>
                                            <p:fltVal val="90"/>
                                          </p:val>
                                        </p:tav>
                                        <p:tav tm="100000">
                                          <p:val>
                                            <p:fltVal val="0"/>
                                          </p:val>
                                        </p:tav>
                                      </p:tavLst>
                                    </p:anim>
                                    <p:animEffect transition="in" filter="fade">
                                      <p:cBhvr>
                                        <p:cTn id="16" dur="1000"/>
                                        <p:tgtEl>
                                          <p:spTgt spid="8"/>
                                        </p:tgtEl>
                                      </p:cBhvr>
                                    </p:animEffect>
                                  </p:childTnLst>
                                </p:cTn>
                              </p:par>
                            </p:childTnLst>
                          </p:cTn>
                        </p:par>
                        <p:par>
                          <p:cTn id="17" fill="hold">
                            <p:stCondLst>
                              <p:cond delay="1000"/>
                            </p:stCondLst>
                            <p:childTnLst>
                              <p:par>
                                <p:cTn id="18" presetID="53" presetClass="entr" presetSubtype="16"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500" fill="hold"/>
                                        <p:tgtEl>
                                          <p:spTgt spid="6"/>
                                        </p:tgtEl>
                                        <p:attrNameLst>
                                          <p:attrName>ppt_w</p:attrName>
                                        </p:attrNameLst>
                                      </p:cBhvr>
                                      <p:tavLst>
                                        <p:tav tm="0">
                                          <p:val>
                                            <p:fltVal val="0"/>
                                          </p:val>
                                        </p:tav>
                                        <p:tav tm="100000">
                                          <p:val>
                                            <p:strVal val="#ppt_w"/>
                                          </p:val>
                                        </p:tav>
                                      </p:tavLst>
                                    </p:anim>
                                    <p:anim calcmode="lin" valueType="num">
                                      <p:cBhvr>
                                        <p:cTn id="21" dur="500" fill="hold"/>
                                        <p:tgtEl>
                                          <p:spTgt spid="6"/>
                                        </p:tgtEl>
                                        <p:attrNameLst>
                                          <p:attrName>ppt_h</p:attrName>
                                        </p:attrNameLst>
                                      </p:cBhvr>
                                      <p:tavLst>
                                        <p:tav tm="0">
                                          <p:val>
                                            <p:fltVal val="0"/>
                                          </p:val>
                                        </p:tav>
                                        <p:tav tm="100000">
                                          <p:val>
                                            <p:strVal val="#ppt_h"/>
                                          </p:val>
                                        </p:tav>
                                      </p:tavLst>
                                    </p:anim>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par>
                                <p:cTn id="30" presetID="53" presetClass="entr" presetSubtype="16" fill="hold" nodeType="with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500" fill="hold"/>
                                        <p:tgtEl>
                                          <p:spTgt spid="12"/>
                                        </p:tgtEl>
                                        <p:attrNameLst>
                                          <p:attrName>ppt_w</p:attrName>
                                        </p:attrNameLst>
                                      </p:cBhvr>
                                      <p:tavLst>
                                        <p:tav tm="0">
                                          <p:val>
                                            <p:fltVal val="0"/>
                                          </p:val>
                                        </p:tav>
                                        <p:tav tm="100000">
                                          <p:val>
                                            <p:strVal val="#ppt_w"/>
                                          </p:val>
                                        </p:tav>
                                      </p:tavLst>
                                    </p:anim>
                                    <p:anim calcmode="lin" valueType="num">
                                      <p:cBhvr>
                                        <p:cTn id="33" dur="500" fill="hold"/>
                                        <p:tgtEl>
                                          <p:spTgt spid="12"/>
                                        </p:tgtEl>
                                        <p:attrNameLst>
                                          <p:attrName>ppt_h</p:attrName>
                                        </p:attrNameLst>
                                      </p:cBhvr>
                                      <p:tavLst>
                                        <p:tav tm="0">
                                          <p:val>
                                            <p:fltVal val="0"/>
                                          </p:val>
                                        </p:tav>
                                        <p:tav tm="100000">
                                          <p:val>
                                            <p:strVal val="#ppt_h"/>
                                          </p:val>
                                        </p:tav>
                                      </p:tavLst>
                                    </p:anim>
                                    <p:animEffect transition="in" filter="fade">
                                      <p:cBhvr>
                                        <p:cTn id="34" dur="500"/>
                                        <p:tgtEl>
                                          <p:spTgt spid="12"/>
                                        </p:tgtEl>
                                      </p:cBhvr>
                                    </p:animEffect>
                                  </p:childTnLst>
                                </p:cTn>
                              </p:par>
                            </p:childTnLst>
                          </p:cTn>
                        </p:par>
                        <p:par>
                          <p:cTn id="35" fill="hold">
                            <p:stCondLst>
                              <p:cond delay="500"/>
                            </p:stCondLst>
                            <p:childTnLst>
                              <p:par>
                                <p:cTn id="36" presetID="53" presetClass="entr" presetSubtype="16" fill="hold" grpId="0" nodeType="after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p:cTn id="38" dur="500" fill="hold"/>
                                        <p:tgtEl>
                                          <p:spTgt spid="10"/>
                                        </p:tgtEl>
                                        <p:attrNameLst>
                                          <p:attrName>ppt_w</p:attrName>
                                        </p:attrNameLst>
                                      </p:cBhvr>
                                      <p:tavLst>
                                        <p:tav tm="0">
                                          <p:val>
                                            <p:fltVal val="0"/>
                                          </p:val>
                                        </p:tav>
                                        <p:tav tm="100000">
                                          <p:val>
                                            <p:strVal val="#ppt_w"/>
                                          </p:val>
                                        </p:tav>
                                      </p:tavLst>
                                    </p:anim>
                                    <p:anim calcmode="lin" valueType="num">
                                      <p:cBhvr>
                                        <p:cTn id="39" dur="500" fill="hold"/>
                                        <p:tgtEl>
                                          <p:spTgt spid="10"/>
                                        </p:tgtEl>
                                        <p:attrNameLst>
                                          <p:attrName>ppt_h</p:attrName>
                                        </p:attrNameLst>
                                      </p:cBhvr>
                                      <p:tavLst>
                                        <p:tav tm="0">
                                          <p:val>
                                            <p:fltVal val="0"/>
                                          </p:val>
                                        </p:tav>
                                        <p:tav tm="100000">
                                          <p:val>
                                            <p:strVal val="#ppt_h"/>
                                          </p:val>
                                        </p:tav>
                                      </p:tavLst>
                                    </p:anim>
                                    <p:animEffect transition="in" filter="fade">
                                      <p:cBhvr>
                                        <p:cTn id="40" dur="500"/>
                                        <p:tgtEl>
                                          <p:spTgt spid="10"/>
                                        </p:tgtEl>
                                      </p:cBhvr>
                                    </p:animEffect>
                                  </p:childTnLst>
                                </p:cTn>
                              </p:par>
                            </p:childTnLst>
                          </p:cTn>
                        </p:par>
                        <p:par>
                          <p:cTn id="41" fill="hold">
                            <p:stCondLst>
                              <p:cond delay="1000"/>
                            </p:stCondLst>
                            <p:childTnLst>
                              <p:par>
                                <p:cTn id="42" presetID="26" presetClass="emph" presetSubtype="0" fill="hold" grpId="1" nodeType="afterEffect">
                                  <p:stCondLst>
                                    <p:cond delay="0"/>
                                  </p:stCondLst>
                                  <p:childTnLst>
                                    <p:animEffect transition="out" filter="fade">
                                      <p:cBhvr>
                                        <p:cTn id="43" dur="500" tmFilter="0, 0; .2, .5; .8, .5; 1, 0"/>
                                        <p:tgtEl>
                                          <p:spTgt spid="10"/>
                                        </p:tgtEl>
                                      </p:cBhvr>
                                    </p:animEffect>
                                    <p:animScale>
                                      <p:cBhvr>
                                        <p:cTn id="44" dur="250" autoRev="1" fill="hold"/>
                                        <p:tgtEl>
                                          <p:spTgt spid="10"/>
                                        </p:tgtEl>
                                      </p:cBhvr>
                                      <p:by x="105000" y="105000"/>
                                    </p:animScale>
                                  </p:childTnLst>
                                </p:cTn>
                              </p:par>
                            </p:childTnLst>
                          </p:cTn>
                        </p:par>
                        <p:par>
                          <p:cTn id="45" fill="hold">
                            <p:stCondLst>
                              <p:cond delay="1500"/>
                            </p:stCondLst>
                            <p:childTnLst>
                              <p:par>
                                <p:cTn id="46" presetID="26" presetClass="emph" presetSubtype="0" fill="hold" grpId="2" nodeType="afterEffect">
                                  <p:stCondLst>
                                    <p:cond delay="0"/>
                                  </p:stCondLst>
                                  <p:childTnLst>
                                    <p:animEffect transition="out" filter="fade">
                                      <p:cBhvr>
                                        <p:cTn id="47" dur="500" tmFilter="0, 0; .2, .5; .8, .5; 1, 0"/>
                                        <p:tgtEl>
                                          <p:spTgt spid="10"/>
                                        </p:tgtEl>
                                      </p:cBhvr>
                                    </p:animEffect>
                                    <p:animScale>
                                      <p:cBhvr>
                                        <p:cTn id="48" dur="250" autoRev="1" fill="hold"/>
                                        <p:tgtEl>
                                          <p:spTgt spid="10"/>
                                        </p:tgtEl>
                                      </p:cBhvr>
                                      <p:by x="105000" y="105000"/>
                                    </p:animScale>
                                  </p:childTnLst>
                                </p:cTn>
                              </p:par>
                            </p:childTnLst>
                          </p:cTn>
                        </p:par>
                      </p:childTnLst>
                    </p:cTn>
                  </p:par>
                  <p:par>
                    <p:cTn id="49" fill="hold">
                      <p:stCondLst>
                        <p:cond delay="indefinite"/>
                      </p:stCondLst>
                      <p:childTnLst>
                        <p:par>
                          <p:cTn id="50" fill="hold">
                            <p:stCondLst>
                              <p:cond delay="0"/>
                            </p:stCondLst>
                            <p:childTnLst>
                              <p:par>
                                <p:cTn id="51" presetID="31" presetClass="entr" presetSubtype="0" fill="hold" grpId="0" nodeType="clickEffect">
                                  <p:stCondLst>
                                    <p:cond delay="0"/>
                                  </p:stCondLst>
                                  <p:childTnLst>
                                    <p:set>
                                      <p:cBhvr>
                                        <p:cTn id="52" dur="1" fill="hold">
                                          <p:stCondLst>
                                            <p:cond delay="0"/>
                                          </p:stCondLst>
                                        </p:cTn>
                                        <p:tgtEl>
                                          <p:spTgt spid="14"/>
                                        </p:tgtEl>
                                        <p:attrNameLst>
                                          <p:attrName>style.visibility</p:attrName>
                                        </p:attrNameLst>
                                      </p:cBhvr>
                                      <p:to>
                                        <p:strVal val="visible"/>
                                      </p:to>
                                    </p:set>
                                    <p:anim calcmode="lin" valueType="num">
                                      <p:cBhvr>
                                        <p:cTn id="53" dur="1000" fill="hold"/>
                                        <p:tgtEl>
                                          <p:spTgt spid="14"/>
                                        </p:tgtEl>
                                        <p:attrNameLst>
                                          <p:attrName>ppt_w</p:attrName>
                                        </p:attrNameLst>
                                      </p:cBhvr>
                                      <p:tavLst>
                                        <p:tav tm="0">
                                          <p:val>
                                            <p:fltVal val="0"/>
                                          </p:val>
                                        </p:tav>
                                        <p:tav tm="100000">
                                          <p:val>
                                            <p:strVal val="#ppt_w"/>
                                          </p:val>
                                        </p:tav>
                                      </p:tavLst>
                                    </p:anim>
                                    <p:anim calcmode="lin" valueType="num">
                                      <p:cBhvr>
                                        <p:cTn id="54" dur="1000" fill="hold"/>
                                        <p:tgtEl>
                                          <p:spTgt spid="14"/>
                                        </p:tgtEl>
                                        <p:attrNameLst>
                                          <p:attrName>ppt_h</p:attrName>
                                        </p:attrNameLst>
                                      </p:cBhvr>
                                      <p:tavLst>
                                        <p:tav tm="0">
                                          <p:val>
                                            <p:fltVal val="0"/>
                                          </p:val>
                                        </p:tav>
                                        <p:tav tm="100000">
                                          <p:val>
                                            <p:strVal val="#ppt_h"/>
                                          </p:val>
                                        </p:tav>
                                      </p:tavLst>
                                    </p:anim>
                                    <p:anim calcmode="lin" valueType="num">
                                      <p:cBhvr>
                                        <p:cTn id="55" dur="1000" fill="hold"/>
                                        <p:tgtEl>
                                          <p:spTgt spid="14"/>
                                        </p:tgtEl>
                                        <p:attrNameLst>
                                          <p:attrName>style.rotation</p:attrName>
                                        </p:attrNameLst>
                                      </p:cBhvr>
                                      <p:tavLst>
                                        <p:tav tm="0">
                                          <p:val>
                                            <p:fltVal val="90"/>
                                          </p:val>
                                        </p:tav>
                                        <p:tav tm="100000">
                                          <p:val>
                                            <p:fltVal val="0"/>
                                          </p:val>
                                        </p:tav>
                                      </p:tavLst>
                                    </p:anim>
                                    <p:animEffect transition="in" filter="fade">
                                      <p:cBhvr>
                                        <p:cTn id="56" dur="1000"/>
                                        <p:tgtEl>
                                          <p:spTgt spid="14"/>
                                        </p:tgtEl>
                                      </p:cBhvr>
                                    </p:animEffect>
                                  </p:childTnLst>
                                </p:cTn>
                              </p:par>
                            </p:childTnLst>
                          </p:cTn>
                        </p:par>
                        <p:par>
                          <p:cTn id="57" fill="hold">
                            <p:stCondLst>
                              <p:cond delay="1000"/>
                            </p:stCondLst>
                            <p:childTnLst>
                              <p:par>
                                <p:cTn id="58" presetID="31" presetClass="entr" presetSubtype="0" fill="hold" nodeType="afterEffect">
                                  <p:stCondLst>
                                    <p:cond delay="0"/>
                                  </p:stCondLst>
                                  <p:childTnLst>
                                    <p:set>
                                      <p:cBhvr>
                                        <p:cTn id="59" dur="1" fill="hold">
                                          <p:stCondLst>
                                            <p:cond delay="0"/>
                                          </p:stCondLst>
                                        </p:cTn>
                                        <p:tgtEl>
                                          <p:spTgt spid="17"/>
                                        </p:tgtEl>
                                        <p:attrNameLst>
                                          <p:attrName>style.visibility</p:attrName>
                                        </p:attrNameLst>
                                      </p:cBhvr>
                                      <p:to>
                                        <p:strVal val="visible"/>
                                      </p:to>
                                    </p:set>
                                    <p:anim calcmode="lin" valueType="num">
                                      <p:cBhvr>
                                        <p:cTn id="60" dur="1000" fill="hold"/>
                                        <p:tgtEl>
                                          <p:spTgt spid="17"/>
                                        </p:tgtEl>
                                        <p:attrNameLst>
                                          <p:attrName>ppt_w</p:attrName>
                                        </p:attrNameLst>
                                      </p:cBhvr>
                                      <p:tavLst>
                                        <p:tav tm="0">
                                          <p:val>
                                            <p:fltVal val="0"/>
                                          </p:val>
                                        </p:tav>
                                        <p:tav tm="100000">
                                          <p:val>
                                            <p:strVal val="#ppt_w"/>
                                          </p:val>
                                        </p:tav>
                                      </p:tavLst>
                                    </p:anim>
                                    <p:anim calcmode="lin" valueType="num">
                                      <p:cBhvr>
                                        <p:cTn id="61" dur="1000" fill="hold"/>
                                        <p:tgtEl>
                                          <p:spTgt spid="17"/>
                                        </p:tgtEl>
                                        <p:attrNameLst>
                                          <p:attrName>ppt_h</p:attrName>
                                        </p:attrNameLst>
                                      </p:cBhvr>
                                      <p:tavLst>
                                        <p:tav tm="0">
                                          <p:val>
                                            <p:fltVal val="0"/>
                                          </p:val>
                                        </p:tav>
                                        <p:tav tm="100000">
                                          <p:val>
                                            <p:strVal val="#ppt_h"/>
                                          </p:val>
                                        </p:tav>
                                      </p:tavLst>
                                    </p:anim>
                                    <p:anim calcmode="lin" valueType="num">
                                      <p:cBhvr>
                                        <p:cTn id="62" dur="1000" fill="hold"/>
                                        <p:tgtEl>
                                          <p:spTgt spid="17"/>
                                        </p:tgtEl>
                                        <p:attrNameLst>
                                          <p:attrName>style.rotation</p:attrName>
                                        </p:attrNameLst>
                                      </p:cBhvr>
                                      <p:tavLst>
                                        <p:tav tm="0">
                                          <p:val>
                                            <p:fltVal val="90"/>
                                          </p:val>
                                        </p:tav>
                                        <p:tav tm="100000">
                                          <p:val>
                                            <p:fltVal val="0"/>
                                          </p:val>
                                        </p:tav>
                                      </p:tavLst>
                                    </p:anim>
                                    <p:animEffect transition="in" filter="fade">
                                      <p:cBhvr>
                                        <p:cTn id="63" dur="1000"/>
                                        <p:tgtEl>
                                          <p:spTgt spid="17"/>
                                        </p:tgtEl>
                                      </p:cBhvr>
                                    </p:animEffect>
                                  </p:childTnLst>
                                </p:cTn>
                              </p:par>
                            </p:childTnLst>
                          </p:cTn>
                        </p:par>
                        <p:par>
                          <p:cTn id="64" fill="hold">
                            <p:stCondLst>
                              <p:cond delay="2000"/>
                            </p:stCondLst>
                            <p:childTnLst>
                              <p:par>
                                <p:cTn id="65" presetID="53" presetClass="entr" presetSubtype="16" fill="hold" grpId="0" nodeType="afterEffect">
                                  <p:stCondLst>
                                    <p:cond delay="0"/>
                                  </p:stCondLst>
                                  <p:childTnLst>
                                    <p:set>
                                      <p:cBhvr>
                                        <p:cTn id="66" dur="1" fill="hold">
                                          <p:stCondLst>
                                            <p:cond delay="0"/>
                                          </p:stCondLst>
                                        </p:cTn>
                                        <p:tgtEl>
                                          <p:spTgt spid="15"/>
                                        </p:tgtEl>
                                        <p:attrNameLst>
                                          <p:attrName>style.visibility</p:attrName>
                                        </p:attrNameLst>
                                      </p:cBhvr>
                                      <p:to>
                                        <p:strVal val="visible"/>
                                      </p:to>
                                    </p:set>
                                    <p:anim calcmode="lin" valueType="num">
                                      <p:cBhvr>
                                        <p:cTn id="67" dur="500" fill="hold"/>
                                        <p:tgtEl>
                                          <p:spTgt spid="15"/>
                                        </p:tgtEl>
                                        <p:attrNameLst>
                                          <p:attrName>ppt_w</p:attrName>
                                        </p:attrNameLst>
                                      </p:cBhvr>
                                      <p:tavLst>
                                        <p:tav tm="0">
                                          <p:val>
                                            <p:fltVal val="0"/>
                                          </p:val>
                                        </p:tav>
                                        <p:tav tm="100000">
                                          <p:val>
                                            <p:strVal val="#ppt_w"/>
                                          </p:val>
                                        </p:tav>
                                      </p:tavLst>
                                    </p:anim>
                                    <p:anim calcmode="lin" valueType="num">
                                      <p:cBhvr>
                                        <p:cTn id="68" dur="500" fill="hold"/>
                                        <p:tgtEl>
                                          <p:spTgt spid="15"/>
                                        </p:tgtEl>
                                        <p:attrNameLst>
                                          <p:attrName>ppt_h</p:attrName>
                                        </p:attrNameLst>
                                      </p:cBhvr>
                                      <p:tavLst>
                                        <p:tav tm="0">
                                          <p:val>
                                            <p:fltVal val="0"/>
                                          </p:val>
                                        </p:tav>
                                        <p:tav tm="100000">
                                          <p:val>
                                            <p:strVal val="#ppt_h"/>
                                          </p:val>
                                        </p:tav>
                                      </p:tavLst>
                                    </p:anim>
                                    <p:animEffect transition="in" filter="fade">
                                      <p:cBhvr>
                                        <p:cTn id="69" dur="500"/>
                                        <p:tgtEl>
                                          <p:spTgt spid="15"/>
                                        </p:tgtEl>
                                      </p:cBhvr>
                                    </p:animEffect>
                                  </p:childTnLst>
                                </p:cTn>
                              </p:par>
                            </p:childTnLst>
                          </p:cTn>
                        </p:par>
                        <p:par>
                          <p:cTn id="70" fill="hold">
                            <p:stCondLst>
                              <p:cond delay="2500"/>
                            </p:stCondLst>
                            <p:childTnLst>
                              <p:par>
                                <p:cTn id="71" presetID="53" presetClass="entr" presetSubtype="16" fill="hold" nodeType="afterEffect">
                                  <p:stCondLst>
                                    <p:cond delay="0"/>
                                  </p:stCondLst>
                                  <p:childTnLst>
                                    <p:set>
                                      <p:cBhvr>
                                        <p:cTn id="72" dur="1" fill="hold">
                                          <p:stCondLst>
                                            <p:cond delay="0"/>
                                          </p:stCondLst>
                                        </p:cTn>
                                        <p:tgtEl>
                                          <p:spTgt spid="24"/>
                                        </p:tgtEl>
                                        <p:attrNameLst>
                                          <p:attrName>style.visibility</p:attrName>
                                        </p:attrNameLst>
                                      </p:cBhvr>
                                      <p:to>
                                        <p:strVal val="visible"/>
                                      </p:to>
                                    </p:set>
                                    <p:anim calcmode="lin" valueType="num">
                                      <p:cBhvr>
                                        <p:cTn id="73" dur="500" fill="hold"/>
                                        <p:tgtEl>
                                          <p:spTgt spid="24"/>
                                        </p:tgtEl>
                                        <p:attrNameLst>
                                          <p:attrName>ppt_w</p:attrName>
                                        </p:attrNameLst>
                                      </p:cBhvr>
                                      <p:tavLst>
                                        <p:tav tm="0">
                                          <p:val>
                                            <p:fltVal val="0"/>
                                          </p:val>
                                        </p:tav>
                                        <p:tav tm="100000">
                                          <p:val>
                                            <p:strVal val="#ppt_w"/>
                                          </p:val>
                                        </p:tav>
                                      </p:tavLst>
                                    </p:anim>
                                    <p:anim calcmode="lin" valueType="num">
                                      <p:cBhvr>
                                        <p:cTn id="74" dur="500" fill="hold"/>
                                        <p:tgtEl>
                                          <p:spTgt spid="24"/>
                                        </p:tgtEl>
                                        <p:attrNameLst>
                                          <p:attrName>ppt_h</p:attrName>
                                        </p:attrNameLst>
                                      </p:cBhvr>
                                      <p:tavLst>
                                        <p:tav tm="0">
                                          <p:val>
                                            <p:fltVal val="0"/>
                                          </p:val>
                                        </p:tav>
                                        <p:tav tm="100000">
                                          <p:val>
                                            <p:strVal val="#ppt_h"/>
                                          </p:val>
                                        </p:tav>
                                      </p:tavLst>
                                    </p:anim>
                                    <p:animEffect transition="in" filter="fade">
                                      <p:cBhvr>
                                        <p:cTn id="75" dur="500"/>
                                        <p:tgtEl>
                                          <p:spTgt spid="24"/>
                                        </p:tgtEl>
                                      </p:cBhvr>
                                    </p:animEffect>
                                  </p:childTnLst>
                                </p:cTn>
                              </p:par>
                            </p:childTnLst>
                          </p:cTn>
                        </p:par>
                        <p:par>
                          <p:cTn id="76" fill="hold">
                            <p:stCondLst>
                              <p:cond delay="3000"/>
                            </p:stCondLst>
                            <p:childTnLst>
                              <p:par>
                                <p:cTn id="77" presetID="1" presetClass="entr" presetSubtype="0" fill="hold" nodeType="afterEffect">
                                  <p:stCondLst>
                                    <p:cond delay="0"/>
                                  </p:stCondLst>
                                  <p:childTnLst>
                                    <p:set>
                                      <p:cBhvr>
                                        <p:cTn id="78" dur="1" fill="hold">
                                          <p:stCondLst>
                                            <p:cond delay="0"/>
                                          </p:stCondLst>
                                        </p:cTn>
                                        <p:tgtEl>
                                          <p:spTgt spid="45"/>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grpId="0" nodeType="clickEffect">
                                  <p:stCondLst>
                                    <p:cond delay="0"/>
                                  </p:stCondLst>
                                  <p:childTnLst>
                                    <p:set>
                                      <p:cBhvr>
                                        <p:cTn id="82" dur="1" fill="hold">
                                          <p:stCondLst>
                                            <p:cond delay="0"/>
                                          </p:stCondLst>
                                        </p:cTn>
                                        <p:tgtEl>
                                          <p:spTgt spid="25"/>
                                        </p:tgtEl>
                                        <p:attrNameLst>
                                          <p:attrName>style.visibility</p:attrName>
                                        </p:attrNameLst>
                                      </p:cBhvr>
                                      <p:to>
                                        <p:strVal val="visible"/>
                                      </p:to>
                                    </p:set>
                                    <p:anim calcmode="lin" valueType="num">
                                      <p:cBhvr>
                                        <p:cTn id="83" dur="1000" fill="hold"/>
                                        <p:tgtEl>
                                          <p:spTgt spid="25"/>
                                        </p:tgtEl>
                                        <p:attrNameLst>
                                          <p:attrName>ppt_w</p:attrName>
                                        </p:attrNameLst>
                                      </p:cBhvr>
                                      <p:tavLst>
                                        <p:tav tm="0">
                                          <p:val>
                                            <p:fltVal val="0"/>
                                          </p:val>
                                        </p:tav>
                                        <p:tav tm="100000">
                                          <p:val>
                                            <p:strVal val="#ppt_w"/>
                                          </p:val>
                                        </p:tav>
                                      </p:tavLst>
                                    </p:anim>
                                    <p:anim calcmode="lin" valueType="num">
                                      <p:cBhvr>
                                        <p:cTn id="84" dur="1000" fill="hold"/>
                                        <p:tgtEl>
                                          <p:spTgt spid="25"/>
                                        </p:tgtEl>
                                        <p:attrNameLst>
                                          <p:attrName>ppt_h</p:attrName>
                                        </p:attrNameLst>
                                      </p:cBhvr>
                                      <p:tavLst>
                                        <p:tav tm="0">
                                          <p:val>
                                            <p:fltVal val="0"/>
                                          </p:val>
                                        </p:tav>
                                        <p:tav tm="100000">
                                          <p:val>
                                            <p:strVal val="#ppt_h"/>
                                          </p:val>
                                        </p:tav>
                                      </p:tavLst>
                                    </p:anim>
                                    <p:anim calcmode="lin" valueType="num">
                                      <p:cBhvr>
                                        <p:cTn id="85" dur="1000" fill="hold"/>
                                        <p:tgtEl>
                                          <p:spTgt spid="25"/>
                                        </p:tgtEl>
                                        <p:attrNameLst>
                                          <p:attrName>style.rotation</p:attrName>
                                        </p:attrNameLst>
                                      </p:cBhvr>
                                      <p:tavLst>
                                        <p:tav tm="0">
                                          <p:val>
                                            <p:fltVal val="90"/>
                                          </p:val>
                                        </p:tav>
                                        <p:tav tm="100000">
                                          <p:val>
                                            <p:fltVal val="0"/>
                                          </p:val>
                                        </p:tav>
                                      </p:tavLst>
                                    </p:anim>
                                    <p:animEffect transition="in" filter="fade">
                                      <p:cBhvr>
                                        <p:cTn id="86" dur="1000"/>
                                        <p:tgtEl>
                                          <p:spTgt spid="25"/>
                                        </p:tgtEl>
                                      </p:cBhvr>
                                    </p:animEffect>
                                  </p:childTnLst>
                                </p:cTn>
                              </p:par>
                            </p:childTnLst>
                          </p:cTn>
                        </p:par>
                        <p:par>
                          <p:cTn id="87" fill="hold">
                            <p:stCondLst>
                              <p:cond delay="1000"/>
                            </p:stCondLst>
                            <p:childTnLst>
                              <p:par>
                                <p:cTn id="88" presetID="53" presetClass="entr" presetSubtype="16" fill="hold" nodeType="afterEffect">
                                  <p:stCondLst>
                                    <p:cond delay="0"/>
                                  </p:stCondLst>
                                  <p:childTnLst>
                                    <p:set>
                                      <p:cBhvr>
                                        <p:cTn id="89" dur="1" fill="hold">
                                          <p:stCondLst>
                                            <p:cond delay="0"/>
                                          </p:stCondLst>
                                        </p:cTn>
                                        <p:tgtEl>
                                          <p:spTgt spid="27"/>
                                        </p:tgtEl>
                                        <p:attrNameLst>
                                          <p:attrName>style.visibility</p:attrName>
                                        </p:attrNameLst>
                                      </p:cBhvr>
                                      <p:to>
                                        <p:strVal val="visible"/>
                                      </p:to>
                                    </p:set>
                                    <p:anim calcmode="lin" valueType="num">
                                      <p:cBhvr>
                                        <p:cTn id="90" dur="500" fill="hold"/>
                                        <p:tgtEl>
                                          <p:spTgt spid="27"/>
                                        </p:tgtEl>
                                        <p:attrNameLst>
                                          <p:attrName>ppt_w</p:attrName>
                                        </p:attrNameLst>
                                      </p:cBhvr>
                                      <p:tavLst>
                                        <p:tav tm="0">
                                          <p:val>
                                            <p:fltVal val="0"/>
                                          </p:val>
                                        </p:tav>
                                        <p:tav tm="100000">
                                          <p:val>
                                            <p:strVal val="#ppt_w"/>
                                          </p:val>
                                        </p:tav>
                                      </p:tavLst>
                                    </p:anim>
                                    <p:anim calcmode="lin" valueType="num">
                                      <p:cBhvr>
                                        <p:cTn id="91" dur="500" fill="hold"/>
                                        <p:tgtEl>
                                          <p:spTgt spid="27"/>
                                        </p:tgtEl>
                                        <p:attrNameLst>
                                          <p:attrName>ppt_h</p:attrName>
                                        </p:attrNameLst>
                                      </p:cBhvr>
                                      <p:tavLst>
                                        <p:tav tm="0">
                                          <p:val>
                                            <p:fltVal val="0"/>
                                          </p:val>
                                        </p:tav>
                                        <p:tav tm="100000">
                                          <p:val>
                                            <p:strVal val="#ppt_h"/>
                                          </p:val>
                                        </p:tav>
                                      </p:tavLst>
                                    </p:anim>
                                    <p:animEffect transition="in" filter="fade">
                                      <p:cBhvr>
                                        <p:cTn id="92" dur="500"/>
                                        <p:tgtEl>
                                          <p:spTgt spid="27"/>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nodeType="clickEffect">
                                  <p:stCondLst>
                                    <p:cond delay="0"/>
                                  </p:stCondLst>
                                  <p:childTnLst>
                                    <p:set>
                                      <p:cBhvr>
                                        <p:cTn id="96" dur="1" fill="hold">
                                          <p:stCondLst>
                                            <p:cond delay="0"/>
                                          </p:stCondLst>
                                        </p:cTn>
                                        <p:tgtEl>
                                          <p:spTgt spid="29"/>
                                        </p:tgtEl>
                                        <p:attrNameLst>
                                          <p:attrName>style.visibility</p:attrName>
                                        </p:attrNameLst>
                                      </p:cBhvr>
                                      <p:to>
                                        <p:strVal val="visible"/>
                                      </p:to>
                                    </p:set>
                                    <p:anim calcmode="lin" valueType="num">
                                      <p:cBhvr>
                                        <p:cTn id="97" dur="500" fill="hold"/>
                                        <p:tgtEl>
                                          <p:spTgt spid="29"/>
                                        </p:tgtEl>
                                        <p:attrNameLst>
                                          <p:attrName>ppt_w</p:attrName>
                                        </p:attrNameLst>
                                      </p:cBhvr>
                                      <p:tavLst>
                                        <p:tav tm="0">
                                          <p:val>
                                            <p:fltVal val="0"/>
                                          </p:val>
                                        </p:tav>
                                        <p:tav tm="100000">
                                          <p:val>
                                            <p:strVal val="#ppt_w"/>
                                          </p:val>
                                        </p:tav>
                                      </p:tavLst>
                                    </p:anim>
                                    <p:anim calcmode="lin" valueType="num">
                                      <p:cBhvr>
                                        <p:cTn id="98" dur="500" fill="hold"/>
                                        <p:tgtEl>
                                          <p:spTgt spid="29"/>
                                        </p:tgtEl>
                                        <p:attrNameLst>
                                          <p:attrName>ppt_h</p:attrName>
                                        </p:attrNameLst>
                                      </p:cBhvr>
                                      <p:tavLst>
                                        <p:tav tm="0">
                                          <p:val>
                                            <p:fltVal val="0"/>
                                          </p:val>
                                        </p:tav>
                                        <p:tav tm="100000">
                                          <p:val>
                                            <p:strVal val="#ppt_h"/>
                                          </p:val>
                                        </p:tav>
                                      </p:tavLst>
                                    </p:anim>
                                    <p:animEffect transition="in" filter="fade">
                                      <p:cBhvr>
                                        <p:cTn id="99" dur="500"/>
                                        <p:tgtEl>
                                          <p:spTgt spid="29"/>
                                        </p:tgtEl>
                                      </p:cBhvr>
                                    </p:animEffect>
                                  </p:childTnLst>
                                </p:cTn>
                              </p:par>
                            </p:childTnLst>
                          </p:cTn>
                        </p:par>
                      </p:childTnLst>
                    </p:cTn>
                  </p:par>
                  <p:par>
                    <p:cTn id="100" fill="hold">
                      <p:stCondLst>
                        <p:cond delay="indefinite"/>
                      </p:stCondLst>
                      <p:childTnLst>
                        <p:par>
                          <p:cTn id="101" fill="hold">
                            <p:stCondLst>
                              <p:cond delay="0"/>
                            </p:stCondLst>
                            <p:childTnLst>
                              <p:par>
                                <p:cTn id="102" presetID="31" presetClass="entr" presetSubtype="0" fill="hold" grpId="0" nodeType="clickEffect">
                                  <p:stCondLst>
                                    <p:cond delay="0"/>
                                  </p:stCondLst>
                                  <p:childTnLst>
                                    <p:set>
                                      <p:cBhvr>
                                        <p:cTn id="103" dur="1" fill="hold">
                                          <p:stCondLst>
                                            <p:cond delay="0"/>
                                          </p:stCondLst>
                                        </p:cTn>
                                        <p:tgtEl>
                                          <p:spTgt spid="30"/>
                                        </p:tgtEl>
                                        <p:attrNameLst>
                                          <p:attrName>style.visibility</p:attrName>
                                        </p:attrNameLst>
                                      </p:cBhvr>
                                      <p:to>
                                        <p:strVal val="visible"/>
                                      </p:to>
                                    </p:set>
                                    <p:anim calcmode="lin" valueType="num">
                                      <p:cBhvr>
                                        <p:cTn id="104" dur="1000" fill="hold"/>
                                        <p:tgtEl>
                                          <p:spTgt spid="30"/>
                                        </p:tgtEl>
                                        <p:attrNameLst>
                                          <p:attrName>ppt_w</p:attrName>
                                        </p:attrNameLst>
                                      </p:cBhvr>
                                      <p:tavLst>
                                        <p:tav tm="0">
                                          <p:val>
                                            <p:fltVal val="0"/>
                                          </p:val>
                                        </p:tav>
                                        <p:tav tm="100000">
                                          <p:val>
                                            <p:strVal val="#ppt_w"/>
                                          </p:val>
                                        </p:tav>
                                      </p:tavLst>
                                    </p:anim>
                                    <p:anim calcmode="lin" valueType="num">
                                      <p:cBhvr>
                                        <p:cTn id="105" dur="1000" fill="hold"/>
                                        <p:tgtEl>
                                          <p:spTgt spid="30"/>
                                        </p:tgtEl>
                                        <p:attrNameLst>
                                          <p:attrName>ppt_h</p:attrName>
                                        </p:attrNameLst>
                                      </p:cBhvr>
                                      <p:tavLst>
                                        <p:tav tm="0">
                                          <p:val>
                                            <p:fltVal val="0"/>
                                          </p:val>
                                        </p:tav>
                                        <p:tav tm="100000">
                                          <p:val>
                                            <p:strVal val="#ppt_h"/>
                                          </p:val>
                                        </p:tav>
                                      </p:tavLst>
                                    </p:anim>
                                    <p:anim calcmode="lin" valueType="num">
                                      <p:cBhvr>
                                        <p:cTn id="106" dur="1000" fill="hold"/>
                                        <p:tgtEl>
                                          <p:spTgt spid="30"/>
                                        </p:tgtEl>
                                        <p:attrNameLst>
                                          <p:attrName>style.rotation</p:attrName>
                                        </p:attrNameLst>
                                      </p:cBhvr>
                                      <p:tavLst>
                                        <p:tav tm="0">
                                          <p:val>
                                            <p:fltVal val="90"/>
                                          </p:val>
                                        </p:tav>
                                        <p:tav tm="100000">
                                          <p:val>
                                            <p:fltVal val="0"/>
                                          </p:val>
                                        </p:tav>
                                      </p:tavLst>
                                    </p:anim>
                                    <p:animEffect transition="in" filter="fade">
                                      <p:cBhvr>
                                        <p:cTn id="107" dur="1000"/>
                                        <p:tgtEl>
                                          <p:spTgt spid="30"/>
                                        </p:tgtEl>
                                      </p:cBhvr>
                                    </p:animEffect>
                                  </p:childTnLst>
                                </p:cTn>
                              </p:par>
                            </p:childTnLst>
                          </p:cTn>
                        </p:par>
                        <p:par>
                          <p:cTn id="108" fill="hold">
                            <p:stCondLst>
                              <p:cond delay="1000"/>
                            </p:stCondLst>
                            <p:childTnLst>
                              <p:par>
                                <p:cTn id="109" presetID="53" presetClass="entr" presetSubtype="16" fill="hold" nodeType="afterEffect">
                                  <p:stCondLst>
                                    <p:cond delay="0"/>
                                  </p:stCondLst>
                                  <p:childTnLst>
                                    <p:set>
                                      <p:cBhvr>
                                        <p:cTn id="110" dur="1" fill="hold">
                                          <p:stCondLst>
                                            <p:cond delay="0"/>
                                          </p:stCondLst>
                                        </p:cTn>
                                        <p:tgtEl>
                                          <p:spTgt spid="32"/>
                                        </p:tgtEl>
                                        <p:attrNameLst>
                                          <p:attrName>style.visibility</p:attrName>
                                        </p:attrNameLst>
                                      </p:cBhvr>
                                      <p:to>
                                        <p:strVal val="visible"/>
                                      </p:to>
                                    </p:set>
                                    <p:anim calcmode="lin" valueType="num">
                                      <p:cBhvr>
                                        <p:cTn id="111" dur="500" fill="hold"/>
                                        <p:tgtEl>
                                          <p:spTgt spid="32"/>
                                        </p:tgtEl>
                                        <p:attrNameLst>
                                          <p:attrName>ppt_w</p:attrName>
                                        </p:attrNameLst>
                                      </p:cBhvr>
                                      <p:tavLst>
                                        <p:tav tm="0">
                                          <p:val>
                                            <p:fltVal val="0"/>
                                          </p:val>
                                        </p:tav>
                                        <p:tav tm="100000">
                                          <p:val>
                                            <p:strVal val="#ppt_w"/>
                                          </p:val>
                                        </p:tav>
                                      </p:tavLst>
                                    </p:anim>
                                    <p:anim calcmode="lin" valueType="num">
                                      <p:cBhvr>
                                        <p:cTn id="112" dur="500" fill="hold"/>
                                        <p:tgtEl>
                                          <p:spTgt spid="32"/>
                                        </p:tgtEl>
                                        <p:attrNameLst>
                                          <p:attrName>ppt_h</p:attrName>
                                        </p:attrNameLst>
                                      </p:cBhvr>
                                      <p:tavLst>
                                        <p:tav tm="0">
                                          <p:val>
                                            <p:fltVal val="0"/>
                                          </p:val>
                                        </p:tav>
                                        <p:tav tm="100000">
                                          <p:val>
                                            <p:strVal val="#ppt_h"/>
                                          </p:val>
                                        </p:tav>
                                      </p:tavLst>
                                    </p:anim>
                                    <p:animEffect transition="in" filter="fade">
                                      <p:cBhvr>
                                        <p:cTn id="113"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0" grpId="0" animBg="1"/>
      <p:bldP spid="10" grpId="1" animBg="1"/>
      <p:bldP spid="10" grpId="2" animBg="1"/>
      <p:bldP spid="14" grpId="0" animBg="1"/>
      <p:bldP spid="15" grpId="0" animBg="1"/>
      <p:bldP spid="25" grpId="0" animBg="1"/>
      <p:bldP spid="30"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2678" y="1566023"/>
            <a:ext cx="7799638" cy="5195140"/>
          </a:xfrm>
          <a:prstGeom prst="rect">
            <a:avLst/>
          </a:prstGeom>
        </p:spPr>
      </p:pic>
      <p:sp>
        <p:nvSpPr>
          <p:cNvPr id="5" name="TextBox 4"/>
          <p:cNvSpPr txBox="1"/>
          <p:nvPr/>
        </p:nvSpPr>
        <p:spPr>
          <a:xfrm>
            <a:off x="198782" y="143123"/>
            <a:ext cx="2734918" cy="369332"/>
          </a:xfrm>
          <a:prstGeom prst="rect">
            <a:avLst/>
          </a:prstGeom>
          <a:solidFill>
            <a:schemeClr val="accent2"/>
          </a:solidFill>
          <a:effectLst>
            <a:softEdge rad="63500"/>
          </a:effectLst>
        </p:spPr>
        <p:txBody>
          <a:bodyPr wrap="square" rtlCol="0">
            <a:spAutoFit/>
          </a:bodyPr>
          <a:lstStyle/>
          <a:p>
            <a:pPr algn="ctr"/>
            <a:r>
              <a:rPr lang="en-CA" dirty="0"/>
              <a:t>Exercise - Creating a Task</a:t>
            </a:r>
          </a:p>
        </p:txBody>
      </p:sp>
      <p:sp>
        <p:nvSpPr>
          <p:cNvPr id="6" name="TextBox 5"/>
          <p:cNvSpPr txBox="1"/>
          <p:nvPr/>
        </p:nvSpPr>
        <p:spPr>
          <a:xfrm>
            <a:off x="4395252" y="327789"/>
            <a:ext cx="7678222" cy="923330"/>
          </a:xfrm>
          <a:prstGeom prst="rect">
            <a:avLst/>
          </a:prstGeom>
          <a:solidFill>
            <a:schemeClr val="bg1"/>
          </a:solidFill>
          <a:effectLst>
            <a:glow rad="139700">
              <a:schemeClr val="accent6">
                <a:satMod val="175000"/>
                <a:alpha val="40000"/>
              </a:schemeClr>
            </a:glow>
            <a:softEdge rad="63500"/>
          </a:effectLst>
        </p:spPr>
        <p:txBody>
          <a:bodyPr wrap="square" rtlCol="0">
            <a:spAutoFit/>
          </a:bodyPr>
          <a:lstStyle/>
          <a:p>
            <a:pPr algn="ctr"/>
            <a:r>
              <a:rPr lang="en-CA" dirty="0"/>
              <a:t>Our Purpose: To create a task and assign that task to a contact is complete.</a:t>
            </a:r>
          </a:p>
          <a:p>
            <a:pPr algn="ctr"/>
            <a:endParaRPr lang="en-CA" dirty="0"/>
          </a:p>
          <a:p>
            <a:pPr algn="ctr"/>
            <a:r>
              <a:rPr lang="en-CA" dirty="0"/>
              <a:t>It should look something like what is below.</a:t>
            </a:r>
          </a:p>
        </p:txBody>
      </p:sp>
      <p:sp>
        <p:nvSpPr>
          <p:cNvPr id="16" name="Rounded Rectangle 15"/>
          <p:cNvSpPr/>
          <p:nvPr/>
        </p:nvSpPr>
        <p:spPr>
          <a:xfrm>
            <a:off x="4320302" y="3209924"/>
            <a:ext cx="442198" cy="707197"/>
          </a:xfrm>
          <a:prstGeom prst="roundRect">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p:cNvSpPr txBox="1"/>
          <p:nvPr/>
        </p:nvSpPr>
        <p:spPr>
          <a:xfrm>
            <a:off x="198782" y="1251119"/>
            <a:ext cx="3192118" cy="584775"/>
          </a:xfrm>
          <a:prstGeom prst="rect">
            <a:avLst/>
          </a:prstGeom>
          <a:noFill/>
          <a:ln w="19050">
            <a:solidFill>
              <a:schemeClr val="accent6">
                <a:lumMod val="75000"/>
              </a:schemeClr>
            </a:solidFill>
          </a:ln>
        </p:spPr>
        <p:txBody>
          <a:bodyPr wrap="square" rtlCol="0">
            <a:spAutoFit/>
          </a:bodyPr>
          <a:lstStyle/>
          <a:p>
            <a:r>
              <a:rPr lang="en-CA" sz="1600" dirty="0"/>
              <a:t>Click on the </a:t>
            </a:r>
            <a:r>
              <a:rPr lang="en-CA" sz="1600" b="1" i="1" dirty="0"/>
              <a:t>send</a:t>
            </a:r>
            <a:r>
              <a:rPr lang="en-CA" sz="1600" dirty="0"/>
              <a:t> button to send the assignment.</a:t>
            </a:r>
          </a:p>
        </p:txBody>
      </p:sp>
      <p:cxnSp>
        <p:nvCxnSpPr>
          <p:cNvPr id="19" name="Straight Arrow Connector 18"/>
          <p:cNvCxnSpPr>
            <a:stCxn id="17" idx="3"/>
            <a:endCxn id="16" idx="1"/>
          </p:cNvCxnSpPr>
          <p:nvPr/>
        </p:nvCxnSpPr>
        <p:spPr>
          <a:xfrm>
            <a:off x="3390900" y="1543507"/>
            <a:ext cx="929402" cy="2020016"/>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98782" y="2242698"/>
            <a:ext cx="3192118" cy="1569660"/>
          </a:xfrm>
          <a:prstGeom prst="rect">
            <a:avLst/>
          </a:prstGeom>
          <a:noFill/>
          <a:ln w="19050">
            <a:solidFill>
              <a:schemeClr val="accent6">
                <a:lumMod val="75000"/>
              </a:schemeClr>
            </a:solidFill>
          </a:ln>
        </p:spPr>
        <p:txBody>
          <a:bodyPr wrap="square" rtlCol="0">
            <a:spAutoFit/>
          </a:bodyPr>
          <a:lstStyle/>
          <a:p>
            <a:r>
              <a:rPr lang="en-CA" sz="1600" dirty="0"/>
              <a:t>If you assigned the task to anyone other than yourself, a dialog box warning you that the reminder is turned off will appear.</a:t>
            </a:r>
          </a:p>
          <a:p>
            <a:endParaRPr lang="en-CA" sz="1600" dirty="0"/>
          </a:p>
          <a:p>
            <a:r>
              <a:rPr lang="en-CA" sz="1600" dirty="0"/>
              <a:t>Click on </a:t>
            </a:r>
            <a:r>
              <a:rPr lang="en-CA" sz="1600" b="1" dirty="0"/>
              <a:t>OK</a:t>
            </a:r>
            <a:r>
              <a:rPr lang="en-CA" sz="1600" dirty="0"/>
              <a:t> and you are done.</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39554" y="3438917"/>
            <a:ext cx="4723806" cy="1273531"/>
          </a:xfrm>
          <a:prstGeom prst="rect">
            <a:avLst/>
          </a:prstGeom>
        </p:spPr>
      </p:pic>
      <p:cxnSp>
        <p:nvCxnSpPr>
          <p:cNvPr id="23" name="Straight Arrow Connector 22"/>
          <p:cNvCxnSpPr/>
          <p:nvPr/>
        </p:nvCxnSpPr>
        <p:spPr>
          <a:xfrm>
            <a:off x="3390900" y="3777997"/>
            <a:ext cx="2547401" cy="682063"/>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198782" y="4423592"/>
            <a:ext cx="3849343" cy="923330"/>
          </a:xfrm>
          <a:prstGeom prst="rect">
            <a:avLst/>
          </a:prstGeom>
          <a:solidFill>
            <a:schemeClr val="bg1"/>
          </a:solidFill>
          <a:ln>
            <a:noFill/>
          </a:ln>
          <a:effectLst>
            <a:glow rad="228600">
              <a:schemeClr val="accent2">
                <a:satMod val="175000"/>
                <a:alpha val="40000"/>
              </a:schemeClr>
            </a:glow>
            <a:softEdge rad="76200"/>
          </a:effectLst>
        </p:spPr>
        <p:txBody>
          <a:bodyPr wrap="square" rtlCol="0">
            <a:spAutoFit/>
          </a:bodyPr>
          <a:lstStyle/>
          <a:p>
            <a:pPr algn="ctr"/>
            <a:r>
              <a:rPr lang="en-CA" dirty="0"/>
              <a:t>Keep in mind that for the task to be useful, you should keep the </a:t>
            </a:r>
            <a:r>
              <a:rPr lang="en-CA" b="1" i="1" dirty="0"/>
              <a:t>progress</a:t>
            </a:r>
            <a:r>
              <a:rPr lang="en-CA" dirty="0"/>
              <a:t> up-to-date.</a:t>
            </a:r>
          </a:p>
        </p:txBody>
      </p:sp>
      <p:graphicFrame>
        <p:nvGraphicFramePr>
          <p:cNvPr id="34" name="Object 33"/>
          <p:cNvGraphicFramePr>
            <a:graphicFrameLocks noChangeAspect="1"/>
          </p:cNvGraphicFramePr>
          <p:nvPr/>
        </p:nvGraphicFramePr>
        <p:xfrm>
          <a:off x="540276" y="5627688"/>
          <a:ext cx="3181350" cy="1123950"/>
        </p:xfrm>
        <a:graphic>
          <a:graphicData uri="http://schemas.openxmlformats.org/presentationml/2006/ole">
            <mc:AlternateContent xmlns:mc="http://schemas.openxmlformats.org/markup-compatibility/2006">
              <mc:Choice xmlns:v="urn:schemas-microsoft-com:vml" Requires="v">
                <p:oleObj spid="_x0000_s9286" name="Image" r:id="rId5" imgW="3181680" imgH="1123920" progId="Photoshop.Image.12">
                  <p:embed/>
                </p:oleObj>
              </mc:Choice>
              <mc:Fallback>
                <p:oleObj name="Image" r:id="rId5" imgW="3181680" imgH="1123920" progId="Photoshop.Image.12">
                  <p:embed/>
                  <p:pic>
                    <p:nvPicPr>
                      <p:cNvPr id="0" name=""/>
                      <p:cNvPicPr/>
                      <p:nvPr/>
                    </p:nvPicPr>
                    <p:blipFill>
                      <a:blip r:embed="rId6"/>
                      <a:stretch>
                        <a:fillRect/>
                      </a:stretch>
                    </p:blipFill>
                    <p:spPr>
                      <a:xfrm>
                        <a:off x="540276" y="5627688"/>
                        <a:ext cx="3181350" cy="1123950"/>
                      </a:xfrm>
                      <a:prstGeom prst="rect">
                        <a:avLst/>
                      </a:prstGeom>
                      <a:ln w="19050">
                        <a:solidFill>
                          <a:srgbClr val="C00000"/>
                        </a:solidFill>
                      </a:ln>
                    </p:spPr>
                  </p:pic>
                </p:oleObj>
              </mc:Fallback>
            </mc:AlternateContent>
          </a:graphicData>
        </a:graphic>
      </p:graphicFrame>
      <p:cxnSp>
        <p:nvCxnSpPr>
          <p:cNvPr id="36" name="Straight Arrow Connector 35"/>
          <p:cNvCxnSpPr/>
          <p:nvPr/>
        </p:nvCxnSpPr>
        <p:spPr>
          <a:xfrm>
            <a:off x="2302401" y="5276850"/>
            <a:ext cx="155049" cy="32385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5936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fltVal val="0"/>
                                          </p:val>
                                        </p:tav>
                                        <p:tav tm="100000">
                                          <p:val>
                                            <p:strVal val="#ppt_w"/>
                                          </p:val>
                                        </p:tav>
                                      </p:tavLst>
                                    </p:anim>
                                    <p:anim calcmode="lin" valueType="num">
                                      <p:cBhvr>
                                        <p:cTn id="8" dur="1000" fill="hold"/>
                                        <p:tgtEl>
                                          <p:spTgt spid="17"/>
                                        </p:tgtEl>
                                        <p:attrNameLst>
                                          <p:attrName>ppt_h</p:attrName>
                                        </p:attrNameLst>
                                      </p:cBhvr>
                                      <p:tavLst>
                                        <p:tav tm="0">
                                          <p:val>
                                            <p:fltVal val="0"/>
                                          </p:val>
                                        </p:tav>
                                        <p:tav tm="100000">
                                          <p:val>
                                            <p:strVal val="#ppt_h"/>
                                          </p:val>
                                        </p:tav>
                                      </p:tavLst>
                                    </p:anim>
                                    <p:anim calcmode="lin" valueType="num">
                                      <p:cBhvr>
                                        <p:cTn id="9" dur="1000" fill="hold"/>
                                        <p:tgtEl>
                                          <p:spTgt spid="17"/>
                                        </p:tgtEl>
                                        <p:attrNameLst>
                                          <p:attrName>style.rotation</p:attrName>
                                        </p:attrNameLst>
                                      </p:cBhvr>
                                      <p:tavLst>
                                        <p:tav tm="0">
                                          <p:val>
                                            <p:fltVal val="90"/>
                                          </p:val>
                                        </p:tav>
                                        <p:tav tm="100000">
                                          <p:val>
                                            <p:fltVal val="0"/>
                                          </p:val>
                                        </p:tav>
                                      </p:tavLst>
                                    </p:anim>
                                    <p:animEffect transition="in" filter="fade">
                                      <p:cBhvr>
                                        <p:cTn id="10" dur="1000"/>
                                        <p:tgtEl>
                                          <p:spTgt spid="17"/>
                                        </p:tgtEl>
                                      </p:cBhvr>
                                    </p:animEffect>
                                  </p:childTnLst>
                                </p:cTn>
                              </p:par>
                              <p:par>
                                <p:cTn id="11" presetID="3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p:cTn id="13" dur="1000" fill="hold"/>
                                        <p:tgtEl>
                                          <p:spTgt spid="19"/>
                                        </p:tgtEl>
                                        <p:attrNameLst>
                                          <p:attrName>ppt_w</p:attrName>
                                        </p:attrNameLst>
                                      </p:cBhvr>
                                      <p:tavLst>
                                        <p:tav tm="0">
                                          <p:val>
                                            <p:fltVal val="0"/>
                                          </p:val>
                                        </p:tav>
                                        <p:tav tm="100000">
                                          <p:val>
                                            <p:strVal val="#ppt_w"/>
                                          </p:val>
                                        </p:tav>
                                      </p:tavLst>
                                    </p:anim>
                                    <p:anim calcmode="lin" valueType="num">
                                      <p:cBhvr>
                                        <p:cTn id="14" dur="1000" fill="hold"/>
                                        <p:tgtEl>
                                          <p:spTgt spid="19"/>
                                        </p:tgtEl>
                                        <p:attrNameLst>
                                          <p:attrName>ppt_h</p:attrName>
                                        </p:attrNameLst>
                                      </p:cBhvr>
                                      <p:tavLst>
                                        <p:tav tm="0">
                                          <p:val>
                                            <p:fltVal val="0"/>
                                          </p:val>
                                        </p:tav>
                                        <p:tav tm="100000">
                                          <p:val>
                                            <p:strVal val="#ppt_h"/>
                                          </p:val>
                                        </p:tav>
                                      </p:tavLst>
                                    </p:anim>
                                    <p:anim calcmode="lin" valueType="num">
                                      <p:cBhvr>
                                        <p:cTn id="15" dur="1000" fill="hold"/>
                                        <p:tgtEl>
                                          <p:spTgt spid="19"/>
                                        </p:tgtEl>
                                        <p:attrNameLst>
                                          <p:attrName>style.rotation</p:attrName>
                                        </p:attrNameLst>
                                      </p:cBhvr>
                                      <p:tavLst>
                                        <p:tav tm="0">
                                          <p:val>
                                            <p:fltVal val="90"/>
                                          </p:val>
                                        </p:tav>
                                        <p:tav tm="100000">
                                          <p:val>
                                            <p:fltVal val="0"/>
                                          </p:val>
                                        </p:tav>
                                      </p:tavLst>
                                    </p:anim>
                                    <p:animEffect transition="in" filter="fade">
                                      <p:cBhvr>
                                        <p:cTn id="16" dur="1000"/>
                                        <p:tgtEl>
                                          <p:spTgt spid="19"/>
                                        </p:tgtEl>
                                      </p:cBhvr>
                                    </p:animEffect>
                                  </p:childTnLst>
                                </p:cTn>
                              </p:par>
                            </p:childTnLst>
                          </p:cTn>
                        </p:par>
                        <p:par>
                          <p:cTn id="17" fill="hold">
                            <p:stCondLst>
                              <p:cond delay="1000"/>
                            </p:stCondLst>
                            <p:childTnLst>
                              <p:par>
                                <p:cTn id="18" presetID="53" presetClass="entr" presetSubtype="16" fill="hold" grpId="0" nodeType="after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fltVal val="0"/>
                                          </p:val>
                                        </p:tav>
                                        <p:tav tm="100000">
                                          <p:val>
                                            <p:strVal val="#ppt_w"/>
                                          </p:val>
                                        </p:tav>
                                      </p:tavLst>
                                    </p:anim>
                                    <p:anim calcmode="lin" valueType="num">
                                      <p:cBhvr>
                                        <p:cTn id="21" dur="500" fill="hold"/>
                                        <p:tgtEl>
                                          <p:spTgt spid="16"/>
                                        </p:tgtEl>
                                        <p:attrNameLst>
                                          <p:attrName>ppt_h</p:attrName>
                                        </p:attrNameLst>
                                      </p:cBhvr>
                                      <p:tavLst>
                                        <p:tav tm="0">
                                          <p:val>
                                            <p:fltVal val="0"/>
                                          </p:val>
                                        </p:tav>
                                        <p:tav tm="100000">
                                          <p:val>
                                            <p:strVal val="#ppt_h"/>
                                          </p:val>
                                        </p:tav>
                                      </p:tavLst>
                                    </p:anim>
                                    <p:animEffect transition="in" filter="fade">
                                      <p:cBhvr>
                                        <p:cTn id="22" dur="500"/>
                                        <p:tgtEl>
                                          <p:spTgt spid="16"/>
                                        </p:tgtEl>
                                      </p:cBhvr>
                                    </p:animEffect>
                                  </p:childTnLst>
                                </p:cTn>
                              </p:par>
                            </p:childTnLst>
                          </p:cTn>
                        </p:par>
                        <p:par>
                          <p:cTn id="23" fill="hold">
                            <p:stCondLst>
                              <p:cond delay="1500"/>
                            </p:stCondLst>
                            <p:childTnLst>
                              <p:par>
                                <p:cTn id="24" presetID="26" presetClass="emph" presetSubtype="0" fill="hold" grpId="1" nodeType="afterEffect">
                                  <p:stCondLst>
                                    <p:cond delay="0"/>
                                  </p:stCondLst>
                                  <p:childTnLst>
                                    <p:animEffect transition="out" filter="fade">
                                      <p:cBhvr>
                                        <p:cTn id="25" dur="500" tmFilter="0, 0; .2, .5; .8, .5; 1, 0"/>
                                        <p:tgtEl>
                                          <p:spTgt spid="16"/>
                                        </p:tgtEl>
                                      </p:cBhvr>
                                    </p:animEffect>
                                    <p:animScale>
                                      <p:cBhvr>
                                        <p:cTn id="26" dur="250" autoRev="1" fill="hold"/>
                                        <p:tgtEl>
                                          <p:spTgt spid="16"/>
                                        </p:tgtEl>
                                      </p:cBhvr>
                                      <p:by x="105000" y="105000"/>
                                    </p:animScale>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p:cTn id="31" dur="1000" fill="hold"/>
                                        <p:tgtEl>
                                          <p:spTgt spid="20"/>
                                        </p:tgtEl>
                                        <p:attrNameLst>
                                          <p:attrName>ppt_w</p:attrName>
                                        </p:attrNameLst>
                                      </p:cBhvr>
                                      <p:tavLst>
                                        <p:tav tm="0">
                                          <p:val>
                                            <p:fltVal val="0"/>
                                          </p:val>
                                        </p:tav>
                                        <p:tav tm="100000">
                                          <p:val>
                                            <p:strVal val="#ppt_w"/>
                                          </p:val>
                                        </p:tav>
                                      </p:tavLst>
                                    </p:anim>
                                    <p:anim calcmode="lin" valueType="num">
                                      <p:cBhvr>
                                        <p:cTn id="32" dur="1000" fill="hold"/>
                                        <p:tgtEl>
                                          <p:spTgt spid="20"/>
                                        </p:tgtEl>
                                        <p:attrNameLst>
                                          <p:attrName>ppt_h</p:attrName>
                                        </p:attrNameLst>
                                      </p:cBhvr>
                                      <p:tavLst>
                                        <p:tav tm="0">
                                          <p:val>
                                            <p:fltVal val="0"/>
                                          </p:val>
                                        </p:tav>
                                        <p:tav tm="100000">
                                          <p:val>
                                            <p:strVal val="#ppt_h"/>
                                          </p:val>
                                        </p:tav>
                                      </p:tavLst>
                                    </p:anim>
                                    <p:anim calcmode="lin" valueType="num">
                                      <p:cBhvr>
                                        <p:cTn id="33" dur="1000" fill="hold"/>
                                        <p:tgtEl>
                                          <p:spTgt spid="20"/>
                                        </p:tgtEl>
                                        <p:attrNameLst>
                                          <p:attrName>style.rotation</p:attrName>
                                        </p:attrNameLst>
                                      </p:cBhvr>
                                      <p:tavLst>
                                        <p:tav tm="0">
                                          <p:val>
                                            <p:fltVal val="90"/>
                                          </p:val>
                                        </p:tav>
                                        <p:tav tm="100000">
                                          <p:val>
                                            <p:fltVal val="0"/>
                                          </p:val>
                                        </p:tav>
                                      </p:tavLst>
                                    </p:anim>
                                    <p:animEffect transition="in" filter="fade">
                                      <p:cBhvr>
                                        <p:cTn id="34" dur="1000"/>
                                        <p:tgtEl>
                                          <p:spTgt spid="20"/>
                                        </p:tgtEl>
                                      </p:cBhvr>
                                    </p:animEffect>
                                  </p:childTnLst>
                                </p:cTn>
                              </p:par>
                              <p:par>
                                <p:cTn id="35" presetID="31" presetClass="entr" presetSubtype="0"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p:cTn id="37" dur="1000" fill="hold"/>
                                        <p:tgtEl>
                                          <p:spTgt spid="23"/>
                                        </p:tgtEl>
                                        <p:attrNameLst>
                                          <p:attrName>ppt_w</p:attrName>
                                        </p:attrNameLst>
                                      </p:cBhvr>
                                      <p:tavLst>
                                        <p:tav tm="0">
                                          <p:val>
                                            <p:fltVal val="0"/>
                                          </p:val>
                                        </p:tav>
                                        <p:tav tm="100000">
                                          <p:val>
                                            <p:strVal val="#ppt_w"/>
                                          </p:val>
                                        </p:tav>
                                      </p:tavLst>
                                    </p:anim>
                                    <p:anim calcmode="lin" valueType="num">
                                      <p:cBhvr>
                                        <p:cTn id="38" dur="1000" fill="hold"/>
                                        <p:tgtEl>
                                          <p:spTgt spid="23"/>
                                        </p:tgtEl>
                                        <p:attrNameLst>
                                          <p:attrName>ppt_h</p:attrName>
                                        </p:attrNameLst>
                                      </p:cBhvr>
                                      <p:tavLst>
                                        <p:tav tm="0">
                                          <p:val>
                                            <p:fltVal val="0"/>
                                          </p:val>
                                        </p:tav>
                                        <p:tav tm="100000">
                                          <p:val>
                                            <p:strVal val="#ppt_h"/>
                                          </p:val>
                                        </p:tav>
                                      </p:tavLst>
                                    </p:anim>
                                    <p:anim calcmode="lin" valueType="num">
                                      <p:cBhvr>
                                        <p:cTn id="39" dur="1000" fill="hold"/>
                                        <p:tgtEl>
                                          <p:spTgt spid="23"/>
                                        </p:tgtEl>
                                        <p:attrNameLst>
                                          <p:attrName>style.rotation</p:attrName>
                                        </p:attrNameLst>
                                      </p:cBhvr>
                                      <p:tavLst>
                                        <p:tav tm="0">
                                          <p:val>
                                            <p:fltVal val="90"/>
                                          </p:val>
                                        </p:tav>
                                        <p:tav tm="100000">
                                          <p:val>
                                            <p:fltVal val="0"/>
                                          </p:val>
                                        </p:tav>
                                      </p:tavLst>
                                    </p:anim>
                                    <p:animEffect transition="in" filter="fade">
                                      <p:cBhvr>
                                        <p:cTn id="40" dur="1000"/>
                                        <p:tgtEl>
                                          <p:spTgt spid="23"/>
                                        </p:tgtEl>
                                      </p:cBhvr>
                                    </p:animEffect>
                                  </p:childTnLst>
                                </p:cTn>
                              </p:par>
                            </p:childTnLst>
                          </p:cTn>
                        </p:par>
                        <p:par>
                          <p:cTn id="41" fill="hold">
                            <p:stCondLst>
                              <p:cond delay="1000"/>
                            </p:stCondLst>
                            <p:childTnLst>
                              <p:par>
                                <p:cTn id="42" presetID="1" presetClass="entr" presetSubtype="0" fill="hold" nodeType="afterEffect">
                                  <p:stCondLst>
                                    <p:cond delay="0"/>
                                  </p:stCondLst>
                                  <p:childTnLst>
                                    <p:set>
                                      <p:cBhvr>
                                        <p:cTn id="43" dur="1" fill="hold">
                                          <p:stCondLst>
                                            <p:cond delay="0"/>
                                          </p:stCondLst>
                                        </p:cTn>
                                        <p:tgtEl>
                                          <p:spTgt spid="3"/>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barn(inVertical)">
                                      <p:cBhvr>
                                        <p:cTn id="48" dur="500"/>
                                        <p:tgtEl>
                                          <p:spTgt spid="28"/>
                                        </p:tgtEl>
                                      </p:cBhvr>
                                    </p:animEffect>
                                  </p:childTnLst>
                                </p:cTn>
                              </p:par>
                            </p:childTnLst>
                          </p:cTn>
                        </p:par>
                        <p:par>
                          <p:cTn id="49" fill="hold">
                            <p:stCondLst>
                              <p:cond delay="500"/>
                            </p:stCondLst>
                            <p:childTnLst>
                              <p:par>
                                <p:cTn id="50" presetID="24" presetClass="emph" presetSubtype="0" fill="hold" grpId="1" nodeType="afterEffect">
                                  <p:stCondLst>
                                    <p:cond delay="0"/>
                                  </p:stCondLst>
                                  <p:childTnLst>
                                    <p:animClr clrSpc="hsl" dir="cw">
                                      <p:cBhvr override="childStyle">
                                        <p:cTn id="51" dur="500" fill="hold"/>
                                        <p:tgtEl>
                                          <p:spTgt spid="28"/>
                                        </p:tgtEl>
                                        <p:attrNameLst>
                                          <p:attrName>style.color</p:attrName>
                                        </p:attrNameLst>
                                      </p:cBhvr>
                                      <p:by>
                                        <p:hsl h="0" s="-12549" l="-25098"/>
                                      </p:by>
                                    </p:animClr>
                                    <p:animClr clrSpc="hsl" dir="cw">
                                      <p:cBhvr>
                                        <p:cTn id="52" dur="500" fill="hold"/>
                                        <p:tgtEl>
                                          <p:spTgt spid="28"/>
                                        </p:tgtEl>
                                        <p:attrNameLst>
                                          <p:attrName>fillcolor</p:attrName>
                                        </p:attrNameLst>
                                      </p:cBhvr>
                                      <p:by>
                                        <p:hsl h="0" s="-12549" l="-25098"/>
                                      </p:by>
                                    </p:animClr>
                                    <p:animClr clrSpc="hsl" dir="cw">
                                      <p:cBhvr>
                                        <p:cTn id="53" dur="500" fill="hold"/>
                                        <p:tgtEl>
                                          <p:spTgt spid="28"/>
                                        </p:tgtEl>
                                        <p:attrNameLst>
                                          <p:attrName>stroke.color</p:attrName>
                                        </p:attrNameLst>
                                      </p:cBhvr>
                                      <p:by>
                                        <p:hsl h="0" s="-12549" l="-25098"/>
                                      </p:by>
                                    </p:animClr>
                                    <p:set>
                                      <p:cBhvr>
                                        <p:cTn id="54" dur="500" fill="hold"/>
                                        <p:tgtEl>
                                          <p:spTgt spid="28"/>
                                        </p:tgtEl>
                                        <p:attrNameLst>
                                          <p:attrName>fill.type</p:attrName>
                                        </p:attrNameLst>
                                      </p:cBhvr>
                                      <p:to>
                                        <p:strVal val="solid"/>
                                      </p:to>
                                    </p:set>
                                  </p:childTnLst>
                                </p:cTn>
                              </p:par>
                            </p:childTnLst>
                          </p:cTn>
                        </p:par>
                        <p:par>
                          <p:cTn id="55" fill="hold">
                            <p:stCondLst>
                              <p:cond delay="1000"/>
                            </p:stCondLst>
                            <p:childTnLst>
                              <p:par>
                                <p:cTn id="56" presetID="30" presetClass="emph" presetSubtype="0" fill="hold" grpId="2" nodeType="afterEffect">
                                  <p:stCondLst>
                                    <p:cond delay="0"/>
                                  </p:stCondLst>
                                  <p:childTnLst>
                                    <p:animClr clrSpc="hsl" dir="cw">
                                      <p:cBhvr override="childStyle">
                                        <p:cTn id="57" dur="500" fill="hold"/>
                                        <p:tgtEl>
                                          <p:spTgt spid="28"/>
                                        </p:tgtEl>
                                        <p:attrNameLst>
                                          <p:attrName>style.color</p:attrName>
                                        </p:attrNameLst>
                                      </p:cBhvr>
                                      <p:by>
                                        <p:hsl h="0" s="12549" l="25098"/>
                                      </p:by>
                                    </p:animClr>
                                    <p:animClr clrSpc="hsl" dir="cw">
                                      <p:cBhvr>
                                        <p:cTn id="58" dur="500" fill="hold"/>
                                        <p:tgtEl>
                                          <p:spTgt spid="28"/>
                                        </p:tgtEl>
                                        <p:attrNameLst>
                                          <p:attrName>fillcolor</p:attrName>
                                        </p:attrNameLst>
                                      </p:cBhvr>
                                      <p:by>
                                        <p:hsl h="0" s="12549" l="25098"/>
                                      </p:by>
                                    </p:animClr>
                                    <p:animClr clrSpc="hsl" dir="cw">
                                      <p:cBhvr>
                                        <p:cTn id="59" dur="500" fill="hold"/>
                                        <p:tgtEl>
                                          <p:spTgt spid="28"/>
                                        </p:tgtEl>
                                        <p:attrNameLst>
                                          <p:attrName>stroke.color</p:attrName>
                                        </p:attrNameLst>
                                      </p:cBhvr>
                                      <p:by>
                                        <p:hsl h="0" s="12549" l="25098"/>
                                      </p:by>
                                    </p:animClr>
                                    <p:set>
                                      <p:cBhvr>
                                        <p:cTn id="60" dur="500" fill="hold"/>
                                        <p:tgtEl>
                                          <p:spTgt spid="28"/>
                                        </p:tgtEl>
                                        <p:attrNameLst>
                                          <p:attrName>fill.type</p:attrName>
                                        </p:attrNameLst>
                                      </p:cBhvr>
                                      <p:to>
                                        <p:strVal val="solid"/>
                                      </p:to>
                                    </p:se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nodeType="clickEffect">
                                  <p:stCondLst>
                                    <p:cond delay="0"/>
                                  </p:stCondLst>
                                  <p:childTnLst>
                                    <p:set>
                                      <p:cBhvr>
                                        <p:cTn id="64" dur="1" fill="hold">
                                          <p:stCondLst>
                                            <p:cond delay="0"/>
                                          </p:stCondLst>
                                        </p:cTn>
                                        <p:tgtEl>
                                          <p:spTgt spid="36"/>
                                        </p:tgtEl>
                                        <p:attrNameLst>
                                          <p:attrName>style.visibility</p:attrName>
                                        </p:attrNameLst>
                                      </p:cBhvr>
                                      <p:to>
                                        <p:strVal val="visible"/>
                                      </p:to>
                                    </p:set>
                                    <p:anim calcmode="lin" valueType="num">
                                      <p:cBhvr>
                                        <p:cTn id="65" dur="500" fill="hold"/>
                                        <p:tgtEl>
                                          <p:spTgt spid="36"/>
                                        </p:tgtEl>
                                        <p:attrNameLst>
                                          <p:attrName>ppt_w</p:attrName>
                                        </p:attrNameLst>
                                      </p:cBhvr>
                                      <p:tavLst>
                                        <p:tav tm="0">
                                          <p:val>
                                            <p:fltVal val="0"/>
                                          </p:val>
                                        </p:tav>
                                        <p:tav tm="100000">
                                          <p:val>
                                            <p:strVal val="#ppt_w"/>
                                          </p:val>
                                        </p:tav>
                                      </p:tavLst>
                                    </p:anim>
                                    <p:anim calcmode="lin" valueType="num">
                                      <p:cBhvr>
                                        <p:cTn id="66" dur="500" fill="hold"/>
                                        <p:tgtEl>
                                          <p:spTgt spid="36"/>
                                        </p:tgtEl>
                                        <p:attrNameLst>
                                          <p:attrName>ppt_h</p:attrName>
                                        </p:attrNameLst>
                                      </p:cBhvr>
                                      <p:tavLst>
                                        <p:tav tm="0">
                                          <p:val>
                                            <p:fltVal val="0"/>
                                          </p:val>
                                        </p:tav>
                                        <p:tav tm="100000">
                                          <p:val>
                                            <p:strVal val="#ppt_h"/>
                                          </p:val>
                                        </p:tav>
                                      </p:tavLst>
                                    </p:anim>
                                    <p:animEffect transition="in" filter="fade">
                                      <p:cBhvr>
                                        <p:cTn id="67" dur="500"/>
                                        <p:tgtEl>
                                          <p:spTgt spid="36"/>
                                        </p:tgtEl>
                                      </p:cBhvr>
                                    </p:animEffect>
                                  </p:childTnLst>
                                </p:cTn>
                              </p:par>
                              <p:par>
                                <p:cTn id="68" presetID="53" presetClass="entr" presetSubtype="16" fill="hold" nodeType="withEffect">
                                  <p:stCondLst>
                                    <p:cond delay="0"/>
                                  </p:stCondLst>
                                  <p:childTnLst>
                                    <p:set>
                                      <p:cBhvr>
                                        <p:cTn id="69" dur="1" fill="hold">
                                          <p:stCondLst>
                                            <p:cond delay="0"/>
                                          </p:stCondLst>
                                        </p:cTn>
                                        <p:tgtEl>
                                          <p:spTgt spid="34"/>
                                        </p:tgtEl>
                                        <p:attrNameLst>
                                          <p:attrName>style.visibility</p:attrName>
                                        </p:attrNameLst>
                                      </p:cBhvr>
                                      <p:to>
                                        <p:strVal val="visible"/>
                                      </p:to>
                                    </p:set>
                                    <p:anim calcmode="lin" valueType="num">
                                      <p:cBhvr>
                                        <p:cTn id="70" dur="500" fill="hold"/>
                                        <p:tgtEl>
                                          <p:spTgt spid="34"/>
                                        </p:tgtEl>
                                        <p:attrNameLst>
                                          <p:attrName>ppt_w</p:attrName>
                                        </p:attrNameLst>
                                      </p:cBhvr>
                                      <p:tavLst>
                                        <p:tav tm="0">
                                          <p:val>
                                            <p:fltVal val="0"/>
                                          </p:val>
                                        </p:tav>
                                        <p:tav tm="100000">
                                          <p:val>
                                            <p:strVal val="#ppt_w"/>
                                          </p:val>
                                        </p:tav>
                                      </p:tavLst>
                                    </p:anim>
                                    <p:anim calcmode="lin" valueType="num">
                                      <p:cBhvr>
                                        <p:cTn id="71" dur="500" fill="hold"/>
                                        <p:tgtEl>
                                          <p:spTgt spid="34"/>
                                        </p:tgtEl>
                                        <p:attrNameLst>
                                          <p:attrName>ppt_h</p:attrName>
                                        </p:attrNameLst>
                                      </p:cBhvr>
                                      <p:tavLst>
                                        <p:tav tm="0">
                                          <p:val>
                                            <p:fltVal val="0"/>
                                          </p:val>
                                        </p:tav>
                                        <p:tav tm="100000">
                                          <p:val>
                                            <p:strVal val="#ppt_h"/>
                                          </p:val>
                                        </p:tav>
                                      </p:tavLst>
                                    </p:anim>
                                    <p:animEffect transition="in" filter="fade">
                                      <p:cBhvr>
                                        <p:cTn id="7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P spid="20" grpId="0" animBg="1"/>
      <p:bldP spid="28" grpId="0" animBg="1"/>
      <p:bldP spid="28" grpId="1" animBg="1"/>
      <p:bldP spid="28" grpId="2"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2178D142-CABB-4604-BF04-AC854E9E68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369" y="1562132"/>
            <a:ext cx="6612708" cy="2359079"/>
          </a:xfrm>
          <a:prstGeom prst="rect">
            <a:avLst/>
          </a:prstGeom>
        </p:spPr>
      </p:pic>
      <p:sp>
        <p:nvSpPr>
          <p:cNvPr id="8" name="TextBox 7">
            <a:extLst>
              <a:ext uri="{FF2B5EF4-FFF2-40B4-BE49-F238E27FC236}">
                <a16:creationId xmlns:a16="http://schemas.microsoft.com/office/drawing/2014/main" id="{4BB25947-782D-405A-9A29-D5BB73077FE0}"/>
              </a:ext>
            </a:extLst>
          </p:cNvPr>
          <p:cNvSpPr txBox="1"/>
          <p:nvPr/>
        </p:nvSpPr>
        <p:spPr>
          <a:xfrm>
            <a:off x="4197178" y="247136"/>
            <a:ext cx="3797642" cy="369332"/>
          </a:xfrm>
          <a:prstGeom prst="rect">
            <a:avLst/>
          </a:prstGeom>
          <a:solidFill>
            <a:schemeClr val="bg1"/>
          </a:solidFill>
          <a:effectLst>
            <a:glow rad="63500">
              <a:schemeClr val="accent2">
                <a:satMod val="175000"/>
                <a:alpha val="40000"/>
              </a:schemeClr>
            </a:glow>
            <a:softEdge rad="38100"/>
          </a:effectLst>
        </p:spPr>
        <p:txBody>
          <a:bodyPr wrap="square" rtlCol="0">
            <a:spAutoFit/>
          </a:bodyPr>
          <a:lstStyle/>
          <a:p>
            <a:pPr algn="ctr"/>
            <a:r>
              <a:rPr lang="en-CA" dirty="0"/>
              <a:t>Where to find to the course files</a:t>
            </a:r>
            <a:endParaRPr lang="en-GB" dirty="0"/>
          </a:p>
        </p:txBody>
      </p:sp>
      <p:sp>
        <p:nvSpPr>
          <p:cNvPr id="9" name="TextBox 8">
            <a:extLst>
              <a:ext uri="{FF2B5EF4-FFF2-40B4-BE49-F238E27FC236}">
                <a16:creationId xmlns:a16="http://schemas.microsoft.com/office/drawing/2014/main" id="{B7921972-1640-4348-9BA0-50B8ECEED5E0}"/>
              </a:ext>
            </a:extLst>
          </p:cNvPr>
          <p:cNvSpPr txBox="1"/>
          <p:nvPr/>
        </p:nvSpPr>
        <p:spPr>
          <a:xfrm>
            <a:off x="1063025" y="793006"/>
            <a:ext cx="4843848" cy="369332"/>
          </a:xfrm>
          <a:prstGeom prst="rect">
            <a:avLst/>
          </a:prstGeom>
          <a:noFill/>
          <a:ln w="19050">
            <a:solidFill>
              <a:srgbClr val="00B050"/>
            </a:solidFill>
          </a:ln>
        </p:spPr>
        <p:txBody>
          <a:bodyPr wrap="square" rtlCol="0">
            <a:spAutoFit/>
          </a:bodyPr>
          <a:lstStyle/>
          <a:p>
            <a:r>
              <a:rPr lang="en-CA" dirty="0"/>
              <a:t>The course files are located in a </a:t>
            </a:r>
            <a:r>
              <a:rPr lang="en-CA" b="1" i="1" dirty="0" err="1">
                <a:solidFill>
                  <a:srgbClr val="00B050"/>
                </a:solidFill>
              </a:rPr>
              <a:t>DropBox</a:t>
            </a:r>
            <a:r>
              <a:rPr lang="en-CA" dirty="0"/>
              <a:t> account.</a:t>
            </a:r>
            <a:endParaRPr lang="en-GB" dirty="0"/>
          </a:p>
        </p:txBody>
      </p:sp>
      <p:sp>
        <p:nvSpPr>
          <p:cNvPr id="10" name="TextBox 9">
            <a:extLst>
              <a:ext uri="{FF2B5EF4-FFF2-40B4-BE49-F238E27FC236}">
                <a16:creationId xmlns:a16="http://schemas.microsoft.com/office/drawing/2014/main" id="{8A33C351-870A-4D4F-8769-65DA64BC496A}"/>
              </a:ext>
            </a:extLst>
          </p:cNvPr>
          <p:cNvSpPr txBox="1"/>
          <p:nvPr/>
        </p:nvSpPr>
        <p:spPr>
          <a:xfrm>
            <a:off x="7117493" y="805491"/>
            <a:ext cx="4843848" cy="646331"/>
          </a:xfrm>
          <a:prstGeom prst="rect">
            <a:avLst/>
          </a:prstGeom>
          <a:noFill/>
          <a:ln w="19050">
            <a:solidFill>
              <a:srgbClr val="00B050"/>
            </a:solidFill>
          </a:ln>
        </p:spPr>
        <p:txBody>
          <a:bodyPr wrap="square" rtlCol="0">
            <a:spAutoFit/>
          </a:bodyPr>
          <a:lstStyle/>
          <a:p>
            <a:r>
              <a:rPr lang="en-CA" dirty="0"/>
              <a:t>Hyperlinks to those files are located in an Adobe PDF document called </a:t>
            </a:r>
            <a:r>
              <a:rPr lang="en-CA" b="1" i="1" dirty="0" err="1">
                <a:solidFill>
                  <a:srgbClr val="00B050"/>
                </a:solidFill>
              </a:rPr>
              <a:t>Course_Downloads</a:t>
            </a:r>
            <a:r>
              <a:rPr lang="en-CA" dirty="0"/>
              <a:t>.</a:t>
            </a:r>
            <a:endParaRPr lang="en-GB" dirty="0"/>
          </a:p>
        </p:txBody>
      </p:sp>
      <p:sp>
        <p:nvSpPr>
          <p:cNvPr id="16" name="TextBox 15">
            <a:extLst>
              <a:ext uri="{FF2B5EF4-FFF2-40B4-BE49-F238E27FC236}">
                <a16:creationId xmlns:a16="http://schemas.microsoft.com/office/drawing/2014/main" id="{7227E14A-6552-45E3-AE8B-DF15E1EE8AC3}"/>
              </a:ext>
            </a:extLst>
          </p:cNvPr>
          <p:cNvSpPr txBox="1"/>
          <p:nvPr/>
        </p:nvSpPr>
        <p:spPr>
          <a:xfrm>
            <a:off x="7117493" y="2920970"/>
            <a:ext cx="4843847" cy="923330"/>
          </a:xfrm>
          <a:prstGeom prst="rect">
            <a:avLst/>
          </a:prstGeom>
          <a:noFill/>
          <a:ln w="19050">
            <a:solidFill>
              <a:srgbClr val="00B050"/>
            </a:solidFill>
          </a:ln>
        </p:spPr>
        <p:txBody>
          <a:bodyPr wrap="square" rtlCol="0">
            <a:spAutoFit/>
          </a:bodyPr>
          <a:lstStyle/>
          <a:p>
            <a:r>
              <a:rPr lang="en-CA" dirty="0"/>
              <a:t>Simply click on the one you want to download.</a:t>
            </a:r>
          </a:p>
          <a:p>
            <a:r>
              <a:rPr lang="en-CA" dirty="0"/>
              <a:t>It will download automatically into your </a:t>
            </a:r>
            <a:r>
              <a:rPr lang="en-CA" i="1" dirty="0"/>
              <a:t>downloads</a:t>
            </a:r>
            <a:r>
              <a:rPr lang="en-CA" dirty="0"/>
              <a:t> folder.</a:t>
            </a:r>
            <a:endParaRPr lang="en-GB" dirty="0"/>
          </a:p>
        </p:txBody>
      </p:sp>
      <p:sp>
        <p:nvSpPr>
          <p:cNvPr id="21" name="TextBox 20">
            <a:extLst>
              <a:ext uri="{FF2B5EF4-FFF2-40B4-BE49-F238E27FC236}">
                <a16:creationId xmlns:a16="http://schemas.microsoft.com/office/drawing/2014/main" id="{3F0021F6-C263-4514-A4AA-4170E5DED07D}"/>
              </a:ext>
            </a:extLst>
          </p:cNvPr>
          <p:cNvSpPr txBox="1"/>
          <p:nvPr/>
        </p:nvSpPr>
        <p:spPr>
          <a:xfrm>
            <a:off x="7117492" y="1724731"/>
            <a:ext cx="4843848" cy="923330"/>
          </a:xfrm>
          <a:prstGeom prst="rect">
            <a:avLst/>
          </a:prstGeom>
          <a:noFill/>
          <a:ln w="19050">
            <a:solidFill>
              <a:srgbClr val="00B050"/>
            </a:solidFill>
          </a:ln>
        </p:spPr>
        <p:txBody>
          <a:bodyPr wrap="square" rtlCol="0">
            <a:spAutoFit/>
          </a:bodyPr>
          <a:lstStyle/>
          <a:p>
            <a:r>
              <a:rPr lang="en-CA" dirty="0"/>
              <a:t>There are </a:t>
            </a:r>
            <a:r>
              <a:rPr lang="en-CA" i="1" dirty="0"/>
              <a:t>two files</a:t>
            </a:r>
            <a:r>
              <a:rPr lang="en-CA" dirty="0"/>
              <a:t> for most of the courses:</a:t>
            </a:r>
          </a:p>
          <a:p>
            <a:pPr marL="285750" indent="-285750">
              <a:buFont typeface="Arial" panose="020B0604020202020204" pitchFamily="34" charset="0"/>
              <a:buChar char="•"/>
            </a:pPr>
            <a:r>
              <a:rPr lang="en-CA" dirty="0"/>
              <a:t>The PowerPoint course file.</a:t>
            </a:r>
          </a:p>
          <a:p>
            <a:pPr marL="285750" indent="-285750">
              <a:buFont typeface="Arial" panose="020B0604020202020204" pitchFamily="34" charset="0"/>
              <a:buChar char="•"/>
            </a:pPr>
            <a:r>
              <a:rPr lang="en-CA" dirty="0"/>
              <a:t>The Data File (some may not have a data file).</a:t>
            </a:r>
            <a:endParaRPr lang="en-GB" dirty="0"/>
          </a:p>
        </p:txBody>
      </p:sp>
      <p:sp>
        <p:nvSpPr>
          <p:cNvPr id="22" name="TextBox 21">
            <a:extLst>
              <a:ext uri="{FF2B5EF4-FFF2-40B4-BE49-F238E27FC236}">
                <a16:creationId xmlns:a16="http://schemas.microsoft.com/office/drawing/2014/main" id="{7B4B51D6-C43B-4DEE-BA7E-786C19D9B73A}"/>
              </a:ext>
            </a:extLst>
          </p:cNvPr>
          <p:cNvSpPr txBox="1"/>
          <p:nvPr/>
        </p:nvSpPr>
        <p:spPr>
          <a:xfrm>
            <a:off x="7117493" y="4117209"/>
            <a:ext cx="4843847" cy="646331"/>
          </a:xfrm>
          <a:prstGeom prst="rect">
            <a:avLst/>
          </a:prstGeom>
          <a:noFill/>
          <a:ln w="19050">
            <a:solidFill>
              <a:srgbClr val="00B050"/>
            </a:solidFill>
          </a:ln>
        </p:spPr>
        <p:txBody>
          <a:bodyPr wrap="square" rtlCol="0">
            <a:spAutoFit/>
          </a:bodyPr>
          <a:lstStyle/>
          <a:p>
            <a:r>
              <a:rPr lang="en-CA" dirty="0"/>
              <a:t>Some of the data files are archived into a ZIP format.  You will need to extract those files.</a:t>
            </a:r>
            <a:endParaRPr lang="en-GB" dirty="0"/>
          </a:p>
        </p:txBody>
      </p:sp>
      <p:sp>
        <p:nvSpPr>
          <p:cNvPr id="23" name="TextBox 22">
            <a:extLst>
              <a:ext uri="{FF2B5EF4-FFF2-40B4-BE49-F238E27FC236}">
                <a16:creationId xmlns:a16="http://schemas.microsoft.com/office/drawing/2014/main" id="{D70F1502-16F6-4EB6-B965-BDE180CE9100}"/>
              </a:ext>
            </a:extLst>
          </p:cNvPr>
          <p:cNvSpPr txBox="1"/>
          <p:nvPr/>
        </p:nvSpPr>
        <p:spPr>
          <a:xfrm>
            <a:off x="7117493" y="4758432"/>
            <a:ext cx="4843847" cy="1200329"/>
          </a:xfrm>
          <a:prstGeom prst="rect">
            <a:avLst/>
          </a:prstGeom>
          <a:noFill/>
          <a:ln w="19050">
            <a:solidFill>
              <a:srgbClr val="00B050"/>
            </a:solidFill>
          </a:ln>
        </p:spPr>
        <p:txBody>
          <a:bodyPr wrap="square" rtlCol="0">
            <a:spAutoFit/>
          </a:bodyPr>
          <a:lstStyle/>
          <a:p>
            <a:r>
              <a:rPr lang="en-CA" b="1" dirty="0"/>
              <a:t>To extract those files</a:t>
            </a:r>
            <a:r>
              <a:rPr lang="en-CA" dirty="0"/>
              <a:t>:</a:t>
            </a:r>
          </a:p>
          <a:p>
            <a:pPr marL="534988" indent="-342900">
              <a:buAutoNum type="arabicPeriod"/>
            </a:pPr>
            <a:r>
              <a:rPr lang="en-CA" dirty="0"/>
              <a:t>Right click on the file once you have downloaded it.  You will see a menu.</a:t>
            </a:r>
          </a:p>
          <a:p>
            <a:pPr marL="534988" indent="-342900">
              <a:buAutoNum type="arabicPeriod"/>
            </a:pPr>
            <a:r>
              <a:rPr lang="en-CA" dirty="0"/>
              <a:t>Left click on the </a:t>
            </a:r>
            <a:r>
              <a:rPr lang="en-CA" b="1" i="1" dirty="0"/>
              <a:t>Extract all…</a:t>
            </a:r>
            <a:r>
              <a:rPr lang="en-CA" dirty="0"/>
              <a:t> option.</a:t>
            </a:r>
            <a:endParaRPr lang="en-GB" dirty="0"/>
          </a:p>
        </p:txBody>
      </p:sp>
      <p:cxnSp>
        <p:nvCxnSpPr>
          <p:cNvPr id="25" name="Straight Arrow Connector 24">
            <a:extLst>
              <a:ext uri="{FF2B5EF4-FFF2-40B4-BE49-F238E27FC236}">
                <a16:creationId xmlns:a16="http://schemas.microsoft.com/office/drawing/2014/main" id="{19329472-ABBC-4E4E-883E-CB3EF8F57453}"/>
              </a:ext>
            </a:extLst>
          </p:cNvPr>
          <p:cNvCxnSpPr>
            <a:cxnSpLocks/>
          </p:cNvCxnSpPr>
          <p:nvPr/>
        </p:nvCxnSpPr>
        <p:spPr>
          <a:xfrm flipH="1">
            <a:off x="3410465" y="2199503"/>
            <a:ext cx="4044780" cy="135100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C4E0643C-E3BA-43D4-AE44-61153842430B}"/>
              </a:ext>
            </a:extLst>
          </p:cNvPr>
          <p:cNvCxnSpPr>
            <a:cxnSpLocks/>
          </p:cNvCxnSpPr>
          <p:nvPr/>
        </p:nvCxnSpPr>
        <p:spPr>
          <a:xfrm flipH="1">
            <a:off x="5165124" y="2471351"/>
            <a:ext cx="2331308" cy="107915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9476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1+#ppt_w/2"/>
                                          </p:val>
                                        </p:tav>
                                        <p:tav tm="100000">
                                          <p:val>
                                            <p:strVal val="#ppt_x"/>
                                          </p:val>
                                        </p:tav>
                                      </p:tavLst>
                                    </p:anim>
                                    <p:anim calcmode="lin" valueType="num">
                                      <p:cBhvr additive="base">
                                        <p:cTn id="14"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1+#ppt_w/2"/>
                                          </p:val>
                                        </p:tav>
                                        <p:tav tm="100000">
                                          <p:val>
                                            <p:strVal val="#ppt_x"/>
                                          </p:val>
                                        </p:tav>
                                      </p:tavLst>
                                    </p:anim>
                                    <p:anim calcmode="lin" valueType="num">
                                      <p:cBhvr additive="base">
                                        <p:cTn id="20" dur="500" fill="hold"/>
                                        <p:tgtEl>
                                          <p:spTgt spid="21"/>
                                        </p:tgtEl>
                                        <p:attrNameLst>
                                          <p:attrName>ppt_y</p:attrName>
                                        </p:attrNameLst>
                                      </p:cBhvr>
                                      <p:tavLst>
                                        <p:tav tm="0">
                                          <p:val>
                                            <p:strVal val="#ppt_y"/>
                                          </p:val>
                                        </p:tav>
                                        <p:tav tm="100000">
                                          <p:val>
                                            <p:strVal val="#ppt_y"/>
                                          </p:val>
                                        </p:tav>
                                      </p:tavLst>
                                    </p:anim>
                                  </p:childTnLst>
                                </p:cTn>
                              </p:par>
                            </p:childTnLst>
                          </p:cTn>
                        </p:par>
                        <p:par>
                          <p:cTn id="21" fill="hold">
                            <p:stCondLst>
                              <p:cond delay="500"/>
                            </p:stCondLst>
                            <p:childTnLst>
                              <p:par>
                                <p:cTn id="22" presetID="22" presetClass="entr" presetSubtype="2" fill="hold" nodeType="after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wipe(right)">
                                      <p:cBhvr>
                                        <p:cTn id="24" dur="500"/>
                                        <p:tgtEl>
                                          <p:spTgt spid="25"/>
                                        </p:tgtEl>
                                      </p:cBhvr>
                                    </p:animEffect>
                                  </p:childTnLst>
                                </p:cTn>
                              </p:par>
                            </p:childTnLst>
                          </p:cTn>
                        </p:par>
                        <p:par>
                          <p:cTn id="25" fill="hold">
                            <p:stCondLst>
                              <p:cond delay="1000"/>
                            </p:stCondLst>
                            <p:childTnLst>
                              <p:par>
                                <p:cTn id="26" presetID="22" presetClass="entr" presetSubtype="2" fill="hold" nodeType="after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wipe(right)">
                                      <p:cBhvr>
                                        <p:cTn id="28" dur="500"/>
                                        <p:tgtEl>
                                          <p:spTgt spid="30"/>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1+#ppt_w/2"/>
                                          </p:val>
                                        </p:tav>
                                        <p:tav tm="100000">
                                          <p:val>
                                            <p:strVal val="#ppt_x"/>
                                          </p:val>
                                        </p:tav>
                                      </p:tavLst>
                                    </p:anim>
                                    <p:anim calcmode="lin" valueType="num">
                                      <p:cBhvr additive="base">
                                        <p:cTn id="34"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2"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cBhvr additive="base">
                                        <p:cTn id="39" dur="500" fill="hold"/>
                                        <p:tgtEl>
                                          <p:spTgt spid="22"/>
                                        </p:tgtEl>
                                        <p:attrNameLst>
                                          <p:attrName>ppt_x</p:attrName>
                                        </p:attrNameLst>
                                      </p:cBhvr>
                                      <p:tavLst>
                                        <p:tav tm="0">
                                          <p:val>
                                            <p:strVal val="1+#ppt_w/2"/>
                                          </p:val>
                                        </p:tav>
                                        <p:tav tm="100000">
                                          <p:val>
                                            <p:strVal val="#ppt_x"/>
                                          </p:val>
                                        </p:tav>
                                      </p:tavLst>
                                    </p:anim>
                                    <p:anim calcmode="lin" valueType="num">
                                      <p:cBhvr additive="base">
                                        <p:cTn id="40" dur="500" fill="hold"/>
                                        <p:tgtEl>
                                          <p:spTgt spid="22"/>
                                        </p:tgtEl>
                                        <p:attrNameLst>
                                          <p:attrName>ppt_y</p:attrName>
                                        </p:attrNameLst>
                                      </p:cBhvr>
                                      <p:tavLst>
                                        <p:tav tm="0">
                                          <p:val>
                                            <p:strVal val="#ppt_y"/>
                                          </p:val>
                                        </p:tav>
                                        <p:tav tm="100000">
                                          <p:val>
                                            <p:strVal val="#ppt_y"/>
                                          </p:val>
                                        </p:tav>
                                      </p:tavLst>
                                    </p:anim>
                                  </p:childTnLst>
                                </p:cTn>
                              </p:par>
                            </p:childTnLst>
                          </p:cTn>
                        </p:par>
                        <p:par>
                          <p:cTn id="41" fill="hold">
                            <p:stCondLst>
                              <p:cond delay="500"/>
                            </p:stCondLst>
                            <p:childTnLst>
                              <p:par>
                                <p:cTn id="42" presetID="2" presetClass="entr" presetSubtype="2" fill="hold" grpId="0" nodeType="afterEffect">
                                  <p:stCondLst>
                                    <p:cond delay="1500"/>
                                  </p:stCondLst>
                                  <p:childTnLst>
                                    <p:set>
                                      <p:cBhvr>
                                        <p:cTn id="43" dur="1" fill="hold">
                                          <p:stCondLst>
                                            <p:cond delay="0"/>
                                          </p:stCondLst>
                                        </p:cTn>
                                        <p:tgtEl>
                                          <p:spTgt spid="23"/>
                                        </p:tgtEl>
                                        <p:attrNameLst>
                                          <p:attrName>style.visibility</p:attrName>
                                        </p:attrNameLst>
                                      </p:cBhvr>
                                      <p:to>
                                        <p:strVal val="visible"/>
                                      </p:to>
                                    </p:set>
                                    <p:anim calcmode="lin" valueType="num">
                                      <p:cBhvr additive="base">
                                        <p:cTn id="44" dur="500" fill="hold"/>
                                        <p:tgtEl>
                                          <p:spTgt spid="23"/>
                                        </p:tgtEl>
                                        <p:attrNameLst>
                                          <p:attrName>ppt_x</p:attrName>
                                        </p:attrNameLst>
                                      </p:cBhvr>
                                      <p:tavLst>
                                        <p:tav tm="0">
                                          <p:val>
                                            <p:strVal val="1+#ppt_w/2"/>
                                          </p:val>
                                        </p:tav>
                                        <p:tav tm="100000">
                                          <p:val>
                                            <p:strVal val="#ppt_x"/>
                                          </p:val>
                                        </p:tav>
                                      </p:tavLst>
                                    </p:anim>
                                    <p:anim calcmode="lin" valueType="num">
                                      <p:cBhvr additive="base">
                                        <p:cTn id="45" dur="5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6" grpId="0" animBg="1"/>
      <p:bldP spid="21" grpId="0" animBg="1"/>
      <p:bldP spid="22" grpId="0" animBg="1"/>
      <p:bldP spid="2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Object 26"/>
          <p:cNvGraphicFramePr>
            <a:graphicFrameLocks noChangeAspect="1"/>
          </p:cNvGraphicFramePr>
          <p:nvPr/>
        </p:nvGraphicFramePr>
        <p:xfrm>
          <a:off x="5511093" y="3629981"/>
          <a:ext cx="1057275" cy="1057275"/>
        </p:xfrm>
        <a:graphic>
          <a:graphicData uri="http://schemas.openxmlformats.org/presentationml/2006/ole">
            <mc:AlternateContent xmlns:mc="http://schemas.openxmlformats.org/markup-compatibility/2006">
              <mc:Choice xmlns:v="urn:schemas-microsoft-com:vml" Requires="v">
                <p:oleObj spid="_x0000_s10510" name="Image" r:id="rId3" imgW="1057680" imgH="1057680" progId="Photoshop.Image.12">
                  <p:embed/>
                </p:oleObj>
              </mc:Choice>
              <mc:Fallback>
                <p:oleObj name="Image" r:id="rId3" imgW="1057680" imgH="1057680" progId="Photoshop.Image.12">
                  <p:embed/>
                  <p:pic>
                    <p:nvPicPr>
                      <p:cNvPr id="0" name=""/>
                      <p:cNvPicPr/>
                      <p:nvPr/>
                    </p:nvPicPr>
                    <p:blipFill>
                      <a:blip r:embed="rId4"/>
                      <a:stretch>
                        <a:fillRect/>
                      </a:stretch>
                    </p:blipFill>
                    <p:spPr>
                      <a:xfrm>
                        <a:off x="5511093" y="3629981"/>
                        <a:ext cx="1057275" cy="1057275"/>
                      </a:xfrm>
                      <a:prstGeom prst="rect">
                        <a:avLst/>
                      </a:prstGeom>
                    </p:spPr>
                  </p:pic>
                </p:oleObj>
              </mc:Fallback>
            </mc:AlternateContent>
          </a:graphicData>
        </a:graphic>
      </p:graphicFrame>
      <p:graphicFrame>
        <p:nvGraphicFramePr>
          <p:cNvPr id="28" name="Object 27"/>
          <p:cNvGraphicFramePr>
            <a:graphicFrameLocks noChangeAspect="1"/>
          </p:cNvGraphicFramePr>
          <p:nvPr/>
        </p:nvGraphicFramePr>
        <p:xfrm>
          <a:off x="10195817" y="1884223"/>
          <a:ext cx="1057275" cy="1047750"/>
        </p:xfrm>
        <a:graphic>
          <a:graphicData uri="http://schemas.openxmlformats.org/presentationml/2006/ole">
            <mc:AlternateContent xmlns:mc="http://schemas.openxmlformats.org/markup-compatibility/2006">
              <mc:Choice xmlns:v="urn:schemas-microsoft-com:vml" Requires="v">
                <p:oleObj spid="_x0000_s10511" name="Image" r:id="rId5" imgW="1057680" imgH="1047960" progId="Photoshop.Image.12">
                  <p:embed/>
                </p:oleObj>
              </mc:Choice>
              <mc:Fallback>
                <p:oleObj name="Image" r:id="rId5" imgW="1057680" imgH="1047960" progId="Photoshop.Image.12">
                  <p:embed/>
                  <p:pic>
                    <p:nvPicPr>
                      <p:cNvPr id="0" name=""/>
                      <p:cNvPicPr/>
                      <p:nvPr/>
                    </p:nvPicPr>
                    <p:blipFill>
                      <a:blip r:embed="rId6"/>
                      <a:stretch>
                        <a:fillRect/>
                      </a:stretch>
                    </p:blipFill>
                    <p:spPr>
                      <a:xfrm>
                        <a:off x="10195817" y="1884223"/>
                        <a:ext cx="1057275" cy="1047750"/>
                      </a:xfrm>
                      <a:prstGeom prst="rect">
                        <a:avLst/>
                      </a:prstGeom>
                    </p:spPr>
                  </p:pic>
                </p:oleObj>
              </mc:Fallback>
            </mc:AlternateContent>
          </a:graphicData>
        </a:graphic>
      </p:graphicFrame>
      <p:pic>
        <p:nvPicPr>
          <p:cNvPr id="26" name="Picture 2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7999" y="2050748"/>
            <a:ext cx="1049068" cy="1049068"/>
          </a:xfrm>
          <a:prstGeom prst="rect">
            <a:avLst/>
          </a:prstGeom>
        </p:spPr>
      </p:pic>
      <p:sp>
        <p:nvSpPr>
          <p:cNvPr id="2" name="TextBox 1"/>
          <p:cNvSpPr txBox="1"/>
          <p:nvPr/>
        </p:nvSpPr>
        <p:spPr>
          <a:xfrm>
            <a:off x="3782588" y="8844"/>
            <a:ext cx="4463769" cy="369332"/>
          </a:xfrm>
          <a:prstGeom prst="rect">
            <a:avLst/>
          </a:prstGeom>
          <a:solidFill>
            <a:schemeClr val="accent2"/>
          </a:solidFill>
          <a:effectLst>
            <a:softEdge rad="63500"/>
          </a:effectLst>
        </p:spPr>
        <p:txBody>
          <a:bodyPr wrap="square" rtlCol="0">
            <a:spAutoFit/>
          </a:bodyPr>
          <a:lstStyle/>
          <a:p>
            <a:pPr algn="ctr"/>
            <a:r>
              <a:rPr lang="en-CA" dirty="0"/>
              <a:t>How do the Outlook modules work together?</a:t>
            </a:r>
          </a:p>
        </p:txBody>
      </p:sp>
      <p:sp>
        <p:nvSpPr>
          <p:cNvPr id="3" name="TextBox 2"/>
          <p:cNvSpPr txBox="1"/>
          <p:nvPr/>
        </p:nvSpPr>
        <p:spPr>
          <a:xfrm>
            <a:off x="3909168" y="515693"/>
            <a:ext cx="4210611" cy="307777"/>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sz="1400" dirty="0"/>
              <a:t>How do the Outlook modules interact with each other?</a:t>
            </a:r>
          </a:p>
        </p:txBody>
      </p:sp>
      <p:sp>
        <p:nvSpPr>
          <p:cNvPr id="7" name="TextBox 6"/>
          <p:cNvSpPr txBox="1"/>
          <p:nvPr/>
        </p:nvSpPr>
        <p:spPr>
          <a:xfrm>
            <a:off x="2848945" y="1397720"/>
            <a:ext cx="6017860" cy="369332"/>
          </a:xfrm>
          <a:prstGeom prst="rect">
            <a:avLst/>
          </a:prstGeom>
          <a:solidFill>
            <a:schemeClr val="bg1"/>
          </a:solidFill>
          <a:effectLst>
            <a:glow rad="139700">
              <a:srgbClr val="00B050">
                <a:alpha val="40000"/>
              </a:srgbClr>
            </a:glow>
            <a:softEdge rad="63500"/>
          </a:effectLst>
        </p:spPr>
        <p:txBody>
          <a:bodyPr wrap="square" rtlCol="0">
            <a:spAutoFit/>
          </a:bodyPr>
          <a:lstStyle/>
          <a:p>
            <a:pPr algn="ctr"/>
            <a:r>
              <a:rPr lang="en-CA" dirty="0"/>
              <a:t>The </a:t>
            </a:r>
            <a:r>
              <a:rPr lang="en-CA" b="1" i="1" dirty="0"/>
              <a:t>People</a:t>
            </a:r>
            <a:r>
              <a:rPr lang="en-CA" dirty="0"/>
              <a:t> / </a:t>
            </a:r>
            <a:r>
              <a:rPr lang="en-CA" b="1" i="1" dirty="0"/>
              <a:t>Contacts</a:t>
            </a:r>
            <a:r>
              <a:rPr lang="en-CA" dirty="0"/>
              <a:t> are at the hub of Outlook connectivity.</a:t>
            </a:r>
          </a:p>
        </p:txBody>
      </p:sp>
      <p:sp>
        <p:nvSpPr>
          <p:cNvPr id="8" name="Down Arrow 7"/>
          <p:cNvSpPr/>
          <p:nvPr/>
        </p:nvSpPr>
        <p:spPr>
          <a:xfrm>
            <a:off x="5766435" y="923215"/>
            <a:ext cx="182880" cy="374760"/>
          </a:xfrm>
          <a:prstGeom prst="downArrow">
            <a:avLst/>
          </a:prstGeom>
          <a:gradFill flip="none" rotWithShape="1">
            <a:gsLst>
              <a:gs pos="0">
                <a:srgbClr val="ED7D31">
                  <a:alpha val="40000"/>
                </a:srgbClr>
              </a:gs>
              <a:gs pos="63000">
                <a:schemeClr val="accent2">
                  <a:lumMod val="40000"/>
                  <a:lumOff val="60000"/>
                </a:schemeClr>
              </a:gs>
              <a:gs pos="100000">
                <a:srgbClr val="00B050"/>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ight Arrow 21"/>
          <p:cNvSpPr/>
          <p:nvPr/>
        </p:nvSpPr>
        <p:spPr>
          <a:xfrm rot="20719854">
            <a:off x="6651843" y="2979039"/>
            <a:ext cx="3455406" cy="504000"/>
          </a:xfrm>
          <a:prstGeom prst="rightArrow">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a:solidFill>
                  <a:schemeClr val="tx1"/>
                </a:solidFill>
              </a:rPr>
              <a:t>Invite contact(s) to appointments/meetings</a:t>
            </a:r>
          </a:p>
        </p:txBody>
      </p:sp>
      <p:sp>
        <p:nvSpPr>
          <p:cNvPr id="23" name="Right Arrow 22"/>
          <p:cNvSpPr/>
          <p:nvPr/>
        </p:nvSpPr>
        <p:spPr>
          <a:xfrm rot="20785398">
            <a:off x="1692630" y="4794846"/>
            <a:ext cx="3624574" cy="504000"/>
          </a:xfrm>
          <a:prstGeom prst="rightArrow">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a:solidFill>
                  <a:schemeClr val="tx1"/>
                </a:solidFill>
              </a:rPr>
              <a:t>Assign a task to one or more contact(s)</a:t>
            </a:r>
          </a:p>
        </p:txBody>
      </p:sp>
      <p:sp>
        <p:nvSpPr>
          <p:cNvPr id="24" name="Left Arrow 23"/>
          <p:cNvSpPr/>
          <p:nvPr/>
        </p:nvSpPr>
        <p:spPr>
          <a:xfrm rot="759948">
            <a:off x="6712727" y="4672812"/>
            <a:ext cx="3335784" cy="504000"/>
          </a:xfrm>
          <a:prstGeom prst="leftArrow">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a:solidFill>
                  <a:schemeClr val="tx1"/>
                </a:solidFill>
              </a:rPr>
              <a:t>Forward a note to one or more contact(s)</a:t>
            </a:r>
          </a:p>
        </p:txBody>
      </p:sp>
      <p:sp>
        <p:nvSpPr>
          <p:cNvPr id="25" name="Left-Right Arrow 24"/>
          <p:cNvSpPr/>
          <p:nvPr/>
        </p:nvSpPr>
        <p:spPr>
          <a:xfrm rot="976847">
            <a:off x="1679025" y="3002148"/>
            <a:ext cx="3653047" cy="504000"/>
          </a:xfrm>
          <a:prstGeom prst="leftRightArrow">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a:solidFill>
                  <a:schemeClr val="tx1"/>
                </a:solidFill>
              </a:rPr>
              <a:t>Send/receive email to/from contacts</a:t>
            </a:r>
          </a:p>
        </p:txBody>
      </p:sp>
      <p:graphicFrame>
        <p:nvGraphicFramePr>
          <p:cNvPr id="29" name="Object 28"/>
          <p:cNvGraphicFramePr>
            <a:graphicFrameLocks noChangeAspect="1"/>
          </p:cNvGraphicFramePr>
          <p:nvPr/>
        </p:nvGraphicFramePr>
        <p:xfrm>
          <a:off x="556626" y="5350548"/>
          <a:ext cx="1023921" cy="1023921"/>
        </p:xfrm>
        <a:graphic>
          <a:graphicData uri="http://schemas.openxmlformats.org/presentationml/2006/ole">
            <mc:AlternateContent xmlns:mc="http://schemas.openxmlformats.org/markup-compatibility/2006">
              <mc:Choice xmlns:v="urn:schemas-microsoft-com:vml" Requires="v">
                <p:oleObj spid="_x0000_s10512" name="Image" r:id="rId8" imgW="2856960" imgH="2856960" progId="Photoshop.Image.12">
                  <p:embed/>
                </p:oleObj>
              </mc:Choice>
              <mc:Fallback>
                <p:oleObj name="Image" r:id="rId8" imgW="2856960" imgH="2856960" progId="Photoshop.Image.12">
                  <p:embed/>
                  <p:pic>
                    <p:nvPicPr>
                      <p:cNvPr id="0" name=""/>
                      <p:cNvPicPr/>
                      <p:nvPr/>
                    </p:nvPicPr>
                    <p:blipFill>
                      <a:blip r:embed="rId9"/>
                      <a:stretch>
                        <a:fillRect/>
                      </a:stretch>
                    </p:blipFill>
                    <p:spPr>
                      <a:xfrm>
                        <a:off x="556626" y="5350548"/>
                        <a:ext cx="1023921" cy="1023921"/>
                      </a:xfrm>
                      <a:prstGeom prst="rect">
                        <a:avLst/>
                      </a:prstGeom>
                    </p:spPr>
                  </p:pic>
                </p:oleObj>
              </mc:Fallback>
            </mc:AlternateContent>
          </a:graphicData>
        </a:graphic>
      </p:graphicFrame>
      <p:graphicFrame>
        <p:nvGraphicFramePr>
          <p:cNvPr id="30" name="Object 29"/>
          <p:cNvGraphicFramePr>
            <a:graphicFrameLocks noChangeAspect="1"/>
          </p:cNvGraphicFramePr>
          <p:nvPr/>
        </p:nvGraphicFramePr>
        <p:xfrm>
          <a:off x="10195817" y="5091821"/>
          <a:ext cx="1057275" cy="989064"/>
        </p:xfrm>
        <a:graphic>
          <a:graphicData uri="http://schemas.openxmlformats.org/presentationml/2006/ole">
            <mc:AlternateContent xmlns:mc="http://schemas.openxmlformats.org/markup-compatibility/2006">
              <mc:Choice xmlns:v="urn:schemas-microsoft-com:vml" Requires="v">
                <p:oleObj spid="_x0000_s10513" name="Image" r:id="rId10" imgW="1574280" imgH="1472760" progId="Photoshop.Image.12">
                  <p:embed/>
                </p:oleObj>
              </mc:Choice>
              <mc:Fallback>
                <p:oleObj name="Image" r:id="rId10" imgW="1574280" imgH="1472760" progId="Photoshop.Image.12">
                  <p:embed/>
                  <p:pic>
                    <p:nvPicPr>
                      <p:cNvPr id="0" name=""/>
                      <p:cNvPicPr/>
                      <p:nvPr/>
                    </p:nvPicPr>
                    <p:blipFill>
                      <a:blip r:embed="rId11"/>
                      <a:stretch>
                        <a:fillRect/>
                      </a:stretch>
                    </p:blipFill>
                    <p:spPr>
                      <a:xfrm>
                        <a:off x="10195817" y="5091821"/>
                        <a:ext cx="1057275" cy="989064"/>
                      </a:xfrm>
                      <a:prstGeom prst="rect">
                        <a:avLst/>
                      </a:prstGeom>
                    </p:spPr>
                  </p:pic>
                </p:oleObj>
              </mc:Fallback>
            </mc:AlternateContent>
          </a:graphicData>
        </a:graphic>
      </p:graphicFrame>
    </p:spTree>
    <p:extLst>
      <p:ext uri="{BB962C8B-B14F-4D97-AF65-F5344CB8AC3E}">
        <p14:creationId xmlns:p14="http://schemas.microsoft.com/office/powerpoint/2010/main" val="3496648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par>
                          <p:cTn id="17" fill="hold">
                            <p:stCondLst>
                              <p:cond delay="500"/>
                            </p:stCondLst>
                            <p:childTnLst>
                              <p:par>
                                <p:cTn id="18" presetID="14" presetClass="entr" presetSubtype="10"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randombar(horizontal)">
                                      <p:cBhvr>
                                        <p:cTn id="20" dur="500"/>
                                        <p:tgtEl>
                                          <p:spTgt spid="7"/>
                                        </p:tgtEl>
                                      </p:cBhvr>
                                    </p:animEffect>
                                  </p:childTnLst>
                                </p:cTn>
                              </p:par>
                            </p:childTnLst>
                          </p:cTn>
                        </p:par>
                        <p:par>
                          <p:cTn id="21" fill="hold">
                            <p:stCondLst>
                              <p:cond delay="1000"/>
                            </p:stCondLst>
                            <p:childTnLst>
                              <p:par>
                                <p:cTn id="22" presetID="26" presetClass="entr" presetSubtype="0" fill="hold" nodeType="afterEffect">
                                  <p:stCondLst>
                                    <p:cond delay="1000"/>
                                  </p:stCondLst>
                                  <p:childTnLst>
                                    <p:set>
                                      <p:cBhvr>
                                        <p:cTn id="23" dur="1" fill="hold">
                                          <p:stCondLst>
                                            <p:cond delay="0"/>
                                          </p:stCondLst>
                                        </p:cTn>
                                        <p:tgtEl>
                                          <p:spTgt spid="27"/>
                                        </p:tgtEl>
                                        <p:attrNameLst>
                                          <p:attrName>style.visibility</p:attrName>
                                        </p:attrNameLst>
                                      </p:cBhvr>
                                      <p:to>
                                        <p:strVal val="visible"/>
                                      </p:to>
                                    </p:set>
                                    <p:animEffect transition="in" filter="wipe(down)">
                                      <p:cBhvr>
                                        <p:cTn id="24" dur="580">
                                          <p:stCondLst>
                                            <p:cond delay="0"/>
                                          </p:stCondLst>
                                        </p:cTn>
                                        <p:tgtEl>
                                          <p:spTgt spid="27"/>
                                        </p:tgtEl>
                                      </p:cBhvr>
                                    </p:animEffect>
                                    <p:anim calcmode="lin" valueType="num">
                                      <p:cBhvr>
                                        <p:cTn id="25"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30" dur="26">
                                          <p:stCondLst>
                                            <p:cond delay="650"/>
                                          </p:stCondLst>
                                        </p:cTn>
                                        <p:tgtEl>
                                          <p:spTgt spid="27"/>
                                        </p:tgtEl>
                                      </p:cBhvr>
                                      <p:to x="100000" y="60000"/>
                                    </p:animScale>
                                    <p:animScale>
                                      <p:cBhvr>
                                        <p:cTn id="31" dur="166" decel="50000">
                                          <p:stCondLst>
                                            <p:cond delay="676"/>
                                          </p:stCondLst>
                                        </p:cTn>
                                        <p:tgtEl>
                                          <p:spTgt spid="27"/>
                                        </p:tgtEl>
                                      </p:cBhvr>
                                      <p:to x="100000" y="100000"/>
                                    </p:animScale>
                                    <p:animScale>
                                      <p:cBhvr>
                                        <p:cTn id="32" dur="26">
                                          <p:stCondLst>
                                            <p:cond delay="1312"/>
                                          </p:stCondLst>
                                        </p:cTn>
                                        <p:tgtEl>
                                          <p:spTgt spid="27"/>
                                        </p:tgtEl>
                                      </p:cBhvr>
                                      <p:to x="100000" y="80000"/>
                                    </p:animScale>
                                    <p:animScale>
                                      <p:cBhvr>
                                        <p:cTn id="33" dur="166" decel="50000">
                                          <p:stCondLst>
                                            <p:cond delay="1338"/>
                                          </p:stCondLst>
                                        </p:cTn>
                                        <p:tgtEl>
                                          <p:spTgt spid="27"/>
                                        </p:tgtEl>
                                      </p:cBhvr>
                                      <p:to x="100000" y="100000"/>
                                    </p:animScale>
                                    <p:animScale>
                                      <p:cBhvr>
                                        <p:cTn id="34" dur="26">
                                          <p:stCondLst>
                                            <p:cond delay="1642"/>
                                          </p:stCondLst>
                                        </p:cTn>
                                        <p:tgtEl>
                                          <p:spTgt spid="27"/>
                                        </p:tgtEl>
                                      </p:cBhvr>
                                      <p:to x="100000" y="90000"/>
                                    </p:animScale>
                                    <p:animScale>
                                      <p:cBhvr>
                                        <p:cTn id="35" dur="166" decel="50000">
                                          <p:stCondLst>
                                            <p:cond delay="1668"/>
                                          </p:stCondLst>
                                        </p:cTn>
                                        <p:tgtEl>
                                          <p:spTgt spid="27"/>
                                        </p:tgtEl>
                                      </p:cBhvr>
                                      <p:to x="100000" y="100000"/>
                                    </p:animScale>
                                    <p:animScale>
                                      <p:cBhvr>
                                        <p:cTn id="36" dur="26">
                                          <p:stCondLst>
                                            <p:cond delay="1808"/>
                                          </p:stCondLst>
                                        </p:cTn>
                                        <p:tgtEl>
                                          <p:spTgt spid="27"/>
                                        </p:tgtEl>
                                      </p:cBhvr>
                                      <p:to x="100000" y="95000"/>
                                    </p:animScale>
                                    <p:animScale>
                                      <p:cBhvr>
                                        <p:cTn id="37" dur="166" decel="50000">
                                          <p:stCondLst>
                                            <p:cond delay="1834"/>
                                          </p:stCondLst>
                                        </p:cTn>
                                        <p:tgtEl>
                                          <p:spTgt spid="27"/>
                                        </p:tgtEl>
                                      </p:cBhvr>
                                      <p:to x="100000" y="100000"/>
                                    </p:animScale>
                                  </p:childTnLst>
                                </p:cTn>
                              </p:par>
                            </p:childTnLst>
                          </p:cTn>
                        </p:par>
                      </p:childTnLst>
                    </p:cTn>
                  </p:par>
                  <p:par>
                    <p:cTn id="38" fill="hold">
                      <p:stCondLst>
                        <p:cond delay="indefinite"/>
                      </p:stCondLst>
                      <p:childTnLst>
                        <p:par>
                          <p:cTn id="39" fill="hold">
                            <p:stCondLst>
                              <p:cond delay="0"/>
                            </p:stCondLst>
                            <p:childTnLst>
                              <p:par>
                                <p:cTn id="40" presetID="31" presetClass="entr" presetSubtype="0" fill="hold" nodeType="clickEffect">
                                  <p:stCondLst>
                                    <p:cond delay="0"/>
                                  </p:stCondLst>
                                  <p:childTnLst>
                                    <p:set>
                                      <p:cBhvr>
                                        <p:cTn id="41" dur="1" fill="hold">
                                          <p:stCondLst>
                                            <p:cond delay="0"/>
                                          </p:stCondLst>
                                        </p:cTn>
                                        <p:tgtEl>
                                          <p:spTgt spid="26"/>
                                        </p:tgtEl>
                                        <p:attrNameLst>
                                          <p:attrName>style.visibility</p:attrName>
                                        </p:attrNameLst>
                                      </p:cBhvr>
                                      <p:to>
                                        <p:strVal val="visible"/>
                                      </p:to>
                                    </p:set>
                                    <p:anim calcmode="lin" valueType="num">
                                      <p:cBhvr>
                                        <p:cTn id="42" dur="1000" fill="hold"/>
                                        <p:tgtEl>
                                          <p:spTgt spid="26"/>
                                        </p:tgtEl>
                                        <p:attrNameLst>
                                          <p:attrName>ppt_w</p:attrName>
                                        </p:attrNameLst>
                                      </p:cBhvr>
                                      <p:tavLst>
                                        <p:tav tm="0">
                                          <p:val>
                                            <p:fltVal val="0"/>
                                          </p:val>
                                        </p:tav>
                                        <p:tav tm="100000">
                                          <p:val>
                                            <p:strVal val="#ppt_w"/>
                                          </p:val>
                                        </p:tav>
                                      </p:tavLst>
                                    </p:anim>
                                    <p:anim calcmode="lin" valueType="num">
                                      <p:cBhvr>
                                        <p:cTn id="43" dur="1000" fill="hold"/>
                                        <p:tgtEl>
                                          <p:spTgt spid="26"/>
                                        </p:tgtEl>
                                        <p:attrNameLst>
                                          <p:attrName>ppt_h</p:attrName>
                                        </p:attrNameLst>
                                      </p:cBhvr>
                                      <p:tavLst>
                                        <p:tav tm="0">
                                          <p:val>
                                            <p:fltVal val="0"/>
                                          </p:val>
                                        </p:tav>
                                        <p:tav tm="100000">
                                          <p:val>
                                            <p:strVal val="#ppt_h"/>
                                          </p:val>
                                        </p:tav>
                                      </p:tavLst>
                                    </p:anim>
                                    <p:anim calcmode="lin" valueType="num">
                                      <p:cBhvr>
                                        <p:cTn id="44" dur="1000" fill="hold"/>
                                        <p:tgtEl>
                                          <p:spTgt spid="26"/>
                                        </p:tgtEl>
                                        <p:attrNameLst>
                                          <p:attrName>style.rotation</p:attrName>
                                        </p:attrNameLst>
                                      </p:cBhvr>
                                      <p:tavLst>
                                        <p:tav tm="0">
                                          <p:val>
                                            <p:fltVal val="90"/>
                                          </p:val>
                                        </p:tav>
                                        <p:tav tm="100000">
                                          <p:val>
                                            <p:fltVal val="0"/>
                                          </p:val>
                                        </p:tav>
                                      </p:tavLst>
                                    </p:anim>
                                    <p:animEffect transition="in" filter="fade">
                                      <p:cBhvr>
                                        <p:cTn id="45" dur="1000"/>
                                        <p:tgtEl>
                                          <p:spTgt spid="26"/>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25"/>
                                        </p:tgtEl>
                                        <p:attrNameLst>
                                          <p:attrName>style.visibility</p:attrName>
                                        </p:attrNameLst>
                                      </p:cBhvr>
                                      <p:to>
                                        <p:strVal val="visible"/>
                                      </p:to>
                                    </p:set>
                                    <p:anim calcmode="lin" valueType="num">
                                      <p:cBhvr>
                                        <p:cTn id="50" dur="500" fill="hold"/>
                                        <p:tgtEl>
                                          <p:spTgt spid="25"/>
                                        </p:tgtEl>
                                        <p:attrNameLst>
                                          <p:attrName>ppt_w</p:attrName>
                                        </p:attrNameLst>
                                      </p:cBhvr>
                                      <p:tavLst>
                                        <p:tav tm="0">
                                          <p:val>
                                            <p:fltVal val="0"/>
                                          </p:val>
                                        </p:tav>
                                        <p:tav tm="100000">
                                          <p:val>
                                            <p:strVal val="#ppt_w"/>
                                          </p:val>
                                        </p:tav>
                                      </p:tavLst>
                                    </p:anim>
                                    <p:anim calcmode="lin" valueType="num">
                                      <p:cBhvr>
                                        <p:cTn id="51" dur="500" fill="hold"/>
                                        <p:tgtEl>
                                          <p:spTgt spid="25"/>
                                        </p:tgtEl>
                                        <p:attrNameLst>
                                          <p:attrName>ppt_h</p:attrName>
                                        </p:attrNameLst>
                                      </p:cBhvr>
                                      <p:tavLst>
                                        <p:tav tm="0">
                                          <p:val>
                                            <p:fltVal val="0"/>
                                          </p:val>
                                        </p:tav>
                                        <p:tav tm="100000">
                                          <p:val>
                                            <p:strVal val="#ppt_h"/>
                                          </p:val>
                                        </p:tav>
                                      </p:tavLst>
                                    </p:anim>
                                    <p:animEffect transition="in" filter="fade">
                                      <p:cBhvr>
                                        <p:cTn id="52" dur="500"/>
                                        <p:tgtEl>
                                          <p:spTgt spid="25"/>
                                        </p:tgtEl>
                                      </p:cBhvr>
                                    </p:animEffect>
                                  </p:childTnLst>
                                </p:cTn>
                              </p:par>
                            </p:childTnLst>
                          </p:cTn>
                        </p:par>
                        <p:par>
                          <p:cTn id="53" fill="hold">
                            <p:stCondLst>
                              <p:cond delay="500"/>
                            </p:stCondLst>
                            <p:childTnLst>
                              <p:par>
                                <p:cTn id="54" presetID="26" presetClass="emph" presetSubtype="0" fill="hold" grpId="1" nodeType="afterEffect">
                                  <p:stCondLst>
                                    <p:cond delay="0"/>
                                  </p:stCondLst>
                                  <p:childTnLst>
                                    <p:animEffect transition="out" filter="fade">
                                      <p:cBhvr>
                                        <p:cTn id="55" dur="500" tmFilter="0, 0; .2, .5; .8, .5; 1, 0"/>
                                        <p:tgtEl>
                                          <p:spTgt spid="25"/>
                                        </p:tgtEl>
                                      </p:cBhvr>
                                    </p:animEffect>
                                    <p:animScale>
                                      <p:cBhvr>
                                        <p:cTn id="56" dur="250" autoRev="1" fill="hold"/>
                                        <p:tgtEl>
                                          <p:spTgt spid="25"/>
                                        </p:tgtEl>
                                      </p:cBhvr>
                                      <p:by x="105000" y="105000"/>
                                    </p:animScale>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nodeType="clickEffect">
                                  <p:stCondLst>
                                    <p:cond delay="0"/>
                                  </p:stCondLst>
                                  <p:childTnLst>
                                    <p:set>
                                      <p:cBhvr>
                                        <p:cTn id="60" dur="1" fill="hold">
                                          <p:stCondLst>
                                            <p:cond delay="0"/>
                                          </p:stCondLst>
                                        </p:cTn>
                                        <p:tgtEl>
                                          <p:spTgt spid="28"/>
                                        </p:tgtEl>
                                        <p:attrNameLst>
                                          <p:attrName>style.visibility</p:attrName>
                                        </p:attrNameLst>
                                      </p:cBhvr>
                                      <p:to>
                                        <p:strVal val="visible"/>
                                      </p:to>
                                    </p:set>
                                    <p:anim calcmode="lin" valueType="num">
                                      <p:cBhvr>
                                        <p:cTn id="61" dur="500" fill="hold"/>
                                        <p:tgtEl>
                                          <p:spTgt spid="28"/>
                                        </p:tgtEl>
                                        <p:attrNameLst>
                                          <p:attrName>ppt_w</p:attrName>
                                        </p:attrNameLst>
                                      </p:cBhvr>
                                      <p:tavLst>
                                        <p:tav tm="0">
                                          <p:val>
                                            <p:fltVal val="0"/>
                                          </p:val>
                                        </p:tav>
                                        <p:tav tm="100000">
                                          <p:val>
                                            <p:strVal val="#ppt_w"/>
                                          </p:val>
                                        </p:tav>
                                      </p:tavLst>
                                    </p:anim>
                                    <p:anim calcmode="lin" valueType="num">
                                      <p:cBhvr>
                                        <p:cTn id="62" dur="500" fill="hold"/>
                                        <p:tgtEl>
                                          <p:spTgt spid="28"/>
                                        </p:tgtEl>
                                        <p:attrNameLst>
                                          <p:attrName>ppt_h</p:attrName>
                                        </p:attrNameLst>
                                      </p:cBhvr>
                                      <p:tavLst>
                                        <p:tav tm="0">
                                          <p:val>
                                            <p:fltVal val="0"/>
                                          </p:val>
                                        </p:tav>
                                        <p:tav tm="100000">
                                          <p:val>
                                            <p:strVal val="#ppt_h"/>
                                          </p:val>
                                        </p:tav>
                                      </p:tavLst>
                                    </p:anim>
                                    <p:animEffect transition="in" filter="fade">
                                      <p:cBhvr>
                                        <p:cTn id="63" dur="500"/>
                                        <p:tgtEl>
                                          <p:spTgt spid="28"/>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22"/>
                                        </p:tgtEl>
                                        <p:attrNameLst>
                                          <p:attrName>style.visibility</p:attrName>
                                        </p:attrNameLst>
                                      </p:cBhvr>
                                      <p:to>
                                        <p:strVal val="visible"/>
                                      </p:to>
                                    </p:set>
                                    <p:anim calcmode="lin" valueType="num">
                                      <p:cBhvr>
                                        <p:cTn id="68" dur="500" fill="hold"/>
                                        <p:tgtEl>
                                          <p:spTgt spid="22"/>
                                        </p:tgtEl>
                                        <p:attrNameLst>
                                          <p:attrName>ppt_w</p:attrName>
                                        </p:attrNameLst>
                                      </p:cBhvr>
                                      <p:tavLst>
                                        <p:tav tm="0">
                                          <p:val>
                                            <p:fltVal val="0"/>
                                          </p:val>
                                        </p:tav>
                                        <p:tav tm="100000">
                                          <p:val>
                                            <p:strVal val="#ppt_w"/>
                                          </p:val>
                                        </p:tav>
                                      </p:tavLst>
                                    </p:anim>
                                    <p:anim calcmode="lin" valueType="num">
                                      <p:cBhvr>
                                        <p:cTn id="69" dur="500" fill="hold"/>
                                        <p:tgtEl>
                                          <p:spTgt spid="22"/>
                                        </p:tgtEl>
                                        <p:attrNameLst>
                                          <p:attrName>ppt_h</p:attrName>
                                        </p:attrNameLst>
                                      </p:cBhvr>
                                      <p:tavLst>
                                        <p:tav tm="0">
                                          <p:val>
                                            <p:fltVal val="0"/>
                                          </p:val>
                                        </p:tav>
                                        <p:tav tm="100000">
                                          <p:val>
                                            <p:strVal val="#ppt_h"/>
                                          </p:val>
                                        </p:tav>
                                      </p:tavLst>
                                    </p:anim>
                                    <p:animEffect transition="in" filter="fade">
                                      <p:cBhvr>
                                        <p:cTn id="70" dur="500"/>
                                        <p:tgtEl>
                                          <p:spTgt spid="22"/>
                                        </p:tgtEl>
                                      </p:cBhvr>
                                    </p:animEffect>
                                  </p:childTnLst>
                                </p:cTn>
                              </p:par>
                            </p:childTnLst>
                          </p:cTn>
                        </p:par>
                        <p:par>
                          <p:cTn id="71" fill="hold">
                            <p:stCondLst>
                              <p:cond delay="500"/>
                            </p:stCondLst>
                            <p:childTnLst>
                              <p:par>
                                <p:cTn id="72" presetID="26" presetClass="emph" presetSubtype="0" fill="hold" grpId="1" nodeType="afterEffect">
                                  <p:stCondLst>
                                    <p:cond delay="0"/>
                                  </p:stCondLst>
                                  <p:childTnLst>
                                    <p:animEffect transition="out" filter="fade">
                                      <p:cBhvr>
                                        <p:cTn id="73" dur="500" tmFilter="0, 0; .2, .5; .8, .5; 1, 0"/>
                                        <p:tgtEl>
                                          <p:spTgt spid="22"/>
                                        </p:tgtEl>
                                      </p:cBhvr>
                                    </p:animEffect>
                                    <p:animScale>
                                      <p:cBhvr>
                                        <p:cTn id="74" dur="250" autoRev="1" fill="hold"/>
                                        <p:tgtEl>
                                          <p:spTgt spid="22"/>
                                        </p:tgtEl>
                                      </p:cBhvr>
                                      <p:by x="105000" y="105000"/>
                                    </p:animScale>
                                  </p:childTnLst>
                                </p:cTn>
                              </p:par>
                            </p:childTnLst>
                          </p:cTn>
                        </p:par>
                      </p:childTnLst>
                    </p:cTn>
                  </p:par>
                  <p:par>
                    <p:cTn id="75" fill="hold">
                      <p:stCondLst>
                        <p:cond delay="indefinite"/>
                      </p:stCondLst>
                      <p:childTnLst>
                        <p:par>
                          <p:cTn id="76" fill="hold">
                            <p:stCondLst>
                              <p:cond delay="0"/>
                            </p:stCondLst>
                            <p:childTnLst>
                              <p:par>
                                <p:cTn id="77" presetID="31" presetClass="entr" presetSubtype="0" fill="hold" nodeType="clickEffect">
                                  <p:stCondLst>
                                    <p:cond delay="0"/>
                                  </p:stCondLst>
                                  <p:childTnLst>
                                    <p:set>
                                      <p:cBhvr>
                                        <p:cTn id="78" dur="1" fill="hold">
                                          <p:stCondLst>
                                            <p:cond delay="0"/>
                                          </p:stCondLst>
                                        </p:cTn>
                                        <p:tgtEl>
                                          <p:spTgt spid="29"/>
                                        </p:tgtEl>
                                        <p:attrNameLst>
                                          <p:attrName>style.visibility</p:attrName>
                                        </p:attrNameLst>
                                      </p:cBhvr>
                                      <p:to>
                                        <p:strVal val="visible"/>
                                      </p:to>
                                    </p:set>
                                    <p:anim calcmode="lin" valueType="num">
                                      <p:cBhvr>
                                        <p:cTn id="79" dur="1000" fill="hold"/>
                                        <p:tgtEl>
                                          <p:spTgt spid="29"/>
                                        </p:tgtEl>
                                        <p:attrNameLst>
                                          <p:attrName>ppt_w</p:attrName>
                                        </p:attrNameLst>
                                      </p:cBhvr>
                                      <p:tavLst>
                                        <p:tav tm="0">
                                          <p:val>
                                            <p:fltVal val="0"/>
                                          </p:val>
                                        </p:tav>
                                        <p:tav tm="100000">
                                          <p:val>
                                            <p:strVal val="#ppt_w"/>
                                          </p:val>
                                        </p:tav>
                                      </p:tavLst>
                                    </p:anim>
                                    <p:anim calcmode="lin" valueType="num">
                                      <p:cBhvr>
                                        <p:cTn id="80" dur="1000" fill="hold"/>
                                        <p:tgtEl>
                                          <p:spTgt spid="29"/>
                                        </p:tgtEl>
                                        <p:attrNameLst>
                                          <p:attrName>ppt_h</p:attrName>
                                        </p:attrNameLst>
                                      </p:cBhvr>
                                      <p:tavLst>
                                        <p:tav tm="0">
                                          <p:val>
                                            <p:fltVal val="0"/>
                                          </p:val>
                                        </p:tav>
                                        <p:tav tm="100000">
                                          <p:val>
                                            <p:strVal val="#ppt_h"/>
                                          </p:val>
                                        </p:tav>
                                      </p:tavLst>
                                    </p:anim>
                                    <p:anim calcmode="lin" valueType="num">
                                      <p:cBhvr>
                                        <p:cTn id="81" dur="1000" fill="hold"/>
                                        <p:tgtEl>
                                          <p:spTgt spid="29"/>
                                        </p:tgtEl>
                                        <p:attrNameLst>
                                          <p:attrName>style.rotation</p:attrName>
                                        </p:attrNameLst>
                                      </p:cBhvr>
                                      <p:tavLst>
                                        <p:tav tm="0">
                                          <p:val>
                                            <p:fltVal val="90"/>
                                          </p:val>
                                        </p:tav>
                                        <p:tav tm="100000">
                                          <p:val>
                                            <p:fltVal val="0"/>
                                          </p:val>
                                        </p:tav>
                                      </p:tavLst>
                                    </p:anim>
                                    <p:animEffect transition="in" filter="fade">
                                      <p:cBhvr>
                                        <p:cTn id="82" dur="1000"/>
                                        <p:tgtEl>
                                          <p:spTgt spid="29"/>
                                        </p:tgtEl>
                                      </p:cBhvr>
                                    </p:animEffect>
                                  </p:childTnLst>
                                </p:cTn>
                              </p:par>
                            </p:childTnLst>
                          </p:cTn>
                        </p:par>
                      </p:childTnLst>
                    </p:cTn>
                  </p:par>
                  <p:par>
                    <p:cTn id="83" fill="hold">
                      <p:stCondLst>
                        <p:cond delay="indefinite"/>
                      </p:stCondLst>
                      <p:childTnLst>
                        <p:par>
                          <p:cTn id="84" fill="hold">
                            <p:stCondLst>
                              <p:cond delay="0"/>
                            </p:stCondLst>
                            <p:childTnLst>
                              <p:par>
                                <p:cTn id="85" presetID="53" presetClass="entr" presetSubtype="16" fill="hold" grpId="0" nodeType="clickEffect">
                                  <p:stCondLst>
                                    <p:cond delay="0"/>
                                  </p:stCondLst>
                                  <p:childTnLst>
                                    <p:set>
                                      <p:cBhvr>
                                        <p:cTn id="86" dur="1" fill="hold">
                                          <p:stCondLst>
                                            <p:cond delay="0"/>
                                          </p:stCondLst>
                                        </p:cTn>
                                        <p:tgtEl>
                                          <p:spTgt spid="23"/>
                                        </p:tgtEl>
                                        <p:attrNameLst>
                                          <p:attrName>style.visibility</p:attrName>
                                        </p:attrNameLst>
                                      </p:cBhvr>
                                      <p:to>
                                        <p:strVal val="visible"/>
                                      </p:to>
                                    </p:set>
                                    <p:anim calcmode="lin" valueType="num">
                                      <p:cBhvr>
                                        <p:cTn id="87" dur="500" fill="hold"/>
                                        <p:tgtEl>
                                          <p:spTgt spid="23"/>
                                        </p:tgtEl>
                                        <p:attrNameLst>
                                          <p:attrName>ppt_w</p:attrName>
                                        </p:attrNameLst>
                                      </p:cBhvr>
                                      <p:tavLst>
                                        <p:tav tm="0">
                                          <p:val>
                                            <p:fltVal val="0"/>
                                          </p:val>
                                        </p:tav>
                                        <p:tav tm="100000">
                                          <p:val>
                                            <p:strVal val="#ppt_w"/>
                                          </p:val>
                                        </p:tav>
                                      </p:tavLst>
                                    </p:anim>
                                    <p:anim calcmode="lin" valueType="num">
                                      <p:cBhvr>
                                        <p:cTn id="88" dur="500" fill="hold"/>
                                        <p:tgtEl>
                                          <p:spTgt spid="23"/>
                                        </p:tgtEl>
                                        <p:attrNameLst>
                                          <p:attrName>ppt_h</p:attrName>
                                        </p:attrNameLst>
                                      </p:cBhvr>
                                      <p:tavLst>
                                        <p:tav tm="0">
                                          <p:val>
                                            <p:fltVal val="0"/>
                                          </p:val>
                                        </p:tav>
                                        <p:tav tm="100000">
                                          <p:val>
                                            <p:strVal val="#ppt_h"/>
                                          </p:val>
                                        </p:tav>
                                      </p:tavLst>
                                    </p:anim>
                                    <p:animEffect transition="in" filter="fade">
                                      <p:cBhvr>
                                        <p:cTn id="89" dur="500"/>
                                        <p:tgtEl>
                                          <p:spTgt spid="23"/>
                                        </p:tgtEl>
                                      </p:cBhvr>
                                    </p:animEffect>
                                  </p:childTnLst>
                                </p:cTn>
                              </p:par>
                            </p:childTnLst>
                          </p:cTn>
                        </p:par>
                        <p:par>
                          <p:cTn id="90" fill="hold">
                            <p:stCondLst>
                              <p:cond delay="500"/>
                            </p:stCondLst>
                            <p:childTnLst>
                              <p:par>
                                <p:cTn id="91" presetID="26" presetClass="emph" presetSubtype="0" fill="hold" grpId="1" nodeType="afterEffect">
                                  <p:stCondLst>
                                    <p:cond delay="0"/>
                                  </p:stCondLst>
                                  <p:childTnLst>
                                    <p:animEffect transition="out" filter="fade">
                                      <p:cBhvr>
                                        <p:cTn id="92" dur="500" tmFilter="0, 0; .2, .5; .8, .5; 1, 0"/>
                                        <p:tgtEl>
                                          <p:spTgt spid="23"/>
                                        </p:tgtEl>
                                      </p:cBhvr>
                                    </p:animEffect>
                                    <p:animScale>
                                      <p:cBhvr>
                                        <p:cTn id="93" dur="250" autoRev="1" fill="hold"/>
                                        <p:tgtEl>
                                          <p:spTgt spid="23"/>
                                        </p:tgtEl>
                                      </p:cBhvr>
                                      <p:by x="105000" y="105000"/>
                                    </p:animScale>
                                  </p:childTnLst>
                                </p:cTn>
                              </p:par>
                            </p:childTnLst>
                          </p:cTn>
                        </p:par>
                      </p:childTnLst>
                    </p:cTn>
                  </p:par>
                  <p:par>
                    <p:cTn id="94" fill="hold">
                      <p:stCondLst>
                        <p:cond delay="indefinite"/>
                      </p:stCondLst>
                      <p:childTnLst>
                        <p:par>
                          <p:cTn id="95" fill="hold">
                            <p:stCondLst>
                              <p:cond delay="0"/>
                            </p:stCondLst>
                            <p:childTnLst>
                              <p:par>
                                <p:cTn id="96" presetID="31" presetClass="entr" presetSubtype="0" fill="hold" nodeType="clickEffect">
                                  <p:stCondLst>
                                    <p:cond delay="0"/>
                                  </p:stCondLst>
                                  <p:childTnLst>
                                    <p:set>
                                      <p:cBhvr>
                                        <p:cTn id="97" dur="1" fill="hold">
                                          <p:stCondLst>
                                            <p:cond delay="0"/>
                                          </p:stCondLst>
                                        </p:cTn>
                                        <p:tgtEl>
                                          <p:spTgt spid="30"/>
                                        </p:tgtEl>
                                        <p:attrNameLst>
                                          <p:attrName>style.visibility</p:attrName>
                                        </p:attrNameLst>
                                      </p:cBhvr>
                                      <p:to>
                                        <p:strVal val="visible"/>
                                      </p:to>
                                    </p:set>
                                    <p:anim calcmode="lin" valueType="num">
                                      <p:cBhvr>
                                        <p:cTn id="98" dur="1000" fill="hold"/>
                                        <p:tgtEl>
                                          <p:spTgt spid="30"/>
                                        </p:tgtEl>
                                        <p:attrNameLst>
                                          <p:attrName>ppt_w</p:attrName>
                                        </p:attrNameLst>
                                      </p:cBhvr>
                                      <p:tavLst>
                                        <p:tav tm="0">
                                          <p:val>
                                            <p:fltVal val="0"/>
                                          </p:val>
                                        </p:tav>
                                        <p:tav tm="100000">
                                          <p:val>
                                            <p:strVal val="#ppt_w"/>
                                          </p:val>
                                        </p:tav>
                                      </p:tavLst>
                                    </p:anim>
                                    <p:anim calcmode="lin" valueType="num">
                                      <p:cBhvr>
                                        <p:cTn id="99" dur="1000" fill="hold"/>
                                        <p:tgtEl>
                                          <p:spTgt spid="30"/>
                                        </p:tgtEl>
                                        <p:attrNameLst>
                                          <p:attrName>ppt_h</p:attrName>
                                        </p:attrNameLst>
                                      </p:cBhvr>
                                      <p:tavLst>
                                        <p:tav tm="0">
                                          <p:val>
                                            <p:fltVal val="0"/>
                                          </p:val>
                                        </p:tav>
                                        <p:tav tm="100000">
                                          <p:val>
                                            <p:strVal val="#ppt_h"/>
                                          </p:val>
                                        </p:tav>
                                      </p:tavLst>
                                    </p:anim>
                                    <p:anim calcmode="lin" valueType="num">
                                      <p:cBhvr>
                                        <p:cTn id="100" dur="1000" fill="hold"/>
                                        <p:tgtEl>
                                          <p:spTgt spid="30"/>
                                        </p:tgtEl>
                                        <p:attrNameLst>
                                          <p:attrName>style.rotation</p:attrName>
                                        </p:attrNameLst>
                                      </p:cBhvr>
                                      <p:tavLst>
                                        <p:tav tm="0">
                                          <p:val>
                                            <p:fltVal val="90"/>
                                          </p:val>
                                        </p:tav>
                                        <p:tav tm="100000">
                                          <p:val>
                                            <p:fltVal val="0"/>
                                          </p:val>
                                        </p:tav>
                                      </p:tavLst>
                                    </p:anim>
                                    <p:animEffect transition="in" filter="fade">
                                      <p:cBhvr>
                                        <p:cTn id="101" dur="1000"/>
                                        <p:tgtEl>
                                          <p:spTgt spid="30"/>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24"/>
                                        </p:tgtEl>
                                        <p:attrNameLst>
                                          <p:attrName>style.visibility</p:attrName>
                                        </p:attrNameLst>
                                      </p:cBhvr>
                                      <p:to>
                                        <p:strVal val="visible"/>
                                      </p:to>
                                    </p:set>
                                    <p:anim calcmode="lin" valueType="num">
                                      <p:cBhvr>
                                        <p:cTn id="106" dur="500" fill="hold"/>
                                        <p:tgtEl>
                                          <p:spTgt spid="24"/>
                                        </p:tgtEl>
                                        <p:attrNameLst>
                                          <p:attrName>ppt_w</p:attrName>
                                        </p:attrNameLst>
                                      </p:cBhvr>
                                      <p:tavLst>
                                        <p:tav tm="0">
                                          <p:val>
                                            <p:fltVal val="0"/>
                                          </p:val>
                                        </p:tav>
                                        <p:tav tm="100000">
                                          <p:val>
                                            <p:strVal val="#ppt_w"/>
                                          </p:val>
                                        </p:tav>
                                      </p:tavLst>
                                    </p:anim>
                                    <p:anim calcmode="lin" valueType="num">
                                      <p:cBhvr>
                                        <p:cTn id="107" dur="500" fill="hold"/>
                                        <p:tgtEl>
                                          <p:spTgt spid="24"/>
                                        </p:tgtEl>
                                        <p:attrNameLst>
                                          <p:attrName>ppt_h</p:attrName>
                                        </p:attrNameLst>
                                      </p:cBhvr>
                                      <p:tavLst>
                                        <p:tav tm="0">
                                          <p:val>
                                            <p:fltVal val="0"/>
                                          </p:val>
                                        </p:tav>
                                        <p:tav tm="100000">
                                          <p:val>
                                            <p:strVal val="#ppt_h"/>
                                          </p:val>
                                        </p:tav>
                                      </p:tavLst>
                                    </p:anim>
                                    <p:animEffect transition="in" filter="fade">
                                      <p:cBhvr>
                                        <p:cTn id="108" dur="500"/>
                                        <p:tgtEl>
                                          <p:spTgt spid="24"/>
                                        </p:tgtEl>
                                      </p:cBhvr>
                                    </p:animEffect>
                                  </p:childTnLst>
                                </p:cTn>
                              </p:par>
                            </p:childTnLst>
                          </p:cTn>
                        </p:par>
                        <p:par>
                          <p:cTn id="109" fill="hold">
                            <p:stCondLst>
                              <p:cond delay="500"/>
                            </p:stCondLst>
                            <p:childTnLst>
                              <p:par>
                                <p:cTn id="110" presetID="26" presetClass="emph" presetSubtype="0" fill="hold" grpId="1" nodeType="afterEffect">
                                  <p:stCondLst>
                                    <p:cond delay="0"/>
                                  </p:stCondLst>
                                  <p:childTnLst>
                                    <p:animEffect transition="out" filter="fade">
                                      <p:cBhvr>
                                        <p:cTn id="111" dur="500" tmFilter="0, 0; .2, .5; .8, .5; 1, 0"/>
                                        <p:tgtEl>
                                          <p:spTgt spid="24"/>
                                        </p:tgtEl>
                                      </p:cBhvr>
                                    </p:animEffect>
                                    <p:animScale>
                                      <p:cBhvr>
                                        <p:cTn id="112" dur="250" autoRev="1" fill="hold"/>
                                        <p:tgtEl>
                                          <p:spTgt spid="2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22" grpId="0" animBg="1"/>
      <p:bldP spid="22" grpId="1" animBg="1"/>
      <p:bldP spid="23" grpId="0" animBg="1"/>
      <p:bldP spid="23" grpId="1" animBg="1"/>
      <p:bldP spid="24" grpId="0" animBg="1"/>
      <p:bldP spid="24" grpId="1" animBg="1"/>
      <p:bldP spid="25" grpId="0" animBg="1"/>
      <p:bldP spid="25" grpId="1"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0623" y="1017814"/>
            <a:ext cx="8596105" cy="5738357"/>
          </a:xfrm>
          <a:prstGeom prst="rect">
            <a:avLst/>
          </a:prstGeom>
        </p:spPr>
      </p:pic>
      <p:sp>
        <p:nvSpPr>
          <p:cNvPr id="5" name="TextBox 4"/>
          <p:cNvSpPr txBox="1"/>
          <p:nvPr/>
        </p:nvSpPr>
        <p:spPr>
          <a:xfrm>
            <a:off x="7557799" y="157131"/>
            <a:ext cx="2225432" cy="369332"/>
          </a:xfrm>
          <a:prstGeom prst="rect">
            <a:avLst/>
          </a:prstGeom>
          <a:solidFill>
            <a:schemeClr val="accent2"/>
          </a:solidFill>
          <a:effectLst>
            <a:softEdge rad="63500"/>
          </a:effectLst>
        </p:spPr>
        <p:txBody>
          <a:bodyPr wrap="square" rtlCol="0">
            <a:spAutoFit/>
          </a:bodyPr>
          <a:lstStyle/>
          <a:p>
            <a:pPr algn="ctr"/>
            <a:r>
              <a:rPr lang="en-CA" dirty="0"/>
              <a:t>Learning the Rules</a:t>
            </a:r>
          </a:p>
        </p:txBody>
      </p:sp>
      <p:sp>
        <p:nvSpPr>
          <p:cNvPr id="7" name="Rounded Rectangle 6"/>
          <p:cNvSpPr/>
          <p:nvPr/>
        </p:nvSpPr>
        <p:spPr>
          <a:xfrm>
            <a:off x="3534196" y="6223906"/>
            <a:ext cx="190079" cy="209551"/>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TextBox 7"/>
          <p:cNvSpPr txBox="1"/>
          <p:nvPr/>
        </p:nvSpPr>
        <p:spPr>
          <a:xfrm>
            <a:off x="212271" y="5988767"/>
            <a:ext cx="3026229" cy="584775"/>
          </a:xfrm>
          <a:prstGeom prst="rect">
            <a:avLst/>
          </a:prstGeom>
          <a:noFill/>
          <a:ln w="19050">
            <a:solidFill>
              <a:srgbClr val="C00000"/>
            </a:solidFill>
          </a:ln>
        </p:spPr>
        <p:txBody>
          <a:bodyPr wrap="square" rtlCol="0">
            <a:spAutoFit/>
          </a:bodyPr>
          <a:lstStyle/>
          <a:p>
            <a:pPr marL="342900" indent="-342900">
              <a:buAutoNum type="arabicPeriod"/>
            </a:pPr>
            <a:r>
              <a:rPr lang="en-CA" sz="1600" dirty="0"/>
              <a:t>Click on the </a:t>
            </a:r>
            <a:r>
              <a:rPr lang="en-CA" sz="1600" b="1" i="1" dirty="0"/>
              <a:t>Mail</a:t>
            </a:r>
            <a:r>
              <a:rPr lang="en-CA" sz="1600" dirty="0"/>
              <a:t> button to display the Mail module.</a:t>
            </a:r>
          </a:p>
        </p:txBody>
      </p:sp>
      <p:cxnSp>
        <p:nvCxnSpPr>
          <p:cNvPr id="10" name="Straight Arrow Connector 9"/>
          <p:cNvCxnSpPr>
            <a:stCxn id="8" idx="3"/>
            <a:endCxn id="7" idx="1"/>
          </p:cNvCxnSpPr>
          <p:nvPr/>
        </p:nvCxnSpPr>
        <p:spPr>
          <a:xfrm>
            <a:off x="3238500" y="6281155"/>
            <a:ext cx="295696" cy="47527"/>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12271" y="824593"/>
            <a:ext cx="3026229" cy="584775"/>
          </a:xfrm>
          <a:prstGeom prst="rect">
            <a:avLst/>
          </a:prstGeom>
          <a:noFill/>
          <a:ln w="19050">
            <a:solidFill>
              <a:srgbClr val="C00000"/>
            </a:solidFill>
          </a:ln>
        </p:spPr>
        <p:txBody>
          <a:bodyPr wrap="square" rtlCol="0">
            <a:spAutoFit/>
          </a:bodyPr>
          <a:lstStyle/>
          <a:p>
            <a:pPr marL="342900" indent="-342900">
              <a:buFont typeface="+mj-lt"/>
              <a:buAutoNum type="arabicPeriod" startAt="2"/>
            </a:pPr>
            <a:r>
              <a:rPr lang="en-CA" sz="1600" dirty="0"/>
              <a:t>Click on the </a:t>
            </a:r>
            <a:r>
              <a:rPr lang="en-CA" sz="1600" b="1" i="1" dirty="0"/>
              <a:t>Home</a:t>
            </a:r>
            <a:r>
              <a:rPr lang="en-CA" sz="1600" dirty="0"/>
              <a:t> tab if it is not already selected.</a:t>
            </a:r>
          </a:p>
        </p:txBody>
      </p:sp>
      <p:sp>
        <p:nvSpPr>
          <p:cNvPr id="15" name="Rounded Rectangle 14"/>
          <p:cNvSpPr/>
          <p:nvPr/>
        </p:nvSpPr>
        <p:spPr>
          <a:xfrm>
            <a:off x="4015818" y="1348648"/>
            <a:ext cx="518082" cy="289652"/>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7" name="Straight Arrow Connector 16"/>
          <p:cNvCxnSpPr>
            <a:stCxn id="14" idx="3"/>
            <a:endCxn id="15" idx="1"/>
          </p:cNvCxnSpPr>
          <p:nvPr/>
        </p:nvCxnSpPr>
        <p:spPr>
          <a:xfrm>
            <a:off x="3238500" y="1116981"/>
            <a:ext cx="777318" cy="376493"/>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12271" y="1975757"/>
            <a:ext cx="3026229" cy="830997"/>
          </a:xfrm>
          <a:prstGeom prst="rect">
            <a:avLst/>
          </a:prstGeom>
          <a:noFill/>
          <a:ln w="19050">
            <a:solidFill>
              <a:srgbClr val="C00000"/>
            </a:solidFill>
          </a:ln>
        </p:spPr>
        <p:txBody>
          <a:bodyPr wrap="square" rtlCol="0">
            <a:spAutoFit/>
          </a:bodyPr>
          <a:lstStyle/>
          <a:p>
            <a:pPr marL="342900" indent="-342900">
              <a:buFont typeface="+mj-lt"/>
              <a:buAutoNum type="arabicPeriod" startAt="3"/>
            </a:pPr>
            <a:r>
              <a:rPr lang="en-CA" sz="1600" dirty="0"/>
              <a:t>Click on the </a:t>
            </a:r>
            <a:r>
              <a:rPr lang="en-CA" sz="1600" b="1" i="1" dirty="0"/>
              <a:t>Rules</a:t>
            </a:r>
            <a:r>
              <a:rPr lang="en-CA" sz="1600" dirty="0"/>
              <a:t> command found in the </a:t>
            </a:r>
            <a:r>
              <a:rPr lang="en-CA" sz="1600" b="1" i="1" dirty="0"/>
              <a:t>Move</a:t>
            </a:r>
            <a:r>
              <a:rPr lang="en-CA" sz="1600" dirty="0"/>
              <a:t> group to see the menu.</a:t>
            </a:r>
          </a:p>
        </p:txBody>
      </p:sp>
      <p:sp>
        <p:nvSpPr>
          <p:cNvPr id="19" name="Rounded Rectangle 18"/>
          <p:cNvSpPr/>
          <p:nvPr/>
        </p:nvSpPr>
        <p:spPr>
          <a:xfrm>
            <a:off x="7916636" y="1925062"/>
            <a:ext cx="571500" cy="132154"/>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1" name="Straight Arrow Connector 20"/>
          <p:cNvCxnSpPr>
            <a:stCxn id="18" idx="3"/>
            <a:endCxn id="19" idx="1"/>
          </p:cNvCxnSpPr>
          <p:nvPr/>
        </p:nvCxnSpPr>
        <p:spPr>
          <a:xfrm flipV="1">
            <a:off x="3238500" y="1991139"/>
            <a:ext cx="4678136" cy="400117"/>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212271" y="3123485"/>
            <a:ext cx="3026230" cy="584775"/>
          </a:xfrm>
          <a:prstGeom prst="rect">
            <a:avLst/>
          </a:prstGeom>
          <a:noFill/>
          <a:ln w="19050">
            <a:solidFill>
              <a:srgbClr val="00B050"/>
            </a:solidFill>
          </a:ln>
        </p:spPr>
        <p:txBody>
          <a:bodyPr wrap="square" rtlCol="0">
            <a:spAutoFit/>
          </a:bodyPr>
          <a:lstStyle/>
          <a:p>
            <a:pPr marL="342900" indent="-342900">
              <a:buFont typeface="+mj-lt"/>
              <a:buAutoNum type="arabicPeriod" startAt="4"/>
            </a:pPr>
            <a:r>
              <a:rPr lang="en-CA" sz="1600" dirty="0"/>
              <a:t>Click on the </a:t>
            </a:r>
            <a:r>
              <a:rPr lang="en-CA" sz="1600" b="1" i="1" dirty="0"/>
              <a:t>Manage</a:t>
            </a:r>
            <a:r>
              <a:rPr lang="en-CA" sz="1600" dirty="0"/>
              <a:t> </a:t>
            </a:r>
            <a:r>
              <a:rPr lang="en-CA" sz="1600" b="1" i="1" dirty="0"/>
              <a:t>Rules &amp; Alerts</a:t>
            </a:r>
            <a:endParaRPr lang="en-CA" sz="1600" dirty="0"/>
          </a:p>
        </p:txBody>
      </p:sp>
      <p:cxnSp>
        <p:nvCxnSpPr>
          <p:cNvPr id="25" name="Straight Arrow Connector 24"/>
          <p:cNvCxnSpPr>
            <a:endCxn id="28" idx="1"/>
          </p:cNvCxnSpPr>
          <p:nvPr/>
        </p:nvCxnSpPr>
        <p:spPr>
          <a:xfrm flipV="1">
            <a:off x="1838325" y="2289067"/>
            <a:ext cx="6078311" cy="385462"/>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16636" y="2055637"/>
            <a:ext cx="1647223" cy="466860"/>
          </a:xfrm>
          <a:prstGeom prst="rect">
            <a:avLst/>
          </a:prstGeom>
          <a:ln w="12700">
            <a:solidFill>
              <a:schemeClr val="bg1">
                <a:lumMod val="65000"/>
              </a:schemeClr>
            </a:solidFill>
          </a:ln>
        </p:spPr>
      </p:pic>
      <p:sp>
        <p:nvSpPr>
          <p:cNvPr id="31" name="Rectangle 30"/>
          <p:cNvSpPr/>
          <p:nvPr/>
        </p:nvSpPr>
        <p:spPr>
          <a:xfrm>
            <a:off x="7937806" y="2306076"/>
            <a:ext cx="1616528" cy="189114"/>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3" name="Straight Arrow Connector 32"/>
          <p:cNvCxnSpPr>
            <a:stCxn id="22" idx="3"/>
            <a:endCxn id="31" idx="1"/>
          </p:cNvCxnSpPr>
          <p:nvPr/>
        </p:nvCxnSpPr>
        <p:spPr>
          <a:xfrm flipV="1">
            <a:off x="3238501" y="2400633"/>
            <a:ext cx="4699305" cy="101524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34" name="Picture 3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8563" y="2801375"/>
            <a:ext cx="4475015" cy="3691693"/>
          </a:xfrm>
          <a:prstGeom prst="rect">
            <a:avLst/>
          </a:prstGeom>
        </p:spPr>
      </p:pic>
      <p:sp>
        <p:nvSpPr>
          <p:cNvPr id="35" name="TextBox 34"/>
          <p:cNvSpPr txBox="1"/>
          <p:nvPr/>
        </p:nvSpPr>
        <p:spPr>
          <a:xfrm>
            <a:off x="212271" y="4016829"/>
            <a:ext cx="3026229" cy="584775"/>
          </a:xfrm>
          <a:prstGeom prst="rect">
            <a:avLst/>
          </a:prstGeom>
          <a:noFill/>
          <a:ln w="19050">
            <a:solidFill>
              <a:srgbClr val="00B0F0"/>
            </a:solidFill>
          </a:ln>
        </p:spPr>
        <p:txBody>
          <a:bodyPr wrap="square" rtlCol="0">
            <a:spAutoFit/>
          </a:bodyPr>
          <a:lstStyle/>
          <a:p>
            <a:pPr marL="342900" indent="-342900">
              <a:buFont typeface="+mj-lt"/>
              <a:buAutoNum type="arabicPeriod" startAt="5"/>
            </a:pPr>
            <a:r>
              <a:rPr lang="en-CA" sz="1600" dirty="0"/>
              <a:t>On the dialog box that appears click on </a:t>
            </a:r>
            <a:r>
              <a:rPr lang="en-CA" sz="1600" b="1" i="1" dirty="0"/>
              <a:t>New Rule…</a:t>
            </a:r>
            <a:endParaRPr lang="en-CA" sz="1600" dirty="0"/>
          </a:p>
        </p:txBody>
      </p:sp>
      <p:cxnSp>
        <p:nvCxnSpPr>
          <p:cNvPr id="37" name="Straight Arrow Connector 36"/>
          <p:cNvCxnSpPr>
            <a:stCxn id="35" idx="3"/>
            <a:endCxn id="39" idx="1"/>
          </p:cNvCxnSpPr>
          <p:nvPr/>
        </p:nvCxnSpPr>
        <p:spPr>
          <a:xfrm flipV="1">
            <a:off x="3238500" y="3409163"/>
            <a:ext cx="3377640" cy="900054"/>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6616140" y="3327949"/>
            <a:ext cx="692256" cy="162428"/>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0" name="TextBox 39"/>
          <p:cNvSpPr txBox="1"/>
          <p:nvPr/>
        </p:nvSpPr>
        <p:spPr>
          <a:xfrm>
            <a:off x="1169200" y="172067"/>
            <a:ext cx="1410714" cy="400110"/>
          </a:xfrm>
          <a:prstGeom prst="rect">
            <a:avLst/>
          </a:prstGeom>
          <a:solidFill>
            <a:schemeClr val="accent2"/>
          </a:solidFill>
          <a:effectLst>
            <a:softEdge rad="63500"/>
          </a:effectLst>
        </p:spPr>
        <p:txBody>
          <a:bodyPr wrap="square" rtlCol="0">
            <a:spAutoFit/>
          </a:bodyPr>
          <a:lstStyle/>
          <a:p>
            <a:pPr algn="ctr"/>
            <a:r>
              <a:rPr lang="en-CA" sz="2000" dirty="0"/>
              <a:t>The Rules</a:t>
            </a:r>
          </a:p>
        </p:txBody>
      </p:sp>
    </p:spTree>
    <p:extLst>
      <p:ext uri="{BB962C8B-B14F-4D97-AF65-F5344CB8AC3E}">
        <p14:creationId xmlns:p14="http://schemas.microsoft.com/office/powerpoint/2010/main" val="1171624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5"/>
                                        </p:tgtEl>
                                      </p:cBhvr>
                                    </p:animEffect>
                                    <p:animScale>
                                      <p:cBhvr>
                                        <p:cTn id="13" dur="250" autoRev="1" fill="hold"/>
                                        <p:tgtEl>
                                          <p:spTgt spid="5"/>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p:cTn id="18" dur="1000" fill="hold"/>
                                        <p:tgtEl>
                                          <p:spTgt spid="8"/>
                                        </p:tgtEl>
                                        <p:attrNameLst>
                                          <p:attrName>ppt_w</p:attrName>
                                        </p:attrNameLst>
                                      </p:cBhvr>
                                      <p:tavLst>
                                        <p:tav tm="0">
                                          <p:val>
                                            <p:fltVal val="0"/>
                                          </p:val>
                                        </p:tav>
                                        <p:tav tm="100000">
                                          <p:val>
                                            <p:strVal val="#ppt_w"/>
                                          </p:val>
                                        </p:tav>
                                      </p:tavLst>
                                    </p:anim>
                                    <p:anim calcmode="lin" valueType="num">
                                      <p:cBhvr>
                                        <p:cTn id="19" dur="1000" fill="hold"/>
                                        <p:tgtEl>
                                          <p:spTgt spid="8"/>
                                        </p:tgtEl>
                                        <p:attrNameLst>
                                          <p:attrName>ppt_h</p:attrName>
                                        </p:attrNameLst>
                                      </p:cBhvr>
                                      <p:tavLst>
                                        <p:tav tm="0">
                                          <p:val>
                                            <p:fltVal val="0"/>
                                          </p:val>
                                        </p:tav>
                                        <p:tav tm="100000">
                                          <p:val>
                                            <p:strVal val="#ppt_h"/>
                                          </p:val>
                                        </p:tav>
                                      </p:tavLst>
                                    </p:anim>
                                    <p:anim calcmode="lin" valueType="num">
                                      <p:cBhvr>
                                        <p:cTn id="20" dur="1000" fill="hold"/>
                                        <p:tgtEl>
                                          <p:spTgt spid="8"/>
                                        </p:tgtEl>
                                        <p:attrNameLst>
                                          <p:attrName>style.rotation</p:attrName>
                                        </p:attrNameLst>
                                      </p:cBhvr>
                                      <p:tavLst>
                                        <p:tav tm="0">
                                          <p:val>
                                            <p:fltVal val="90"/>
                                          </p:val>
                                        </p:tav>
                                        <p:tav tm="100000">
                                          <p:val>
                                            <p:fltVal val="0"/>
                                          </p:val>
                                        </p:tav>
                                      </p:tavLst>
                                    </p:anim>
                                    <p:animEffect transition="in" filter="fade">
                                      <p:cBhvr>
                                        <p:cTn id="21" dur="1000"/>
                                        <p:tgtEl>
                                          <p:spTgt spid="8"/>
                                        </p:tgtEl>
                                      </p:cBhvr>
                                    </p:animEffect>
                                  </p:childTnLst>
                                </p:cTn>
                              </p:par>
                              <p:par>
                                <p:cTn id="22" presetID="31"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1000" fill="hold"/>
                                        <p:tgtEl>
                                          <p:spTgt spid="10"/>
                                        </p:tgtEl>
                                        <p:attrNameLst>
                                          <p:attrName>ppt_w</p:attrName>
                                        </p:attrNameLst>
                                      </p:cBhvr>
                                      <p:tavLst>
                                        <p:tav tm="0">
                                          <p:val>
                                            <p:fltVal val="0"/>
                                          </p:val>
                                        </p:tav>
                                        <p:tav tm="100000">
                                          <p:val>
                                            <p:strVal val="#ppt_w"/>
                                          </p:val>
                                        </p:tav>
                                      </p:tavLst>
                                    </p:anim>
                                    <p:anim calcmode="lin" valueType="num">
                                      <p:cBhvr>
                                        <p:cTn id="25" dur="1000" fill="hold"/>
                                        <p:tgtEl>
                                          <p:spTgt spid="10"/>
                                        </p:tgtEl>
                                        <p:attrNameLst>
                                          <p:attrName>ppt_h</p:attrName>
                                        </p:attrNameLst>
                                      </p:cBhvr>
                                      <p:tavLst>
                                        <p:tav tm="0">
                                          <p:val>
                                            <p:fltVal val="0"/>
                                          </p:val>
                                        </p:tav>
                                        <p:tav tm="100000">
                                          <p:val>
                                            <p:strVal val="#ppt_h"/>
                                          </p:val>
                                        </p:tav>
                                      </p:tavLst>
                                    </p:anim>
                                    <p:anim calcmode="lin" valueType="num">
                                      <p:cBhvr>
                                        <p:cTn id="26" dur="1000" fill="hold"/>
                                        <p:tgtEl>
                                          <p:spTgt spid="10"/>
                                        </p:tgtEl>
                                        <p:attrNameLst>
                                          <p:attrName>style.rotation</p:attrName>
                                        </p:attrNameLst>
                                      </p:cBhvr>
                                      <p:tavLst>
                                        <p:tav tm="0">
                                          <p:val>
                                            <p:fltVal val="90"/>
                                          </p:val>
                                        </p:tav>
                                        <p:tav tm="100000">
                                          <p:val>
                                            <p:fltVal val="0"/>
                                          </p:val>
                                        </p:tav>
                                      </p:tavLst>
                                    </p:anim>
                                    <p:animEffect transition="in" filter="fade">
                                      <p:cBhvr>
                                        <p:cTn id="27" dur="1000"/>
                                        <p:tgtEl>
                                          <p:spTgt spid="10"/>
                                        </p:tgtEl>
                                      </p:cBhvr>
                                    </p:animEffect>
                                  </p:childTnLst>
                                </p:cTn>
                              </p:par>
                            </p:childTnLst>
                          </p:cTn>
                        </p:par>
                        <p:par>
                          <p:cTn id="28" fill="hold">
                            <p:stCondLst>
                              <p:cond delay="1000"/>
                            </p:stCondLst>
                            <p:childTnLst>
                              <p:par>
                                <p:cTn id="29" presetID="53" presetClass="entr" presetSubtype="16" fill="hold" grpId="0" nodeType="after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500" fill="hold"/>
                                        <p:tgtEl>
                                          <p:spTgt spid="7"/>
                                        </p:tgtEl>
                                        <p:attrNameLst>
                                          <p:attrName>ppt_w</p:attrName>
                                        </p:attrNameLst>
                                      </p:cBhvr>
                                      <p:tavLst>
                                        <p:tav tm="0">
                                          <p:val>
                                            <p:fltVal val="0"/>
                                          </p:val>
                                        </p:tav>
                                        <p:tav tm="100000">
                                          <p:val>
                                            <p:strVal val="#ppt_w"/>
                                          </p:val>
                                        </p:tav>
                                      </p:tavLst>
                                    </p:anim>
                                    <p:anim calcmode="lin" valueType="num">
                                      <p:cBhvr>
                                        <p:cTn id="32" dur="500" fill="hold"/>
                                        <p:tgtEl>
                                          <p:spTgt spid="7"/>
                                        </p:tgtEl>
                                        <p:attrNameLst>
                                          <p:attrName>ppt_h</p:attrName>
                                        </p:attrNameLst>
                                      </p:cBhvr>
                                      <p:tavLst>
                                        <p:tav tm="0">
                                          <p:val>
                                            <p:fltVal val="0"/>
                                          </p:val>
                                        </p:tav>
                                        <p:tav tm="100000">
                                          <p:val>
                                            <p:strVal val="#ppt_h"/>
                                          </p:val>
                                        </p:tav>
                                      </p:tavLst>
                                    </p:anim>
                                    <p:animEffect transition="in" filter="fade">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 calcmode="lin" valueType="num">
                                      <p:cBhvr>
                                        <p:cTn id="38" dur="1000" fill="hold"/>
                                        <p:tgtEl>
                                          <p:spTgt spid="14"/>
                                        </p:tgtEl>
                                        <p:attrNameLst>
                                          <p:attrName>ppt_w</p:attrName>
                                        </p:attrNameLst>
                                      </p:cBhvr>
                                      <p:tavLst>
                                        <p:tav tm="0">
                                          <p:val>
                                            <p:fltVal val="0"/>
                                          </p:val>
                                        </p:tav>
                                        <p:tav tm="100000">
                                          <p:val>
                                            <p:strVal val="#ppt_w"/>
                                          </p:val>
                                        </p:tav>
                                      </p:tavLst>
                                    </p:anim>
                                    <p:anim calcmode="lin" valueType="num">
                                      <p:cBhvr>
                                        <p:cTn id="39" dur="1000" fill="hold"/>
                                        <p:tgtEl>
                                          <p:spTgt spid="14"/>
                                        </p:tgtEl>
                                        <p:attrNameLst>
                                          <p:attrName>ppt_h</p:attrName>
                                        </p:attrNameLst>
                                      </p:cBhvr>
                                      <p:tavLst>
                                        <p:tav tm="0">
                                          <p:val>
                                            <p:fltVal val="0"/>
                                          </p:val>
                                        </p:tav>
                                        <p:tav tm="100000">
                                          <p:val>
                                            <p:strVal val="#ppt_h"/>
                                          </p:val>
                                        </p:tav>
                                      </p:tavLst>
                                    </p:anim>
                                    <p:anim calcmode="lin" valueType="num">
                                      <p:cBhvr>
                                        <p:cTn id="40" dur="1000" fill="hold"/>
                                        <p:tgtEl>
                                          <p:spTgt spid="14"/>
                                        </p:tgtEl>
                                        <p:attrNameLst>
                                          <p:attrName>style.rotation</p:attrName>
                                        </p:attrNameLst>
                                      </p:cBhvr>
                                      <p:tavLst>
                                        <p:tav tm="0">
                                          <p:val>
                                            <p:fltVal val="90"/>
                                          </p:val>
                                        </p:tav>
                                        <p:tav tm="100000">
                                          <p:val>
                                            <p:fltVal val="0"/>
                                          </p:val>
                                        </p:tav>
                                      </p:tavLst>
                                    </p:anim>
                                    <p:animEffect transition="in" filter="fade">
                                      <p:cBhvr>
                                        <p:cTn id="41" dur="1000"/>
                                        <p:tgtEl>
                                          <p:spTgt spid="14"/>
                                        </p:tgtEl>
                                      </p:cBhvr>
                                    </p:animEffect>
                                  </p:childTnLst>
                                </p:cTn>
                              </p:par>
                            </p:childTnLst>
                          </p:cTn>
                        </p:par>
                        <p:par>
                          <p:cTn id="42" fill="hold">
                            <p:stCondLst>
                              <p:cond delay="1000"/>
                            </p:stCondLst>
                            <p:childTnLst>
                              <p:par>
                                <p:cTn id="43" presetID="53" presetClass="entr" presetSubtype="16" fill="hold" nodeType="after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p:cTn id="45" dur="500" fill="hold"/>
                                        <p:tgtEl>
                                          <p:spTgt spid="17"/>
                                        </p:tgtEl>
                                        <p:attrNameLst>
                                          <p:attrName>ppt_w</p:attrName>
                                        </p:attrNameLst>
                                      </p:cBhvr>
                                      <p:tavLst>
                                        <p:tav tm="0">
                                          <p:val>
                                            <p:fltVal val="0"/>
                                          </p:val>
                                        </p:tav>
                                        <p:tav tm="100000">
                                          <p:val>
                                            <p:strVal val="#ppt_w"/>
                                          </p:val>
                                        </p:tav>
                                      </p:tavLst>
                                    </p:anim>
                                    <p:anim calcmode="lin" valueType="num">
                                      <p:cBhvr>
                                        <p:cTn id="46" dur="500" fill="hold"/>
                                        <p:tgtEl>
                                          <p:spTgt spid="17"/>
                                        </p:tgtEl>
                                        <p:attrNameLst>
                                          <p:attrName>ppt_h</p:attrName>
                                        </p:attrNameLst>
                                      </p:cBhvr>
                                      <p:tavLst>
                                        <p:tav tm="0">
                                          <p:val>
                                            <p:fltVal val="0"/>
                                          </p:val>
                                        </p:tav>
                                        <p:tav tm="100000">
                                          <p:val>
                                            <p:strVal val="#ppt_h"/>
                                          </p:val>
                                        </p:tav>
                                      </p:tavLst>
                                    </p:anim>
                                    <p:animEffect transition="in" filter="fade">
                                      <p:cBhvr>
                                        <p:cTn id="47" dur="500"/>
                                        <p:tgtEl>
                                          <p:spTgt spid="17"/>
                                        </p:tgtEl>
                                      </p:cBhvr>
                                    </p:animEffect>
                                  </p:childTnLst>
                                </p:cTn>
                              </p:par>
                            </p:childTnLst>
                          </p:cTn>
                        </p:par>
                        <p:par>
                          <p:cTn id="48" fill="hold">
                            <p:stCondLst>
                              <p:cond delay="1500"/>
                            </p:stCondLst>
                            <p:childTnLst>
                              <p:par>
                                <p:cTn id="49" presetID="1" presetClass="entr" presetSubtype="0" fill="hold" grpId="0" nodeType="afterEffect">
                                  <p:stCondLst>
                                    <p:cond delay="0"/>
                                  </p:stCondLst>
                                  <p:childTnLst>
                                    <p:set>
                                      <p:cBhvr>
                                        <p:cTn id="50" dur="1" fill="hold">
                                          <p:stCondLst>
                                            <p:cond delay="0"/>
                                          </p:stCondLst>
                                        </p:cTn>
                                        <p:tgtEl>
                                          <p:spTgt spid="1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 calcmode="lin" valueType="num">
                                      <p:cBhvr>
                                        <p:cTn id="55" dur="1000" fill="hold"/>
                                        <p:tgtEl>
                                          <p:spTgt spid="18"/>
                                        </p:tgtEl>
                                        <p:attrNameLst>
                                          <p:attrName>ppt_w</p:attrName>
                                        </p:attrNameLst>
                                      </p:cBhvr>
                                      <p:tavLst>
                                        <p:tav tm="0">
                                          <p:val>
                                            <p:fltVal val="0"/>
                                          </p:val>
                                        </p:tav>
                                        <p:tav tm="100000">
                                          <p:val>
                                            <p:strVal val="#ppt_w"/>
                                          </p:val>
                                        </p:tav>
                                      </p:tavLst>
                                    </p:anim>
                                    <p:anim calcmode="lin" valueType="num">
                                      <p:cBhvr>
                                        <p:cTn id="56" dur="1000" fill="hold"/>
                                        <p:tgtEl>
                                          <p:spTgt spid="18"/>
                                        </p:tgtEl>
                                        <p:attrNameLst>
                                          <p:attrName>ppt_h</p:attrName>
                                        </p:attrNameLst>
                                      </p:cBhvr>
                                      <p:tavLst>
                                        <p:tav tm="0">
                                          <p:val>
                                            <p:fltVal val="0"/>
                                          </p:val>
                                        </p:tav>
                                        <p:tav tm="100000">
                                          <p:val>
                                            <p:strVal val="#ppt_h"/>
                                          </p:val>
                                        </p:tav>
                                      </p:tavLst>
                                    </p:anim>
                                    <p:anim calcmode="lin" valueType="num">
                                      <p:cBhvr>
                                        <p:cTn id="57" dur="1000" fill="hold"/>
                                        <p:tgtEl>
                                          <p:spTgt spid="18"/>
                                        </p:tgtEl>
                                        <p:attrNameLst>
                                          <p:attrName>style.rotation</p:attrName>
                                        </p:attrNameLst>
                                      </p:cBhvr>
                                      <p:tavLst>
                                        <p:tav tm="0">
                                          <p:val>
                                            <p:fltVal val="90"/>
                                          </p:val>
                                        </p:tav>
                                        <p:tav tm="100000">
                                          <p:val>
                                            <p:fltVal val="0"/>
                                          </p:val>
                                        </p:tav>
                                      </p:tavLst>
                                    </p:anim>
                                    <p:animEffect transition="in" filter="fade">
                                      <p:cBhvr>
                                        <p:cTn id="58" dur="1000"/>
                                        <p:tgtEl>
                                          <p:spTgt spid="18"/>
                                        </p:tgtEl>
                                      </p:cBhvr>
                                    </p:animEffect>
                                  </p:childTnLst>
                                </p:cTn>
                              </p:par>
                            </p:childTnLst>
                          </p:cTn>
                        </p:par>
                        <p:par>
                          <p:cTn id="59" fill="hold">
                            <p:stCondLst>
                              <p:cond delay="1000"/>
                            </p:stCondLst>
                            <p:childTnLst>
                              <p:par>
                                <p:cTn id="60" presetID="53" presetClass="entr" presetSubtype="16" fill="hold" nodeType="afterEffect">
                                  <p:stCondLst>
                                    <p:cond delay="0"/>
                                  </p:stCondLst>
                                  <p:childTnLst>
                                    <p:set>
                                      <p:cBhvr>
                                        <p:cTn id="61" dur="1" fill="hold">
                                          <p:stCondLst>
                                            <p:cond delay="0"/>
                                          </p:stCondLst>
                                        </p:cTn>
                                        <p:tgtEl>
                                          <p:spTgt spid="21"/>
                                        </p:tgtEl>
                                        <p:attrNameLst>
                                          <p:attrName>style.visibility</p:attrName>
                                        </p:attrNameLst>
                                      </p:cBhvr>
                                      <p:to>
                                        <p:strVal val="visible"/>
                                      </p:to>
                                    </p:set>
                                    <p:anim calcmode="lin" valueType="num">
                                      <p:cBhvr>
                                        <p:cTn id="62" dur="500" fill="hold"/>
                                        <p:tgtEl>
                                          <p:spTgt spid="21"/>
                                        </p:tgtEl>
                                        <p:attrNameLst>
                                          <p:attrName>ppt_w</p:attrName>
                                        </p:attrNameLst>
                                      </p:cBhvr>
                                      <p:tavLst>
                                        <p:tav tm="0">
                                          <p:val>
                                            <p:fltVal val="0"/>
                                          </p:val>
                                        </p:tav>
                                        <p:tav tm="100000">
                                          <p:val>
                                            <p:strVal val="#ppt_w"/>
                                          </p:val>
                                        </p:tav>
                                      </p:tavLst>
                                    </p:anim>
                                    <p:anim calcmode="lin" valueType="num">
                                      <p:cBhvr>
                                        <p:cTn id="63" dur="500" fill="hold"/>
                                        <p:tgtEl>
                                          <p:spTgt spid="21"/>
                                        </p:tgtEl>
                                        <p:attrNameLst>
                                          <p:attrName>ppt_h</p:attrName>
                                        </p:attrNameLst>
                                      </p:cBhvr>
                                      <p:tavLst>
                                        <p:tav tm="0">
                                          <p:val>
                                            <p:fltVal val="0"/>
                                          </p:val>
                                        </p:tav>
                                        <p:tav tm="100000">
                                          <p:val>
                                            <p:strVal val="#ppt_h"/>
                                          </p:val>
                                        </p:tav>
                                      </p:tavLst>
                                    </p:anim>
                                    <p:animEffect transition="in" filter="fade">
                                      <p:cBhvr>
                                        <p:cTn id="64" dur="500"/>
                                        <p:tgtEl>
                                          <p:spTgt spid="21"/>
                                        </p:tgtEl>
                                      </p:cBhvr>
                                    </p:animEffect>
                                  </p:childTnLst>
                                </p:cTn>
                              </p:par>
                            </p:childTnLst>
                          </p:cTn>
                        </p:par>
                        <p:par>
                          <p:cTn id="65" fill="hold">
                            <p:stCondLst>
                              <p:cond delay="1500"/>
                            </p:stCondLst>
                            <p:childTnLst>
                              <p:par>
                                <p:cTn id="66" presetID="1" presetClass="entr" presetSubtype="0" fill="hold" grpId="0" nodeType="afterEffect">
                                  <p:stCondLst>
                                    <p:cond delay="0"/>
                                  </p:stCondLst>
                                  <p:childTnLst>
                                    <p:set>
                                      <p:cBhvr>
                                        <p:cTn id="67" dur="1" fill="hold">
                                          <p:stCondLst>
                                            <p:cond delay="0"/>
                                          </p:stCondLst>
                                        </p:cTn>
                                        <p:tgtEl>
                                          <p:spTgt spid="19"/>
                                        </p:tgtEl>
                                        <p:attrNameLst>
                                          <p:attrName>style.visibility</p:attrName>
                                        </p:attrNameLst>
                                      </p:cBhvr>
                                      <p:to>
                                        <p:strVal val="visible"/>
                                      </p:to>
                                    </p:set>
                                  </p:childTnLst>
                                </p:cTn>
                              </p:par>
                            </p:childTnLst>
                          </p:cTn>
                        </p:par>
                        <p:par>
                          <p:cTn id="68" fill="hold">
                            <p:stCondLst>
                              <p:cond delay="1500"/>
                            </p:stCondLst>
                            <p:childTnLst>
                              <p:par>
                                <p:cTn id="69" presetID="53" presetClass="entr" presetSubtype="16" fill="hold" nodeType="afterEffect">
                                  <p:stCondLst>
                                    <p:cond delay="0"/>
                                  </p:stCondLst>
                                  <p:childTnLst>
                                    <p:set>
                                      <p:cBhvr>
                                        <p:cTn id="70" dur="1" fill="hold">
                                          <p:stCondLst>
                                            <p:cond delay="0"/>
                                          </p:stCondLst>
                                        </p:cTn>
                                        <p:tgtEl>
                                          <p:spTgt spid="25"/>
                                        </p:tgtEl>
                                        <p:attrNameLst>
                                          <p:attrName>style.visibility</p:attrName>
                                        </p:attrNameLst>
                                      </p:cBhvr>
                                      <p:to>
                                        <p:strVal val="visible"/>
                                      </p:to>
                                    </p:set>
                                    <p:anim calcmode="lin" valueType="num">
                                      <p:cBhvr>
                                        <p:cTn id="71" dur="500" fill="hold"/>
                                        <p:tgtEl>
                                          <p:spTgt spid="25"/>
                                        </p:tgtEl>
                                        <p:attrNameLst>
                                          <p:attrName>ppt_w</p:attrName>
                                        </p:attrNameLst>
                                      </p:cBhvr>
                                      <p:tavLst>
                                        <p:tav tm="0">
                                          <p:val>
                                            <p:fltVal val="0"/>
                                          </p:val>
                                        </p:tav>
                                        <p:tav tm="100000">
                                          <p:val>
                                            <p:strVal val="#ppt_w"/>
                                          </p:val>
                                        </p:tav>
                                      </p:tavLst>
                                    </p:anim>
                                    <p:anim calcmode="lin" valueType="num">
                                      <p:cBhvr>
                                        <p:cTn id="72" dur="500" fill="hold"/>
                                        <p:tgtEl>
                                          <p:spTgt spid="25"/>
                                        </p:tgtEl>
                                        <p:attrNameLst>
                                          <p:attrName>ppt_h</p:attrName>
                                        </p:attrNameLst>
                                      </p:cBhvr>
                                      <p:tavLst>
                                        <p:tav tm="0">
                                          <p:val>
                                            <p:fltVal val="0"/>
                                          </p:val>
                                        </p:tav>
                                        <p:tav tm="100000">
                                          <p:val>
                                            <p:strVal val="#ppt_h"/>
                                          </p:val>
                                        </p:tav>
                                      </p:tavLst>
                                    </p:anim>
                                    <p:animEffect transition="in" filter="fade">
                                      <p:cBhvr>
                                        <p:cTn id="73" dur="500"/>
                                        <p:tgtEl>
                                          <p:spTgt spid="25"/>
                                        </p:tgtEl>
                                      </p:cBhvr>
                                    </p:animEffect>
                                  </p:childTnLst>
                                </p:cTn>
                              </p:par>
                            </p:childTnLst>
                          </p:cTn>
                        </p:par>
                        <p:par>
                          <p:cTn id="74" fill="hold">
                            <p:stCondLst>
                              <p:cond delay="2000"/>
                            </p:stCondLst>
                            <p:childTnLst>
                              <p:par>
                                <p:cTn id="75" presetID="1" presetClass="entr" presetSubtype="0" fill="hold" nodeType="afterEffect">
                                  <p:stCondLst>
                                    <p:cond delay="0"/>
                                  </p:stCondLst>
                                  <p:childTnLst>
                                    <p:set>
                                      <p:cBhvr>
                                        <p:cTn id="76" dur="1" fill="hold">
                                          <p:stCondLst>
                                            <p:cond delay="0"/>
                                          </p:stCondLst>
                                        </p:cTn>
                                        <p:tgtEl>
                                          <p:spTgt spid="28"/>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31" presetClass="entr" presetSubtype="0" fill="hold" grpId="0" nodeType="clickEffect">
                                  <p:stCondLst>
                                    <p:cond delay="0"/>
                                  </p:stCondLst>
                                  <p:childTnLst>
                                    <p:set>
                                      <p:cBhvr>
                                        <p:cTn id="80" dur="1" fill="hold">
                                          <p:stCondLst>
                                            <p:cond delay="0"/>
                                          </p:stCondLst>
                                        </p:cTn>
                                        <p:tgtEl>
                                          <p:spTgt spid="22"/>
                                        </p:tgtEl>
                                        <p:attrNameLst>
                                          <p:attrName>style.visibility</p:attrName>
                                        </p:attrNameLst>
                                      </p:cBhvr>
                                      <p:to>
                                        <p:strVal val="visible"/>
                                      </p:to>
                                    </p:set>
                                    <p:anim calcmode="lin" valueType="num">
                                      <p:cBhvr>
                                        <p:cTn id="81" dur="1000" fill="hold"/>
                                        <p:tgtEl>
                                          <p:spTgt spid="22"/>
                                        </p:tgtEl>
                                        <p:attrNameLst>
                                          <p:attrName>ppt_w</p:attrName>
                                        </p:attrNameLst>
                                      </p:cBhvr>
                                      <p:tavLst>
                                        <p:tav tm="0">
                                          <p:val>
                                            <p:fltVal val="0"/>
                                          </p:val>
                                        </p:tav>
                                        <p:tav tm="100000">
                                          <p:val>
                                            <p:strVal val="#ppt_w"/>
                                          </p:val>
                                        </p:tav>
                                      </p:tavLst>
                                    </p:anim>
                                    <p:anim calcmode="lin" valueType="num">
                                      <p:cBhvr>
                                        <p:cTn id="82" dur="1000" fill="hold"/>
                                        <p:tgtEl>
                                          <p:spTgt spid="22"/>
                                        </p:tgtEl>
                                        <p:attrNameLst>
                                          <p:attrName>ppt_h</p:attrName>
                                        </p:attrNameLst>
                                      </p:cBhvr>
                                      <p:tavLst>
                                        <p:tav tm="0">
                                          <p:val>
                                            <p:fltVal val="0"/>
                                          </p:val>
                                        </p:tav>
                                        <p:tav tm="100000">
                                          <p:val>
                                            <p:strVal val="#ppt_h"/>
                                          </p:val>
                                        </p:tav>
                                      </p:tavLst>
                                    </p:anim>
                                    <p:anim calcmode="lin" valueType="num">
                                      <p:cBhvr>
                                        <p:cTn id="83" dur="1000" fill="hold"/>
                                        <p:tgtEl>
                                          <p:spTgt spid="22"/>
                                        </p:tgtEl>
                                        <p:attrNameLst>
                                          <p:attrName>style.rotation</p:attrName>
                                        </p:attrNameLst>
                                      </p:cBhvr>
                                      <p:tavLst>
                                        <p:tav tm="0">
                                          <p:val>
                                            <p:fltVal val="90"/>
                                          </p:val>
                                        </p:tav>
                                        <p:tav tm="100000">
                                          <p:val>
                                            <p:fltVal val="0"/>
                                          </p:val>
                                        </p:tav>
                                      </p:tavLst>
                                    </p:anim>
                                    <p:animEffect transition="in" filter="fade">
                                      <p:cBhvr>
                                        <p:cTn id="84" dur="1000"/>
                                        <p:tgtEl>
                                          <p:spTgt spid="22"/>
                                        </p:tgtEl>
                                      </p:cBhvr>
                                    </p:animEffect>
                                  </p:childTnLst>
                                </p:cTn>
                              </p:par>
                            </p:childTnLst>
                          </p:cTn>
                        </p:par>
                        <p:par>
                          <p:cTn id="85" fill="hold">
                            <p:stCondLst>
                              <p:cond delay="1000"/>
                            </p:stCondLst>
                            <p:childTnLst>
                              <p:par>
                                <p:cTn id="86" presetID="53" presetClass="entr" presetSubtype="16" fill="hold" nodeType="afterEffect">
                                  <p:stCondLst>
                                    <p:cond delay="0"/>
                                  </p:stCondLst>
                                  <p:childTnLst>
                                    <p:set>
                                      <p:cBhvr>
                                        <p:cTn id="87" dur="1" fill="hold">
                                          <p:stCondLst>
                                            <p:cond delay="0"/>
                                          </p:stCondLst>
                                        </p:cTn>
                                        <p:tgtEl>
                                          <p:spTgt spid="33"/>
                                        </p:tgtEl>
                                        <p:attrNameLst>
                                          <p:attrName>style.visibility</p:attrName>
                                        </p:attrNameLst>
                                      </p:cBhvr>
                                      <p:to>
                                        <p:strVal val="visible"/>
                                      </p:to>
                                    </p:set>
                                    <p:anim calcmode="lin" valueType="num">
                                      <p:cBhvr>
                                        <p:cTn id="88" dur="500" fill="hold"/>
                                        <p:tgtEl>
                                          <p:spTgt spid="33"/>
                                        </p:tgtEl>
                                        <p:attrNameLst>
                                          <p:attrName>ppt_w</p:attrName>
                                        </p:attrNameLst>
                                      </p:cBhvr>
                                      <p:tavLst>
                                        <p:tav tm="0">
                                          <p:val>
                                            <p:fltVal val="0"/>
                                          </p:val>
                                        </p:tav>
                                        <p:tav tm="100000">
                                          <p:val>
                                            <p:strVal val="#ppt_w"/>
                                          </p:val>
                                        </p:tav>
                                      </p:tavLst>
                                    </p:anim>
                                    <p:anim calcmode="lin" valueType="num">
                                      <p:cBhvr>
                                        <p:cTn id="89" dur="500" fill="hold"/>
                                        <p:tgtEl>
                                          <p:spTgt spid="33"/>
                                        </p:tgtEl>
                                        <p:attrNameLst>
                                          <p:attrName>ppt_h</p:attrName>
                                        </p:attrNameLst>
                                      </p:cBhvr>
                                      <p:tavLst>
                                        <p:tav tm="0">
                                          <p:val>
                                            <p:fltVal val="0"/>
                                          </p:val>
                                        </p:tav>
                                        <p:tav tm="100000">
                                          <p:val>
                                            <p:strVal val="#ppt_h"/>
                                          </p:val>
                                        </p:tav>
                                      </p:tavLst>
                                    </p:anim>
                                    <p:animEffect transition="in" filter="fade">
                                      <p:cBhvr>
                                        <p:cTn id="90" dur="500"/>
                                        <p:tgtEl>
                                          <p:spTgt spid="33"/>
                                        </p:tgtEl>
                                      </p:cBhvr>
                                    </p:animEffect>
                                  </p:childTnLst>
                                </p:cTn>
                              </p:par>
                            </p:childTnLst>
                          </p:cTn>
                        </p:par>
                        <p:par>
                          <p:cTn id="91" fill="hold">
                            <p:stCondLst>
                              <p:cond delay="1500"/>
                            </p:stCondLst>
                            <p:childTnLst>
                              <p:par>
                                <p:cTn id="92" presetID="1" presetClass="entr" presetSubtype="0" fill="hold" grpId="0" nodeType="afterEffect">
                                  <p:stCondLst>
                                    <p:cond delay="0"/>
                                  </p:stCondLst>
                                  <p:childTnLst>
                                    <p:set>
                                      <p:cBhvr>
                                        <p:cTn id="93" dur="1" fill="hold">
                                          <p:stCondLst>
                                            <p:cond delay="0"/>
                                          </p:stCondLst>
                                        </p:cTn>
                                        <p:tgtEl>
                                          <p:spTgt spid="31"/>
                                        </p:tgtEl>
                                        <p:attrNameLst>
                                          <p:attrName>style.visibility</p:attrName>
                                        </p:attrNameLst>
                                      </p:cBhvr>
                                      <p:to>
                                        <p:strVal val="visible"/>
                                      </p:to>
                                    </p:set>
                                  </p:childTnLst>
                                </p:cTn>
                              </p:par>
                            </p:childTnLst>
                          </p:cTn>
                        </p:par>
                      </p:childTnLst>
                    </p:cTn>
                  </p:par>
                  <p:par>
                    <p:cTn id="94" fill="hold">
                      <p:stCondLst>
                        <p:cond delay="indefinite"/>
                      </p:stCondLst>
                      <p:childTnLst>
                        <p:par>
                          <p:cTn id="95" fill="hold">
                            <p:stCondLst>
                              <p:cond delay="0"/>
                            </p:stCondLst>
                            <p:childTnLst>
                              <p:par>
                                <p:cTn id="96" presetID="31" presetClass="entr" presetSubtype="0" fill="hold" grpId="0" nodeType="clickEffect">
                                  <p:stCondLst>
                                    <p:cond delay="0"/>
                                  </p:stCondLst>
                                  <p:childTnLst>
                                    <p:set>
                                      <p:cBhvr>
                                        <p:cTn id="97" dur="1" fill="hold">
                                          <p:stCondLst>
                                            <p:cond delay="0"/>
                                          </p:stCondLst>
                                        </p:cTn>
                                        <p:tgtEl>
                                          <p:spTgt spid="35"/>
                                        </p:tgtEl>
                                        <p:attrNameLst>
                                          <p:attrName>style.visibility</p:attrName>
                                        </p:attrNameLst>
                                      </p:cBhvr>
                                      <p:to>
                                        <p:strVal val="visible"/>
                                      </p:to>
                                    </p:set>
                                    <p:anim calcmode="lin" valueType="num">
                                      <p:cBhvr>
                                        <p:cTn id="98" dur="1000" fill="hold"/>
                                        <p:tgtEl>
                                          <p:spTgt spid="35"/>
                                        </p:tgtEl>
                                        <p:attrNameLst>
                                          <p:attrName>ppt_w</p:attrName>
                                        </p:attrNameLst>
                                      </p:cBhvr>
                                      <p:tavLst>
                                        <p:tav tm="0">
                                          <p:val>
                                            <p:fltVal val="0"/>
                                          </p:val>
                                        </p:tav>
                                        <p:tav tm="100000">
                                          <p:val>
                                            <p:strVal val="#ppt_w"/>
                                          </p:val>
                                        </p:tav>
                                      </p:tavLst>
                                    </p:anim>
                                    <p:anim calcmode="lin" valueType="num">
                                      <p:cBhvr>
                                        <p:cTn id="99" dur="1000" fill="hold"/>
                                        <p:tgtEl>
                                          <p:spTgt spid="35"/>
                                        </p:tgtEl>
                                        <p:attrNameLst>
                                          <p:attrName>ppt_h</p:attrName>
                                        </p:attrNameLst>
                                      </p:cBhvr>
                                      <p:tavLst>
                                        <p:tav tm="0">
                                          <p:val>
                                            <p:fltVal val="0"/>
                                          </p:val>
                                        </p:tav>
                                        <p:tav tm="100000">
                                          <p:val>
                                            <p:strVal val="#ppt_h"/>
                                          </p:val>
                                        </p:tav>
                                      </p:tavLst>
                                    </p:anim>
                                    <p:anim calcmode="lin" valueType="num">
                                      <p:cBhvr>
                                        <p:cTn id="100" dur="1000" fill="hold"/>
                                        <p:tgtEl>
                                          <p:spTgt spid="35"/>
                                        </p:tgtEl>
                                        <p:attrNameLst>
                                          <p:attrName>style.rotation</p:attrName>
                                        </p:attrNameLst>
                                      </p:cBhvr>
                                      <p:tavLst>
                                        <p:tav tm="0">
                                          <p:val>
                                            <p:fltVal val="90"/>
                                          </p:val>
                                        </p:tav>
                                        <p:tav tm="100000">
                                          <p:val>
                                            <p:fltVal val="0"/>
                                          </p:val>
                                        </p:tav>
                                      </p:tavLst>
                                    </p:anim>
                                    <p:animEffect transition="in" filter="fade">
                                      <p:cBhvr>
                                        <p:cTn id="101" dur="1000"/>
                                        <p:tgtEl>
                                          <p:spTgt spid="35"/>
                                        </p:tgtEl>
                                      </p:cBhvr>
                                    </p:animEffect>
                                  </p:childTnLst>
                                </p:cTn>
                              </p:par>
                            </p:childTnLst>
                          </p:cTn>
                        </p:par>
                        <p:par>
                          <p:cTn id="102" fill="hold">
                            <p:stCondLst>
                              <p:cond delay="1000"/>
                            </p:stCondLst>
                            <p:childTnLst>
                              <p:par>
                                <p:cTn id="103" presetID="1" presetClass="entr" presetSubtype="0" fill="hold" nodeType="afterEffect">
                                  <p:stCondLst>
                                    <p:cond delay="0"/>
                                  </p:stCondLst>
                                  <p:childTnLst>
                                    <p:set>
                                      <p:cBhvr>
                                        <p:cTn id="104" dur="1" fill="hold">
                                          <p:stCondLst>
                                            <p:cond delay="0"/>
                                          </p:stCondLst>
                                        </p:cTn>
                                        <p:tgtEl>
                                          <p:spTgt spid="34"/>
                                        </p:tgtEl>
                                        <p:attrNameLst>
                                          <p:attrName>style.visibility</p:attrName>
                                        </p:attrNameLst>
                                      </p:cBhvr>
                                      <p:to>
                                        <p:strVal val="visible"/>
                                      </p:to>
                                    </p:set>
                                  </p:childTnLst>
                                </p:cTn>
                              </p:par>
                            </p:childTnLst>
                          </p:cTn>
                        </p:par>
                        <p:par>
                          <p:cTn id="105" fill="hold">
                            <p:stCondLst>
                              <p:cond delay="1000"/>
                            </p:stCondLst>
                            <p:childTnLst>
                              <p:par>
                                <p:cTn id="106" presetID="53" presetClass="entr" presetSubtype="16" fill="hold" nodeType="afterEffect">
                                  <p:stCondLst>
                                    <p:cond delay="1000"/>
                                  </p:stCondLst>
                                  <p:childTnLst>
                                    <p:set>
                                      <p:cBhvr>
                                        <p:cTn id="107" dur="1" fill="hold">
                                          <p:stCondLst>
                                            <p:cond delay="0"/>
                                          </p:stCondLst>
                                        </p:cTn>
                                        <p:tgtEl>
                                          <p:spTgt spid="37"/>
                                        </p:tgtEl>
                                        <p:attrNameLst>
                                          <p:attrName>style.visibility</p:attrName>
                                        </p:attrNameLst>
                                      </p:cBhvr>
                                      <p:to>
                                        <p:strVal val="visible"/>
                                      </p:to>
                                    </p:set>
                                    <p:anim calcmode="lin" valueType="num">
                                      <p:cBhvr>
                                        <p:cTn id="108" dur="500" fill="hold"/>
                                        <p:tgtEl>
                                          <p:spTgt spid="37"/>
                                        </p:tgtEl>
                                        <p:attrNameLst>
                                          <p:attrName>ppt_w</p:attrName>
                                        </p:attrNameLst>
                                      </p:cBhvr>
                                      <p:tavLst>
                                        <p:tav tm="0">
                                          <p:val>
                                            <p:fltVal val="0"/>
                                          </p:val>
                                        </p:tav>
                                        <p:tav tm="100000">
                                          <p:val>
                                            <p:strVal val="#ppt_w"/>
                                          </p:val>
                                        </p:tav>
                                      </p:tavLst>
                                    </p:anim>
                                    <p:anim calcmode="lin" valueType="num">
                                      <p:cBhvr>
                                        <p:cTn id="109" dur="500" fill="hold"/>
                                        <p:tgtEl>
                                          <p:spTgt spid="37"/>
                                        </p:tgtEl>
                                        <p:attrNameLst>
                                          <p:attrName>ppt_h</p:attrName>
                                        </p:attrNameLst>
                                      </p:cBhvr>
                                      <p:tavLst>
                                        <p:tav tm="0">
                                          <p:val>
                                            <p:fltVal val="0"/>
                                          </p:val>
                                        </p:tav>
                                        <p:tav tm="100000">
                                          <p:val>
                                            <p:strVal val="#ppt_h"/>
                                          </p:val>
                                        </p:tav>
                                      </p:tavLst>
                                    </p:anim>
                                    <p:animEffect transition="in" filter="fade">
                                      <p:cBhvr>
                                        <p:cTn id="110" dur="500"/>
                                        <p:tgtEl>
                                          <p:spTgt spid="37"/>
                                        </p:tgtEl>
                                      </p:cBhvr>
                                    </p:animEffect>
                                  </p:childTnLst>
                                </p:cTn>
                              </p:par>
                            </p:childTnLst>
                          </p:cTn>
                        </p:par>
                        <p:par>
                          <p:cTn id="111" fill="hold">
                            <p:stCondLst>
                              <p:cond delay="2500"/>
                            </p:stCondLst>
                            <p:childTnLst>
                              <p:par>
                                <p:cTn id="112" presetID="1" presetClass="entr" presetSubtype="0" fill="hold" grpId="0" nodeType="afterEffect">
                                  <p:stCondLst>
                                    <p:cond delay="0"/>
                                  </p:stCondLst>
                                  <p:childTnLst>
                                    <p:set>
                                      <p:cBhvr>
                                        <p:cTn id="113"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8" grpId="0" animBg="1"/>
      <p:bldP spid="14" grpId="0" animBg="1"/>
      <p:bldP spid="15" grpId="0" animBg="1"/>
      <p:bldP spid="18" grpId="0" animBg="1"/>
      <p:bldP spid="19" grpId="0" animBg="1"/>
      <p:bldP spid="22" grpId="0" animBg="1"/>
      <p:bldP spid="31" grpId="0" animBg="1"/>
      <p:bldP spid="35" grpId="0" animBg="1"/>
      <p:bldP spid="3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0623" y="1017814"/>
            <a:ext cx="8596105" cy="5738357"/>
          </a:xfrm>
          <a:prstGeom prst="rect">
            <a:avLst/>
          </a:prstGeom>
        </p:spPr>
      </p:pic>
      <p:sp>
        <p:nvSpPr>
          <p:cNvPr id="5" name="TextBox 4"/>
          <p:cNvSpPr txBox="1"/>
          <p:nvPr/>
        </p:nvSpPr>
        <p:spPr>
          <a:xfrm>
            <a:off x="5096224" y="141595"/>
            <a:ext cx="2225432" cy="369332"/>
          </a:xfrm>
          <a:prstGeom prst="rect">
            <a:avLst/>
          </a:prstGeom>
          <a:solidFill>
            <a:schemeClr val="accent2"/>
          </a:solidFill>
          <a:effectLst>
            <a:softEdge rad="63500"/>
          </a:effectLst>
        </p:spPr>
        <p:txBody>
          <a:bodyPr wrap="square" rtlCol="0">
            <a:spAutoFit/>
          </a:bodyPr>
          <a:lstStyle/>
          <a:p>
            <a:pPr algn="ctr"/>
            <a:r>
              <a:rPr lang="en-CA" dirty="0"/>
              <a:t>Opening up the Rules</a:t>
            </a:r>
          </a:p>
        </p:txBody>
      </p:sp>
      <p:sp>
        <p:nvSpPr>
          <p:cNvPr id="3" name="TextBox 2"/>
          <p:cNvSpPr txBox="1"/>
          <p:nvPr/>
        </p:nvSpPr>
        <p:spPr>
          <a:xfrm>
            <a:off x="212272" y="2865664"/>
            <a:ext cx="3016704" cy="584775"/>
          </a:xfrm>
          <a:prstGeom prst="rect">
            <a:avLst/>
          </a:prstGeom>
          <a:noFill/>
          <a:ln w="19050">
            <a:solidFill>
              <a:srgbClr val="00B0F0"/>
            </a:solidFill>
          </a:ln>
        </p:spPr>
        <p:txBody>
          <a:bodyPr wrap="square" rtlCol="0">
            <a:spAutoFit/>
          </a:bodyPr>
          <a:lstStyle/>
          <a:p>
            <a:pPr marL="358775" lvl="1"/>
            <a:r>
              <a:rPr lang="en-CA" sz="1600" dirty="0"/>
              <a:t>Which displays the </a:t>
            </a:r>
            <a:r>
              <a:rPr lang="en-CA" sz="1600" b="1" i="1" dirty="0"/>
              <a:t>Rules Wizard</a:t>
            </a:r>
            <a:r>
              <a:rPr lang="en-CA" sz="1600" dirty="0"/>
              <a:t>.</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5665" y="2011167"/>
            <a:ext cx="3666961" cy="4518966"/>
          </a:xfrm>
          <a:prstGeom prst="rect">
            <a:avLst/>
          </a:prstGeom>
          <a:ln w="19050">
            <a:solidFill>
              <a:srgbClr val="00B0F0"/>
            </a:solidFill>
          </a:ln>
        </p:spPr>
      </p:pic>
      <p:cxnSp>
        <p:nvCxnSpPr>
          <p:cNvPr id="11" name="Straight Arrow Connector 10"/>
          <p:cNvCxnSpPr>
            <a:stCxn id="3" idx="3"/>
            <a:endCxn id="4" idx="1"/>
          </p:cNvCxnSpPr>
          <p:nvPr/>
        </p:nvCxnSpPr>
        <p:spPr>
          <a:xfrm>
            <a:off x="3228976" y="3158052"/>
            <a:ext cx="3126689" cy="1112598"/>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8667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childTnLst>
                          </p:cTn>
                        </p:par>
                        <p:par>
                          <p:cTn id="17" fill="hold">
                            <p:stCondLst>
                              <p:cond delay="1500"/>
                            </p:stCondLst>
                            <p:childTnLst>
                              <p:par>
                                <p:cTn id="18" presetID="1" presetClass="entr" presetSubtype="0"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539843" y="1151164"/>
            <a:ext cx="1482783" cy="21227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ounded Rectangle 21"/>
          <p:cNvSpPr/>
          <p:nvPr/>
        </p:nvSpPr>
        <p:spPr>
          <a:xfrm>
            <a:off x="8539843" y="1397525"/>
            <a:ext cx="1482783" cy="21227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ounded Rectangle 23"/>
          <p:cNvSpPr/>
          <p:nvPr/>
        </p:nvSpPr>
        <p:spPr>
          <a:xfrm>
            <a:off x="1909432" y="2697377"/>
            <a:ext cx="2329543" cy="21227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Rounded Rectangle 24"/>
          <p:cNvSpPr/>
          <p:nvPr/>
        </p:nvSpPr>
        <p:spPr>
          <a:xfrm>
            <a:off x="1909432" y="2942513"/>
            <a:ext cx="2329543" cy="21227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Rounded Rectangle 25"/>
          <p:cNvSpPr/>
          <p:nvPr/>
        </p:nvSpPr>
        <p:spPr>
          <a:xfrm>
            <a:off x="1909431" y="3187649"/>
            <a:ext cx="2329543" cy="21227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Rounded Rectangle 30"/>
          <p:cNvSpPr/>
          <p:nvPr/>
        </p:nvSpPr>
        <p:spPr>
          <a:xfrm>
            <a:off x="1909430" y="4199964"/>
            <a:ext cx="2515613" cy="21227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2" name="Rounded Rectangle 31"/>
          <p:cNvSpPr/>
          <p:nvPr/>
        </p:nvSpPr>
        <p:spPr>
          <a:xfrm>
            <a:off x="1909429" y="4432207"/>
            <a:ext cx="2515614" cy="212272"/>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Box 4"/>
          <p:cNvSpPr txBox="1"/>
          <p:nvPr/>
        </p:nvSpPr>
        <p:spPr>
          <a:xfrm>
            <a:off x="5096224" y="141595"/>
            <a:ext cx="2225432" cy="369332"/>
          </a:xfrm>
          <a:prstGeom prst="rect">
            <a:avLst/>
          </a:prstGeom>
          <a:solidFill>
            <a:schemeClr val="accent2"/>
          </a:solidFill>
          <a:effectLst>
            <a:softEdge rad="63500"/>
          </a:effectLst>
        </p:spPr>
        <p:txBody>
          <a:bodyPr wrap="square" rtlCol="0">
            <a:spAutoFit/>
          </a:bodyPr>
          <a:lstStyle/>
          <a:p>
            <a:pPr algn="ctr"/>
            <a:r>
              <a:rPr lang="en-CA" dirty="0"/>
              <a:t>What are the Rules?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5665" y="2011167"/>
            <a:ext cx="3666961" cy="4518966"/>
          </a:xfrm>
          <a:prstGeom prst="rect">
            <a:avLst/>
          </a:prstGeom>
          <a:ln w="19050">
            <a:solidFill>
              <a:srgbClr val="00B0F0"/>
            </a:solidFill>
          </a:ln>
        </p:spPr>
      </p:pic>
      <p:sp>
        <p:nvSpPr>
          <p:cNvPr id="16" name="TextBox 15"/>
          <p:cNvSpPr txBox="1"/>
          <p:nvPr/>
        </p:nvSpPr>
        <p:spPr>
          <a:xfrm>
            <a:off x="297995" y="1091770"/>
            <a:ext cx="5698673" cy="338554"/>
          </a:xfrm>
          <a:prstGeom prst="rect">
            <a:avLst/>
          </a:prstGeom>
          <a:solidFill>
            <a:schemeClr val="bg1"/>
          </a:solidFill>
          <a:effectLst>
            <a:glow rad="101600">
              <a:schemeClr val="accent6">
                <a:satMod val="175000"/>
                <a:alpha val="40000"/>
              </a:schemeClr>
            </a:glow>
            <a:softEdge rad="63500"/>
          </a:effectLst>
        </p:spPr>
        <p:txBody>
          <a:bodyPr wrap="square" rtlCol="0">
            <a:spAutoFit/>
          </a:bodyPr>
          <a:lstStyle/>
          <a:p>
            <a:pPr algn="ctr"/>
            <a:r>
              <a:rPr lang="en-CA" sz="1600" dirty="0"/>
              <a:t>Rules tell Outlook how to treat the incoming and outgoing emails.</a:t>
            </a:r>
          </a:p>
        </p:txBody>
      </p:sp>
      <p:sp>
        <p:nvSpPr>
          <p:cNvPr id="20" name="TextBox 19"/>
          <p:cNvSpPr txBox="1"/>
          <p:nvPr/>
        </p:nvSpPr>
        <p:spPr>
          <a:xfrm>
            <a:off x="8189145" y="845548"/>
            <a:ext cx="2188029" cy="830997"/>
          </a:xfrm>
          <a:prstGeom prst="rect">
            <a:avLst/>
          </a:prstGeom>
          <a:noFill/>
          <a:ln w="19050">
            <a:solidFill>
              <a:srgbClr val="00B050"/>
            </a:solidFill>
          </a:ln>
        </p:spPr>
        <p:txBody>
          <a:bodyPr wrap="square" rtlCol="0">
            <a:spAutoFit/>
          </a:bodyPr>
          <a:lstStyle/>
          <a:p>
            <a:r>
              <a:rPr lang="en-CA" sz="1600" dirty="0"/>
              <a:t>Rules can be applied to:</a:t>
            </a:r>
          </a:p>
          <a:p>
            <a:pPr marL="285750" indent="-285750">
              <a:buFont typeface="Wingdings" panose="05000000000000000000" pitchFamily="2" charset="2"/>
              <a:buChar char="Ø"/>
            </a:pPr>
            <a:r>
              <a:rPr lang="en-CA" sz="1600" dirty="0"/>
              <a:t>Emails in and out</a:t>
            </a:r>
          </a:p>
          <a:p>
            <a:pPr marL="285750" indent="-285750">
              <a:buFont typeface="Wingdings" panose="05000000000000000000" pitchFamily="2" charset="2"/>
              <a:buChar char="Ø"/>
            </a:pPr>
            <a:r>
              <a:rPr lang="en-CA" sz="1600" dirty="0"/>
              <a:t>RSS feeds in</a:t>
            </a:r>
          </a:p>
        </p:txBody>
      </p:sp>
      <p:sp>
        <p:nvSpPr>
          <p:cNvPr id="23" name="TextBox 22"/>
          <p:cNvSpPr txBox="1"/>
          <p:nvPr/>
        </p:nvSpPr>
        <p:spPr>
          <a:xfrm>
            <a:off x="1544760" y="2144420"/>
            <a:ext cx="3551464" cy="1323439"/>
          </a:xfrm>
          <a:prstGeom prst="rect">
            <a:avLst/>
          </a:prstGeom>
          <a:noFill/>
          <a:ln w="19050">
            <a:solidFill>
              <a:srgbClr val="00B050"/>
            </a:solidFill>
          </a:ln>
        </p:spPr>
        <p:txBody>
          <a:bodyPr wrap="square" rtlCol="0">
            <a:spAutoFit/>
          </a:bodyPr>
          <a:lstStyle/>
          <a:p>
            <a:r>
              <a:rPr lang="en-CA" sz="1600" dirty="0"/>
              <a:t>There are three stages to an email rule.</a:t>
            </a:r>
          </a:p>
          <a:p>
            <a:endParaRPr lang="en-CA" sz="1600" dirty="0"/>
          </a:p>
          <a:p>
            <a:pPr marL="342900" indent="-342900">
              <a:buFont typeface="+mj-lt"/>
              <a:buAutoNum type="arabicPeriod"/>
            </a:pPr>
            <a:r>
              <a:rPr lang="en-CA" sz="1600" dirty="0"/>
              <a:t>Identifying an email</a:t>
            </a:r>
          </a:p>
          <a:p>
            <a:pPr marL="342900" indent="-342900">
              <a:buFont typeface="+mj-lt"/>
              <a:buAutoNum type="arabicPeriod"/>
            </a:pPr>
            <a:r>
              <a:rPr lang="en-CA" sz="1600" dirty="0"/>
              <a:t>What to do with the email</a:t>
            </a:r>
          </a:p>
          <a:p>
            <a:pPr marL="342900" indent="-342900">
              <a:buFont typeface="+mj-lt"/>
              <a:buAutoNum type="arabicPeriod"/>
            </a:pPr>
            <a:r>
              <a:rPr lang="en-CA" sz="1600" dirty="0"/>
              <a:t>How will you be notified</a:t>
            </a:r>
          </a:p>
        </p:txBody>
      </p:sp>
      <p:sp>
        <p:nvSpPr>
          <p:cNvPr id="30" name="TextBox 29"/>
          <p:cNvSpPr txBox="1"/>
          <p:nvPr/>
        </p:nvSpPr>
        <p:spPr>
          <a:xfrm>
            <a:off x="1544760" y="3882438"/>
            <a:ext cx="3551464" cy="830997"/>
          </a:xfrm>
          <a:prstGeom prst="rect">
            <a:avLst/>
          </a:prstGeom>
          <a:noFill/>
          <a:ln w="19050">
            <a:solidFill>
              <a:srgbClr val="00B050"/>
            </a:solidFill>
          </a:ln>
        </p:spPr>
        <p:txBody>
          <a:bodyPr wrap="square" rtlCol="0">
            <a:spAutoFit/>
          </a:bodyPr>
          <a:lstStyle/>
          <a:p>
            <a:r>
              <a:rPr lang="en-CA" sz="1600" dirty="0"/>
              <a:t>You can choose to:</a:t>
            </a:r>
          </a:p>
          <a:p>
            <a:pPr marL="285750" indent="-285750">
              <a:buFont typeface="Wingdings" panose="05000000000000000000" pitchFamily="2" charset="2"/>
              <a:buChar char="Ø"/>
            </a:pPr>
            <a:r>
              <a:rPr lang="en-CA" sz="1600" dirty="0"/>
              <a:t>Create a rule from a template</a:t>
            </a:r>
          </a:p>
          <a:p>
            <a:pPr marL="285750" indent="-285750">
              <a:buFont typeface="Wingdings" panose="05000000000000000000" pitchFamily="2" charset="2"/>
              <a:buChar char="Ø"/>
            </a:pPr>
            <a:r>
              <a:rPr lang="en-CA" sz="1600" dirty="0"/>
              <a:t>Create a rule from scratch</a:t>
            </a:r>
          </a:p>
        </p:txBody>
      </p:sp>
      <p:sp>
        <p:nvSpPr>
          <p:cNvPr id="36" name="Rectangle 35"/>
          <p:cNvSpPr/>
          <p:nvPr/>
        </p:nvSpPr>
        <p:spPr>
          <a:xfrm>
            <a:off x="6498771" y="2672885"/>
            <a:ext cx="3355522" cy="1392930"/>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8" name="Straight Arrow Connector 37"/>
          <p:cNvCxnSpPr>
            <a:stCxn id="31" idx="3"/>
            <a:endCxn id="36" idx="1"/>
          </p:cNvCxnSpPr>
          <p:nvPr/>
        </p:nvCxnSpPr>
        <p:spPr>
          <a:xfrm flipV="1">
            <a:off x="4425043" y="3369350"/>
            <a:ext cx="2073728" cy="93675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6498771" y="4090307"/>
            <a:ext cx="3355522" cy="440871"/>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1" name="Straight Arrow Connector 40"/>
          <p:cNvCxnSpPr/>
          <p:nvPr/>
        </p:nvCxnSpPr>
        <p:spPr>
          <a:xfrm flipV="1">
            <a:off x="4425043" y="4306100"/>
            <a:ext cx="2073728" cy="225079"/>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3876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 calcmode="lin" valueType="num">
                                      <p:cBhvr>
                                        <p:cTn id="9" dur="1000" fill="hold"/>
                                        <p:tgtEl>
                                          <p:spTgt spid="16"/>
                                        </p:tgtEl>
                                        <p:attrNameLst>
                                          <p:attrName>style.rotation</p:attrName>
                                        </p:attrNameLst>
                                      </p:cBhvr>
                                      <p:tavLst>
                                        <p:tav tm="0">
                                          <p:val>
                                            <p:fltVal val="90"/>
                                          </p:val>
                                        </p:tav>
                                        <p:tav tm="100000">
                                          <p:val>
                                            <p:fltVal val="0"/>
                                          </p:val>
                                        </p:tav>
                                      </p:tavLst>
                                    </p:anim>
                                    <p:animEffect transition="in" filter="fade">
                                      <p:cBhvr>
                                        <p:cTn id="10" dur="10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p:cTn id="15" dur="1000" fill="hold"/>
                                        <p:tgtEl>
                                          <p:spTgt spid="20"/>
                                        </p:tgtEl>
                                        <p:attrNameLst>
                                          <p:attrName>ppt_w</p:attrName>
                                        </p:attrNameLst>
                                      </p:cBhvr>
                                      <p:tavLst>
                                        <p:tav tm="0">
                                          <p:val>
                                            <p:fltVal val="0"/>
                                          </p:val>
                                        </p:tav>
                                        <p:tav tm="100000">
                                          <p:val>
                                            <p:strVal val="#ppt_w"/>
                                          </p:val>
                                        </p:tav>
                                      </p:tavLst>
                                    </p:anim>
                                    <p:anim calcmode="lin" valueType="num">
                                      <p:cBhvr>
                                        <p:cTn id="16" dur="1000" fill="hold"/>
                                        <p:tgtEl>
                                          <p:spTgt spid="20"/>
                                        </p:tgtEl>
                                        <p:attrNameLst>
                                          <p:attrName>ppt_h</p:attrName>
                                        </p:attrNameLst>
                                      </p:cBhvr>
                                      <p:tavLst>
                                        <p:tav tm="0">
                                          <p:val>
                                            <p:fltVal val="0"/>
                                          </p:val>
                                        </p:tav>
                                        <p:tav tm="100000">
                                          <p:val>
                                            <p:strVal val="#ppt_h"/>
                                          </p:val>
                                        </p:tav>
                                      </p:tavLst>
                                    </p:anim>
                                    <p:anim calcmode="lin" valueType="num">
                                      <p:cBhvr>
                                        <p:cTn id="17" dur="1000" fill="hold"/>
                                        <p:tgtEl>
                                          <p:spTgt spid="20"/>
                                        </p:tgtEl>
                                        <p:attrNameLst>
                                          <p:attrName>style.rotation</p:attrName>
                                        </p:attrNameLst>
                                      </p:cBhvr>
                                      <p:tavLst>
                                        <p:tav tm="0">
                                          <p:val>
                                            <p:fltVal val="90"/>
                                          </p:val>
                                        </p:tav>
                                        <p:tav tm="100000">
                                          <p:val>
                                            <p:fltVal val="0"/>
                                          </p:val>
                                        </p:tav>
                                      </p:tavLst>
                                    </p:anim>
                                    <p:animEffect transition="in" filter="fade">
                                      <p:cBhvr>
                                        <p:cTn id="18" dur="1000"/>
                                        <p:tgtEl>
                                          <p:spTgt spid="20"/>
                                        </p:tgtEl>
                                      </p:cBhvr>
                                    </p:animEffect>
                                  </p:childTnLst>
                                </p:cTn>
                              </p:par>
                            </p:childTnLst>
                          </p:cTn>
                        </p:par>
                        <p:par>
                          <p:cTn id="19" fill="hold">
                            <p:stCondLst>
                              <p:cond delay="1000"/>
                            </p:stCondLst>
                            <p:childTnLst>
                              <p:par>
                                <p:cTn id="20" presetID="53" presetClass="entr" presetSubtype="16"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500" fill="hold"/>
                                        <p:tgtEl>
                                          <p:spTgt spid="2"/>
                                        </p:tgtEl>
                                        <p:attrNameLst>
                                          <p:attrName>ppt_w</p:attrName>
                                        </p:attrNameLst>
                                      </p:cBhvr>
                                      <p:tavLst>
                                        <p:tav tm="0">
                                          <p:val>
                                            <p:fltVal val="0"/>
                                          </p:val>
                                        </p:tav>
                                        <p:tav tm="100000">
                                          <p:val>
                                            <p:strVal val="#ppt_w"/>
                                          </p:val>
                                        </p:tav>
                                      </p:tavLst>
                                    </p:anim>
                                    <p:anim calcmode="lin" valueType="num">
                                      <p:cBhvr>
                                        <p:cTn id="23" dur="500" fill="hold"/>
                                        <p:tgtEl>
                                          <p:spTgt spid="2"/>
                                        </p:tgtEl>
                                        <p:attrNameLst>
                                          <p:attrName>ppt_h</p:attrName>
                                        </p:attrNameLst>
                                      </p:cBhvr>
                                      <p:tavLst>
                                        <p:tav tm="0">
                                          <p:val>
                                            <p:fltVal val="0"/>
                                          </p:val>
                                        </p:tav>
                                        <p:tav tm="100000">
                                          <p:val>
                                            <p:strVal val="#ppt_h"/>
                                          </p:val>
                                        </p:tav>
                                      </p:tavLst>
                                    </p:anim>
                                    <p:animEffect transition="in" filter="fade">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anim calcmode="lin" valueType="num">
                                      <p:cBhvr>
                                        <p:cTn id="29" dur="500" fill="hold"/>
                                        <p:tgtEl>
                                          <p:spTgt spid="22"/>
                                        </p:tgtEl>
                                        <p:attrNameLst>
                                          <p:attrName>ppt_w</p:attrName>
                                        </p:attrNameLst>
                                      </p:cBhvr>
                                      <p:tavLst>
                                        <p:tav tm="0">
                                          <p:val>
                                            <p:fltVal val="0"/>
                                          </p:val>
                                        </p:tav>
                                        <p:tav tm="100000">
                                          <p:val>
                                            <p:strVal val="#ppt_w"/>
                                          </p:val>
                                        </p:tav>
                                      </p:tavLst>
                                    </p:anim>
                                    <p:anim calcmode="lin" valueType="num">
                                      <p:cBhvr>
                                        <p:cTn id="30" dur="500" fill="hold"/>
                                        <p:tgtEl>
                                          <p:spTgt spid="22"/>
                                        </p:tgtEl>
                                        <p:attrNameLst>
                                          <p:attrName>ppt_h</p:attrName>
                                        </p:attrNameLst>
                                      </p:cBhvr>
                                      <p:tavLst>
                                        <p:tav tm="0">
                                          <p:val>
                                            <p:fltVal val="0"/>
                                          </p:val>
                                        </p:tav>
                                        <p:tav tm="100000">
                                          <p:val>
                                            <p:strVal val="#ppt_h"/>
                                          </p:val>
                                        </p:tav>
                                      </p:tavLst>
                                    </p:anim>
                                    <p:animEffect transition="in" filter="fade">
                                      <p:cBhvr>
                                        <p:cTn id="31" dur="500"/>
                                        <p:tgtEl>
                                          <p:spTgt spid="22"/>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23"/>
                                        </p:tgtEl>
                                        <p:attrNameLst>
                                          <p:attrName>style.visibility</p:attrName>
                                        </p:attrNameLst>
                                      </p:cBhvr>
                                      <p:to>
                                        <p:strVal val="visible"/>
                                      </p:to>
                                    </p:set>
                                    <p:anim calcmode="lin" valueType="num">
                                      <p:cBhvr>
                                        <p:cTn id="36" dur="1000" fill="hold"/>
                                        <p:tgtEl>
                                          <p:spTgt spid="23"/>
                                        </p:tgtEl>
                                        <p:attrNameLst>
                                          <p:attrName>ppt_w</p:attrName>
                                        </p:attrNameLst>
                                      </p:cBhvr>
                                      <p:tavLst>
                                        <p:tav tm="0">
                                          <p:val>
                                            <p:fltVal val="0"/>
                                          </p:val>
                                        </p:tav>
                                        <p:tav tm="100000">
                                          <p:val>
                                            <p:strVal val="#ppt_w"/>
                                          </p:val>
                                        </p:tav>
                                      </p:tavLst>
                                    </p:anim>
                                    <p:anim calcmode="lin" valueType="num">
                                      <p:cBhvr>
                                        <p:cTn id="37" dur="1000" fill="hold"/>
                                        <p:tgtEl>
                                          <p:spTgt spid="23"/>
                                        </p:tgtEl>
                                        <p:attrNameLst>
                                          <p:attrName>ppt_h</p:attrName>
                                        </p:attrNameLst>
                                      </p:cBhvr>
                                      <p:tavLst>
                                        <p:tav tm="0">
                                          <p:val>
                                            <p:fltVal val="0"/>
                                          </p:val>
                                        </p:tav>
                                        <p:tav tm="100000">
                                          <p:val>
                                            <p:strVal val="#ppt_h"/>
                                          </p:val>
                                        </p:tav>
                                      </p:tavLst>
                                    </p:anim>
                                    <p:anim calcmode="lin" valueType="num">
                                      <p:cBhvr>
                                        <p:cTn id="38" dur="1000" fill="hold"/>
                                        <p:tgtEl>
                                          <p:spTgt spid="23"/>
                                        </p:tgtEl>
                                        <p:attrNameLst>
                                          <p:attrName>style.rotation</p:attrName>
                                        </p:attrNameLst>
                                      </p:cBhvr>
                                      <p:tavLst>
                                        <p:tav tm="0">
                                          <p:val>
                                            <p:fltVal val="90"/>
                                          </p:val>
                                        </p:tav>
                                        <p:tav tm="100000">
                                          <p:val>
                                            <p:fltVal val="0"/>
                                          </p:val>
                                        </p:tav>
                                      </p:tavLst>
                                    </p:anim>
                                    <p:animEffect transition="in" filter="fade">
                                      <p:cBhvr>
                                        <p:cTn id="39" dur="1000"/>
                                        <p:tgtEl>
                                          <p:spTgt spid="23"/>
                                        </p:tgtEl>
                                      </p:cBhvr>
                                    </p:animEffect>
                                  </p:childTnLst>
                                </p:cTn>
                              </p:par>
                            </p:childTnLst>
                          </p:cTn>
                        </p:par>
                        <p:par>
                          <p:cTn id="40" fill="hold">
                            <p:stCondLst>
                              <p:cond delay="1000"/>
                            </p:stCondLst>
                            <p:childTnLst>
                              <p:par>
                                <p:cTn id="41" presetID="53" presetClass="entr" presetSubtype="16" fill="hold" grpId="0" nodeType="after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p:cTn id="43" dur="500" fill="hold"/>
                                        <p:tgtEl>
                                          <p:spTgt spid="24"/>
                                        </p:tgtEl>
                                        <p:attrNameLst>
                                          <p:attrName>ppt_w</p:attrName>
                                        </p:attrNameLst>
                                      </p:cBhvr>
                                      <p:tavLst>
                                        <p:tav tm="0">
                                          <p:val>
                                            <p:fltVal val="0"/>
                                          </p:val>
                                        </p:tav>
                                        <p:tav tm="100000">
                                          <p:val>
                                            <p:strVal val="#ppt_w"/>
                                          </p:val>
                                        </p:tav>
                                      </p:tavLst>
                                    </p:anim>
                                    <p:anim calcmode="lin" valueType="num">
                                      <p:cBhvr>
                                        <p:cTn id="44" dur="500" fill="hold"/>
                                        <p:tgtEl>
                                          <p:spTgt spid="24"/>
                                        </p:tgtEl>
                                        <p:attrNameLst>
                                          <p:attrName>ppt_h</p:attrName>
                                        </p:attrNameLst>
                                      </p:cBhvr>
                                      <p:tavLst>
                                        <p:tav tm="0">
                                          <p:val>
                                            <p:fltVal val="0"/>
                                          </p:val>
                                        </p:tav>
                                        <p:tav tm="100000">
                                          <p:val>
                                            <p:strVal val="#ppt_h"/>
                                          </p:val>
                                        </p:tav>
                                      </p:tavLst>
                                    </p:anim>
                                    <p:animEffect transition="in" filter="fade">
                                      <p:cBhvr>
                                        <p:cTn id="45" dur="500"/>
                                        <p:tgtEl>
                                          <p:spTgt spid="24"/>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25"/>
                                        </p:tgtEl>
                                        <p:attrNameLst>
                                          <p:attrName>style.visibility</p:attrName>
                                        </p:attrNameLst>
                                      </p:cBhvr>
                                      <p:to>
                                        <p:strVal val="visible"/>
                                      </p:to>
                                    </p:set>
                                    <p:anim calcmode="lin" valueType="num">
                                      <p:cBhvr>
                                        <p:cTn id="50" dur="500" fill="hold"/>
                                        <p:tgtEl>
                                          <p:spTgt spid="25"/>
                                        </p:tgtEl>
                                        <p:attrNameLst>
                                          <p:attrName>ppt_w</p:attrName>
                                        </p:attrNameLst>
                                      </p:cBhvr>
                                      <p:tavLst>
                                        <p:tav tm="0">
                                          <p:val>
                                            <p:fltVal val="0"/>
                                          </p:val>
                                        </p:tav>
                                        <p:tav tm="100000">
                                          <p:val>
                                            <p:strVal val="#ppt_w"/>
                                          </p:val>
                                        </p:tav>
                                      </p:tavLst>
                                    </p:anim>
                                    <p:anim calcmode="lin" valueType="num">
                                      <p:cBhvr>
                                        <p:cTn id="51" dur="500" fill="hold"/>
                                        <p:tgtEl>
                                          <p:spTgt spid="25"/>
                                        </p:tgtEl>
                                        <p:attrNameLst>
                                          <p:attrName>ppt_h</p:attrName>
                                        </p:attrNameLst>
                                      </p:cBhvr>
                                      <p:tavLst>
                                        <p:tav tm="0">
                                          <p:val>
                                            <p:fltVal val="0"/>
                                          </p:val>
                                        </p:tav>
                                        <p:tav tm="100000">
                                          <p:val>
                                            <p:strVal val="#ppt_h"/>
                                          </p:val>
                                        </p:tav>
                                      </p:tavLst>
                                    </p:anim>
                                    <p:animEffect transition="in" filter="fade">
                                      <p:cBhvr>
                                        <p:cTn id="52" dur="500"/>
                                        <p:tgtEl>
                                          <p:spTgt spid="25"/>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26"/>
                                        </p:tgtEl>
                                        <p:attrNameLst>
                                          <p:attrName>style.visibility</p:attrName>
                                        </p:attrNameLst>
                                      </p:cBhvr>
                                      <p:to>
                                        <p:strVal val="visible"/>
                                      </p:to>
                                    </p:set>
                                    <p:anim calcmode="lin" valueType="num">
                                      <p:cBhvr>
                                        <p:cTn id="57" dur="500" fill="hold"/>
                                        <p:tgtEl>
                                          <p:spTgt spid="26"/>
                                        </p:tgtEl>
                                        <p:attrNameLst>
                                          <p:attrName>ppt_w</p:attrName>
                                        </p:attrNameLst>
                                      </p:cBhvr>
                                      <p:tavLst>
                                        <p:tav tm="0">
                                          <p:val>
                                            <p:fltVal val="0"/>
                                          </p:val>
                                        </p:tav>
                                        <p:tav tm="100000">
                                          <p:val>
                                            <p:strVal val="#ppt_w"/>
                                          </p:val>
                                        </p:tav>
                                      </p:tavLst>
                                    </p:anim>
                                    <p:anim calcmode="lin" valueType="num">
                                      <p:cBhvr>
                                        <p:cTn id="58" dur="500" fill="hold"/>
                                        <p:tgtEl>
                                          <p:spTgt spid="26"/>
                                        </p:tgtEl>
                                        <p:attrNameLst>
                                          <p:attrName>ppt_h</p:attrName>
                                        </p:attrNameLst>
                                      </p:cBhvr>
                                      <p:tavLst>
                                        <p:tav tm="0">
                                          <p:val>
                                            <p:fltVal val="0"/>
                                          </p:val>
                                        </p:tav>
                                        <p:tav tm="100000">
                                          <p:val>
                                            <p:strVal val="#ppt_h"/>
                                          </p:val>
                                        </p:tav>
                                      </p:tavLst>
                                    </p:anim>
                                    <p:animEffect transition="in" filter="fade">
                                      <p:cBhvr>
                                        <p:cTn id="59" dur="500"/>
                                        <p:tgtEl>
                                          <p:spTgt spid="26"/>
                                        </p:tgtEl>
                                      </p:cBhvr>
                                    </p:animEffect>
                                  </p:childTnLst>
                                </p:cTn>
                              </p:par>
                            </p:childTnLst>
                          </p:cTn>
                        </p:par>
                      </p:childTnLst>
                    </p:cTn>
                  </p:par>
                  <p:par>
                    <p:cTn id="60" fill="hold">
                      <p:stCondLst>
                        <p:cond delay="indefinite"/>
                      </p:stCondLst>
                      <p:childTnLst>
                        <p:par>
                          <p:cTn id="61" fill="hold">
                            <p:stCondLst>
                              <p:cond delay="0"/>
                            </p:stCondLst>
                            <p:childTnLst>
                              <p:par>
                                <p:cTn id="62" presetID="31" presetClass="entr" presetSubtype="0" fill="hold" grpId="0" nodeType="clickEffect">
                                  <p:stCondLst>
                                    <p:cond delay="0"/>
                                  </p:stCondLst>
                                  <p:childTnLst>
                                    <p:set>
                                      <p:cBhvr>
                                        <p:cTn id="63" dur="1" fill="hold">
                                          <p:stCondLst>
                                            <p:cond delay="0"/>
                                          </p:stCondLst>
                                        </p:cTn>
                                        <p:tgtEl>
                                          <p:spTgt spid="30"/>
                                        </p:tgtEl>
                                        <p:attrNameLst>
                                          <p:attrName>style.visibility</p:attrName>
                                        </p:attrNameLst>
                                      </p:cBhvr>
                                      <p:to>
                                        <p:strVal val="visible"/>
                                      </p:to>
                                    </p:set>
                                    <p:anim calcmode="lin" valueType="num">
                                      <p:cBhvr>
                                        <p:cTn id="64" dur="1000" fill="hold"/>
                                        <p:tgtEl>
                                          <p:spTgt spid="30"/>
                                        </p:tgtEl>
                                        <p:attrNameLst>
                                          <p:attrName>ppt_w</p:attrName>
                                        </p:attrNameLst>
                                      </p:cBhvr>
                                      <p:tavLst>
                                        <p:tav tm="0">
                                          <p:val>
                                            <p:fltVal val="0"/>
                                          </p:val>
                                        </p:tav>
                                        <p:tav tm="100000">
                                          <p:val>
                                            <p:strVal val="#ppt_w"/>
                                          </p:val>
                                        </p:tav>
                                      </p:tavLst>
                                    </p:anim>
                                    <p:anim calcmode="lin" valueType="num">
                                      <p:cBhvr>
                                        <p:cTn id="65" dur="1000" fill="hold"/>
                                        <p:tgtEl>
                                          <p:spTgt spid="30"/>
                                        </p:tgtEl>
                                        <p:attrNameLst>
                                          <p:attrName>ppt_h</p:attrName>
                                        </p:attrNameLst>
                                      </p:cBhvr>
                                      <p:tavLst>
                                        <p:tav tm="0">
                                          <p:val>
                                            <p:fltVal val="0"/>
                                          </p:val>
                                        </p:tav>
                                        <p:tav tm="100000">
                                          <p:val>
                                            <p:strVal val="#ppt_h"/>
                                          </p:val>
                                        </p:tav>
                                      </p:tavLst>
                                    </p:anim>
                                    <p:anim calcmode="lin" valueType="num">
                                      <p:cBhvr>
                                        <p:cTn id="66" dur="1000" fill="hold"/>
                                        <p:tgtEl>
                                          <p:spTgt spid="30"/>
                                        </p:tgtEl>
                                        <p:attrNameLst>
                                          <p:attrName>style.rotation</p:attrName>
                                        </p:attrNameLst>
                                      </p:cBhvr>
                                      <p:tavLst>
                                        <p:tav tm="0">
                                          <p:val>
                                            <p:fltVal val="90"/>
                                          </p:val>
                                        </p:tav>
                                        <p:tav tm="100000">
                                          <p:val>
                                            <p:fltVal val="0"/>
                                          </p:val>
                                        </p:tav>
                                      </p:tavLst>
                                    </p:anim>
                                    <p:animEffect transition="in" filter="fade">
                                      <p:cBhvr>
                                        <p:cTn id="67" dur="1000"/>
                                        <p:tgtEl>
                                          <p:spTgt spid="30"/>
                                        </p:tgtEl>
                                      </p:cBhvr>
                                    </p:animEffect>
                                  </p:childTnLst>
                                </p:cTn>
                              </p:par>
                            </p:childTnLst>
                          </p:cTn>
                        </p:par>
                        <p:par>
                          <p:cTn id="68" fill="hold">
                            <p:stCondLst>
                              <p:cond delay="1000"/>
                            </p:stCondLst>
                            <p:childTnLst>
                              <p:par>
                                <p:cTn id="69" presetID="53" presetClass="entr" presetSubtype="16" fill="hold" grpId="0" nodeType="afterEffect">
                                  <p:stCondLst>
                                    <p:cond delay="0"/>
                                  </p:stCondLst>
                                  <p:childTnLst>
                                    <p:set>
                                      <p:cBhvr>
                                        <p:cTn id="70" dur="1" fill="hold">
                                          <p:stCondLst>
                                            <p:cond delay="0"/>
                                          </p:stCondLst>
                                        </p:cTn>
                                        <p:tgtEl>
                                          <p:spTgt spid="31"/>
                                        </p:tgtEl>
                                        <p:attrNameLst>
                                          <p:attrName>style.visibility</p:attrName>
                                        </p:attrNameLst>
                                      </p:cBhvr>
                                      <p:to>
                                        <p:strVal val="visible"/>
                                      </p:to>
                                    </p:set>
                                    <p:anim calcmode="lin" valueType="num">
                                      <p:cBhvr>
                                        <p:cTn id="71" dur="500" fill="hold"/>
                                        <p:tgtEl>
                                          <p:spTgt spid="31"/>
                                        </p:tgtEl>
                                        <p:attrNameLst>
                                          <p:attrName>ppt_w</p:attrName>
                                        </p:attrNameLst>
                                      </p:cBhvr>
                                      <p:tavLst>
                                        <p:tav tm="0">
                                          <p:val>
                                            <p:fltVal val="0"/>
                                          </p:val>
                                        </p:tav>
                                        <p:tav tm="100000">
                                          <p:val>
                                            <p:strVal val="#ppt_w"/>
                                          </p:val>
                                        </p:tav>
                                      </p:tavLst>
                                    </p:anim>
                                    <p:anim calcmode="lin" valueType="num">
                                      <p:cBhvr>
                                        <p:cTn id="72" dur="500" fill="hold"/>
                                        <p:tgtEl>
                                          <p:spTgt spid="31"/>
                                        </p:tgtEl>
                                        <p:attrNameLst>
                                          <p:attrName>ppt_h</p:attrName>
                                        </p:attrNameLst>
                                      </p:cBhvr>
                                      <p:tavLst>
                                        <p:tav tm="0">
                                          <p:val>
                                            <p:fltVal val="0"/>
                                          </p:val>
                                        </p:tav>
                                        <p:tav tm="100000">
                                          <p:val>
                                            <p:strVal val="#ppt_h"/>
                                          </p:val>
                                        </p:tav>
                                      </p:tavLst>
                                    </p:anim>
                                    <p:animEffect transition="in" filter="fade">
                                      <p:cBhvr>
                                        <p:cTn id="73" dur="500"/>
                                        <p:tgtEl>
                                          <p:spTgt spid="31"/>
                                        </p:tgtEl>
                                      </p:cBhvr>
                                    </p:animEffect>
                                  </p:childTnLst>
                                </p:cTn>
                              </p:par>
                            </p:childTnLst>
                          </p:cTn>
                        </p:par>
                        <p:par>
                          <p:cTn id="74" fill="hold">
                            <p:stCondLst>
                              <p:cond delay="1500"/>
                            </p:stCondLst>
                            <p:childTnLst>
                              <p:par>
                                <p:cTn id="75" presetID="53" presetClass="entr" presetSubtype="16" fill="hold" nodeType="afterEffect">
                                  <p:stCondLst>
                                    <p:cond delay="0"/>
                                  </p:stCondLst>
                                  <p:childTnLst>
                                    <p:set>
                                      <p:cBhvr>
                                        <p:cTn id="76" dur="1" fill="hold">
                                          <p:stCondLst>
                                            <p:cond delay="0"/>
                                          </p:stCondLst>
                                        </p:cTn>
                                        <p:tgtEl>
                                          <p:spTgt spid="38"/>
                                        </p:tgtEl>
                                        <p:attrNameLst>
                                          <p:attrName>style.visibility</p:attrName>
                                        </p:attrNameLst>
                                      </p:cBhvr>
                                      <p:to>
                                        <p:strVal val="visible"/>
                                      </p:to>
                                    </p:set>
                                    <p:anim calcmode="lin" valueType="num">
                                      <p:cBhvr>
                                        <p:cTn id="77" dur="500" fill="hold"/>
                                        <p:tgtEl>
                                          <p:spTgt spid="38"/>
                                        </p:tgtEl>
                                        <p:attrNameLst>
                                          <p:attrName>ppt_w</p:attrName>
                                        </p:attrNameLst>
                                      </p:cBhvr>
                                      <p:tavLst>
                                        <p:tav tm="0">
                                          <p:val>
                                            <p:fltVal val="0"/>
                                          </p:val>
                                        </p:tav>
                                        <p:tav tm="100000">
                                          <p:val>
                                            <p:strVal val="#ppt_w"/>
                                          </p:val>
                                        </p:tav>
                                      </p:tavLst>
                                    </p:anim>
                                    <p:anim calcmode="lin" valueType="num">
                                      <p:cBhvr>
                                        <p:cTn id="78" dur="500" fill="hold"/>
                                        <p:tgtEl>
                                          <p:spTgt spid="38"/>
                                        </p:tgtEl>
                                        <p:attrNameLst>
                                          <p:attrName>ppt_h</p:attrName>
                                        </p:attrNameLst>
                                      </p:cBhvr>
                                      <p:tavLst>
                                        <p:tav tm="0">
                                          <p:val>
                                            <p:fltVal val="0"/>
                                          </p:val>
                                        </p:tav>
                                        <p:tav tm="100000">
                                          <p:val>
                                            <p:strVal val="#ppt_h"/>
                                          </p:val>
                                        </p:tav>
                                      </p:tavLst>
                                    </p:anim>
                                    <p:animEffect transition="in" filter="fade">
                                      <p:cBhvr>
                                        <p:cTn id="79" dur="500"/>
                                        <p:tgtEl>
                                          <p:spTgt spid="38"/>
                                        </p:tgtEl>
                                      </p:cBhvr>
                                    </p:animEffect>
                                  </p:childTnLst>
                                </p:cTn>
                              </p:par>
                            </p:childTnLst>
                          </p:cTn>
                        </p:par>
                        <p:par>
                          <p:cTn id="80" fill="hold">
                            <p:stCondLst>
                              <p:cond delay="2000"/>
                            </p:stCondLst>
                            <p:childTnLst>
                              <p:par>
                                <p:cTn id="81" presetID="31" presetClass="entr" presetSubtype="0" fill="hold" grpId="0" nodeType="afterEffect">
                                  <p:stCondLst>
                                    <p:cond delay="0"/>
                                  </p:stCondLst>
                                  <p:childTnLst>
                                    <p:set>
                                      <p:cBhvr>
                                        <p:cTn id="82" dur="1" fill="hold">
                                          <p:stCondLst>
                                            <p:cond delay="0"/>
                                          </p:stCondLst>
                                        </p:cTn>
                                        <p:tgtEl>
                                          <p:spTgt spid="36"/>
                                        </p:tgtEl>
                                        <p:attrNameLst>
                                          <p:attrName>style.visibility</p:attrName>
                                        </p:attrNameLst>
                                      </p:cBhvr>
                                      <p:to>
                                        <p:strVal val="visible"/>
                                      </p:to>
                                    </p:set>
                                    <p:anim calcmode="lin" valueType="num">
                                      <p:cBhvr>
                                        <p:cTn id="83" dur="1000" fill="hold"/>
                                        <p:tgtEl>
                                          <p:spTgt spid="36"/>
                                        </p:tgtEl>
                                        <p:attrNameLst>
                                          <p:attrName>ppt_w</p:attrName>
                                        </p:attrNameLst>
                                      </p:cBhvr>
                                      <p:tavLst>
                                        <p:tav tm="0">
                                          <p:val>
                                            <p:fltVal val="0"/>
                                          </p:val>
                                        </p:tav>
                                        <p:tav tm="100000">
                                          <p:val>
                                            <p:strVal val="#ppt_w"/>
                                          </p:val>
                                        </p:tav>
                                      </p:tavLst>
                                    </p:anim>
                                    <p:anim calcmode="lin" valueType="num">
                                      <p:cBhvr>
                                        <p:cTn id="84" dur="1000" fill="hold"/>
                                        <p:tgtEl>
                                          <p:spTgt spid="36"/>
                                        </p:tgtEl>
                                        <p:attrNameLst>
                                          <p:attrName>ppt_h</p:attrName>
                                        </p:attrNameLst>
                                      </p:cBhvr>
                                      <p:tavLst>
                                        <p:tav tm="0">
                                          <p:val>
                                            <p:fltVal val="0"/>
                                          </p:val>
                                        </p:tav>
                                        <p:tav tm="100000">
                                          <p:val>
                                            <p:strVal val="#ppt_h"/>
                                          </p:val>
                                        </p:tav>
                                      </p:tavLst>
                                    </p:anim>
                                    <p:anim calcmode="lin" valueType="num">
                                      <p:cBhvr>
                                        <p:cTn id="85" dur="1000" fill="hold"/>
                                        <p:tgtEl>
                                          <p:spTgt spid="36"/>
                                        </p:tgtEl>
                                        <p:attrNameLst>
                                          <p:attrName>style.rotation</p:attrName>
                                        </p:attrNameLst>
                                      </p:cBhvr>
                                      <p:tavLst>
                                        <p:tav tm="0">
                                          <p:val>
                                            <p:fltVal val="90"/>
                                          </p:val>
                                        </p:tav>
                                        <p:tav tm="100000">
                                          <p:val>
                                            <p:fltVal val="0"/>
                                          </p:val>
                                        </p:tav>
                                      </p:tavLst>
                                    </p:anim>
                                    <p:animEffect transition="in" filter="fade">
                                      <p:cBhvr>
                                        <p:cTn id="86" dur="1000"/>
                                        <p:tgtEl>
                                          <p:spTgt spid="36"/>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32"/>
                                        </p:tgtEl>
                                        <p:attrNameLst>
                                          <p:attrName>style.visibility</p:attrName>
                                        </p:attrNameLst>
                                      </p:cBhvr>
                                      <p:to>
                                        <p:strVal val="visible"/>
                                      </p:to>
                                    </p:set>
                                    <p:anim calcmode="lin" valueType="num">
                                      <p:cBhvr>
                                        <p:cTn id="91" dur="500" fill="hold"/>
                                        <p:tgtEl>
                                          <p:spTgt spid="32"/>
                                        </p:tgtEl>
                                        <p:attrNameLst>
                                          <p:attrName>ppt_w</p:attrName>
                                        </p:attrNameLst>
                                      </p:cBhvr>
                                      <p:tavLst>
                                        <p:tav tm="0">
                                          <p:val>
                                            <p:fltVal val="0"/>
                                          </p:val>
                                        </p:tav>
                                        <p:tav tm="100000">
                                          <p:val>
                                            <p:strVal val="#ppt_w"/>
                                          </p:val>
                                        </p:tav>
                                      </p:tavLst>
                                    </p:anim>
                                    <p:anim calcmode="lin" valueType="num">
                                      <p:cBhvr>
                                        <p:cTn id="92" dur="500" fill="hold"/>
                                        <p:tgtEl>
                                          <p:spTgt spid="32"/>
                                        </p:tgtEl>
                                        <p:attrNameLst>
                                          <p:attrName>ppt_h</p:attrName>
                                        </p:attrNameLst>
                                      </p:cBhvr>
                                      <p:tavLst>
                                        <p:tav tm="0">
                                          <p:val>
                                            <p:fltVal val="0"/>
                                          </p:val>
                                        </p:tav>
                                        <p:tav tm="100000">
                                          <p:val>
                                            <p:strVal val="#ppt_h"/>
                                          </p:val>
                                        </p:tav>
                                      </p:tavLst>
                                    </p:anim>
                                    <p:animEffect transition="in" filter="fade">
                                      <p:cBhvr>
                                        <p:cTn id="93" dur="500"/>
                                        <p:tgtEl>
                                          <p:spTgt spid="32"/>
                                        </p:tgtEl>
                                      </p:cBhvr>
                                    </p:animEffect>
                                  </p:childTnLst>
                                </p:cTn>
                              </p:par>
                            </p:childTnLst>
                          </p:cTn>
                        </p:par>
                        <p:par>
                          <p:cTn id="94" fill="hold">
                            <p:stCondLst>
                              <p:cond delay="500"/>
                            </p:stCondLst>
                            <p:childTnLst>
                              <p:par>
                                <p:cTn id="95" presetID="53" presetClass="entr" presetSubtype="16" fill="hold" nodeType="afterEffect">
                                  <p:stCondLst>
                                    <p:cond delay="0"/>
                                  </p:stCondLst>
                                  <p:childTnLst>
                                    <p:set>
                                      <p:cBhvr>
                                        <p:cTn id="96" dur="1" fill="hold">
                                          <p:stCondLst>
                                            <p:cond delay="0"/>
                                          </p:stCondLst>
                                        </p:cTn>
                                        <p:tgtEl>
                                          <p:spTgt spid="41"/>
                                        </p:tgtEl>
                                        <p:attrNameLst>
                                          <p:attrName>style.visibility</p:attrName>
                                        </p:attrNameLst>
                                      </p:cBhvr>
                                      <p:to>
                                        <p:strVal val="visible"/>
                                      </p:to>
                                    </p:set>
                                    <p:anim calcmode="lin" valueType="num">
                                      <p:cBhvr>
                                        <p:cTn id="97" dur="500" fill="hold"/>
                                        <p:tgtEl>
                                          <p:spTgt spid="41"/>
                                        </p:tgtEl>
                                        <p:attrNameLst>
                                          <p:attrName>ppt_w</p:attrName>
                                        </p:attrNameLst>
                                      </p:cBhvr>
                                      <p:tavLst>
                                        <p:tav tm="0">
                                          <p:val>
                                            <p:fltVal val="0"/>
                                          </p:val>
                                        </p:tav>
                                        <p:tav tm="100000">
                                          <p:val>
                                            <p:strVal val="#ppt_w"/>
                                          </p:val>
                                        </p:tav>
                                      </p:tavLst>
                                    </p:anim>
                                    <p:anim calcmode="lin" valueType="num">
                                      <p:cBhvr>
                                        <p:cTn id="98" dur="500" fill="hold"/>
                                        <p:tgtEl>
                                          <p:spTgt spid="41"/>
                                        </p:tgtEl>
                                        <p:attrNameLst>
                                          <p:attrName>ppt_h</p:attrName>
                                        </p:attrNameLst>
                                      </p:cBhvr>
                                      <p:tavLst>
                                        <p:tav tm="0">
                                          <p:val>
                                            <p:fltVal val="0"/>
                                          </p:val>
                                        </p:tav>
                                        <p:tav tm="100000">
                                          <p:val>
                                            <p:strVal val="#ppt_h"/>
                                          </p:val>
                                        </p:tav>
                                      </p:tavLst>
                                    </p:anim>
                                    <p:animEffect transition="in" filter="fade">
                                      <p:cBhvr>
                                        <p:cTn id="99" dur="500"/>
                                        <p:tgtEl>
                                          <p:spTgt spid="41"/>
                                        </p:tgtEl>
                                      </p:cBhvr>
                                    </p:animEffect>
                                  </p:childTnLst>
                                </p:cTn>
                              </p:par>
                            </p:childTnLst>
                          </p:cTn>
                        </p:par>
                        <p:par>
                          <p:cTn id="100" fill="hold">
                            <p:stCondLst>
                              <p:cond delay="1000"/>
                            </p:stCondLst>
                            <p:childTnLst>
                              <p:par>
                                <p:cTn id="101" presetID="31" presetClass="entr" presetSubtype="0" fill="hold" grpId="0" nodeType="afterEffect">
                                  <p:stCondLst>
                                    <p:cond delay="0"/>
                                  </p:stCondLst>
                                  <p:childTnLst>
                                    <p:set>
                                      <p:cBhvr>
                                        <p:cTn id="102" dur="1" fill="hold">
                                          <p:stCondLst>
                                            <p:cond delay="0"/>
                                          </p:stCondLst>
                                        </p:cTn>
                                        <p:tgtEl>
                                          <p:spTgt spid="39"/>
                                        </p:tgtEl>
                                        <p:attrNameLst>
                                          <p:attrName>style.visibility</p:attrName>
                                        </p:attrNameLst>
                                      </p:cBhvr>
                                      <p:to>
                                        <p:strVal val="visible"/>
                                      </p:to>
                                    </p:set>
                                    <p:anim calcmode="lin" valueType="num">
                                      <p:cBhvr>
                                        <p:cTn id="103" dur="1000" fill="hold"/>
                                        <p:tgtEl>
                                          <p:spTgt spid="39"/>
                                        </p:tgtEl>
                                        <p:attrNameLst>
                                          <p:attrName>ppt_w</p:attrName>
                                        </p:attrNameLst>
                                      </p:cBhvr>
                                      <p:tavLst>
                                        <p:tav tm="0">
                                          <p:val>
                                            <p:fltVal val="0"/>
                                          </p:val>
                                        </p:tav>
                                        <p:tav tm="100000">
                                          <p:val>
                                            <p:strVal val="#ppt_w"/>
                                          </p:val>
                                        </p:tav>
                                      </p:tavLst>
                                    </p:anim>
                                    <p:anim calcmode="lin" valueType="num">
                                      <p:cBhvr>
                                        <p:cTn id="104" dur="1000" fill="hold"/>
                                        <p:tgtEl>
                                          <p:spTgt spid="39"/>
                                        </p:tgtEl>
                                        <p:attrNameLst>
                                          <p:attrName>ppt_h</p:attrName>
                                        </p:attrNameLst>
                                      </p:cBhvr>
                                      <p:tavLst>
                                        <p:tav tm="0">
                                          <p:val>
                                            <p:fltVal val="0"/>
                                          </p:val>
                                        </p:tav>
                                        <p:tav tm="100000">
                                          <p:val>
                                            <p:strVal val="#ppt_h"/>
                                          </p:val>
                                        </p:tav>
                                      </p:tavLst>
                                    </p:anim>
                                    <p:anim calcmode="lin" valueType="num">
                                      <p:cBhvr>
                                        <p:cTn id="105" dur="1000" fill="hold"/>
                                        <p:tgtEl>
                                          <p:spTgt spid="39"/>
                                        </p:tgtEl>
                                        <p:attrNameLst>
                                          <p:attrName>style.rotation</p:attrName>
                                        </p:attrNameLst>
                                      </p:cBhvr>
                                      <p:tavLst>
                                        <p:tav tm="0">
                                          <p:val>
                                            <p:fltVal val="90"/>
                                          </p:val>
                                        </p:tav>
                                        <p:tav tm="100000">
                                          <p:val>
                                            <p:fltVal val="0"/>
                                          </p:val>
                                        </p:tav>
                                      </p:tavLst>
                                    </p:anim>
                                    <p:animEffect transition="in" filter="fade">
                                      <p:cBhvr>
                                        <p:cTn id="106" dur="1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2" grpId="0" animBg="1"/>
      <p:bldP spid="24" grpId="0" animBg="1"/>
      <p:bldP spid="25" grpId="0" animBg="1"/>
      <p:bldP spid="26" grpId="0" animBg="1"/>
      <p:bldP spid="31" grpId="0" animBg="1"/>
      <p:bldP spid="32" grpId="0" animBg="1"/>
      <p:bldP spid="16" grpId="0" animBg="1"/>
      <p:bldP spid="20" grpId="0" animBg="1"/>
      <p:bldP spid="23" grpId="0" animBg="1"/>
      <p:bldP spid="30" grpId="0" animBg="1"/>
      <p:bldP spid="36" grpId="0" animBg="1"/>
      <p:bldP spid="39"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573709" y="272224"/>
            <a:ext cx="3149705" cy="646331"/>
          </a:xfrm>
          <a:prstGeom prst="rect">
            <a:avLst/>
          </a:prstGeom>
          <a:solidFill>
            <a:schemeClr val="accent2"/>
          </a:solidFill>
          <a:effectLst>
            <a:softEdge rad="63500"/>
          </a:effectLst>
        </p:spPr>
        <p:txBody>
          <a:bodyPr wrap="square" rtlCol="0">
            <a:spAutoFit/>
          </a:bodyPr>
          <a:lstStyle/>
          <a:p>
            <a:pPr algn="ctr"/>
            <a:r>
              <a:rPr lang="en-CA" dirty="0"/>
              <a:t>What are the Rules?</a:t>
            </a:r>
          </a:p>
          <a:p>
            <a:pPr algn="ctr"/>
            <a:r>
              <a:rPr lang="en-CA" dirty="0"/>
              <a:t>Creating a rule from a template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0158" y="2019331"/>
            <a:ext cx="3666961" cy="4518966"/>
          </a:xfrm>
          <a:prstGeom prst="rect">
            <a:avLst/>
          </a:prstGeom>
          <a:ln w="19050">
            <a:solidFill>
              <a:srgbClr val="00B0F0"/>
            </a:solidFill>
          </a:ln>
        </p:spPr>
      </p:pic>
      <p:sp>
        <p:nvSpPr>
          <p:cNvPr id="3" name="TextBox 2"/>
          <p:cNvSpPr txBox="1"/>
          <p:nvPr/>
        </p:nvSpPr>
        <p:spPr>
          <a:xfrm>
            <a:off x="7968343" y="698119"/>
            <a:ext cx="4018538" cy="1077218"/>
          </a:xfrm>
          <a:prstGeom prst="rect">
            <a:avLst/>
          </a:prstGeom>
          <a:solidFill>
            <a:schemeClr val="bg1"/>
          </a:solidFill>
          <a:effectLst>
            <a:glow rad="139700">
              <a:schemeClr val="accent6">
                <a:satMod val="175000"/>
                <a:alpha val="40000"/>
              </a:schemeClr>
            </a:glow>
            <a:softEdge rad="63500"/>
          </a:effectLst>
        </p:spPr>
        <p:txBody>
          <a:bodyPr wrap="square" rtlCol="0">
            <a:spAutoFit/>
          </a:bodyPr>
          <a:lstStyle/>
          <a:p>
            <a:pPr algn="ctr"/>
            <a:r>
              <a:rPr lang="en-CA" sz="1600" dirty="0"/>
              <a:t>One of the most commonly used rules takes incoming emails and sorts them into folders.</a:t>
            </a:r>
          </a:p>
          <a:p>
            <a:pPr algn="ctr"/>
            <a:endParaRPr lang="en-CA" sz="1600" dirty="0"/>
          </a:p>
          <a:p>
            <a:pPr algn="ctr"/>
            <a:r>
              <a:rPr lang="en-CA" sz="1600" dirty="0"/>
              <a:t>That is what we will do here.</a:t>
            </a:r>
          </a:p>
        </p:txBody>
      </p:sp>
      <p:sp>
        <p:nvSpPr>
          <p:cNvPr id="6" name="TextBox 5"/>
          <p:cNvSpPr txBox="1"/>
          <p:nvPr/>
        </p:nvSpPr>
        <p:spPr>
          <a:xfrm>
            <a:off x="620485" y="1534886"/>
            <a:ext cx="4833258" cy="584775"/>
          </a:xfrm>
          <a:prstGeom prst="rect">
            <a:avLst/>
          </a:prstGeom>
          <a:noFill/>
          <a:ln w="19050">
            <a:solidFill>
              <a:srgbClr val="0070C0"/>
            </a:solidFill>
          </a:ln>
        </p:spPr>
        <p:txBody>
          <a:bodyPr wrap="square" rtlCol="0">
            <a:spAutoFit/>
          </a:bodyPr>
          <a:lstStyle/>
          <a:p>
            <a:pPr marL="342900" indent="-342900">
              <a:buFont typeface="+mj-lt"/>
              <a:buAutoNum type="arabicPeriod"/>
            </a:pPr>
            <a:r>
              <a:rPr lang="en-CA" sz="1600" dirty="0"/>
              <a:t>Click on </a:t>
            </a:r>
            <a:r>
              <a:rPr lang="en-CA" sz="1600" b="1" i="1" dirty="0"/>
              <a:t>Move messages from someone to a folder</a:t>
            </a:r>
            <a:r>
              <a:rPr lang="en-CA" sz="1600" dirty="0"/>
              <a:t> to select it.</a:t>
            </a:r>
          </a:p>
        </p:txBody>
      </p:sp>
      <p:sp>
        <p:nvSpPr>
          <p:cNvPr id="7" name="Rectangle 6"/>
          <p:cNvSpPr/>
          <p:nvPr/>
        </p:nvSpPr>
        <p:spPr>
          <a:xfrm>
            <a:off x="6547757" y="2784021"/>
            <a:ext cx="3290207" cy="146958"/>
          </a:xfrm>
          <a:prstGeom prst="rect">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9" name="Straight Arrow Connector 8"/>
          <p:cNvCxnSpPr>
            <a:stCxn id="6" idx="3"/>
            <a:endCxn id="7" idx="1"/>
          </p:cNvCxnSpPr>
          <p:nvPr/>
        </p:nvCxnSpPr>
        <p:spPr>
          <a:xfrm>
            <a:off x="5453743" y="1827274"/>
            <a:ext cx="1094014" cy="1030226"/>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20485" y="2519902"/>
            <a:ext cx="4833258" cy="338554"/>
          </a:xfrm>
          <a:prstGeom prst="rect">
            <a:avLst/>
          </a:prstGeom>
          <a:noFill/>
          <a:ln w="19050">
            <a:solidFill>
              <a:srgbClr val="7030A0"/>
            </a:solidFill>
          </a:ln>
        </p:spPr>
        <p:txBody>
          <a:bodyPr wrap="square" rtlCol="0">
            <a:spAutoFit/>
          </a:bodyPr>
          <a:lstStyle/>
          <a:p>
            <a:pPr marL="342900" indent="-342900">
              <a:buFont typeface="+mj-lt"/>
              <a:buAutoNum type="arabicPeriod" startAt="2"/>
            </a:pPr>
            <a:r>
              <a:rPr lang="en-CA" sz="1600" dirty="0"/>
              <a:t>Click on the </a:t>
            </a:r>
            <a:r>
              <a:rPr lang="en-CA" sz="1600" b="1" i="1" dirty="0"/>
              <a:t>people or public group</a:t>
            </a:r>
            <a:r>
              <a:rPr lang="en-CA" sz="1600" dirty="0"/>
              <a:t> link.</a:t>
            </a:r>
          </a:p>
        </p:txBody>
      </p:sp>
      <p:sp>
        <p:nvSpPr>
          <p:cNvPr id="11" name="Rectangle 10"/>
          <p:cNvSpPr/>
          <p:nvPr/>
        </p:nvSpPr>
        <p:spPr>
          <a:xfrm>
            <a:off x="6751864" y="5282292"/>
            <a:ext cx="1061357" cy="122465"/>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3" name="Straight Arrow Connector 12"/>
          <p:cNvCxnSpPr>
            <a:stCxn id="10" idx="3"/>
            <a:endCxn id="11" idx="1"/>
          </p:cNvCxnSpPr>
          <p:nvPr/>
        </p:nvCxnSpPr>
        <p:spPr>
          <a:xfrm>
            <a:off x="5453743" y="2689179"/>
            <a:ext cx="1298121" cy="2654346"/>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8463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3"/>
                                        </p:tgtEl>
                                      </p:cBhvr>
                                    </p:animEffect>
                                    <p:animScale>
                                      <p:cBhvr>
                                        <p:cTn id="13" dur="250" autoRev="1" fill="hold"/>
                                        <p:tgtEl>
                                          <p:spTgt spid="3"/>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1000" fill="hold"/>
                                        <p:tgtEl>
                                          <p:spTgt spid="6"/>
                                        </p:tgtEl>
                                        <p:attrNameLst>
                                          <p:attrName>ppt_w</p:attrName>
                                        </p:attrNameLst>
                                      </p:cBhvr>
                                      <p:tavLst>
                                        <p:tav tm="0">
                                          <p:val>
                                            <p:fltVal val="0"/>
                                          </p:val>
                                        </p:tav>
                                        <p:tav tm="100000">
                                          <p:val>
                                            <p:strVal val="#ppt_w"/>
                                          </p:val>
                                        </p:tav>
                                      </p:tavLst>
                                    </p:anim>
                                    <p:anim calcmode="lin" valueType="num">
                                      <p:cBhvr>
                                        <p:cTn id="19" dur="1000" fill="hold"/>
                                        <p:tgtEl>
                                          <p:spTgt spid="6"/>
                                        </p:tgtEl>
                                        <p:attrNameLst>
                                          <p:attrName>ppt_h</p:attrName>
                                        </p:attrNameLst>
                                      </p:cBhvr>
                                      <p:tavLst>
                                        <p:tav tm="0">
                                          <p:val>
                                            <p:fltVal val="0"/>
                                          </p:val>
                                        </p:tav>
                                        <p:tav tm="100000">
                                          <p:val>
                                            <p:strVal val="#ppt_h"/>
                                          </p:val>
                                        </p:tav>
                                      </p:tavLst>
                                    </p:anim>
                                    <p:anim calcmode="lin" valueType="num">
                                      <p:cBhvr>
                                        <p:cTn id="20" dur="1000" fill="hold"/>
                                        <p:tgtEl>
                                          <p:spTgt spid="6"/>
                                        </p:tgtEl>
                                        <p:attrNameLst>
                                          <p:attrName>style.rotation</p:attrName>
                                        </p:attrNameLst>
                                      </p:cBhvr>
                                      <p:tavLst>
                                        <p:tav tm="0">
                                          <p:val>
                                            <p:fltVal val="90"/>
                                          </p:val>
                                        </p:tav>
                                        <p:tav tm="100000">
                                          <p:val>
                                            <p:fltVal val="0"/>
                                          </p:val>
                                        </p:tav>
                                      </p:tavLst>
                                    </p:anim>
                                    <p:animEffect transition="in" filter="fade">
                                      <p:cBhvr>
                                        <p:cTn id="21" dur="1000"/>
                                        <p:tgtEl>
                                          <p:spTgt spid="6"/>
                                        </p:tgtEl>
                                      </p:cBhvr>
                                    </p:animEffect>
                                  </p:childTnLst>
                                </p:cTn>
                              </p:par>
                            </p:childTnLst>
                          </p:cTn>
                        </p:par>
                        <p:par>
                          <p:cTn id="22" fill="hold">
                            <p:stCondLst>
                              <p:cond delay="1000"/>
                            </p:stCondLst>
                            <p:childTnLst>
                              <p:par>
                                <p:cTn id="23" presetID="53" presetClass="entr" presetSubtype="16" fill="hold" nodeType="after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childTnLst>
                          </p:cTn>
                        </p:par>
                        <p:par>
                          <p:cTn id="28" fill="hold">
                            <p:stCondLst>
                              <p:cond delay="1500"/>
                            </p:stCondLst>
                            <p:childTnLst>
                              <p:par>
                                <p:cTn id="29" presetID="1" presetClass="entr" presetSubtype="0" fill="hold" grpId="0" nodeType="after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1000" fill="hold"/>
                                        <p:tgtEl>
                                          <p:spTgt spid="10"/>
                                        </p:tgtEl>
                                        <p:attrNameLst>
                                          <p:attrName>ppt_w</p:attrName>
                                        </p:attrNameLst>
                                      </p:cBhvr>
                                      <p:tavLst>
                                        <p:tav tm="0">
                                          <p:val>
                                            <p:fltVal val="0"/>
                                          </p:val>
                                        </p:tav>
                                        <p:tav tm="100000">
                                          <p:val>
                                            <p:strVal val="#ppt_w"/>
                                          </p:val>
                                        </p:tav>
                                      </p:tavLst>
                                    </p:anim>
                                    <p:anim calcmode="lin" valueType="num">
                                      <p:cBhvr>
                                        <p:cTn id="36" dur="1000" fill="hold"/>
                                        <p:tgtEl>
                                          <p:spTgt spid="10"/>
                                        </p:tgtEl>
                                        <p:attrNameLst>
                                          <p:attrName>ppt_h</p:attrName>
                                        </p:attrNameLst>
                                      </p:cBhvr>
                                      <p:tavLst>
                                        <p:tav tm="0">
                                          <p:val>
                                            <p:fltVal val="0"/>
                                          </p:val>
                                        </p:tav>
                                        <p:tav tm="100000">
                                          <p:val>
                                            <p:strVal val="#ppt_h"/>
                                          </p:val>
                                        </p:tav>
                                      </p:tavLst>
                                    </p:anim>
                                    <p:anim calcmode="lin" valueType="num">
                                      <p:cBhvr>
                                        <p:cTn id="37" dur="1000" fill="hold"/>
                                        <p:tgtEl>
                                          <p:spTgt spid="10"/>
                                        </p:tgtEl>
                                        <p:attrNameLst>
                                          <p:attrName>style.rotation</p:attrName>
                                        </p:attrNameLst>
                                      </p:cBhvr>
                                      <p:tavLst>
                                        <p:tav tm="0">
                                          <p:val>
                                            <p:fltVal val="90"/>
                                          </p:val>
                                        </p:tav>
                                        <p:tav tm="100000">
                                          <p:val>
                                            <p:fltVal val="0"/>
                                          </p:val>
                                        </p:tav>
                                      </p:tavLst>
                                    </p:anim>
                                    <p:animEffect transition="in" filter="fade">
                                      <p:cBhvr>
                                        <p:cTn id="38" dur="1000"/>
                                        <p:tgtEl>
                                          <p:spTgt spid="10"/>
                                        </p:tgtEl>
                                      </p:cBhvr>
                                    </p:animEffect>
                                  </p:childTnLst>
                                </p:cTn>
                              </p:par>
                            </p:childTnLst>
                          </p:cTn>
                        </p:par>
                        <p:par>
                          <p:cTn id="39" fill="hold">
                            <p:stCondLst>
                              <p:cond delay="1000"/>
                            </p:stCondLst>
                            <p:childTnLst>
                              <p:par>
                                <p:cTn id="40" presetID="53" presetClass="entr" presetSubtype="16" fill="hold" nodeType="after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p:cTn id="42" dur="500" fill="hold"/>
                                        <p:tgtEl>
                                          <p:spTgt spid="13"/>
                                        </p:tgtEl>
                                        <p:attrNameLst>
                                          <p:attrName>ppt_w</p:attrName>
                                        </p:attrNameLst>
                                      </p:cBhvr>
                                      <p:tavLst>
                                        <p:tav tm="0">
                                          <p:val>
                                            <p:fltVal val="0"/>
                                          </p:val>
                                        </p:tav>
                                        <p:tav tm="100000">
                                          <p:val>
                                            <p:strVal val="#ppt_w"/>
                                          </p:val>
                                        </p:tav>
                                      </p:tavLst>
                                    </p:anim>
                                    <p:anim calcmode="lin" valueType="num">
                                      <p:cBhvr>
                                        <p:cTn id="43" dur="500" fill="hold"/>
                                        <p:tgtEl>
                                          <p:spTgt spid="13"/>
                                        </p:tgtEl>
                                        <p:attrNameLst>
                                          <p:attrName>ppt_h</p:attrName>
                                        </p:attrNameLst>
                                      </p:cBhvr>
                                      <p:tavLst>
                                        <p:tav tm="0">
                                          <p:val>
                                            <p:fltVal val="0"/>
                                          </p:val>
                                        </p:tav>
                                        <p:tav tm="100000">
                                          <p:val>
                                            <p:strVal val="#ppt_h"/>
                                          </p:val>
                                        </p:tav>
                                      </p:tavLst>
                                    </p:anim>
                                    <p:animEffect transition="in" filter="fade">
                                      <p:cBhvr>
                                        <p:cTn id="44" dur="500"/>
                                        <p:tgtEl>
                                          <p:spTgt spid="13"/>
                                        </p:tgtEl>
                                      </p:cBhvr>
                                    </p:animEffect>
                                  </p:childTnLst>
                                </p:cTn>
                              </p:par>
                            </p:childTnLst>
                          </p:cTn>
                        </p:par>
                        <p:par>
                          <p:cTn id="45" fill="hold">
                            <p:stCondLst>
                              <p:cond delay="1500"/>
                            </p:stCondLst>
                            <p:childTnLst>
                              <p:par>
                                <p:cTn id="46" presetID="1" presetClass="entr" presetSubtype="0" fill="hold" grpId="0" nodeType="afterEffect">
                                  <p:stCondLst>
                                    <p:cond delay="0"/>
                                  </p:stCondLst>
                                  <p:childTnLst>
                                    <p:set>
                                      <p:cBhvr>
                                        <p:cTn id="4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6" grpId="0" animBg="1"/>
      <p:bldP spid="7" grpId="0" animBg="1"/>
      <p:bldP spid="10" grpId="0" animBg="1"/>
      <p:bldP spid="1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573709" y="272224"/>
            <a:ext cx="3149705" cy="646331"/>
          </a:xfrm>
          <a:prstGeom prst="rect">
            <a:avLst/>
          </a:prstGeom>
          <a:solidFill>
            <a:schemeClr val="accent2"/>
          </a:solidFill>
          <a:effectLst>
            <a:softEdge rad="63500"/>
          </a:effectLst>
        </p:spPr>
        <p:txBody>
          <a:bodyPr wrap="square" rtlCol="0">
            <a:spAutoFit/>
          </a:bodyPr>
          <a:lstStyle/>
          <a:p>
            <a:pPr algn="ctr"/>
            <a:r>
              <a:rPr lang="en-CA" dirty="0"/>
              <a:t>What are the Rules?</a:t>
            </a:r>
          </a:p>
          <a:p>
            <a:pPr algn="ctr"/>
            <a:r>
              <a:rPr lang="en-CA" dirty="0"/>
              <a:t>Creating a rule from a template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0158" y="2019331"/>
            <a:ext cx="3666961" cy="4518966"/>
          </a:xfrm>
          <a:prstGeom prst="rect">
            <a:avLst/>
          </a:prstGeom>
          <a:ln w="19050">
            <a:noFill/>
          </a:ln>
        </p:spPr>
      </p:pic>
      <p:sp>
        <p:nvSpPr>
          <p:cNvPr id="3" name="TextBox 2"/>
          <p:cNvSpPr txBox="1"/>
          <p:nvPr/>
        </p:nvSpPr>
        <p:spPr>
          <a:xfrm>
            <a:off x="7968343" y="698119"/>
            <a:ext cx="4018538" cy="1077218"/>
          </a:xfrm>
          <a:prstGeom prst="rect">
            <a:avLst/>
          </a:prstGeom>
          <a:solidFill>
            <a:schemeClr val="bg1"/>
          </a:solidFill>
          <a:effectLst>
            <a:glow rad="139700">
              <a:schemeClr val="accent6">
                <a:satMod val="175000"/>
                <a:alpha val="40000"/>
              </a:schemeClr>
            </a:glow>
            <a:softEdge rad="63500"/>
          </a:effectLst>
        </p:spPr>
        <p:txBody>
          <a:bodyPr wrap="square" rtlCol="0">
            <a:spAutoFit/>
          </a:bodyPr>
          <a:lstStyle/>
          <a:p>
            <a:pPr algn="ctr"/>
            <a:r>
              <a:rPr lang="en-CA" sz="1600" dirty="0"/>
              <a:t>One of the most commonly used rules takes incoming emails and sorts them into folders.</a:t>
            </a:r>
          </a:p>
          <a:p>
            <a:pPr algn="ctr"/>
            <a:endParaRPr lang="en-CA" sz="1600" dirty="0"/>
          </a:p>
          <a:p>
            <a:pPr algn="ctr"/>
            <a:r>
              <a:rPr lang="en-CA" sz="1600" dirty="0"/>
              <a:t>That is what we will do here.</a:t>
            </a:r>
          </a:p>
        </p:txBody>
      </p:sp>
      <p:sp>
        <p:nvSpPr>
          <p:cNvPr id="14" name="TextBox 13"/>
          <p:cNvSpPr txBox="1"/>
          <p:nvPr/>
        </p:nvSpPr>
        <p:spPr>
          <a:xfrm>
            <a:off x="669471" y="1775337"/>
            <a:ext cx="4833258" cy="338554"/>
          </a:xfrm>
          <a:prstGeom prst="rect">
            <a:avLst/>
          </a:prstGeom>
          <a:noFill/>
          <a:ln w="19050">
            <a:solidFill>
              <a:schemeClr val="accent2"/>
            </a:solidFill>
          </a:ln>
        </p:spPr>
        <p:txBody>
          <a:bodyPr wrap="square" rtlCol="0">
            <a:spAutoFit/>
          </a:bodyPr>
          <a:lstStyle/>
          <a:p>
            <a:r>
              <a:rPr lang="en-CA" sz="1600" dirty="0"/>
              <a:t>Which displays the select Contact dialog box.</a:t>
            </a:r>
          </a:p>
        </p:txBody>
      </p:sp>
      <p:cxnSp>
        <p:nvCxnSpPr>
          <p:cNvPr id="8" name="Straight Arrow Connector 7"/>
          <p:cNvCxnSpPr>
            <a:stCxn id="14" idx="3"/>
          </p:cNvCxnSpPr>
          <p:nvPr/>
        </p:nvCxnSpPr>
        <p:spPr>
          <a:xfrm>
            <a:off x="5502729" y="1944614"/>
            <a:ext cx="751114" cy="93856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69471" y="2544627"/>
            <a:ext cx="4833258" cy="338554"/>
          </a:xfrm>
          <a:prstGeom prst="rect">
            <a:avLst/>
          </a:prstGeom>
          <a:noFill/>
          <a:ln w="19050">
            <a:solidFill>
              <a:srgbClr val="00B050"/>
            </a:solidFill>
          </a:ln>
        </p:spPr>
        <p:txBody>
          <a:bodyPr wrap="square" rtlCol="0">
            <a:spAutoFit/>
          </a:bodyPr>
          <a:lstStyle/>
          <a:p>
            <a:r>
              <a:rPr lang="en-CA" sz="1600" dirty="0"/>
              <a:t>Double click on the contact we created</a:t>
            </a:r>
          </a:p>
        </p:txBody>
      </p:sp>
      <p:grpSp>
        <p:nvGrpSpPr>
          <p:cNvPr id="20" name="Group 19"/>
          <p:cNvGrpSpPr/>
          <p:nvPr/>
        </p:nvGrpSpPr>
        <p:grpSpPr>
          <a:xfrm>
            <a:off x="5849665" y="2876113"/>
            <a:ext cx="4832230" cy="2876327"/>
            <a:chOff x="5849665" y="2876113"/>
            <a:chExt cx="4832230" cy="2876327"/>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9665" y="2876113"/>
              <a:ext cx="4832230" cy="2876327"/>
            </a:xfrm>
            <a:prstGeom prst="rect">
              <a:avLst/>
            </a:prstGeom>
            <a:ln w="6350">
              <a:solidFill>
                <a:schemeClr val="accent6">
                  <a:lumMod val="75000"/>
                </a:schemeClr>
              </a:solidFill>
            </a:ln>
          </p:spPr>
        </p:pic>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18952" y="5363048"/>
              <a:ext cx="1931085" cy="156767"/>
            </a:xfrm>
            <a:prstGeom prst="rect">
              <a:avLst/>
            </a:prstGeom>
            <a:ln w="6350">
              <a:solidFill>
                <a:schemeClr val="accent6">
                  <a:lumMod val="75000"/>
                </a:schemeClr>
              </a:solidFill>
            </a:ln>
          </p:spPr>
        </p:pic>
      </p:grpSp>
      <p:pic>
        <p:nvPicPr>
          <p:cNvPr id="22" name="Picture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03803" y="5541824"/>
            <a:ext cx="551480" cy="186124"/>
          </a:xfrm>
          <a:prstGeom prst="rect">
            <a:avLst/>
          </a:prstGeom>
          <a:ln w="6350">
            <a:noFill/>
          </a:ln>
        </p:spPr>
      </p:pic>
      <p:cxnSp>
        <p:nvCxnSpPr>
          <p:cNvPr id="17" name="Straight Arrow Connector 16"/>
          <p:cNvCxnSpPr>
            <a:stCxn id="12" idx="3"/>
          </p:cNvCxnSpPr>
          <p:nvPr/>
        </p:nvCxnSpPr>
        <p:spPr>
          <a:xfrm>
            <a:off x="5502729" y="2713904"/>
            <a:ext cx="877429" cy="933828"/>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4212771" y="3420836"/>
            <a:ext cx="1289958" cy="338554"/>
          </a:xfrm>
          <a:prstGeom prst="rect">
            <a:avLst/>
          </a:prstGeom>
          <a:noFill/>
          <a:ln w="19050">
            <a:solidFill>
              <a:srgbClr val="0070C0"/>
            </a:solidFill>
          </a:ln>
        </p:spPr>
        <p:txBody>
          <a:bodyPr wrap="square" rtlCol="0">
            <a:spAutoFit/>
          </a:bodyPr>
          <a:lstStyle/>
          <a:p>
            <a:pPr algn="ctr"/>
            <a:r>
              <a:rPr lang="en-CA" sz="1600" dirty="0"/>
              <a:t>Click on </a:t>
            </a:r>
            <a:r>
              <a:rPr lang="en-CA" sz="1600" b="1" dirty="0"/>
              <a:t>OK</a:t>
            </a:r>
          </a:p>
        </p:txBody>
      </p:sp>
      <p:cxnSp>
        <p:nvCxnSpPr>
          <p:cNvPr id="27" name="Straight Arrow Connector 26"/>
          <p:cNvCxnSpPr>
            <a:stCxn id="25" idx="3"/>
            <a:endCxn id="22" idx="1"/>
          </p:cNvCxnSpPr>
          <p:nvPr/>
        </p:nvCxnSpPr>
        <p:spPr>
          <a:xfrm>
            <a:off x="5502729" y="3590113"/>
            <a:ext cx="4001074" cy="2044773"/>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5947646" y="3647732"/>
            <a:ext cx="4539632" cy="90788"/>
          </a:xfrm>
          <a:prstGeom prst="rect">
            <a:avLst/>
          </a:prstGeom>
          <a:solidFill>
            <a:srgbClr val="0070C0">
              <a:alpha val="10000"/>
            </a:srgbClr>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466078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par>
                          <p:cTn id="17" fill="hold">
                            <p:stCondLst>
                              <p:cond delay="1500"/>
                            </p:stCondLst>
                            <p:childTnLst>
                              <p:par>
                                <p:cTn id="18" presetID="1" presetClass="entr" presetSubtype="0" fill="hold" nodeType="afterEffect">
                                  <p:stCondLst>
                                    <p:cond delay="0"/>
                                  </p:stCondLst>
                                  <p:childTnLst>
                                    <p:set>
                                      <p:cBhvr>
                                        <p:cTn id="19" dur="1" fill="hold">
                                          <p:stCondLst>
                                            <p:cond delay="0"/>
                                          </p:stCondLst>
                                        </p:cTn>
                                        <p:tgtEl>
                                          <p:spTgt spid="20"/>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p:cTn id="24" dur="1000" fill="hold"/>
                                        <p:tgtEl>
                                          <p:spTgt spid="12"/>
                                        </p:tgtEl>
                                        <p:attrNameLst>
                                          <p:attrName>ppt_w</p:attrName>
                                        </p:attrNameLst>
                                      </p:cBhvr>
                                      <p:tavLst>
                                        <p:tav tm="0">
                                          <p:val>
                                            <p:fltVal val="0"/>
                                          </p:val>
                                        </p:tav>
                                        <p:tav tm="100000">
                                          <p:val>
                                            <p:strVal val="#ppt_w"/>
                                          </p:val>
                                        </p:tav>
                                      </p:tavLst>
                                    </p:anim>
                                    <p:anim calcmode="lin" valueType="num">
                                      <p:cBhvr>
                                        <p:cTn id="25" dur="1000" fill="hold"/>
                                        <p:tgtEl>
                                          <p:spTgt spid="12"/>
                                        </p:tgtEl>
                                        <p:attrNameLst>
                                          <p:attrName>ppt_h</p:attrName>
                                        </p:attrNameLst>
                                      </p:cBhvr>
                                      <p:tavLst>
                                        <p:tav tm="0">
                                          <p:val>
                                            <p:fltVal val="0"/>
                                          </p:val>
                                        </p:tav>
                                        <p:tav tm="100000">
                                          <p:val>
                                            <p:strVal val="#ppt_h"/>
                                          </p:val>
                                        </p:tav>
                                      </p:tavLst>
                                    </p:anim>
                                    <p:anim calcmode="lin" valueType="num">
                                      <p:cBhvr>
                                        <p:cTn id="26" dur="1000" fill="hold"/>
                                        <p:tgtEl>
                                          <p:spTgt spid="12"/>
                                        </p:tgtEl>
                                        <p:attrNameLst>
                                          <p:attrName>style.rotation</p:attrName>
                                        </p:attrNameLst>
                                      </p:cBhvr>
                                      <p:tavLst>
                                        <p:tav tm="0">
                                          <p:val>
                                            <p:fltVal val="90"/>
                                          </p:val>
                                        </p:tav>
                                        <p:tav tm="100000">
                                          <p:val>
                                            <p:fltVal val="0"/>
                                          </p:val>
                                        </p:tav>
                                      </p:tavLst>
                                    </p:anim>
                                    <p:animEffect transition="in" filter="fade">
                                      <p:cBhvr>
                                        <p:cTn id="27" dur="1000"/>
                                        <p:tgtEl>
                                          <p:spTgt spid="12"/>
                                        </p:tgtEl>
                                      </p:cBhvr>
                                    </p:animEffect>
                                  </p:childTnLst>
                                </p:cTn>
                              </p:par>
                            </p:childTnLst>
                          </p:cTn>
                        </p:par>
                        <p:par>
                          <p:cTn id="28" fill="hold">
                            <p:stCondLst>
                              <p:cond delay="1000"/>
                            </p:stCondLst>
                            <p:childTnLst>
                              <p:par>
                                <p:cTn id="29" presetID="53" presetClass="entr" presetSubtype="16" fill="hold" nodeType="after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p:cTn id="31" dur="500" fill="hold"/>
                                        <p:tgtEl>
                                          <p:spTgt spid="17"/>
                                        </p:tgtEl>
                                        <p:attrNameLst>
                                          <p:attrName>ppt_w</p:attrName>
                                        </p:attrNameLst>
                                      </p:cBhvr>
                                      <p:tavLst>
                                        <p:tav tm="0">
                                          <p:val>
                                            <p:fltVal val="0"/>
                                          </p:val>
                                        </p:tav>
                                        <p:tav tm="100000">
                                          <p:val>
                                            <p:strVal val="#ppt_w"/>
                                          </p:val>
                                        </p:tav>
                                      </p:tavLst>
                                    </p:anim>
                                    <p:anim calcmode="lin" valueType="num">
                                      <p:cBhvr>
                                        <p:cTn id="32" dur="500" fill="hold"/>
                                        <p:tgtEl>
                                          <p:spTgt spid="17"/>
                                        </p:tgtEl>
                                        <p:attrNameLst>
                                          <p:attrName>ppt_h</p:attrName>
                                        </p:attrNameLst>
                                      </p:cBhvr>
                                      <p:tavLst>
                                        <p:tav tm="0">
                                          <p:val>
                                            <p:fltVal val="0"/>
                                          </p:val>
                                        </p:tav>
                                        <p:tav tm="100000">
                                          <p:val>
                                            <p:strVal val="#ppt_h"/>
                                          </p:val>
                                        </p:tav>
                                      </p:tavLst>
                                    </p:anim>
                                    <p:animEffect transition="in" filter="fade">
                                      <p:cBhvr>
                                        <p:cTn id="33" dur="500"/>
                                        <p:tgtEl>
                                          <p:spTgt spid="17"/>
                                        </p:tgtEl>
                                      </p:cBhvr>
                                    </p:animEffect>
                                  </p:childTnLst>
                                </p:cTn>
                              </p:par>
                            </p:childTnLst>
                          </p:cTn>
                        </p:par>
                        <p:par>
                          <p:cTn id="34" fill="hold">
                            <p:stCondLst>
                              <p:cond delay="1500"/>
                            </p:stCondLst>
                            <p:childTnLst>
                              <p:par>
                                <p:cTn id="35" presetID="1" presetClass="entr" presetSubtype="0" fill="hold" grpId="0" nodeType="afterEffect">
                                  <p:stCondLst>
                                    <p:cond delay="0"/>
                                  </p:stCondLst>
                                  <p:childTnLst>
                                    <p:set>
                                      <p:cBhvr>
                                        <p:cTn id="36" dur="1" fill="hold">
                                          <p:stCondLst>
                                            <p:cond delay="0"/>
                                          </p:stCondLst>
                                        </p:cTn>
                                        <p:tgtEl>
                                          <p:spTgt spid="2"/>
                                        </p:tgtEl>
                                        <p:attrNameLst>
                                          <p:attrName>style.visibility</p:attrName>
                                        </p:attrNameLst>
                                      </p:cBhvr>
                                      <p:to>
                                        <p:strVal val="visible"/>
                                      </p:to>
                                    </p:set>
                                  </p:childTnLst>
                                </p:cTn>
                              </p:par>
                            </p:childTnLst>
                          </p:cTn>
                        </p:par>
                        <p:par>
                          <p:cTn id="37" fill="hold">
                            <p:stCondLst>
                              <p:cond delay="1500"/>
                            </p:stCondLst>
                            <p:childTnLst>
                              <p:par>
                                <p:cTn id="38" presetID="26" presetClass="emph" presetSubtype="0" fill="hold" grpId="1" nodeType="afterEffect">
                                  <p:stCondLst>
                                    <p:cond delay="0"/>
                                  </p:stCondLst>
                                  <p:childTnLst>
                                    <p:animEffect transition="out" filter="fade">
                                      <p:cBhvr>
                                        <p:cTn id="39" dur="500" tmFilter="0, 0; .2, .5; .8, .5; 1, 0"/>
                                        <p:tgtEl>
                                          <p:spTgt spid="2"/>
                                        </p:tgtEl>
                                      </p:cBhvr>
                                    </p:animEffect>
                                    <p:animScale>
                                      <p:cBhvr>
                                        <p:cTn id="40" dur="250" autoRev="1" fill="hold"/>
                                        <p:tgtEl>
                                          <p:spTgt spid="2"/>
                                        </p:tgtEl>
                                      </p:cBhvr>
                                      <p:by x="105000" y="105000"/>
                                    </p:animScale>
                                  </p:childTnLst>
                                </p:cTn>
                              </p:par>
                            </p:childTnLst>
                          </p:cTn>
                        </p:par>
                        <p:par>
                          <p:cTn id="41" fill="hold">
                            <p:stCondLst>
                              <p:cond delay="2000"/>
                            </p:stCondLst>
                            <p:childTnLst>
                              <p:par>
                                <p:cTn id="42" presetID="26" presetClass="emph" presetSubtype="0" fill="hold" grpId="2" nodeType="afterEffect">
                                  <p:stCondLst>
                                    <p:cond delay="0"/>
                                  </p:stCondLst>
                                  <p:childTnLst>
                                    <p:animEffect transition="out" filter="fade">
                                      <p:cBhvr>
                                        <p:cTn id="43" dur="500" tmFilter="0, 0; .2, .5; .8, .5; 1, 0"/>
                                        <p:tgtEl>
                                          <p:spTgt spid="2"/>
                                        </p:tgtEl>
                                      </p:cBhvr>
                                    </p:animEffect>
                                    <p:animScale>
                                      <p:cBhvr>
                                        <p:cTn id="44" dur="250" autoRev="1" fill="hold"/>
                                        <p:tgtEl>
                                          <p:spTgt spid="2"/>
                                        </p:tgtEl>
                                      </p:cBhvr>
                                      <p:by x="105000" y="105000"/>
                                    </p:animScale>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anim calcmode="lin" valueType="num">
                                      <p:cBhvr>
                                        <p:cTn id="49" dur="1000" fill="hold"/>
                                        <p:tgtEl>
                                          <p:spTgt spid="25"/>
                                        </p:tgtEl>
                                        <p:attrNameLst>
                                          <p:attrName>ppt_w</p:attrName>
                                        </p:attrNameLst>
                                      </p:cBhvr>
                                      <p:tavLst>
                                        <p:tav tm="0">
                                          <p:val>
                                            <p:fltVal val="0"/>
                                          </p:val>
                                        </p:tav>
                                        <p:tav tm="100000">
                                          <p:val>
                                            <p:strVal val="#ppt_w"/>
                                          </p:val>
                                        </p:tav>
                                      </p:tavLst>
                                    </p:anim>
                                    <p:anim calcmode="lin" valueType="num">
                                      <p:cBhvr>
                                        <p:cTn id="50" dur="1000" fill="hold"/>
                                        <p:tgtEl>
                                          <p:spTgt spid="25"/>
                                        </p:tgtEl>
                                        <p:attrNameLst>
                                          <p:attrName>ppt_h</p:attrName>
                                        </p:attrNameLst>
                                      </p:cBhvr>
                                      <p:tavLst>
                                        <p:tav tm="0">
                                          <p:val>
                                            <p:fltVal val="0"/>
                                          </p:val>
                                        </p:tav>
                                        <p:tav tm="100000">
                                          <p:val>
                                            <p:strVal val="#ppt_h"/>
                                          </p:val>
                                        </p:tav>
                                      </p:tavLst>
                                    </p:anim>
                                    <p:anim calcmode="lin" valueType="num">
                                      <p:cBhvr>
                                        <p:cTn id="51" dur="1000" fill="hold"/>
                                        <p:tgtEl>
                                          <p:spTgt spid="25"/>
                                        </p:tgtEl>
                                        <p:attrNameLst>
                                          <p:attrName>style.rotation</p:attrName>
                                        </p:attrNameLst>
                                      </p:cBhvr>
                                      <p:tavLst>
                                        <p:tav tm="0">
                                          <p:val>
                                            <p:fltVal val="90"/>
                                          </p:val>
                                        </p:tav>
                                        <p:tav tm="100000">
                                          <p:val>
                                            <p:fltVal val="0"/>
                                          </p:val>
                                        </p:tav>
                                      </p:tavLst>
                                    </p:anim>
                                    <p:animEffect transition="in" filter="fade">
                                      <p:cBhvr>
                                        <p:cTn id="52" dur="1000"/>
                                        <p:tgtEl>
                                          <p:spTgt spid="25"/>
                                        </p:tgtEl>
                                      </p:cBhvr>
                                    </p:animEffect>
                                  </p:childTnLst>
                                </p:cTn>
                              </p:par>
                            </p:childTnLst>
                          </p:cTn>
                        </p:par>
                        <p:par>
                          <p:cTn id="53" fill="hold">
                            <p:stCondLst>
                              <p:cond delay="1000"/>
                            </p:stCondLst>
                            <p:childTnLst>
                              <p:par>
                                <p:cTn id="54" presetID="53" presetClass="entr" presetSubtype="16" fill="hold" nodeType="afterEffect">
                                  <p:stCondLst>
                                    <p:cond delay="0"/>
                                  </p:stCondLst>
                                  <p:childTnLst>
                                    <p:set>
                                      <p:cBhvr>
                                        <p:cTn id="55" dur="1" fill="hold">
                                          <p:stCondLst>
                                            <p:cond delay="0"/>
                                          </p:stCondLst>
                                        </p:cTn>
                                        <p:tgtEl>
                                          <p:spTgt spid="27"/>
                                        </p:tgtEl>
                                        <p:attrNameLst>
                                          <p:attrName>style.visibility</p:attrName>
                                        </p:attrNameLst>
                                      </p:cBhvr>
                                      <p:to>
                                        <p:strVal val="visible"/>
                                      </p:to>
                                    </p:set>
                                    <p:anim calcmode="lin" valueType="num">
                                      <p:cBhvr>
                                        <p:cTn id="56" dur="500" fill="hold"/>
                                        <p:tgtEl>
                                          <p:spTgt spid="27"/>
                                        </p:tgtEl>
                                        <p:attrNameLst>
                                          <p:attrName>ppt_w</p:attrName>
                                        </p:attrNameLst>
                                      </p:cBhvr>
                                      <p:tavLst>
                                        <p:tav tm="0">
                                          <p:val>
                                            <p:fltVal val="0"/>
                                          </p:val>
                                        </p:tav>
                                        <p:tav tm="100000">
                                          <p:val>
                                            <p:strVal val="#ppt_w"/>
                                          </p:val>
                                        </p:tav>
                                      </p:tavLst>
                                    </p:anim>
                                    <p:anim calcmode="lin" valueType="num">
                                      <p:cBhvr>
                                        <p:cTn id="57" dur="500" fill="hold"/>
                                        <p:tgtEl>
                                          <p:spTgt spid="27"/>
                                        </p:tgtEl>
                                        <p:attrNameLst>
                                          <p:attrName>ppt_h</p:attrName>
                                        </p:attrNameLst>
                                      </p:cBhvr>
                                      <p:tavLst>
                                        <p:tav tm="0">
                                          <p:val>
                                            <p:fltVal val="0"/>
                                          </p:val>
                                        </p:tav>
                                        <p:tav tm="100000">
                                          <p:val>
                                            <p:strVal val="#ppt_h"/>
                                          </p:val>
                                        </p:tav>
                                      </p:tavLst>
                                    </p:anim>
                                    <p:animEffect transition="in" filter="fade">
                                      <p:cBhvr>
                                        <p:cTn id="58" dur="500"/>
                                        <p:tgtEl>
                                          <p:spTgt spid="27"/>
                                        </p:tgtEl>
                                      </p:cBhvr>
                                    </p:animEffect>
                                  </p:childTnLst>
                                </p:cTn>
                              </p:par>
                            </p:childTnLst>
                          </p:cTn>
                        </p:par>
                        <p:par>
                          <p:cTn id="59" fill="hold">
                            <p:stCondLst>
                              <p:cond delay="1500"/>
                            </p:stCondLst>
                            <p:childTnLst>
                              <p:par>
                                <p:cTn id="60" presetID="1" presetClass="entr" presetSubtype="0" fill="hold" nodeType="afterEffect">
                                  <p:stCondLst>
                                    <p:cond delay="0"/>
                                  </p:stCondLst>
                                  <p:childTnLst>
                                    <p:set>
                                      <p:cBhvr>
                                        <p:cTn id="61" dur="1" fill="hold">
                                          <p:stCondLst>
                                            <p:cond delay="0"/>
                                          </p:stCondLst>
                                        </p:cTn>
                                        <p:tgtEl>
                                          <p:spTgt spid="22"/>
                                        </p:tgtEl>
                                        <p:attrNameLst>
                                          <p:attrName>style.visibility</p:attrName>
                                        </p:attrNameLst>
                                      </p:cBhvr>
                                      <p:to>
                                        <p:strVal val="visible"/>
                                      </p:to>
                                    </p:set>
                                  </p:childTnLst>
                                </p:cTn>
                              </p:par>
                            </p:childTnLst>
                          </p:cTn>
                        </p:par>
                        <p:par>
                          <p:cTn id="62" fill="hold">
                            <p:stCondLst>
                              <p:cond delay="1500"/>
                            </p:stCondLst>
                            <p:childTnLst>
                              <p:par>
                                <p:cTn id="63" presetID="26" presetClass="emph" presetSubtype="0" fill="hold" nodeType="afterEffect">
                                  <p:stCondLst>
                                    <p:cond delay="0"/>
                                  </p:stCondLst>
                                  <p:childTnLst>
                                    <p:animEffect transition="out" filter="fade">
                                      <p:cBhvr>
                                        <p:cTn id="64" dur="500" tmFilter="0, 0; .2, .5; .8, .5; 1, 0"/>
                                        <p:tgtEl>
                                          <p:spTgt spid="22"/>
                                        </p:tgtEl>
                                      </p:cBhvr>
                                    </p:animEffect>
                                    <p:animScale>
                                      <p:cBhvr>
                                        <p:cTn id="65" dur="250" autoRev="1" fill="hold"/>
                                        <p:tgtEl>
                                          <p:spTgt spid="2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2" grpId="0" animBg="1"/>
      <p:bldP spid="25" grpId="0" animBg="1"/>
      <p:bldP spid="2" grpId="0" animBg="1"/>
      <p:bldP spid="2" grpId="1" animBg="1"/>
      <p:bldP spid="2" grpId="2"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0158" y="2019331"/>
            <a:ext cx="3666961" cy="4518966"/>
          </a:xfrm>
          <a:prstGeom prst="rect">
            <a:avLst/>
          </a:prstGeom>
        </p:spPr>
      </p:pic>
      <p:sp>
        <p:nvSpPr>
          <p:cNvPr id="7" name="TextBox 6"/>
          <p:cNvSpPr txBox="1"/>
          <p:nvPr/>
        </p:nvSpPr>
        <p:spPr>
          <a:xfrm>
            <a:off x="4573709" y="272224"/>
            <a:ext cx="3149705" cy="646331"/>
          </a:xfrm>
          <a:prstGeom prst="rect">
            <a:avLst/>
          </a:prstGeom>
          <a:solidFill>
            <a:schemeClr val="accent2"/>
          </a:solidFill>
          <a:effectLst>
            <a:softEdge rad="63500"/>
          </a:effectLst>
        </p:spPr>
        <p:txBody>
          <a:bodyPr wrap="square" rtlCol="0">
            <a:spAutoFit/>
          </a:bodyPr>
          <a:lstStyle/>
          <a:p>
            <a:pPr algn="ctr"/>
            <a:r>
              <a:rPr lang="en-CA" dirty="0"/>
              <a:t>What are the Rules?</a:t>
            </a:r>
          </a:p>
          <a:p>
            <a:pPr algn="ctr"/>
            <a:r>
              <a:rPr lang="en-CA" dirty="0"/>
              <a:t>Creating a rule from a template</a:t>
            </a:r>
          </a:p>
        </p:txBody>
      </p:sp>
      <p:sp>
        <p:nvSpPr>
          <p:cNvPr id="8" name="TextBox 7"/>
          <p:cNvSpPr txBox="1"/>
          <p:nvPr/>
        </p:nvSpPr>
        <p:spPr>
          <a:xfrm>
            <a:off x="767443" y="1681843"/>
            <a:ext cx="4800600" cy="338554"/>
          </a:xfrm>
          <a:prstGeom prst="rect">
            <a:avLst/>
          </a:prstGeom>
          <a:noFill/>
          <a:ln w="19050">
            <a:solidFill>
              <a:srgbClr val="0070C0"/>
            </a:solidFill>
          </a:ln>
        </p:spPr>
        <p:txBody>
          <a:bodyPr wrap="square" rtlCol="0">
            <a:spAutoFit/>
          </a:bodyPr>
          <a:lstStyle/>
          <a:p>
            <a:r>
              <a:rPr lang="en-CA" sz="1600" dirty="0"/>
              <a:t>With the email account set …</a:t>
            </a:r>
          </a:p>
        </p:txBody>
      </p:sp>
      <p:cxnSp>
        <p:nvCxnSpPr>
          <p:cNvPr id="10" name="Straight Arrow Connector 9"/>
          <p:cNvCxnSpPr>
            <a:stCxn id="8" idx="3"/>
          </p:cNvCxnSpPr>
          <p:nvPr/>
        </p:nvCxnSpPr>
        <p:spPr>
          <a:xfrm>
            <a:off x="5568043" y="1851120"/>
            <a:ext cx="1191986" cy="3414844"/>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67443" y="5265964"/>
            <a:ext cx="4800600" cy="338554"/>
          </a:xfrm>
          <a:prstGeom prst="rect">
            <a:avLst/>
          </a:prstGeom>
          <a:noFill/>
          <a:ln w="19050">
            <a:solidFill>
              <a:schemeClr val="accent2"/>
            </a:solidFill>
          </a:ln>
        </p:spPr>
        <p:txBody>
          <a:bodyPr wrap="square" rtlCol="0">
            <a:spAutoFit/>
          </a:bodyPr>
          <a:lstStyle/>
          <a:p>
            <a:pPr marL="342900" indent="-342900">
              <a:buFont typeface="+mj-lt"/>
              <a:buAutoNum type="arabicPeriod"/>
            </a:pPr>
            <a:r>
              <a:rPr lang="en-CA" sz="1600" dirty="0"/>
              <a:t>Click on </a:t>
            </a:r>
            <a:r>
              <a:rPr lang="en-CA" sz="1600" b="1" i="1" dirty="0"/>
              <a:t>specified</a:t>
            </a:r>
            <a:r>
              <a:rPr lang="en-CA" sz="1600" dirty="0"/>
              <a:t> to select a folder.</a:t>
            </a:r>
          </a:p>
        </p:txBody>
      </p:sp>
      <p:cxnSp>
        <p:nvCxnSpPr>
          <p:cNvPr id="14" name="Straight Arrow Connector 13"/>
          <p:cNvCxnSpPr>
            <a:stCxn id="12" idx="3"/>
          </p:cNvCxnSpPr>
          <p:nvPr/>
        </p:nvCxnSpPr>
        <p:spPr>
          <a:xfrm>
            <a:off x="5568043" y="5435241"/>
            <a:ext cx="1600200" cy="4299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1818" y="2933700"/>
            <a:ext cx="2496910" cy="2174539"/>
          </a:xfrm>
          <a:prstGeom prst="rect">
            <a:avLst/>
          </a:prstGeom>
        </p:spPr>
      </p:pic>
      <p:sp>
        <p:nvSpPr>
          <p:cNvPr id="16" name="TextBox 15"/>
          <p:cNvSpPr txBox="1"/>
          <p:nvPr/>
        </p:nvSpPr>
        <p:spPr>
          <a:xfrm>
            <a:off x="767443" y="4449105"/>
            <a:ext cx="4800600" cy="338554"/>
          </a:xfrm>
          <a:prstGeom prst="rect">
            <a:avLst/>
          </a:prstGeom>
          <a:noFill/>
          <a:ln w="19050">
            <a:solidFill>
              <a:srgbClr val="00B050"/>
            </a:solidFill>
          </a:ln>
        </p:spPr>
        <p:txBody>
          <a:bodyPr wrap="square" rtlCol="0">
            <a:spAutoFit/>
          </a:bodyPr>
          <a:lstStyle/>
          <a:p>
            <a:pPr marL="342900" indent="-342900">
              <a:buFont typeface="+mj-lt"/>
              <a:buAutoNum type="arabicPeriod" startAt="2"/>
            </a:pPr>
            <a:r>
              <a:rPr lang="en-CA" sz="1600" dirty="0"/>
              <a:t>Which displays the </a:t>
            </a:r>
            <a:r>
              <a:rPr lang="en-CA" sz="1600" b="1" i="1" dirty="0"/>
              <a:t>Choose a folder </a:t>
            </a:r>
            <a:r>
              <a:rPr lang="en-CA" sz="1600" dirty="0"/>
              <a:t>dialog.</a:t>
            </a:r>
          </a:p>
        </p:txBody>
      </p:sp>
      <p:cxnSp>
        <p:nvCxnSpPr>
          <p:cNvPr id="18" name="Straight Arrow Connector 17"/>
          <p:cNvCxnSpPr>
            <a:stCxn id="16" idx="3"/>
            <a:endCxn id="2" idx="1"/>
          </p:cNvCxnSpPr>
          <p:nvPr/>
        </p:nvCxnSpPr>
        <p:spPr>
          <a:xfrm flipV="1">
            <a:off x="5568043" y="4020970"/>
            <a:ext cx="1523775" cy="59741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0180864" y="3102429"/>
            <a:ext cx="1894115" cy="584775"/>
          </a:xfrm>
          <a:prstGeom prst="rect">
            <a:avLst/>
          </a:prstGeom>
          <a:noFill/>
          <a:ln w="19050">
            <a:solidFill>
              <a:srgbClr val="C00000"/>
            </a:solidFill>
          </a:ln>
        </p:spPr>
        <p:txBody>
          <a:bodyPr wrap="square" rtlCol="0">
            <a:spAutoFit/>
          </a:bodyPr>
          <a:lstStyle/>
          <a:p>
            <a:pPr marL="342900" indent="-342900">
              <a:buFont typeface="+mj-lt"/>
              <a:buAutoNum type="arabicPeriod" startAt="3"/>
            </a:pPr>
            <a:r>
              <a:rPr lang="en-CA" sz="1600" dirty="0"/>
              <a:t>Click on the </a:t>
            </a:r>
            <a:r>
              <a:rPr lang="en-CA" sz="1600" b="1" i="1" dirty="0"/>
              <a:t>New</a:t>
            </a:r>
            <a:r>
              <a:rPr lang="en-CA" sz="1600" dirty="0"/>
              <a:t> button.</a:t>
            </a:r>
          </a:p>
        </p:txBody>
      </p:sp>
      <p:sp>
        <p:nvSpPr>
          <p:cNvPr id="20" name="Rectangle 19"/>
          <p:cNvSpPr/>
          <p:nvPr/>
        </p:nvSpPr>
        <p:spPr>
          <a:xfrm>
            <a:off x="8964386" y="3747407"/>
            <a:ext cx="538843" cy="155122"/>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2" name="Straight Arrow Connector 21"/>
          <p:cNvCxnSpPr>
            <a:stCxn id="19" idx="1"/>
            <a:endCxn id="20" idx="3"/>
          </p:cNvCxnSpPr>
          <p:nvPr/>
        </p:nvCxnSpPr>
        <p:spPr>
          <a:xfrm flipH="1">
            <a:off x="9503229" y="3394817"/>
            <a:ext cx="677635" cy="430151"/>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4784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1000" fill="hold"/>
                                        <p:tgtEl>
                                          <p:spTgt spid="12"/>
                                        </p:tgtEl>
                                        <p:attrNameLst>
                                          <p:attrName>ppt_w</p:attrName>
                                        </p:attrNameLst>
                                      </p:cBhvr>
                                      <p:tavLst>
                                        <p:tav tm="0">
                                          <p:val>
                                            <p:fltVal val="0"/>
                                          </p:val>
                                        </p:tav>
                                        <p:tav tm="100000">
                                          <p:val>
                                            <p:strVal val="#ppt_w"/>
                                          </p:val>
                                        </p:tav>
                                      </p:tavLst>
                                    </p:anim>
                                    <p:anim calcmode="lin" valueType="num">
                                      <p:cBhvr>
                                        <p:cTn id="22" dur="1000" fill="hold"/>
                                        <p:tgtEl>
                                          <p:spTgt spid="12"/>
                                        </p:tgtEl>
                                        <p:attrNameLst>
                                          <p:attrName>ppt_h</p:attrName>
                                        </p:attrNameLst>
                                      </p:cBhvr>
                                      <p:tavLst>
                                        <p:tav tm="0">
                                          <p:val>
                                            <p:fltVal val="0"/>
                                          </p:val>
                                        </p:tav>
                                        <p:tav tm="100000">
                                          <p:val>
                                            <p:strVal val="#ppt_h"/>
                                          </p:val>
                                        </p:tav>
                                      </p:tavLst>
                                    </p:anim>
                                    <p:anim calcmode="lin" valueType="num">
                                      <p:cBhvr>
                                        <p:cTn id="23" dur="1000" fill="hold"/>
                                        <p:tgtEl>
                                          <p:spTgt spid="12"/>
                                        </p:tgtEl>
                                        <p:attrNameLst>
                                          <p:attrName>style.rotation</p:attrName>
                                        </p:attrNameLst>
                                      </p:cBhvr>
                                      <p:tavLst>
                                        <p:tav tm="0">
                                          <p:val>
                                            <p:fltVal val="90"/>
                                          </p:val>
                                        </p:tav>
                                        <p:tav tm="100000">
                                          <p:val>
                                            <p:fltVal val="0"/>
                                          </p:val>
                                        </p:tav>
                                      </p:tavLst>
                                    </p:anim>
                                    <p:animEffect transition="in" filter="fade">
                                      <p:cBhvr>
                                        <p:cTn id="24" dur="1000"/>
                                        <p:tgtEl>
                                          <p:spTgt spid="12"/>
                                        </p:tgtEl>
                                      </p:cBhvr>
                                    </p:animEffect>
                                  </p:childTnLst>
                                </p:cTn>
                              </p:par>
                            </p:childTnLst>
                          </p:cTn>
                        </p:par>
                        <p:par>
                          <p:cTn id="25" fill="hold">
                            <p:stCondLst>
                              <p:cond delay="1000"/>
                            </p:stCondLst>
                            <p:childTnLst>
                              <p:par>
                                <p:cTn id="26" presetID="53" presetClass="entr" presetSubtype="16" fill="hold" nodeType="after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fltVal val="0"/>
                                          </p:val>
                                        </p:tav>
                                        <p:tav tm="100000">
                                          <p:val>
                                            <p:strVal val="#ppt_h"/>
                                          </p:val>
                                        </p:tav>
                                      </p:tavLst>
                                    </p:anim>
                                    <p:animEffect transition="in" filter="fade">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p:cTn id="35" dur="1000" fill="hold"/>
                                        <p:tgtEl>
                                          <p:spTgt spid="16"/>
                                        </p:tgtEl>
                                        <p:attrNameLst>
                                          <p:attrName>ppt_w</p:attrName>
                                        </p:attrNameLst>
                                      </p:cBhvr>
                                      <p:tavLst>
                                        <p:tav tm="0">
                                          <p:val>
                                            <p:fltVal val="0"/>
                                          </p:val>
                                        </p:tav>
                                        <p:tav tm="100000">
                                          <p:val>
                                            <p:strVal val="#ppt_w"/>
                                          </p:val>
                                        </p:tav>
                                      </p:tavLst>
                                    </p:anim>
                                    <p:anim calcmode="lin" valueType="num">
                                      <p:cBhvr>
                                        <p:cTn id="36" dur="1000" fill="hold"/>
                                        <p:tgtEl>
                                          <p:spTgt spid="16"/>
                                        </p:tgtEl>
                                        <p:attrNameLst>
                                          <p:attrName>ppt_h</p:attrName>
                                        </p:attrNameLst>
                                      </p:cBhvr>
                                      <p:tavLst>
                                        <p:tav tm="0">
                                          <p:val>
                                            <p:fltVal val="0"/>
                                          </p:val>
                                        </p:tav>
                                        <p:tav tm="100000">
                                          <p:val>
                                            <p:strVal val="#ppt_h"/>
                                          </p:val>
                                        </p:tav>
                                      </p:tavLst>
                                    </p:anim>
                                    <p:anim calcmode="lin" valueType="num">
                                      <p:cBhvr>
                                        <p:cTn id="37" dur="1000" fill="hold"/>
                                        <p:tgtEl>
                                          <p:spTgt spid="16"/>
                                        </p:tgtEl>
                                        <p:attrNameLst>
                                          <p:attrName>style.rotation</p:attrName>
                                        </p:attrNameLst>
                                      </p:cBhvr>
                                      <p:tavLst>
                                        <p:tav tm="0">
                                          <p:val>
                                            <p:fltVal val="90"/>
                                          </p:val>
                                        </p:tav>
                                        <p:tav tm="100000">
                                          <p:val>
                                            <p:fltVal val="0"/>
                                          </p:val>
                                        </p:tav>
                                      </p:tavLst>
                                    </p:anim>
                                    <p:animEffect transition="in" filter="fade">
                                      <p:cBhvr>
                                        <p:cTn id="38" dur="1000"/>
                                        <p:tgtEl>
                                          <p:spTgt spid="16"/>
                                        </p:tgtEl>
                                      </p:cBhvr>
                                    </p:animEffect>
                                  </p:childTnLst>
                                </p:cTn>
                              </p:par>
                            </p:childTnLst>
                          </p:cTn>
                        </p:par>
                        <p:par>
                          <p:cTn id="39" fill="hold">
                            <p:stCondLst>
                              <p:cond delay="1000"/>
                            </p:stCondLst>
                            <p:childTnLst>
                              <p:par>
                                <p:cTn id="40" presetID="53" presetClass="entr" presetSubtype="16" fill="hold" nodeType="afterEffect">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cBhvr>
                                        <p:cTn id="42" dur="500" fill="hold"/>
                                        <p:tgtEl>
                                          <p:spTgt spid="18"/>
                                        </p:tgtEl>
                                        <p:attrNameLst>
                                          <p:attrName>ppt_w</p:attrName>
                                        </p:attrNameLst>
                                      </p:cBhvr>
                                      <p:tavLst>
                                        <p:tav tm="0">
                                          <p:val>
                                            <p:fltVal val="0"/>
                                          </p:val>
                                        </p:tav>
                                        <p:tav tm="100000">
                                          <p:val>
                                            <p:strVal val="#ppt_w"/>
                                          </p:val>
                                        </p:tav>
                                      </p:tavLst>
                                    </p:anim>
                                    <p:anim calcmode="lin" valueType="num">
                                      <p:cBhvr>
                                        <p:cTn id="43" dur="500" fill="hold"/>
                                        <p:tgtEl>
                                          <p:spTgt spid="18"/>
                                        </p:tgtEl>
                                        <p:attrNameLst>
                                          <p:attrName>ppt_h</p:attrName>
                                        </p:attrNameLst>
                                      </p:cBhvr>
                                      <p:tavLst>
                                        <p:tav tm="0">
                                          <p:val>
                                            <p:fltVal val="0"/>
                                          </p:val>
                                        </p:tav>
                                        <p:tav tm="100000">
                                          <p:val>
                                            <p:strVal val="#ppt_h"/>
                                          </p:val>
                                        </p:tav>
                                      </p:tavLst>
                                    </p:anim>
                                    <p:animEffect transition="in" filter="fade">
                                      <p:cBhvr>
                                        <p:cTn id="44" dur="500"/>
                                        <p:tgtEl>
                                          <p:spTgt spid="18"/>
                                        </p:tgtEl>
                                      </p:cBhvr>
                                    </p:animEffect>
                                  </p:childTnLst>
                                </p:cTn>
                              </p:par>
                            </p:childTnLst>
                          </p:cTn>
                        </p:par>
                        <p:par>
                          <p:cTn id="45" fill="hold">
                            <p:stCondLst>
                              <p:cond delay="1500"/>
                            </p:stCondLst>
                            <p:childTnLst>
                              <p:par>
                                <p:cTn id="46" presetID="1" presetClass="entr" presetSubtype="0" fill="hold" nodeType="afterEffect">
                                  <p:stCondLst>
                                    <p:cond delay="0"/>
                                  </p:stCondLst>
                                  <p:childTnLst>
                                    <p:set>
                                      <p:cBhvr>
                                        <p:cTn id="47" dur="1" fill="hold">
                                          <p:stCondLst>
                                            <p:cond delay="0"/>
                                          </p:stCondLst>
                                        </p:cTn>
                                        <p:tgtEl>
                                          <p:spTgt spid="2"/>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31" presetClass="entr" presetSubtype="0"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 calcmode="lin" valueType="num">
                                      <p:cBhvr>
                                        <p:cTn id="52" dur="1000" fill="hold"/>
                                        <p:tgtEl>
                                          <p:spTgt spid="19"/>
                                        </p:tgtEl>
                                        <p:attrNameLst>
                                          <p:attrName>ppt_w</p:attrName>
                                        </p:attrNameLst>
                                      </p:cBhvr>
                                      <p:tavLst>
                                        <p:tav tm="0">
                                          <p:val>
                                            <p:fltVal val="0"/>
                                          </p:val>
                                        </p:tav>
                                        <p:tav tm="100000">
                                          <p:val>
                                            <p:strVal val="#ppt_w"/>
                                          </p:val>
                                        </p:tav>
                                      </p:tavLst>
                                    </p:anim>
                                    <p:anim calcmode="lin" valueType="num">
                                      <p:cBhvr>
                                        <p:cTn id="53" dur="1000" fill="hold"/>
                                        <p:tgtEl>
                                          <p:spTgt spid="19"/>
                                        </p:tgtEl>
                                        <p:attrNameLst>
                                          <p:attrName>ppt_h</p:attrName>
                                        </p:attrNameLst>
                                      </p:cBhvr>
                                      <p:tavLst>
                                        <p:tav tm="0">
                                          <p:val>
                                            <p:fltVal val="0"/>
                                          </p:val>
                                        </p:tav>
                                        <p:tav tm="100000">
                                          <p:val>
                                            <p:strVal val="#ppt_h"/>
                                          </p:val>
                                        </p:tav>
                                      </p:tavLst>
                                    </p:anim>
                                    <p:anim calcmode="lin" valueType="num">
                                      <p:cBhvr>
                                        <p:cTn id="54" dur="1000" fill="hold"/>
                                        <p:tgtEl>
                                          <p:spTgt spid="19"/>
                                        </p:tgtEl>
                                        <p:attrNameLst>
                                          <p:attrName>style.rotation</p:attrName>
                                        </p:attrNameLst>
                                      </p:cBhvr>
                                      <p:tavLst>
                                        <p:tav tm="0">
                                          <p:val>
                                            <p:fltVal val="90"/>
                                          </p:val>
                                        </p:tav>
                                        <p:tav tm="100000">
                                          <p:val>
                                            <p:fltVal val="0"/>
                                          </p:val>
                                        </p:tav>
                                      </p:tavLst>
                                    </p:anim>
                                    <p:animEffect transition="in" filter="fade">
                                      <p:cBhvr>
                                        <p:cTn id="55" dur="1000"/>
                                        <p:tgtEl>
                                          <p:spTgt spid="19"/>
                                        </p:tgtEl>
                                      </p:cBhvr>
                                    </p:animEffect>
                                  </p:childTnLst>
                                </p:cTn>
                              </p:par>
                            </p:childTnLst>
                          </p:cTn>
                        </p:par>
                        <p:par>
                          <p:cTn id="56" fill="hold">
                            <p:stCondLst>
                              <p:cond delay="1000"/>
                            </p:stCondLst>
                            <p:childTnLst>
                              <p:par>
                                <p:cTn id="57" presetID="53" presetClass="entr" presetSubtype="16" fill="hold" nodeType="afterEffect">
                                  <p:stCondLst>
                                    <p:cond delay="0"/>
                                  </p:stCondLst>
                                  <p:childTnLst>
                                    <p:set>
                                      <p:cBhvr>
                                        <p:cTn id="58" dur="1" fill="hold">
                                          <p:stCondLst>
                                            <p:cond delay="0"/>
                                          </p:stCondLst>
                                        </p:cTn>
                                        <p:tgtEl>
                                          <p:spTgt spid="22"/>
                                        </p:tgtEl>
                                        <p:attrNameLst>
                                          <p:attrName>style.visibility</p:attrName>
                                        </p:attrNameLst>
                                      </p:cBhvr>
                                      <p:to>
                                        <p:strVal val="visible"/>
                                      </p:to>
                                    </p:set>
                                    <p:anim calcmode="lin" valueType="num">
                                      <p:cBhvr>
                                        <p:cTn id="59" dur="500" fill="hold"/>
                                        <p:tgtEl>
                                          <p:spTgt spid="22"/>
                                        </p:tgtEl>
                                        <p:attrNameLst>
                                          <p:attrName>ppt_w</p:attrName>
                                        </p:attrNameLst>
                                      </p:cBhvr>
                                      <p:tavLst>
                                        <p:tav tm="0">
                                          <p:val>
                                            <p:fltVal val="0"/>
                                          </p:val>
                                        </p:tav>
                                        <p:tav tm="100000">
                                          <p:val>
                                            <p:strVal val="#ppt_w"/>
                                          </p:val>
                                        </p:tav>
                                      </p:tavLst>
                                    </p:anim>
                                    <p:anim calcmode="lin" valueType="num">
                                      <p:cBhvr>
                                        <p:cTn id="60" dur="500" fill="hold"/>
                                        <p:tgtEl>
                                          <p:spTgt spid="22"/>
                                        </p:tgtEl>
                                        <p:attrNameLst>
                                          <p:attrName>ppt_h</p:attrName>
                                        </p:attrNameLst>
                                      </p:cBhvr>
                                      <p:tavLst>
                                        <p:tav tm="0">
                                          <p:val>
                                            <p:fltVal val="0"/>
                                          </p:val>
                                        </p:tav>
                                        <p:tav tm="100000">
                                          <p:val>
                                            <p:strVal val="#ppt_h"/>
                                          </p:val>
                                        </p:tav>
                                      </p:tavLst>
                                    </p:anim>
                                    <p:animEffect transition="in" filter="fade">
                                      <p:cBhvr>
                                        <p:cTn id="61" dur="500"/>
                                        <p:tgtEl>
                                          <p:spTgt spid="22"/>
                                        </p:tgtEl>
                                      </p:cBhvr>
                                    </p:animEffect>
                                  </p:childTnLst>
                                </p:cTn>
                              </p:par>
                            </p:childTnLst>
                          </p:cTn>
                        </p:par>
                        <p:par>
                          <p:cTn id="62" fill="hold">
                            <p:stCondLst>
                              <p:cond delay="1500"/>
                            </p:stCondLst>
                            <p:childTnLst>
                              <p:par>
                                <p:cTn id="63" presetID="1" presetClass="entr" presetSubtype="0" fill="hold" grpId="0" nodeType="afterEffect">
                                  <p:stCondLst>
                                    <p:cond delay="0"/>
                                  </p:stCondLst>
                                  <p:childTnLst>
                                    <p:set>
                                      <p:cBhvr>
                                        <p:cTn id="6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16" grpId="0" animBg="1"/>
      <p:bldP spid="19" grpId="0" animBg="1"/>
      <p:bldP spid="20"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0158" y="2019331"/>
            <a:ext cx="3666961" cy="4518966"/>
          </a:xfrm>
          <a:prstGeom prst="rect">
            <a:avLst/>
          </a:prstGeom>
        </p:spPr>
      </p:pic>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1818" y="2933700"/>
            <a:ext cx="2496910" cy="2174539"/>
          </a:xfrm>
          <a:prstGeom prst="rect">
            <a:avLst/>
          </a:prstGeom>
        </p:spPr>
      </p:pic>
      <p:sp>
        <p:nvSpPr>
          <p:cNvPr id="7" name="TextBox 6"/>
          <p:cNvSpPr txBox="1"/>
          <p:nvPr/>
        </p:nvSpPr>
        <p:spPr>
          <a:xfrm>
            <a:off x="4573709" y="272224"/>
            <a:ext cx="3149705" cy="646331"/>
          </a:xfrm>
          <a:prstGeom prst="rect">
            <a:avLst/>
          </a:prstGeom>
          <a:solidFill>
            <a:schemeClr val="accent2"/>
          </a:solidFill>
          <a:effectLst>
            <a:softEdge rad="63500"/>
          </a:effectLst>
        </p:spPr>
        <p:txBody>
          <a:bodyPr wrap="square" rtlCol="0">
            <a:spAutoFit/>
          </a:bodyPr>
          <a:lstStyle/>
          <a:p>
            <a:pPr algn="ctr"/>
            <a:r>
              <a:rPr lang="en-CA" dirty="0"/>
              <a:t>What are the Rules?</a:t>
            </a:r>
          </a:p>
          <a:p>
            <a:pPr algn="ctr"/>
            <a:r>
              <a:rPr lang="en-CA" dirty="0"/>
              <a:t>Creating a rule from a template</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68994" y="2619929"/>
            <a:ext cx="2556458" cy="3030853"/>
          </a:xfrm>
          <a:prstGeom prst="rect">
            <a:avLst/>
          </a:prstGeom>
        </p:spPr>
      </p:pic>
      <p:sp>
        <p:nvSpPr>
          <p:cNvPr id="3" name="TextBox 2"/>
          <p:cNvSpPr txBox="1"/>
          <p:nvPr/>
        </p:nvSpPr>
        <p:spPr>
          <a:xfrm>
            <a:off x="1208314" y="1796143"/>
            <a:ext cx="4661807" cy="338554"/>
          </a:xfrm>
          <a:prstGeom prst="rect">
            <a:avLst/>
          </a:prstGeom>
          <a:noFill/>
          <a:ln w="19050">
            <a:solidFill>
              <a:schemeClr val="accent2"/>
            </a:solidFill>
          </a:ln>
        </p:spPr>
        <p:txBody>
          <a:bodyPr wrap="square" rtlCol="0">
            <a:spAutoFit/>
          </a:bodyPr>
          <a:lstStyle/>
          <a:p>
            <a:r>
              <a:rPr lang="en-CA" sz="1600" dirty="0"/>
              <a:t>On the </a:t>
            </a:r>
            <a:r>
              <a:rPr lang="en-CA" sz="1600" b="1" i="1" dirty="0"/>
              <a:t>Create New Folder</a:t>
            </a:r>
            <a:r>
              <a:rPr lang="en-CA" sz="1600" dirty="0"/>
              <a:t> dialog that appears …</a:t>
            </a:r>
          </a:p>
        </p:txBody>
      </p:sp>
      <p:cxnSp>
        <p:nvCxnSpPr>
          <p:cNvPr id="5" name="Straight Arrow Connector 4"/>
          <p:cNvCxnSpPr>
            <a:stCxn id="3" idx="3"/>
          </p:cNvCxnSpPr>
          <p:nvPr/>
        </p:nvCxnSpPr>
        <p:spPr>
          <a:xfrm>
            <a:off x="5870121" y="1965420"/>
            <a:ext cx="898873" cy="64846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208314" y="2490107"/>
            <a:ext cx="4661807" cy="338554"/>
          </a:xfrm>
          <a:prstGeom prst="rect">
            <a:avLst/>
          </a:prstGeom>
          <a:noFill/>
          <a:ln w="19050">
            <a:solidFill>
              <a:srgbClr val="7030A0"/>
            </a:solidFill>
          </a:ln>
        </p:spPr>
        <p:txBody>
          <a:bodyPr wrap="square" rtlCol="0">
            <a:spAutoFit/>
          </a:bodyPr>
          <a:lstStyle/>
          <a:p>
            <a:pPr marL="342900" indent="-342900">
              <a:buFont typeface="+mj-lt"/>
              <a:buAutoNum type="arabicPeriod"/>
            </a:pPr>
            <a:r>
              <a:rPr lang="en-CA" sz="1600" dirty="0"/>
              <a:t>Click in the </a:t>
            </a:r>
            <a:r>
              <a:rPr lang="en-CA" sz="1600" b="1" i="1" dirty="0"/>
              <a:t>Name</a:t>
            </a:r>
            <a:r>
              <a:rPr lang="en-CA" sz="1600" dirty="0"/>
              <a:t> box and type </a:t>
            </a:r>
            <a:r>
              <a:rPr lang="en-CA" sz="1600" i="1" dirty="0"/>
              <a:t>NITHA IT Tech</a:t>
            </a:r>
            <a:endParaRPr lang="en-CA" sz="1600" dirty="0"/>
          </a:p>
        </p:txBody>
      </p:sp>
      <p:cxnSp>
        <p:nvCxnSpPr>
          <p:cNvPr id="13" name="Straight Arrow Connector 12"/>
          <p:cNvCxnSpPr>
            <a:stCxn id="9" idx="3"/>
          </p:cNvCxnSpPr>
          <p:nvPr/>
        </p:nvCxnSpPr>
        <p:spPr>
          <a:xfrm>
            <a:off x="5870121" y="2659384"/>
            <a:ext cx="1012372" cy="516523"/>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208313" y="3184071"/>
            <a:ext cx="4661807" cy="584775"/>
          </a:xfrm>
          <a:prstGeom prst="rect">
            <a:avLst/>
          </a:prstGeom>
          <a:noFill/>
          <a:ln w="19050">
            <a:solidFill>
              <a:srgbClr val="00B0F0"/>
            </a:solidFill>
          </a:ln>
        </p:spPr>
        <p:txBody>
          <a:bodyPr wrap="square" rtlCol="0">
            <a:spAutoFit/>
          </a:bodyPr>
          <a:lstStyle/>
          <a:p>
            <a:pPr marL="342900" indent="-342900">
              <a:buFont typeface="+mj-lt"/>
              <a:buAutoNum type="arabicPeriod" startAt="2"/>
            </a:pPr>
            <a:r>
              <a:rPr lang="en-CA" sz="1600" dirty="0"/>
              <a:t>Click on the root folder.</a:t>
            </a:r>
          </a:p>
          <a:p>
            <a:pPr marL="361950"/>
            <a:r>
              <a:rPr lang="en-CA" sz="1600" dirty="0"/>
              <a:t>In my case it is called helpdesk@nitha.com </a:t>
            </a:r>
          </a:p>
        </p:txBody>
      </p:sp>
      <p:cxnSp>
        <p:nvCxnSpPr>
          <p:cNvPr id="27" name="Straight Arrow Connector 26"/>
          <p:cNvCxnSpPr>
            <a:stCxn id="21" idx="3"/>
          </p:cNvCxnSpPr>
          <p:nvPr/>
        </p:nvCxnSpPr>
        <p:spPr>
          <a:xfrm>
            <a:off x="5870120" y="3476459"/>
            <a:ext cx="1174128" cy="499548"/>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1221860" y="4124256"/>
            <a:ext cx="4661807" cy="338554"/>
          </a:xfrm>
          <a:prstGeom prst="rect">
            <a:avLst/>
          </a:prstGeom>
          <a:noFill/>
          <a:ln w="19050">
            <a:solidFill>
              <a:srgbClr val="00B050"/>
            </a:solidFill>
          </a:ln>
        </p:spPr>
        <p:txBody>
          <a:bodyPr wrap="square" rtlCol="0">
            <a:spAutoFit/>
          </a:bodyPr>
          <a:lstStyle/>
          <a:p>
            <a:pPr marL="342900" indent="-342900">
              <a:buFont typeface="+mj-lt"/>
              <a:buAutoNum type="arabicPeriod" startAt="3"/>
            </a:pPr>
            <a:r>
              <a:rPr lang="en-CA" sz="1600" dirty="0"/>
              <a:t>Click on OK</a:t>
            </a:r>
          </a:p>
        </p:txBody>
      </p:sp>
      <p:cxnSp>
        <p:nvCxnSpPr>
          <p:cNvPr id="30" name="Straight Arrow Connector 29"/>
          <p:cNvCxnSpPr>
            <a:stCxn id="28" idx="3"/>
          </p:cNvCxnSpPr>
          <p:nvPr/>
        </p:nvCxnSpPr>
        <p:spPr>
          <a:xfrm>
            <a:off x="5883667" y="4293533"/>
            <a:ext cx="2109169" cy="116021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42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par>
                          <p:cTn id="17" fill="hold">
                            <p:stCondLst>
                              <p:cond delay="1500"/>
                            </p:stCondLst>
                            <p:childTnLst>
                              <p:par>
                                <p:cTn id="18" presetID="1" presetClass="entr" presetSubtype="0"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1000" fill="hold"/>
                                        <p:tgtEl>
                                          <p:spTgt spid="9"/>
                                        </p:tgtEl>
                                        <p:attrNameLst>
                                          <p:attrName>ppt_w</p:attrName>
                                        </p:attrNameLst>
                                      </p:cBhvr>
                                      <p:tavLst>
                                        <p:tav tm="0">
                                          <p:val>
                                            <p:fltVal val="0"/>
                                          </p:val>
                                        </p:tav>
                                        <p:tav tm="100000">
                                          <p:val>
                                            <p:strVal val="#ppt_w"/>
                                          </p:val>
                                        </p:tav>
                                      </p:tavLst>
                                    </p:anim>
                                    <p:anim calcmode="lin" valueType="num">
                                      <p:cBhvr>
                                        <p:cTn id="25" dur="1000" fill="hold"/>
                                        <p:tgtEl>
                                          <p:spTgt spid="9"/>
                                        </p:tgtEl>
                                        <p:attrNameLst>
                                          <p:attrName>ppt_h</p:attrName>
                                        </p:attrNameLst>
                                      </p:cBhvr>
                                      <p:tavLst>
                                        <p:tav tm="0">
                                          <p:val>
                                            <p:fltVal val="0"/>
                                          </p:val>
                                        </p:tav>
                                        <p:tav tm="100000">
                                          <p:val>
                                            <p:strVal val="#ppt_h"/>
                                          </p:val>
                                        </p:tav>
                                      </p:tavLst>
                                    </p:anim>
                                    <p:anim calcmode="lin" valueType="num">
                                      <p:cBhvr>
                                        <p:cTn id="26" dur="1000" fill="hold"/>
                                        <p:tgtEl>
                                          <p:spTgt spid="9"/>
                                        </p:tgtEl>
                                        <p:attrNameLst>
                                          <p:attrName>style.rotation</p:attrName>
                                        </p:attrNameLst>
                                      </p:cBhvr>
                                      <p:tavLst>
                                        <p:tav tm="0">
                                          <p:val>
                                            <p:fltVal val="90"/>
                                          </p:val>
                                        </p:tav>
                                        <p:tav tm="100000">
                                          <p:val>
                                            <p:fltVal val="0"/>
                                          </p:val>
                                        </p:tav>
                                      </p:tavLst>
                                    </p:anim>
                                    <p:animEffect transition="in" filter="fade">
                                      <p:cBhvr>
                                        <p:cTn id="27" dur="1000"/>
                                        <p:tgtEl>
                                          <p:spTgt spid="9"/>
                                        </p:tgtEl>
                                      </p:cBhvr>
                                    </p:animEffect>
                                  </p:childTnLst>
                                </p:cTn>
                              </p:par>
                            </p:childTnLst>
                          </p:cTn>
                        </p:par>
                        <p:par>
                          <p:cTn id="28" fill="hold">
                            <p:stCondLst>
                              <p:cond delay="1000"/>
                            </p:stCondLst>
                            <p:childTnLst>
                              <p:par>
                                <p:cTn id="29" presetID="53" presetClass="entr" presetSubtype="16"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p:cTn id="31" dur="500" fill="hold"/>
                                        <p:tgtEl>
                                          <p:spTgt spid="13"/>
                                        </p:tgtEl>
                                        <p:attrNameLst>
                                          <p:attrName>ppt_w</p:attrName>
                                        </p:attrNameLst>
                                      </p:cBhvr>
                                      <p:tavLst>
                                        <p:tav tm="0">
                                          <p:val>
                                            <p:fltVal val="0"/>
                                          </p:val>
                                        </p:tav>
                                        <p:tav tm="100000">
                                          <p:val>
                                            <p:strVal val="#ppt_w"/>
                                          </p:val>
                                        </p:tav>
                                      </p:tavLst>
                                    </p:anim>
                                    <p:anim calcmode="lin" valueType="num">
                                      <p:cBhvr>
                                        <p:cTn id="32" dur="500" fill="hold"/>
                                        <p:tgtEl>
                                          <p:spTgt spid="13"/>
                                        </p:tgtEl>
                                        <p:attrNameLst>
                                          <p:attrName>ppt_h</p:attrName>
                                        </p:attrNameLst>
                                      </p:cBhvr>
                                      <p:tavLst>
                                        <p:tav tm="0">
                                          <p:val>
                                            <p:fltVal val="0"/>
                                          </p:val>
                                        </p:tav>
                                        <p:tav tm="100000">
                                          <p:val>
                                            <p:strVal val="#ppt_h"/>
                                          </p:val>
                                        </p:tav>
                                      </p:tavLst>
                                    </p:anim>
                                    <p:animEffect transition="in" filter="fade">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grpId="0" nodeType="clickEffect">
                                  <p:stCondLst>
                                    <p:cond delay="0"/>
                                  </p:stCondLst>
                                  <p:childTnLst>
                                    <p:set>
                                      <p:cBhvr>
                                        <p:cTn id="37" dur="1" fill="hold">
                                          <p:stCondLst>
                                            <p:cond delay="0"/>
                                          </p:stCondLst>
                                        </p:cTn>
                                        <p:tgtEl>
                                          <p:spTgt spid="21"/>
                                        </p:tgtEl>
                                        <p:attrNameLst>
                                          <p:attrName>style.visibility</p:attrName>
                                        </p:attrNameLst>
                                      </p:cBhvr>
                                      <p:to>
                                        <p:strVal val="visible"/>
                                      </p:to>
                                    </p:set>
                                    <p:anim calcmode="lin" valueType="num">
                                      <p:cBhvr>
                                        <p:cTn id="38" dur="1000" fill="hold"/>
                                        <p:tgtEl>
                                          <p:spTgt spid="21"/>
                                        </p:tgtEl>
                                        <p:attrNameLst>
                                          <p:attrName>ppt_w</p:attrName>
                                        </p:attrNameLst>
                                      </p:cBhvr>
                                      <p:tavLst>
                                        <p:tav tm="0">
                                          <p:val>
                                            <p:fltVal val="0"/>
                                          </p:val>
                                        </p:tav>
                                        <p:tav tm="100000">
                                          <p:val>
                                            <p:strVal val="#ppt_w"/>
                                          </p:val>
                                        </p:tav>
                                      </p:tavLst>
                                    </p:anim>
                                    <p:anim calcmode="lin" valueType="num">
                                      <p:cBhvr>
                                        <p:cTn id="39" dur="1000" fill="hold"/>
                                        <p:tgtEl>
                                          <p:spTgt spid="21"/>
                                        </p:tgtEl>
                                        <p:attrNameLst>
                                          <p:attrName>ppt_h</p:attrName>
                                        </p:attrNameLst>
                                      </p:cBhvr>
                                      <p:tavLst>
                                        <p:tav tm="0">
                                          <p:val>
                                            <p:fltVal val="0"/>
                                          </p:val>
                                        </p:tav>
                                        <p:tav tm="100000">
                                          <p:val>
                                            <p:strVal val="#ppt_h"/>
                                          </p:val>
                                        </p:tav>
                                      </p:tavLst>
                                    </p:anim>
                                    <p:anim calcmode="lin" valueType="num">
                                      <p:cBhvr>
                                        <p:cTn id="40" dur="1000" fill="hold"/>
                                        <p:tgtEl>
                                          <p:spTgt spid="21"/>
                                        </p:tgtEl>
                                        <p:attrNameLst>
                                          <p:attrName>style.rotation</p:attrName>
                                        </p:attrNameLst>
                                      </p:cBhvr>
                                      <p:tavLst>
                                        <p:tav tm="0">
                                          <p:val>
                                            <p:fltVal val="90"/>
                                          </p:val>
                                        </p:tav>
                                        <p:tav tm="100000">
                                          <p:val>
                                            <p:fltVal val="0"/>
                                          </p:val>
                                        </p:tav>
                                      </p:tavLst>
                                    </p:anim>
                                    <p:animEffect transition="in" filter="fade">
                                      <p:cBhvr>
                                        <p:cTn id="41" dur="1000"/>
                                        <p:tgtEl>
                                          <p:spTgt spid="21"/>
                                        </p:tgtEl>
                                      </p:cBhvr>
                                    </p:animEffect>
                                  </p:childTnLst>
                                </p:cTn>
                              </p:par>
                            </p:childTnLst>
                          </p:cTn>
                        </p:par>
                        <p:par>
                          <p:cTn id="42" fill="hold">
                            <p:stCondLst>
                              <p:cond delay="1000"/>
                            </p:stCondLst>
                            <p:childTnLst>
                              <p:par>
                                <p:cTn id="43" presetID="53" presetClass="entr" presetSubtype="16" fill="hold" nodeType="afterEffect">
                                  <p:stCondLst>
                                    <p:cond delay="0"/>
                                  </p:stCondLst>
                                  <p:childTnLst>
                                    <p:set>
                                      <p:cBhvr>
                                        <p:cTn id="44" dur="1" fill="hold">
                                          <p:stCondLst>
                                            <p:cond delay="0"/>
                                          </p:stCondLst>
                                        </p:cTn>
                                        <p:tgtEl>
                                          <p:spTgt spid="27"/>
                                        </p:tgtEl>
                                        <p:attrNameLst>
                                          <p:attrName>style.visibility</p:attrName>
                                        </p:attrNameLst>
                                      </p:cBhvr>
                                      <p:to>
                                        <p:strVal val="visible"/>
                                      </p:to>
                                    </p:set>
                                    <p:anim calcmode="lin" valueType="num">
                                      <p:cBhvr>
                                        <p:cTn id="45" dur="500" fill="hold"/>
                                        <p:tgtEl>
                                          <p:spTgt spid="27"/>
                                        </p:tgtEl>
                                        <p:attrNameLst>
                                          <p:attrName>ppt_w</p:attrName>
                                        </p:attrNameLst>
                                      </p:cBhvr>
                                      <p:tavLst>
                                        <p:tav tm="0">
                                          <p:val>
                                            <p:fltVal val="0"/>
                                          </p:val>
                                        </p:tav>
                                        <p:tav tm="100000">
                                          <p:val>
                                            <p:strVal val="#ppt_w"/>
                                          </p:val>
                                        </p:tav>
                                      </p:tavLst>
                                    </p:anim>
                                    <p:anim calcmode="lin" valueType="num">
                                      <p:cBhvr>
                                        <p:cTn id="46" dur="500" fill="hold"/>
                                        <p:tgtEl>
                                          <p:spTgt spid="27"/>
                                        </p:tgtEl>
                                        <p:attrNameLst>
                                          <p:attrName>ppt_h</p:attrName>
                                        </p:attrNameLst>
                                      </p:cBhvr>
                                      <p:tavLst>
                                        <p:tav tm="0">
                                          <p:val>
                                            <p:fltVal val="0"/>
                                          </p:val>
                                        </p:tav>
                                        <p:tav tm="100000">
                                          <p:val>
                                            <p:strVal val="#ppt_h"/>
                                          </p:val>
                                        </p:tav>
                                      </p:tavLst>
                                    </p:anim>
                                    <p:animEffect transition="in" filter="fade">
                                      <p:cBhvr>
                                        <p:cTn id="47" dur="500"/>
                                        <p:tgtEl>
                                          <p:spTgt spid="27"/>
                                        </p:tgtEl>
                                      </p:cBhvr>
                                    </p:animEffect>
                                  </p:childTnLst>
                                </p:cTn>
                              </p:par>
                            </p:childTnLst>
                          </p:cTn>
                        </p:par>
                      </p:childTnLst>
                    </p:cTn>
                  </p:par>
                  <p:par>
                    <p:cTn id="48" fill="hold">
                      <p:stCondLst>
                        <p:cond delay="indefinite"/>
                      </p:stCondLst>
                      <p:childTnLst>
                        <p:par>
                          <p:cTn id="49" fill="hold">
                            <p:stCondLst>
                              <p:cond delay="0"/>
                            </p:stCondLst>
                            <p:childTnLst>
                              <p:par>
                                <p:cTn id="50" presetID="31" presetClass="entr" presetSubtype="0" fill="hold" grpId="0" nodeType="clickEffect">
                                  <p:stCondLst>
                                    <p:cond delay="0"/>
                                  </p:stCondLst>
                                  <p:childTnLst>
                                    <p:set>
                                      <p:cBhvr>
                                        <p:cTn id="51" dur="1" fill="hold">
                                          <p:stCondLst>
                                            <p:cond delay="0"/>
                                          </p:stCondLst>
                                        </p:cTn>
                                        <p:tgtEl>
                                          <p:spTgt spid="28"/>
                                        </p:tgtEl>
                                        <p:attrNameLst>
                                          <p:attrName>style.visibility</p:attrName>
                                        </p:attrNameLst>
                                      </p:cBhvr>
                                      <p:to>
                                        <p:strVal val="visible"/>
                                      </p:to>
                                    </p:set>
                                    <p:anim calcmode="lin" valueType="num">
                                      <p:cBhvr>
                                        <p:cTn id="52" dur="1000" fill="hold"/>
                                        <p:tgtEl>
                                          <p:spTgt spid="28"/>
                                        </p:tgtEl>
                                        <p:attrNameLst>
                                          <p:attrName>ppt_w</p:attrName>
                                        </p:attrNameLst>
                                      </p:cBhvr>
                                      <p:tavLst>
                                        <p:tav tm="0">
                                          <p:val>
                                            <p:fltVal val="0"/>
                                          </p:val>
                                        </p:tav>
                                        <p:tav tm="100000">
                                          <p:val>
                                            <p:strVal val="#ppt_w"/>
                                          </p:val>
                                        </p:tav>
                                      </p:tavLst>
                                    </p:anim>
                                    <p:anim calcmode="lin" valueType="num">
                                      <p:cBhvr>
                                        <p:cTn id="53" dur="1000" fill="hold"/>
                                        <p:tgtEl>
                                          <p:spTgt spid="28"/>
                                        </p:tgtEl>
                                        <p:attrNameLst>
                                          <p:attrName>ppt_h</p:attrName>
                                        </p:attrNameLst>
                                      </p:cBhvr>
                                      <p:tavLst>
                                        <p:tav tm="0">
                                          <p:val>
                                            <p:fltVal val="0"/>
                                          </p:val>
                                        </p:tav>
                                        <p:tav tm="100000">
                                          <p:val>
                                            <p:strVal val="#ppt_h"/>
                                          </p:val>
                                        </p:tav>
                                      </p:tavLst>
                                    </p:anim>
                                    <p:anim calcmode="lin" valueType="num">
                                      <p:cBhvr>
                                        <p:cTn id="54" dur="1000" fill="hold"/>
                                        <p:tgtEl>
                                          <p:spTgt spid="28"/>
                                        </p:tgtEl>
                                        <p:attrNameLst>
                                          <p:attrName>style.rotation</p:attrName>
                                        </p:attrNameLst>
                                      </p:cBhvr>
                                      <p:tavLst>
                                        <p:tav tm="0">
                                          <p:val>
                                            <p:fltVal val="90"/>
                                          </p:val>
                                        </p:tav>
                                        <p:tav tm="100000">
                                          <p:val>
                                            <p:fltVal val="0"/>
                                          </p:val>
                                        </p:tav>
                                      </p:tavLst>
                                    </p:anim>
                                    <p:animEffect transition="in" filter="fade">
                                      <p:cBhvr>
                                        <p:cTn id="55" dur="1000"/>
                                        <p:tgtEl>
                                          <p:spTgt spid="28"/>
                                        </p:tgtEl>
                                      </p:cBhvr>
                                    </p:animEffect>
                                  </p:childTnLst>
                                </p:cTn>
                              </p:par>
                            </p:childTnLst>
                          </p:cTn>
                        </p:par>
                        <p:par>
                          <p:cTn id="56" fill="hold">
                            <p:stCondLst>
                              <p:cond delay="1000"/>
                            </p:stCondLst>
                            <p:childTnLst>
                              <p:par>
                                <p:cTn id="57" presetID="53" presetClass="entr" presetSubtype="16" fill="hold" nodeType="afterEffect">
                                  <p:stCondLst>
                                    <p:cond delay="0"/>
                                  </p:stCondLst>
                                  <p:childTnLst>
                                    <p:set>
                                      <p:cBhvr>
                                        <p:cTn id="58" dur="1" fill="hold">
                                          <p:stCondLst>
                                            <p:cond delay="0"/>
                                          </p:stCondLst>
                                        </p:cTn>
                                        <p:tgtEl>
                                          <p:spTgt spid="30"/>
                                        </p:tgtEl>
                                        <p:attrNameLst>
                                          <p:attrName>style.visibility</p:attrName>
                                        </p:attrNameLst>
                                      </p:cBhvr>
                                      <p:to>
                                        <p:strVal val="visible"/>
                                      </p:to>
                                    </p:set>
                                    <p:anim calcmode="lin" valueType="num">
                                      <p:cBhvr>
                                        <p:cTn id="59" dur="500" fill="hold"/>
                                        <p:tgtEl>
                                          <p:spTgt spid="30"/>
                                        </p:tgtEl>
                                        <p:attrNameLst>
                                          <p:attrName>ppt_w</p:attrName>
                                        </p:attrNameLst>
                                      </p:cBhvr>
                                      <p:tavLst>
                                        <p:tav tm="0">
                                          <p:val>
                                            <p:fltVal val="0"/>
                                          </p:val>
                                        </p:tav>
                                        <p:tav tm="100000">
                                          <p:val>
                                            <p:strVal val="#ppt_w"/>
                                          </p:val>
                                        </p:tav>
                                      </p:tavLst>
                                    </p:anim>
                                    <p:anim calcmode="lin" valueType="num">
                                      <p:cBhvr>
                                        <p:cTn id="60" dur="500" fill="hold"/>
                                        <p:tgtEl>
                                          <p:spTgt spid="30"/>
                                        </p:tgtEl>
                                        <p:attrNameLst>
                                          <p:attrName>ppt_h</p:attrName>
                                        </p:attrNameLst>
                                      </p:cBhvr>
                                      <p:tavLst>
                                        <p:tav tm="0">
                                          <p:val>
                                            <p:fltVal val="0"/>
                                          </p:val>
                                        </p:tav>
                                        <p:tav tm="100000">
                                          <p:val>
                                            <p:strVal val="#ppt_h"/>
                                          </p:val>
                                        </p:tav>
                                      </p:tavLst>
                                    </p:anim>
                                    <p:animEffect transition="in" filter="fade">
                                      <p:cBhvr>
                                        <p:cTn id="61"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21" grpId="0" animBg="1"/>
      <p:bldP spid="2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0157" y="2019331"/>
            <a:ext cx="3666961" cy="4518966"/>
          </a:xfrm>
          <a:prstGeom prst="rect">
            <a:avLst/>
          </a:prstGeom>
        </p:spPr>
      </p:pic>
      <p:sp>
        <p:nvSpPr>
          <p:cNvPr id="6" name="TextBox 5"/>
          <p:cNvSpPr txBox="1"/>
          <p:nvPr/>
        </p:nvSpPr>
        <p:spPr>
          <a:xfrm>
            <a:off x="4573709" y="272224"/>
            <a:ext cx="3149705" cy="646331"/>
          </a:xfrm>
          <a:prstGeom prst="rect">
            <a:avLst/>
          </a:prstGeom>
          <a:solidFill>
            <a:schemeClr val="accent2"/>
          </a:solidFill>
          <a:effectLst>
            <a:softEdge rad="63500"/>
          </a:effectLst>
        </p:spPr>
        <p:txBody>
          <a:bodyPr wrap="square" rtlCol="0">
            <a:spAutoFit/>
          </a:bodyPr>
          <a:lstStyle/>
          <a:p>
            <a:pPr algn="ctr"/>
            <a:r>
              <a:rPr lang="en-CA" dirty="0"/>
              <a:t>What are the Rules?</a:t>
            </a:r>
          </a:p>
          <a:p>
            <a:pPr algn="ctr"/>
            <a:r>
              <a:rPr lang="en-CA" dirty="0"/>
              <a:t>Creating a rule from a template</a:t>
            </a:r>
          </a:p>
        </p:txBody>
      </p:sp>
      <p:sp>
        <p:nvSpPr>
          <p:cNvPr id="9" name="TextBox 8"/>
          <p:cNvSpPr txBox="1"/>
          <p:nvPr/>
        </p:nvSpPr>
        <p:spPr>
          <a:xfrm>
            <a:off x="587250" y="5571035"/>
            <a:ext cx="4457700" cy="584775"/>
          </a:xfrm>
          <a:prstGeom prst="rect">
            <a:avLst/>
          </a:prstGeom>
          <a:noFill/>
          <a:ln w="19050">
            <a:solidFill>
              <a:srgbClr val="7030A0"/>
            </a:solidFill>
          </a:ln>
        </p:spPr>
        <p:txBody>
          <a:bodyPr wrap="square" rtlCol="0">
            <a:spAutoFit/>
          </a:bodyPr>
          <a:lstStyle/>
          <a:p>
            <a:r>
              <a:rPr lang="en-CA" sz="1600" dirty="0"/>
              <a:t>This rule is now complete, so you can click on </a:t>
            </a:r>
            <a:r>
              <a:rPr lang="en-CA" sz="1600" b="1" i="1" dirty="0"/>
              <a:t>Finish </a:t>
            </a:r>
            <a:r>
              <a:rPr lang="en-CA" sz="1600" dirty="0"/>
              <a:t>to close it.</a:t>
            </a:r>
            <a:endParaRPr lang="en-CA" sz="1600" b="1" i="1" dirty="0"/>
          </a:p>
        </p:txBody>
      </p:sp>
      <p:cxnSp>
        <p:nvCxnSpPr>
          <p:cNvPr id="19" name="Straight Arrow Connector 18"/>
          <p:cNvCxnSpPr>
            <a:stCxn id="9" idx="3"/>
          </p:cNvCxnSpPr>
          <p:nvPr/>
        </p:nvCxnSpPr>
        <p:spPr>
          <a:xfrm>
            <a:off x="5044950" y="5863423"/>
            <a:ext cx="4309443" cy="391720"/>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9338209" y="6263235"/>
            <a:ext cx="606903" cy="169933"/>
          </a:xfrm>
          <a:prstGeom prst="rect">
            <a:avLst/>
          </a:prstGeom>
          <a:noFill/>
          <a:ln w="222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ectangle 6"/>
          <p:cNvSpPr/>
          <p:nvPr/>
        </p:nvSpPr>
        <p:spPr>
          <a:xfrm>
            <a:off x="8626110" y="6271328"/>
            <a:ext cx="602001" cy="161840"/>
          </a:xfrm>
          <a:prstGeom prst="rect">
            <a:avLst/>
          </a:prstGeom>
          <a:noFill/>
          <a:ln w="31750">
            <a:solidFill>
              <a:srgbClr val="E0E0E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647778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p:cTn id="14" dur="500" fill="hold"/>
                                        <p:tgtEl>
                                          <p:spTgt spid="19"/>
                                        </p:tgtEl>
                                        <p:attrNameLst>
                                          <p:attrName>ppt_w</p:attrName>
                                        </p:attrNameLst>
                                      </p:cBhvr>
                                      <p:tavLst>
                                        <p:tav tm="0">
                                          <p:val>
                                            <p:fltVal val="0"/>
                                          </p:val>
                                        </p:tav>
                                        <p:tav tm="100000">
                                          <p:val>
                                            <p:strVal val="#ppt_w"/>
                                          </p:val>
                                        </p:tav>
                                      </p:tavLst>
                                    </p:anim>
                                    <p:anim calcmode="lin" valueType="num">
                                      <p:cBhvr>
                                        <p:cTn id="15" dur="500" fill="hold"/>
                                        <p:tgtEl>
                                          <p:spTgt spid="19"/>
                                        </p:tgtEl>
                                        <p:attrNameLst>
                                          <p:attrName>ppt_h</p:attrName>
                                        </p:attrNameLst>
                                      </p:cBhvr>
                                      <p:tavLst>
                                        <p:tav tm="0">
                                          <p:val>
                                            <p:fltVal val="0"/>
                                          </p:val>
                                        </p:tav>
                                        <p:tav tm="100000">
                                          <p:val>
                                            <p:strVal val="#ppt_h"/>
                                          </p:val>
                                        </p:tav>
                                      </p:tavLst>
                                    </p:anim>
                                    <p:animEffect transition="in" filter="fade">
                                      <p:cBhvr>
                                        <p:cTn id="16" dur="500"/>
                                        <p:tgtEl>
                                          <p:spTgt spid="19"/>
                                        </p:tgtEl>
                                      </p:cBhvr>
                                    </p:animEffect>
                                  </p:childTnLst>
                                </p:cTn>
                              </p:par>
                            </p:childTnLst>
                          </p:cTn>
                        </p:par>
                        <p:par>
                          <p:cTn id="17" fill="hold">
                            <p:stCondLst>
                              <p:cond delay="1500"/>
                            </p:stCondLst>
                            <p:childTnLst>
                              <p:par>
                                <p:cTn id="18" presetID="1" presetClass="entr" presetSubtype="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par>
                          <p:cTn id="20" fill="hold">
                            <p:stCondLst>
                              <p:cond delay="1500"/>
                            </p:stCondLst>
                            <p:childTnLst>
                              <p:par>
                                <p:cTn id="21" presetID="26" presetClass="emph" presetSubtype="0" fill="hold" grpId="1" nodeType="afterEffect">
                                  <p:stCondLst>
                                    <p:cond delay="0"/>
                                  </p:stCondLst>
                                  <p:childTnLst>
                                    <p:animEffect transition="out" filter="fade">
                                      <p:cBhvr>
                                        <p:cTn id="22" dur="500" tmFilter="0, 0; .2, .5; .8, .5; 1, 0"/>
                                        <p:tgtEl>
                                          <p:spTgt spid="5"/>
                                        </p:tgtEl>
                                      </p:cBhvr>
                                    </p:animEffect>
                                    <p:animScale>
                                      <p:cBhvr>
                                        <p:cTn id="23" dur="250" autoRev="1" fill="hold"/>
                                        <p:tgtEl>
                                          <p:spTgt spid="5"/>
                                        </p:tgtEl>
                                      </p:cBhvr>
                                      <p:by x="105000" y="105000"/>
                                    </p:animScale>
                                  </p:childTnLst>
                                </p:cTn>
                              </p:par>
                            </p:childTnLst>
                          </p:cTn>
                        </p:par>
                        <p:par>
                          <p:cTn id="24" fill="hold">
                            <p:stCondLst>
                              <p:cond delay="2000"/>
                            </p:stCondLst>
                            <p:childTnLst>
                              <p:par>
                                <p:cTn id="25" presetID="26" presetClass="emph" presetSubtype="0" fill="hold" grpId="2" nodeType="afterEffect">
                                  <p:stCondLst>
                                    <p:cond delay="0"/>
                                  </p:stCondLst>
                                  <p:childTnLst>
                                    <p:animEffect transition="out" filter="fade">
                                      <p:cBhvr>
                                        <p:cTn id="26" dur="500" tmFilter="0, 0; .2, .5; .8, .5; 1, 0"/>
                                        <p:tgtEl>
                                          <p:spTgt spid="5"/>
                                        </p:tgtEl>
                                      </p:cBhvr>
                                    </p:animEffect>
                                    <p:animScale>
                                      <p:cBhvr>
                                        <p:cTn id="27"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 grpId="0" animBg="1"/>
      <p:bldP spid="5" grpId="1" animBg="1"/>
      <p:bldP spid="5" grpId="2"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5"/>
          <p:cNvPicPr>
            <a:picLocks noChangeAspect="1"/>
          </p:cNvPicPr>
          <p:nvPr/>
        </p:nvPicPr>
        <p:blipFill rotWithShape="1">
          <a:blip r:embed="rId2" cstate="print">
            <a:extLst>
              <a:ext uri="{28A0092B-C50C-407E-A947-70E740481C1C}">
                <a14:useLocalDpi xmlns:a14="http://schemas.microsoft.com/office/drawing/2010/main" val="0"/>
              </a:ext>
            </a:extLst>
          </a:blip>
          <a:srcRect b="71000"/>
          <a:stretch/>
        </p:blipFill>
        <p:spPr bwMode="auto">
          <a:xfrm rot="10800000">
            <a:off x="0" y="5309118"/>
            <a:ext cx="12192000" cy="1548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useBgFill="1">
        <p:nvSpPr>
          <p:cNvPr id="4" name="TextBox 3"/>
          <p:cNvSpPr txBox="1"/>
          <p:nvPr/>
        </p:nvSpPr>
        <p:spPr>
          <a:xfrm>
            <a:off x="1698173" y="214611"/>
            <a:ext cx="3992335" cy="369332"/>
          </a:xfrm>
          <a:prstGeom prst="rect">
            <a:avLst/>
          </a:prstGeom>
          <a:effectLst>
            <a:glow rad="139700">
              <a:schemeClr val="accent2">
                <a:lumMod val="75000"/>
                <a:alpha val="40000"/>
              </a:schemeClr>
            </a:glow>
            <a:softEdge rad="63500"/>
          </a:effectLst>
        </p:spPr>
        <p:txBody>
          <a:bodyPr wrap="square" rtlCol="0">
            <a:spAutoFit/>
          </a:bodyPr>
          <a:lstStyle/>
          <a:p>
            <a:pPr algn="ctr"/>
            <a:r>
              <a:rPr lang="en-CA" dirty="0"/>
              <a:t>We have covered here in this course …</a:t>
            </a:r>
          </a:p>
        </p:txBody>
      </p:sp>
      <p:sp>
        <p:nvSpPr>
          <p:cNvPr id="5" name="TextBox 4"/>
          <p:cNvSpPr txBox="1"/>
          <p:nvPr/>
        </p:nvSpPr>
        <p:spPr>
          <a:xfrm>
            <a:off x="1012371" y="1484012"/>
            <a:ext cx="4914900"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p>
            <a:r>
              <a:rPr lang="en-CA" sz="1600"/>
              <a:t>The BIG Picture</a:t>
            </a:r>
            <a:endParaRPr lang="en-CA" sz="1600" dirty="0"/>
          </a:p>
        </p:txBody>
      </p:sp>
      <p:sp>
        <p:nvSpPr>
          <p:cNvPr id="6" name="TextBox 5"/>
          <p:cNvSpPr txBox="1"/>
          <p:nvPr/>
        </p:nvSpPr>
        <p:spPr>
          <a:xfrm>
            <a:off x="1012371" y="1993733"/>
            <a:ext cx="4914900"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p>
            <a:r>
              <a:rPr lang="en-CA" sz="1600" dirty="0"/>
              <a:t>Overview: What can Outlook do?</a:t>
            </a:r>
          </a:p>
        </p:txBody>
      </p:sp>
      <p:sp>
        <p:nvSpPr>
          <p:cNvPr id="7" name="TextBox 6"/>
          <p:cNvSpPr txBox="1"/>
          <p:nvPr/>
        </p:nvSpPr>
        <p:spPr>
          <a:xfrm>
            <a:off x="1012371" y="2517610"/>
            <a:ext cx="4914900"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p>
            <a:r>
              <a:rPr lang="en-CA" sz="1600"/>
              <a:t>Starting Outlook</a:t>
            </a:r>
            <a:endParaRPr lang="en-CA" sz="1600" dirty="0"/>
          </a:p>
        </p:txBody>
      </p:sp>
      <p:sp>
        <p:nvSpPr>
          <p:cNvPr id="8" name="TextBox 7"/>
          <p:cNvSpPr txBox="1"/>
          <p:nvPr/>
        </p:nvSpPr>
        <p:spPr>
          <a:xfrm>
            <a:off x="1012371" y="3076048"/>
            <a:ext cx="4914900"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p>
            <a:r>
              <a:rPr lang="en-CA" sz="1600"/>
              <a:t>Screen Layout - Contacts</a:t>
            </a:r>
            <a:endParaRPr lang="en-CA" sz="1600" dirty="0"/>
          </a:p>
        </p:txBody>
      </p:sp>
      <p:sp>
        <p:nvSpPr>
          <p:cNvPr id="9" name="TextBox 8"/>
          <p:cNvSpPr txBox="1"/>
          <p:nvPr/>
        </p:nvSpPr>
        <p:spPr>
          <a:xfrm>
            <a:off x="1012371" y="3602453"/>
            <a:ext cx="4914900"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p>
            <a:pPr lvl="1"/>
            <a:r>
              <a:rPr lang="en-CA" sz="1600" dirty="0"/>
              <a:t>Exercise: Creating a New Contact</a:t>
            </a:r>
          </a:p>
        </p:txBody>
      </p:sp>
      <p:sp>
        <p:nvSpPr>
          <p:cNvPr id="10" name="TextBox 9"/>
          <p:cNvSpPr txBox="1"/>
          <p:nvPr/>
        </p:nvSpPr>
        <p:spPr>
          <a:xfrm>
            <a:off x="1012371" y="4167496"/>
            <a:ext cx="4914900"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p>
            <a:pPr lvl="1"/>
            <a:r>
              <a:rPr lang="en-CA" sz="1600" dirty="0"/>
              <a:t>Exercise: Making an Email</a:t>
            </a:r>
          </a:p>
        </p:txBody>
      </p:sp>
      <p:sp>
        <p:nvSpPr>
          <p:cNvPr id="12" name="TextBox 11"/>
          <p:cNvSpPr txBox="1"/>
          <p:nvPr/>
        </p:nvSpPr>
        <p:spPr>
          <a:xfrm>
            <a:off x="1012371" y="5215250"/>
            <a:ext cx="4914900"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p>
            <a:r>
              <a:rPr lang="en-CA" sz="1600"/>
              <a:t>Screen Layout - Open</a:t>
            </a:r>
            <a:endParaRPr lang="en-CA" sz="1600" dirty="0"/>
          </a:p>
        </p:txBody>
      </p:sp>
      <p:sp>
        <p:nvSpPr>
          <p:cNvPr id="13" name="TextBox 12"/>
          <p:cNvSpPr txBox="1"/>
          <p:nvPr/>
        </p:nvSpPr>
        <p:spPr>
          <a:xfrm>
            <a:off x="6090557" y="1484012"/>
            <a:ext cx="4914900"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p>
            <a:r>
              <a:rPr lang="en-CA" sz="1600"/>
              <a:t>Screen Layout - Print</a:t>
            </a:r>
            <a:endParaRPr lang="en-CA" sz="1600" dirty="0"/>
          </a:p>
        </p:txBody>
      </p:sp>
      <p:sp>
        <p:nvSpPr>
          <p:cNvPr id="14" name="TextBox 13"/>
          <p:cNvSpPr txBox="1"/>
          <p:nvPr/>
        </p:nvSpPr>
        <p:spPr>
          <a:xfrm>
            <a:off x="6090557" y="2007889"/>
            <a:ext cx="4914900"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p>
            <a:pPr lvl="1"/>
            <a:r>
              <a:rPr lang="en-CA" sz="1600" dirty="0"/>
              <a:t>Exercise: Making a Calendar Appointment</a:t>
            </a:r>
          </a:p>
        </p:txBody>
      </p:sp>
      <p:sp>
        <p:nvSpPr>
          <p:cNvPr id="15" name="TextBox 14"/>
          <p:cNvSpPr txBox="1"/>
          <p:nvPr/>
        </p:nvSpPr>
        <p:spPr>
          <a:xfrm>
            <a:off x="6090557" y="2566327"/>
            <a:ext cx="4914900"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p>
            <a:r>
              <a:rPr lang="en-CA" sz="1600"/>
              <a:t>Screen Layout - Options</a:t>
            </a:r>
            <a:endParaRPr lang="en-CA" sz="1600" dirty="0"/>
          </a:p>
        </p:txBody>
      </p:sp>
      <p:sp>
        <p:nvSpPr>
          <p:cNvPr id="16" name="TextBox 15"/>
          <p:cNvSpPr txBox="1"/>
          <p:nvPr/>
        </p:nvSpPr>
        <p:spPr>
          <a:xfrm>
            <a:off x="6090557" y="3092732"/>
            <a:ext cx="4914900"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p>
            <a:pPr lvl="1"/>
            <a:r>
              <a:rPr lang="en-CA" sz="1600" dirty="0"/>
              <a:t>Exercise: Changing some Options</a:t>
            </a:r>
          </a:p>
        </p:txBody>
      </p:sp>
      <p:sp>
        <p:nvSpPr>
          <p:cNvPr id="17" name="TextBox 16"/>
          <p:cNvSpPr txBox="1"/>
          <p:nvPr/>
        </p:nvSpPr>
        <p:spPr>
          <a:xfrm>
            <a:off x="6090557" y="3657775"/>
            <a:ext cx="4914900"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p>
            <a:pPr lvl="1"/>
            <a:r>
              <a:rPr lang="en-CA" sz="1600" dirty="0"/>
              <a:t>Exercise: Creating a Signature</a:t>
            </a:r>
          </a:p>
        </p:txBody>
      </p:sp>
      <p:sp>
        <p:nvSpPr>
          <p:cNvPr id="18" name="TextBox 17"/>
          <p:cNvSpPr txBox="1"/>
          <p:nvPr/>
        </p:nvSpPr>
        <p:spPr>
          <a:xfrm>
            <a:off x="6090557" y="4181652"/>
            <a:ext cx="4914900"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p>
            <a:pPr lvl="1"/>
            <a:r>
              <a:rPr lang="en-CA" sz="1600" dirty="0"/>
              <a:t>Exercise: Creating &amp; Working with Tasks</a:t>
            </a:r>
          </a:p>
        </p:txBody>
      </p:sp>
      <p:sp>
        <p:nvSpPr>
          <p:cNvPr id="25" name="TextBox 24"/>
          <p:cNvSpPr txBox="1"/>
          <p:nvPr/>
        </p:nvSpPr>
        <p:spPr>
          <a:xfrm>
            <a:off x="1012371" y="4691373"/>
            <a:ext cx="4914900"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p>
            <a:r>
              <a:rPr lang="en-CA" sz="1600"/>
              <a:t>Screen Layout - Info</a:t>
            </a:r>
            <a:endParaRPr lang="en-CA" sz="1600" dirty="0"/>
          </a:p>
        </p:txBody>
      </p:sp>
      <p:sp>
        <p:nvSpPr>
          <p:cNvPr id="26" name="TextBox 25"/>
          <p:cNvSpPr txBox="1"/>
          <p:nvPr/>
        </p:nvSpPr>
        <p:spPr>
          <a:xfrm>
            <a:off x="6090557" y="4691373"/>
            <a:ext cx="4914900"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p>
            <a:r>
              <a:rPr lang="en-CA" sz="1600" dirty="0"/>
              <a:t>How Outlook Modules Work Together</a:t>
            </a:r>
          </a:p>
        </p:txBody>
      </p:sp>
      <p:sp>
        <p:nvSpPr>
          <p:cNvPr id="27" name="TextBox 26"/>
          <p:cNvSpPr txBox="1"/>
          <p:nvPr/>
        </p:nvSpPr>
        <p:spPr>
          <a:xfrm>
            <a:off x="6090557" y="5218150"/>
            <a:ext cx="4914900"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p>
            <a:r>
              <a:rPr lang="en-CA" sz="1600" dirty="0"/>
              <a:t>Exercise: The Rules - Making a rule</a:t>
            </a:r>
          </a:p>
        </p:txBody>
      </p:sp>
    </p:spTree>
    <p:extLst>
      <p:ext uri="{BB962C8B-B14F-4D97-AF65-F5344CB8AC3E}">
        <p14:creationId xmlns:p14="http://schemas.microsoft.com/office/powerpoint/2010/main" val="4209005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4"/>
                                        </p:tgtEl>
                                      </p:cBhvr>
                                    </p:animEffect>
                                    <p:animScale>
                                      <p:cBhvr>
                                        <p:cTn id="13" dur="250" autoRev="1" fill="hold"/>
                                        <p:tgtEl>
                                          <p:spTgt spid="4"/>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animEffect transition="in" filter="fade">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animEffect transition="in" filter="fade">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p:cTn id="39" dur="500" fill="hold"/>
                                        <p:tgtEl>
                                          <p:spTgt spid="8"/>
                                        </p:tgtEl>
                                        <p:attrNameLst>
                                          <p:attrName>ppt_w</p:attrName>
                                        </p:attrNameLst>
                                      </p:cBhvr>
                                      <p:tavLst>
                                        <p:tav tm="0">
                                          <p:val>
                                            <p:fltVal val="0"/>
                                          </p:val>
                                        </p:tav>
                                        <p:tav tm="100000">
                                          <p:val>
                                            <p:strVal val="#ppt_w"/>
                                          </p:val>
                                        </p:tav>
                                      </p:tavLst>
                                    </p:anim>
                                    <p:anim calcmode="lin" valueType="num">
                                      <p:cBhvr>
                                        <p:cTn id="40" dur="500" fill="hold"/>
                                        <p:tgtEl>
                                          <p:spTgt spid="8"/>
                                        </p:tgtEl>
                                        <p:attrNameLst>
                                          <p:attrName>ppt_h</p:attrName>
                                        </p:attrNameLst>
                                      </p:cBhvr>
                                      <p:tavLst>
                                        <p:tav tm="0">
                                          <p:val>
                                            <p:fltVal val="0"/>
                                          </p:val>
                                        </p:tav>
                                        <p:tav tm="100000">
                                          <p:val>
                                            <p:strVal val="#ppt_h"/>
                                          </p:val>
                                        </p:tav>
                                      </p:tavLst>
                                    </p:anim>
                                    <p:animEffect transition="in" filter="fade">
                                      <p:cBhvr>
                                        <p:cTn id="41" dur="500"/>
                                        <p:tgtEl>
                                          <p:spTgt spid="8"/>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 calcmode="lin" valueType="num">
                                      <p:cBhvr>
                                        <p:cTn id="46" dur="500" fill="hold"/>
                                        <p:tgtEl>
                                          <p:spTgt spid="9"/>
                                        </p:tgtEl>
                                        <p:attrNameLst>
                                          <p:attrName>ppt_w</p:attrName>
                                        </p:attrNameLst>
                                      </p:cBhvr>
                                      <p:tavLst>
                                        <p:tav tm="0">
                                          <p:val>
                                            <p:fltVal val="0"/>
                                          </p:val>
                                        </p:tav>
                                        <p:tav tm="100000">
                                          <p:val>
                                            <p:strVal val="#ppt_w"/>
                                          </p:val>
                                        </p:tav>
                                      </p:tavLst>
                                    </p:anim>
                                    <p:anim calcmode="lin" valueType="num">
                                      <p:cBhvr>
                                        <p:cTn id="47" dur="500" fill="hold"/>
                                        <p:tgtEl>
                                          <p:spTgt spid="9"/>
                                        </p:tgtEl>
                                        <p:attrNameLst>
                                          <p:attrName>ppt_h</p:attrName>
                                        </p:attrNameLst>
                                      </p:cBhvr>
                                      <p:tavLst>
                                        <p:tav tm="0">
                                          <p:val>
                                            <p:fltVal val="0"/>
                                          </p:val>
                                        </p:tav>
                                        <p:tav tm="100000">
                                          <p:val>
                                            <p:strVal val="#ppt_h"/>
                                          </p:val>
                                        </p:tav>
                                      </p:tavLst>
                                    </p:anim>
                                    <p:animEffect transition="in" filter="fade">
                                      <p:cBhvr>
                                        <p:cTn id="48" dur="500"/>
                                        <p:tgtEl>
                                          <p:spTgt spid="9"/>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p:cTn id="53" dur="500" fill="hold"/>
                                        <p:tgtEl>
                                          <p:spTgt spid="10"/>
                                        </p:tgtEl>
                                        <p:attrNameLst>
                                          <p:attrName>ppt_w</p:attrName>
                                        </p:attrNameLst>
                                      </p:cBhvr>
                                      <p:tavLst>
                                        <p:tav tm="0">
                                          <p:val>
                                            <p:fltVal val="0"/>
                                          </p:val>
                                        </p:tav>
                                        <p:tav tm="100000">
                                          <p:val>
                                            <p:strVal val="#ppt_w"/>
                                          </p:val>
                                        </p:tav>
                                      </p:tavLst>
                                    </p:anim>
                                    <p:anim calcmode="lin" valueType="num">
                                      <p:cBhvr>
                                        <p:cTn id="54" dur="500" fill="hold"/>
                                        <p:tgtEl>
                                          <p:spTgt spid="10"/>
                                        </p:tgtEl>
                                        <p:attrNameLst>
                                          <p:attrName>ppt_h</p:attrName>
                                        </p:attrNameLst>
                                      </p:cBhvr>
                                      <p:tavLst>
                                        <p:tav tm="0">
                                          <p:val>
                                            <p:fltVal val="0"/>
                                          </p:val>
                                        </p:tav>
                                        <p:tav tm="100000">
                                          <p:val>
                                            <p:strVal val="#ppt_h"/>
                                          </p:val>
                                        </p:tav>
                                      </p:tavLst>
                                    </p:anim>
                                    <p:animEffect transition="in" filter="fade">
                                      <p:cBhvr>
                                        <p:cTn id="55" dur="500"/>
                                        <p:tgtEl>
                                          <p:spTgt spid="10"/>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25"/>
                                        </p:tgtEl>
                                        <p:attrNameLst>
                                          <p:attrName>style.visibility</p:attrName>
                                        </p:attrNameLst>
                                      </p:cBhvr>
                                      <p:to>
                                        <p:strVal val="visible"/>
                                      </p:to>
                                    </p:set>
                                    <p:anim calcmode="lin" valueType="num">
                                      <p:cBhvr>
                                        <p:cTn id="60" dur="500" fill="hold"/>
                                        <p:tgtEl>
                                          <p:spTgt spid="25"/>
                                        </p:tgtEl>
                                        <p:attrNameLst>
                                          <p:attrName>ppt_w</p:attrName>
                                        </p:attrNameLst>
                                      </p:cBhvr>
                                      <p:tavLst>
                                        <p:tav tm="0">
                                          <p:val>
                                            <p:fltVal val="0"/>
                                          </p:val>
                                        </p:tav>
                                        <p:tav tm="100000">
                                          <p:val>
                                            <p:strVal val="#ppt_w"/>
                                          </p:val>
                                        </p:tav>
                                      </p:tavLst>
                                    </p:anim>
                                    <p:anim calcmode="lin" valueType="num">
                                      <p:cBhvr>
                                        <p:cTn id="61" dur="500" fill="hold"/>
                                        <p:tgtEl>
                                          <p:spTgt spid="25"/>
                                        </p:tgtEl>
                                        <p:attrNameLst>
                                          <p:attrName>ppt_h</p:attrName>
                                        </p:attrNameLst>
                                      </p:cBhvr>
                                      <p:tavLst>
                                        <p:tav tm="0">
                                          <p:val>
                                            <p:fltVal val="0"/>
                                          </p:val>
                                        </p:tav>
                                        <p:tav tm="100000">
                                          <p:val>
                                            <p:strVal val="#ppt_h"/>
                                          </p:val>
                                        </p:tav>
                                      </p:tavLst>
                                    </p:anim>
                                    <p:animEffect transition="in" filter="fade">
                                      <p:cBhvr>
                                        <p:cTn id="62" dur="500"/>
                                        <p:tgtEl>
                                          <p:spTgt spid="25"/>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anim calcmode="lin" valueType="num">
                                      <p:cBhvr>
                                        <p:cTn id="67" dur="500" fill="hold"/>
                                        <p:tgtEl>
                                          <p:spTgt spid="12"/>
                                        </p:tgtEl>
                                        <p:attrNameLst>
                                          <p:attrName>ppt_w</p:attrName>
                                        </p:attrNameLst>
                                      </p:cBhvr>
                                      <p:tavLst>
                                        <p:tav tm="0">
                                          <p:val>
                                            <p:fltVal val="0"/>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animEffect transition="in" filter="fade">
                                      <p:cBhvr>
                                        <p:cTn id="69" dur="500"/>
                                        <p:tgtEl>
                                          <p:spTgt spid="12"/>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13"/>
                                        </p:tgtEl>
                                        <p:attrNameLst>
                                          <p:attrName>style.visibility</p:attrName>
                                        </p:attrNameLst>
                                      </p:cBhvr>
                                      <p:to>
                                        <p:strVal val="visible"/>
                                      </p:to>
                                    </p:set>
                                    <p:anim calcmode="lin" valueType="num">
                                      <p:cBhvr>
                                        <p:cTn id="74" dur="500" fill="hold"/>
                                        <p:tgtEl>
                                          <p:spTgt spid="13"/>
                                        </p:tgtEl>
                                        <p:attrNameLst>
                                          <p:attrName>ppt_w</p:attrName>
                                        </p:attrNameLst>
                                      </p:cBhvr>
                                      <p:tavLst>
                                        <p:tav tm="0">
                                          <p:val>
                                            <p:fltVal val="0"/>
                                          </p:val>
                                        </p:tav>
                                        <p:tav tm="100000">
                                          <p:val>
                                            <p:strVal val="#ppt_w"/>
                                          </p:val>
                                        </p:tav>
                                      </p:tavLst>
                                    </p:anim>
                                    <p:anim calcmode="lin" valueType="num">
                                      <p:cBhvr>
                                        <p:cTn id="75" dur="500" fill="hold"/>
                                        <p:tgtEl>
                                          <p:spTgt spid="13"/>
                                        </p:tgtEl>
                                        <p:attrNameLst>
                                          <p:attrName>ppt_h</p:attrName>
                                        </p:attrNameLst>
                                      </p:cBhvr>
                                      <p:tavLst>
                                        <p:tav tm="0">
                                          <p:val>
                                            <p:fltVal val="0"/>
                                          </p:val>
                                        </p:tav>
                                        <p:tav tm="100000">
                                          <p:val>
                                            <p:strVal val="#ppt_h"/>
                                          </p:val>
                                        </p:tav>
                                      </p:tavLst>
                                    </p:anim>
                                    <p:animEffect transition="in" filter="fade">
                                      <p:cBhvr>
                                        <p:cTn id="76" dur="500"/>
                                        <p:tgtEl>
                                          <p:spTgt spid="13"/>
                                        </p:tgtEl>
                                      </p:cBhvr>
                                    </p:animEffect>
                                  </p:childTnLst>
                                </p:cTn>
                              </p:par>
                            </p:childTnLst>
                          </p:cTn>
                        </p:par>
                      </p:childTnLst>
                    </p:cTn>
                  </p:par>
                  <p:par>
                    <p:cTn id="77" fill="hold">
                      <p:stCondLst>
                        <p:cond delay="indefinite"/>
                      </p:stCondLst>
                      <p:childTnLst>
                        <p:par>
                          <p:cTn id="78" fill="hold">
                            <p:stCondLst>
                              <p:cond delay="0"/>
                            </p:stCondLst>
                            <p:childTnLst>
                              <p:par>
                                <p:cTn id="79" presetID="53" presetClass="entr" presetSubtype="16" fill="hold" grpId="0" nodeType="clickEffect">
                                  <p:stCondLst>
                                    <p:cond delay="0"/>
                                  </p:stCondLst>
                                  <p:childTnLst>
                                    <p:set>
                                      <p:cBhvr>
                                        <p:cTn id="80" dur="1" fill="hold">
                                          <p:stCondLst>
                                            <p:cond delay="0"/>
                                          </p:stCondLst>
                                        </p:cTn>
                                        <p:tgtEl>
                                          <p:spTgt spid="14"/>
                                        </p:tgtEl>
                                        <p:attrNameLst>
                                          <p:attrName>style.visibility</p:attrName>
                                        </p:attrNameLst>
                                      </p:cBhvr>
                                      <p:to>
                                        <p:strVal val="visible"/>
                                      </p:to>
                                    </p:set>
                                    <p:anim calcmode="lin" valueType="num">
                                      <p:cBhvr>
                                        <p:cTn id="81" dur="500" fill="hold"/>
                                        <p:tgtEl>
                                          <p:spTgt spid="14"/>
                                        </p:tgtEl>
                                        <p:attrNameLst>
                                          <p:attrName>ppt_w</p:attrName>
                                        </p:attrNameLst>
                                      </p:cBhvr>
                                      <p:tavLst>
                                        <p:tav tm="0">
                                          <p:val>
                                            <p:fltVal val="0"/>
                                          </p:val>
                                        </p:tav>
                                        <p:tav tm="100000">
                                          <p:val>
                                            <p:strVal val="#ppt_w"/>
                                          </p:val>
                                        </p:tav>
                                      </p:tavLst>
                                    </p:anim>
                                    <p:anim calcmode="lin" valueType="num">
                                      <p:cBhvr>
                                        <p:cTn id="82" dur="500" fill="hold"/>
                                        <p:tgtEl>
                                          <p:spTgt spid="14"/>
                                        </p:tgtEl>
                                        <p:attrNameLst>
                                          <p:attrName>ppt_h</p:attrName>
                                        </p:attrNameLst>
                                      </p:cBhvr>
                                      <p:tavLst>
                                        <p:tav tm="0">
                                          <p:val>
                                            <p:fltVal val="0"/>
                                          </p:val>
                                        </p:tav>
                                        <p:tav tm="100000">
                                          <p:val>
                                            <p:strVal val="#ppt_h"/>
                                          </p:val>
                                        </p:tav>
                                      </p:tavLst>
                                    </p:anim>
                                    <p:animEffect transition="in" filter="fade">
                                      <p:cBhvr>
                                        <p:cTn id="83" dur="500"/>
                                        <p:tgtEl>
                                          <p:spTgt spid="14"/>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15"/>
                                        </p:tgtEl>
                                        <p:attrNameLst>
                                          <p:attrName>style.visibility</p:attrName>
                                        </p:attrNameLst>
                                      </p:cBhvr>
                                      <p:to>
                                        <p:strVal val="visible"/>
                                      </p:to>
                                    </p:set>
                                    <p:anim calcmode="lin" valueType="num">
                                      <p:cBhvr>
                                        <p:cTn id="88" dur="500" fill="hold"/>
                                        <p:tgtEl>
                                          <p:spTgt spid="15"/>
                                        </p:tgtEl>
                                        <p:attrNameLst>
                                          <p:attrName>ppt_w</p:attrName>
                                        </p:attrNameLst>
                                      </p:cBhvr>
                                      <p:tavLst>
                                        <p:tav tm="0">
                                          <p:val>
                                            <p:fltVal val="0"/>
                                          </p:val>
                                        </p:tav>
                                        <p:tav tm="100000">
                                          <p:val>
                                            <p:strVal val="#ppt_w"/>
                                          </p:val>
                                        </p:tav>
                                      </p:tavLst>
                                    </p:anim>
                                    <p:anim calcmode="lin" valueType="num">
                                      <p:cBhvr>
                                        <p:cTn id="89" dur="500" fill="hold"/>
                                        <p:tgtEl>
                                          <p:spTgt spid="15"/>
                                        </p:tgtEl>
                                        <p:attrNameLst>
                                          <p:attrName>ppt_h</p:attrName>
                                        </p:attrNameLst>
                                      </p:cBhvr>
                                      <p:tavLst>
                                        <p:tav tm="0">
                                          <p:val>
                                            <p:fltVal val="0"/>
                                          </p:val>
                                        </p:tav>
                                        <p:tav tm="100000">
                                          <p:val>
                                            <p:strVal val="#ppt_h"/>
                                          </p:val>
                                        </p:tav>
                                      </p:tavLst>
                                    </p:anim>
                                    <p:animEffect transition="in" filter="fade">
                                      <p:cBhvr>
                                        <p:cTn id="90" dur="500"/>
                                        <p:tgtEl>
                                          <p:spTgt spid="15"/>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16"/>
                                        </p:tgtEl>
                                        <p:attrNameLst>
                                          <p:attrName>style.visibility</p:attrName>
                                        </p:attrNameLst>
                                      </p:cBhvr>
                                      <p:to>
                                        <p:strVal val="visible"/>
                                      </p:to>
                                    </p:set>
                                    <p:anim calcmode="lin" valueType="num">
                                      <p:cBhvr>
                                        <p:cTn id="95" dur="500" fill="hold"/>
                                        <p:tgtEl>
                                          <p:spTgt spid="16"/>
                                        </p:tgtEl>
                                        <p:attrNameLst>
                                          <p:attrName>ppt_w</p:attrName>
                                        </p:attrNameLst>
                                      </p:cBhvr>
                                      <p:tavLst>
                                        <p:tav tm="0">
                                          <p:val>
                                            <p:fltVal val="0"/>
                                          </p:val>
                                        </p:tav>
                                        <p:tav tm="100000">
                                          <p:val>
                                            <p:strVal val="#ppt_w"/>
                                          </p:val>
                                        </p:tav>
                                      </p:tavLst>
                                    </p:anim>
                                    <p:anim calcmode="lin" valueType="num">
                                      <p:cBhvr>
                                        <p:cTn id="96" dur="500" fill="hold"/>
                                        <p:tgtEl>
                                          <p:spTgt spid="16"/>
                                        </p:tgtEl>
                                        <p:attrNameLst>
                                          <p:attrName>ppt_h</p:attrName>
                                        </p:attrNameLst>
                                      </p:cBhvr>
                                      <p:tavLst>
                                        <p:tav tm="0">
                                          <p:val>
                                            <p:fltVal val="0"/>
                                          </p:val>
                                        </p:tav>
                                        <p:tav tm="100000">
                                          <p:val>
                                            <p:strVal val="#ppt_h"/>
                                          </p:val>
                                        </p:tav>
                                      </p:tavLst>
                                    </p:anim>
                                    <p:animEffect transition="in" filter="fade">
                                      <p:cBhvr>
                                        <p:cTn id="97" dur="500"/>
                                        <p:tgtEl>
                                          <p:spTgt spid="16"/>
                                        </p:tgtEl>
                                      </p:cBhvr>
                                    </p:animEffect>
                                  </p:childTnLst>
                                </p:cTn>
                              </p:par>
                            </p:childTnLst>
                          </p:cTn>
                        </p:par>
                      </p:childTnLst>
                    </p:cTn>
                  </p:par>
                  <p:par>
                    <p:cTn id="98" fill="hold">
                      <p:stCondLst>
                        <p:cond delay="indefinite"/>
                      </p:stCondLst>
                      <p:childTnLst>
                        <p:par>
                          <p:cTn id="99" fill="hold">
                            <p:stCondLst>
                              <p:cond delay="0"/>
                            </p:stCondLst>
                            <p:childTnLst>
                              <p:par>
                                <p:cTn id="100" presetID="53" presetClass="entr" presetSubtype="16" fill="hold" grpId="0" nodeType="clickEffect">
                                  <p:stCondLst>
                                    <p:cond delay="0"/>
                                  </p:stCondLst>
                                  <p:childTnLst>
                                    <p:set>
                                      <p:cBhvr>
                                        <p:cTn id="101" dur="1" fill="hold">
                                          <p:stCondLst>
                                            <p:cond delay="0"/>
                                          </p:stCondLst>
                                        </p:cTn>
                                        <p:tgtEl>
                                          <p:spTgt spid="17"/>
                                        </p:tgtEl>
                                        <p:attrNameLst>
                                          <p:attrName>style.visibility</p:attrName>
                                        </p:attrNameLst>
                                      </p:cBhvr>
                                      <p:to>
                                        <p:strVal val="visible"/>
                                      </p:to>
                                    </p:set>
                                    <p:anim calcmode="lin" valueType="num">
                                      <p:cBhvr>
                                        <p:cTn id="102" dur="500" fill="hold"/>
                                        <p:tgtEl>
                                          <p:spTgt spid="17"/>
                                        </p:tgtEl>
                                        <p:attrNameLst>
                                          <p:attrName>ppt_w</p:attrName>
                                        </p:attrNameLst>
                                      </p:cBhvr>
                                      <p:tavLst>
                                        <p:tav tm="0">
                                          <p:val>
                                            <p:fltVal val="0"/>
                                          </p:val>
                                        </p:tav>
                                        <p:tav tm="100000">
                                          <p:val>
                                            <p:strVal val="#ppt_w"/>
                                          </p:val>
                                        </p:tav>
                                      </p:tavLst>
                                    </p:anim>
                                    <p:anim calcmode="lin" valueType="num">
                                      <p:cBhvr>
                                        <p:cTn id="103" dur="500" fill="hold"/>
                                        <p:tgtEl>
                                          <p:spTgt spid="17"/>
                                        </p:tgtEl>
                                        <p:attrNameLst>
                                          <p:attrName>ppt_h</p:attrName>
                                        </p:attrNameLst>
                                      </p:cBhvr>
                                      <p:tavLst>
                                        <p:tav tm="0">
                                          <p:val>
                                            <p:fltVal val="0"/>
                                          </p:val>
                                        </p:tav>
                                        <p:tav tm="100000">
                                          <p:val>
                                            <p:strVal val="#ppt_h"/>
                                          </p:val>
                                        </p:tav>
                                      </p:tavLst>
                                    </p:anim>
                                    <p:animEffect transition="in" filter="fade">
                                      <p:cBhvr>
                                        <p:cTn id="104" dur="500"/>
                                        <p:tgtEl>
                                          <p:spTgt spid="17"/>
                                        </p:tgtEl>
                                      </p:cBhvr>
                                    </p:animEffect>
                                  </p:childTnLst>
                                </p:cTn>
                              </p:par>
                            </p:childTnLst>
                          </p:cTn>
                        </p:par>
                      </p:childTnLst>
                    </p:cTn>
                  </p:par>
                  <p:par>
                    <p:cTn id="105" fill="hold">
                      <p:stCondLst>
                        <p:cond delay="indefinite"/>
                      </p:stCondLst>
                      <p:childTnLst>
                        <p:par>
                          <p:cTn id="106" fill="hold">
                            <p:stCondLst>
                              <p:cond delay="0"/>
                            </p:stCondLst>
                            <p:childTnLst>
                              <p:par>
                                <p:cTn id="107" presetID="53" presetClass="entr" presetSubtype="16" fill="hold" grpId="0" nodeType="clickEffect">
                                  <p:stCondLst>
                                    <p:cond delay="0"/>
                                  </p:stCondLst>
                                  <p:childTnLst>
                                    <p:set>
                                      <p:cBhvr>
                                        <p:cTn id="108" dur="1" fill="hold">
                                          <p:stCondLst>
                                            <p:cond delay="0"/>
                                          </p:stCondLst>
                                        </p:cTn>
                                        <p:tgtEl>
                                          <p:spTgt spid="18"/>
                                        </p:tgtEl>
                                        <p:attrNameLst>
                                          <p:attrName>style.visibility</p:attrName>
                                        </p:attrNameLst>
                                      </p:cBhvr>
                                      <p:to>
                                        <p:strVal val="visible"/>
                                      </p:to>
                                    </p:set>
                                    <p:anim calcmode="lin" valueType="num">
                                      <p:cBhvr>
                                        <p:cTn id="109" dur="500" fill="hold"/>
                                        <p:tgtEl>
                                          <p:spTgt spid="18"/>
                                        </p:tgtEl>
                                        <p:attrNameLst>
                                          <p:attrName>ppt_w</p:attrName>
                                        </p:attrNameLst>
                                      </p:cBhvr>
                                      <p:tavLst>
                                        <p:tav tm="0">
                                          <p:val>
                                            <p:fltVal val="0"/>
                                          </p:val>
                                        </p:tav>
                                        <p:tav tm="100000">
                                          <p:val>
                                            <p:strVal val="#ppt_w"/>
                                          </p:val>
                                        </p:tav>
                                      </p:tavLst>
                                    </p:anim>
                                    <p:anim calcmode="lin" valueType="num">
                                      <p:cBhvr>
                                        <p:cTn id="110" dur="500" fill="hold"/>
                                        <p:tgtEl>
                                          <p:spTgt spid="18"/>
                                        </p:tgtEl>
                                        <p:attrNameLst>
                                          <p:attrName>ppt_h</p:attrName>
                                        </p:attrNameLst>
                                      </p:cBhvr>
                                      <p:tavLst>
                                        <p:tav tm="0">
                                          <p:val>
                                            <p:fltVal val="0"/>
                                          </p:val>
                                        </p:tav>
                                        <p:tav tm="100000">
                                          <p:val>
                                            <p:strVal val="#ppt_h"/>
                                          </p:val>
                                        </p:tav>
                                      </p:tavLst>
                                    </p:anim>
                                    <p:animEffect transition="in" filter="fade">
                                      <p:cBhvr>
                                        <p:cTn id="111" dur="500"/>
                                        <p:tgtEl>
                                          <p:spTgt spid="18"/>
                                        </p:tgtEl>
                                      </p:cBhvr>
                                    </p:animEffect>
                                  </p:childTnLst>
                                </p:cTn>
                              </p:par>
                            </p:childTnLst>
                          </p:cTn>
                        </p:par>
                      </p:childTnLst>
                    </p:cTn>
                  </p:par>
                  <p:par>
                    <p:cTn id="112" fill="hold">
                      <p:stCondLst>
                        <p:cond delay="indefinite"/>
                      </p:stCondLst>
                      <p:childTnLst>
                        <p:par>
                          <p:cTn id="113" fill="hold">
                            <p:stCondLst>
                              <p:cond delay="0"/>
                            </p:stCondLst>
                            <p:childTnLst>
                              <p:par>
                                <p:cTn id="114" presetID="53" presetClass="entr" presetSubtype="16" fill="hold" grpId="0" nodeType="clickEffect">
                                  <p:stCondLst>
                                    <p:cond delay="0"/>
                                  </p:stCondLst>
                                  <p:childTnLst>
                                    <p:set>
                                      <p:cBhvr>
                                        <p:cTn id="115" dur="1" fill="hold">
                                          <p:stCondLst>
                                            <p:cond delay="0"/>
                                          </p:stCondLst>
                                        </p:cTn>
                                        <p:tgtEl>
                                          <p:spTgt spid="26"/>
                                        </p:tgtEl>
                                        <p:attrNameLst>
                                          <p:attrName>style.visibility</p:attrName>
                                        </p:attrNameLst>
                                      </p:cBhvr>
                                      <p:to>
                                        <p:strVal val="visible"/>
                                      </p:to>
                                    </p:set>
                                    <p:anim calcmode="lin" valueType="num">
                                      <p:cBhvr>
                                        <p:cTn id="116" dur="500" fill="hold"/>
                                        <p:tgtEl>
                                          <p:spTgt spid="26"/>
                                        </p:tgtEl>
                                        <p:attrNameLst>
                                          <p:attrName>ppt_w</p:attrName>
                                        </p:attrNameLst>
                                      </p:cBhvr>
                                      <p:tavLst>
                                        <p:tav tm="0">
                                          <p:val>
                                            <p:fltVal val="0"/>
                                          </p:val>
                                        </p:tav>
                                        <p:tav tm="100000">
                                          <p:val>
                                            <p:strVal val="#ppt_w"/>
                                          </p:val>
                                        </p:tav>
                                      </p:tavLst>
                                    </p:anim>
                                    <p:anim calcmode="lin" valueType="num">
                                      <p:cBhvr>
                                        <p:cTn id="117" dur="500" fill="hold"/>
                                        <p:tgtEl>
                                          <p:spTgt spid="26"/>
                                        </p:tgtEl>
                                        <p:attrNameLst>
                                          <p:attrName>ppt_h</p:attrName>
                                        </p:attrNameLst>
                                      </p:cBhvr>
                                      <p:tavLst>
                                        <p:tav tm="0">
                                          <p:val>
                                            <p:fltVal val="0"/>
                                          </p:val>
                                        </p:tav>
                                        <p:tav tm="100000">
                                          <p:val>
                                            <p:strVal val="#ppt_h"/>
                                          </p:val>
                                        </p:tav>
                                      </p:tavLst>
                                    </p:anim>
                                    <p:animEffect transition="in" filter="fade">
                                      <p:cBhvr>
                                        <p:cTn id="118" dur="500"/>
                                        <p:tgtEl>
                                          <p:spTgt spid="26"/>
                                        </p:tgtEl>
                                      </p:cBhvr>
                                    </p:animEffect>
                                  </p:childTnLst>
                                </p:cTn>
                              </p:par>
                            </p:childTnLst>
                          </p:cTn>
                        </p:par>
                      </p:childTnLst>
                    </p:cTn>
                  </p:par>
                  <p:par>
                    <p:cTn id="119" fill="hold">
                      <p:stCondLst>
                        <p:cond delay="indefinite"/>
                      </p:stCondLst>
                      <p:childTnLst>
                        <p:par>
                          <p:cTn id="120" fill="hold">
                            <p:stCondLst>
                              <p:cond delay="0"/>
                            </p:stCondLst>
                            <p:childTnLst>
                              <p:par>
                                <p:cTn id="121" presetID="53" presetClass="entr" presetSubtype="16" fill="hold" grpId="0" nodeType="clickEffect">
                                  <p:stCondLst>
                                    <p:cond delay="0"/>
                                  </p:stCondLst>
                                  <p:childTnLst>
                                    <p:set>
                                      <p:cBhvr>
                                        <p:cTn id="122" dur="1" fill="hold">
                                          <p:stCondLst>
                                            <p:cond delay="0"/>
                                          </p:stCondLst>
                                        </p:cTn>
                                        <p:tgtEl>
                                          <p:spTgt spid="27"/>
                                        </p:tgtEl>
                                        <p:attrNameLst>
                                          <p:attrName>style.visibility</p:attrName>
                                        </p:attrNameLst>
                                      </p:cBhvr>
                                      <p:to>
                                        <p:strVal val="visible"/>
                                      </p:to>
                                    </p:set>
                                    <p:anim calcmode="lin" valueType="num">
                                      <p:cBhvr>
                                        <p:cTn id="123" dur="500" fill="hold"/>
                                        <p:tgtEl>
                                          <p:spTgt spid="27"/>
                                        </p:tgtEl>
                                        <p:attrNameLst>
                                          <p:attrName>ppt_w</p:attrName>
                                        </p:attrNameLst>
                                      </p:cBhvr>
                                      <p:tavLst>
                                        <p:tav tm="0">
                                          <p:val>
                                            <p:fltVal val="0"/>
                                          </p:val>
                                        </p:tav>
                                        <p:tav tm="100000">
                                          <p:val>
                                            <p:strVal val="#ppt_w"/>
                                          </p:val>
                                        </p:tav>
                                      </p:tavLst>
                                    </p:anim>
                                    <p:anim calcmode="lin" valueType="num">
                                      <p:cBhvr>
                                        <p:cTn id="124" dur="500" fill="hold"/>
                                        <p:tgtEl>
                                          <p:spTgt spid="27"/>
                                        </p:tgtEl>
                                        <p:attrNameLst>
                                          <p:attrName>ppt_h</p:attrName>
                                        </p:attrNameLst>
                                      </p:cBhvr>
                                      <p:tavLst>
                                        <p:tav tm="0">
                                          <p:val>
                                            <p:fltVal val="0"/>
                                          </p:val>
                                        </p:tav>
                                        <p:tav tm="100000">
                                          <p:val>
                                            <p:strVal val="#ppt_h"/>
                                          </p:val>
                                        </p:tav>
                                      </p:tavLst>
                                    </p:anim>
                                    <p:animEffect transition="in" filter="fade">
                                      <p:cBhvr>
                                        <p:cTn id="12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6" grpId="0" animBg="1"/>
      <p:bldP spid="7" grpId="0" animBg="1"/>
      <p:bldP spid="8" grpId="0" animBg="1"/>
      <p:bldP spid="9" grpId="0" animBg="1"/>
      <p:bldP spid="10" grpId="0" animBg="1"/>
      <p:bldP spid="12" grpId="0" animBg="1"/>
      <p:bldP spid="13" grpId="0" animBg="1"/>
      <p:bldP spid="14" grpId="0" animBg="1"/>
      <p:bldP spid="15" grpId="0" animBg="1"/>
      <p:bldP spid="16" grpId="0" animBg="1"/>
      <p:bldP spid="17" grpId="0" animBg="1"/>
      <p:bldP spid="18" grpId="0" animBg="1"/>
      <p:bldP spid="25" grpId="0" animBg="1"/>
      <p:bldP spid="26" grpId="0" animBg="1"/>
      <p:bldP spid="2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loud 8"/>
          <p:cNvSpPr/>
          <p:nvPr/>
        </p:nvSpPr>
        <p:spPr>
          <a:xfrm>
            <a:off x="3582785" y="327789"/>
            <a:ext cx="3690851" cy="1753986"/>
          </a:xfrm>
          <a:prstGeom prst="cloud">
            <a:avLst/>
          </a:prstGeom>
          <a:blipFill>
            <a:blip r:embed="rId4"/>
            <a:stretch>
              <a:fillRect/>
            </a:stretch>
          </a:blipFill>
          <a:ln>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effectLst>
            <a:glow rad="50800">
              <a:schemeClr val="bg1">
                <a:lumMod val="85000"/>
                <a:alpha val="60000"/>
              </a:schemeClr>
            </a:glow>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Box 4"/>
          <p:cNvSpPr txBox="1"/>
          <p:nvPr/>
        </p:nvSpPr>
        <p:spPr>
          <a:xfrm>
            <a:off x="488185" y="641839"/>
            <a:ext cx="2313347" cy="461665"/>
          </a:xfrm>
          <a:prstGeom prst="rect">
            <a:avLst/>
          </a:prstGeom>
          <a:solidFill>
            <a:schemeClr val="accent2"/>
          </a:solidFill>
          <a:effectLst>
            <a:softEdge rad="63500"/>
          </a:effectLst>
        </p:spPr>
        <p:txBody>
          <a:bodyPr wrap="square" rtlCol="0">
            <a:spAutoFit/>
          </a:bodyPr>
          <a:lstStyle/>
          <a:p>
            <a:pPr algn="ctr"/>
            <a:r>
              <a:rPr lang="en-CA" dirty="0"/>
              <a:t>The </a:t>
            </a:r>
            <a:r>
              <a:rPr lang="en-CA" sz="2400" dirty="0">
                <a:latin typeface="Comic Sans MS" panose="030F0702030302020204" pitchFamily="66" charset="0"/>
              </a:rPr>
              <a:t>BIG</a:t>
            </a:r>
            <a:r>
              <a:rPr lang="en-CA" dirty="0"/>
              <a:t> Picture</a:t>
            </a:r>
          </a:p>
        </p:txBody>
      </p:sp>
      <p:sp>
        <p:nvSpPr>
          <p:cNvPr id="7" name="Cloud 6"/>
          <p:cNvSpPr/>
          <p:nvPr/>
        </p:nvSpPr>
        <p:spPr>
          <a:xfrm>
            <a:off x="3582785" y="327789"/>
            <a:ext cx="3690851" cy="1753986"/>
          </a:xfrm>
          <a:prstGeom prst="cloud">
            <a:avLst/>
          </a:prstGeom>
          <a:solidFill>
            <a:schemeClr val="bg1">
              <a:alpha val="70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ectangle 10"/>
          <p:cNvSpPr/>
          <p:nvPr/>
        </p:nvSpPr>
        <p:spPr>
          <a:xfrm>
            <a:off x="4150585" y="748550"/>
            <a:ext cx="2555250" cy="646331"/>
          </a:xfrm>
          <a:prstGeom prst="rect">
            <a:avLst/>
          </a:prstGeom>
          <a:noFill/>
          <a:effectLst>
            <a:outerShdw blurRad="127000" dist="177800" dir="2400000" algn="tl" rotWithShape="0">
              <a:prstClr val="black">
                <a:alpha val="40000"/>
              </a:prstClr>
            </a:outerShdw>
          </a:effectLst>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3600" b="1" cap="none" spc="0" dirty="0">
                <a:ln/>
                <a:solidFill>
                  <a:schemeClr val="accent3"/>
                </a:solidFill>
                <a:effectLst/>
              </a:rPr>
              <a:t>The Internet</a:t>
            </a:r>
          </a:p>
        </p:txBody>
      </p:sp>
      <p:sp>
        <p:nvSpPr>
          <p:cNvPr id="18" name="Up-Down Arrow 17"/>
          <p:cNvSpPr/>
          <p:nvPr/>
        </p:nvSpPr>
        <p:spPr>
          <a:xfrm rot="17394536">
            <a:off x="8418316" y="351089"/>
            <a:ext cx="204449" cy="2737443"/>
          </a:xfrm>
          <a:prstGeom prst="upDownArrow">
            <a:avLst/>
          </a:prstGeom>
          <a:solidFill>
            <a:schemeClr val="accent1">
              <a:lumMod val="60000"/>
              <a:lumOff val="40000"/>
              <a:alpha val="5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4" name="Group 3"/>
          <p:cNvGrpSpPr/>
          <p:nvPr/>
        </p:nvGrpSpPr>
        <p:grpSpPr>
          <a:xfrm>
            <a:off x="4343816" y="4044765"/>
            <a:ext cx="2878072" cy="2813235"/>
            <a:chOff x="8960199" y="2158063"/>
            <a:chExt cx="2527990" cy="2527991"/>
          </a:xfrm>
        </p:grpSpPr>
        <p:pic>
          <p:nvPicPr>
            <p:cNvPr id="1026" name="Picture 2" descr="Image result for user computer clipar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60199" y="2158063"/>
              <a:ext cx="2527990" cy="252799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45838" y="3609707"/>
              <a:ext cx="1020929" cy="597031"/>
            </a:xfrm>
            <a:prstGeom prst="rect">
              <a:avLst/>
            </a:prstGeom>
          </p:spPr>
        </p:pic>
      </p:grpSp>
      <p:sp>
        <p:nvSpPr>
          <p:cNvPr id="17" name="Up-Down Arrow 16"/>
          <p:cNvSpPr/>
          <p:nvPr/>
        </p:nvSpPr>
        <p:spPr>
          <a:xfrm rot="13857605">
            <a:off x="2591075" y="787600"/>
            <a:ext cx="230856" cy="2261861"/>
          </a:xfrm>
          <a:prstGeom prst="upDownArrow">
            <a:avLst/>
          </a:prstGeom>
          <a:solidFill>
            <a:schemeClr val="accent1">
              <a:lumMod val="60000"/>
              <a:lumOff val="40000"/>
              <a:alpha val="5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Up-Down Arrow 20"/>
          <p:cNvSpPr/>
          <p:nvPr/>
        </p:nvSpPr>
        <p:spPr>
          <a:xfrm rot="3055142">
            <a:off x="7868040" y="4108377"/>
            <a:ext cx="239945" cy="1971198"/>
          </a:xfrm>
          <a:prstGeom prst="upDownArrow">
            <a:avLst/>
          </a:prstGeom>
          <a:solidFill>
            <a:schemeClr val="accent1">
              <a:lumMod val="60000"/>
              <a:lumOff val="40000"/>
              <a:alpha val="5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49787" y="2081775"/>
            <a:ext cx="2932236" cy="2469252"/>
          </a:xfrm>
          <a:prstGeom prst="rect">
            <a:avLst/>
          </a:prstGeom>
        </p:spPr>
      </p:pic>
      <p:sp>
        <p:nvSpPr>
          <p:cNvPr id="24" name="Up-Down Arrow 23"/>
          <p:cNvSpPr/>
          <p:nvPr/>
        </p:nvSpPr>
        <p:spPr>
          <a:xfrm rot="3923679">
            <a:off x="8639100" y="3300435"/>
            <a:ext cx="253611" cy="3406680"/>
          </a:xfrm>
          <a:prstGeom prst="upDownArrow">
            <a:avLst/>
          </a:prstGeom>
          <a:solidFill>
            <a:schemeClr val="accent1">
              <a:lumMod val="60000"/>
              <a:lumOff val="40000"/>
              <a:alpha val="5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2" name="Group 1"/>
          <p:cNvGrpSpPr/>
          <p:nvPr/>
        </p:nvGrpSpPr>
        <p:grpSpPr>
          <a:xfrm>
            <a:off x="133836" y="2729563"/>
            <a:ext cx="3405592" cy="1581859"/>
            <a:chOff x="133836" y="2729563"/>
            <a:chExt cx="3405592" cy="1581859"/>
          </a:xfrm>
        </p:grpSpPr>
        <p:grpSp>
          <p:nvGrpSpPr>
            <p:cNvPr id="14" name="Group 13"/>
            <p:cNvGrpSpPr/>
            <p:nvPr/>
          </p:nvGrpSpPr>
          <p:grpSpPr>
            <a:xfrm>
              <a:off x="133836" y="2729563"/>
              <a:ext cx="3405592" cy="1581859"/>
              <a:chOff x="2930857" y="4553532"/>
              <a:chExt cx="3405592" cy="1581859"/>
            </a:xfrm>
          </p:grpSpPr>
          <p:grpSp>
            <p:nvGrpSpPr>
              <p:cNvPr id="13" name="Group 12"/>
              <p:cNvGrpSpPr/>
              <p:nvPr/>
            </p:nvGrpSpPr>
            <p:grpSpPr>
              <a:xfrm>
                <a:off x="4244194" y="4681767"/>
                <a:ext cx="803169" cy="757001"/>
                <a:chOff x="4086877" y="3330331"/>
                <a:chExt cx="803169" cy="757001"/>
              </a:xfrm>
            </p:grpSpPr>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03242" y="3330331"/>
                  <a:ext cx="746187" cy="757001"/>
                </a:xfrm>
                <a:prstGeom prst="rect">
                  <a:avLst/>
                </a:prstGeom>
              </p:spPr>
            </p:pic>
            <p:sp>
              <p:nvSpPr>
                <p:cNvPr id="12" name="Rectangle 11"/>
                <p:cNvSpPr/>
                <p:nvPr/>
              </p:nvSpPr>
              <p:spPr>
                <a:xfrm>
                  <a:off x="4086877" y="3574618"/>
                  <a:ext cx="803169" cy="276999"/>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1200" b="1" cap="none" spc="0" dirty="0">
                      <a:ln/>
                      <a:solidFill>
                        <a:srgbClr val="F1AC23"/>
                      </a:solidFill>
                      <a:effectLst/>
                    </a:rPr>
                    <a:t>Microsoft</a:t>
                  </a:r>
                </a:p>
              </p:txBody>
            </p:sp>
          </p:grpSp>
          <p:pic>
            <p:nvPicPr>
              <p:cNvPr id="1030" name="Picture 6" descr="Related imag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30857" y="4553532"/>
                <a:ext cx="3405592" cy="1581859"/>
              </a:xfrm>
              <a:prstGeom prst="rect">
                <a:avLst/>
              </a:prstGeom>
              <a:solidFill>
                <a:schemeClr val="bg1">
                  <a:alpha val="50000"/>
                </a:schemeClr>
              </a:solidFill>
            </p:spPr>
          </p:pic>
        </p:grpSp>
        <p:sp>
          <p:nvSpPr>
            <p:cNvPr id="8" name="TextBox 7"/>
            <p:cNvSpPr txBox="1"/>
            <p:nvPr/>
          </p:nvSpPr>
          <p:spPr>
            <a:xfrm>
              <a:off x="344128" y="3994595"/>
              <a:ext cx="3031235" cy="307777"/>
            </a:xfrm>
            <a:prstGeom prst="rect">
              <a:avLst/>
            </a:prstGeom>
            <a:noFill/>
          </p:spPr>
          <p:txBody>
            <a:bodyPr wrap="square" rtlCol="0">
              <a:spAutoFit/>
            </a:bodyPr>
            <a:lstStyle/>
            <a:p>
              <a:pPr algn="ctr"/>
              <a:r>
                <a:rPr lang="en-CA" sz="1400" dirty="0"/>
                <a:t>Where Microsoft Exchange server lives</a:t>
              </a:r>
            </a:p>
          </p:txBody>
        </p:sp>
      </p:grpSp>
      <p:pic>
        <p:nvPicPr>
          <p:cNvPr id="10" name="Audio 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841628379"/>
      </p:ext>
    </p:extLst>
  </p:cSld>
  <p:clrMapOvr>
    <a:masterClrMapping/>
  </p:clrMapOvr>
  <p:transition spd="slow" advTm="9057">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par>
                          <p:cTn id="7" fill="hold">
                            <p:stCondLst>
                              <p:cond delay="0"/>
                            </p:stCondLst>
                            <p:childTnLst>
                              <p:par>
                                <p:cTn id="8" presetID="24" presetClass="emph" presetSubtype="0" fill="hold" grpId="0" nodeType="afterEffect">
                                  <p:stCondLst>
                                    <p:cond delay="0"/>
                                  </p:stCondLst>
                                  <p:childTnLst>
                                    <p:animClr clrSpc="hsl" dir="cw">
                                      <p:cBhvr override="childStyle">
                                        <p:cTn id="9" dur="500" fill="hold"/>
                                        <p:tgtEl>
                                          <p:spTgt spid="21"/>
                                        </p:tgtEl>
                                        <p:attrNameLst>
                                          <p:attrName>style.color</p:attrName>
                                        </p:attrNameLst>
                                      </p:cBhvr>
                                      <p:by>
                                        <p:hsl h="0" s="-12549" l="-25098"/>
                                      </p:by>
                                    </p:animClr>
                                    <p:animClr clrSpc="hsl" dir="cw">
                                      <p:cBhvr>
                                        <p:cTn id="10" dur="500" fill="hold"/>
                                        <p:tgtEl>
                                          <p:spTgt spid="21"/>
                                        </p:tgtEl>
                                        <p:attrNameLst>
                                          <p:attrName>fillcolor</p:attrName>
                                        </p:attrNameLst>
                                      </p:cBhvr>
                                      <p:by>
                                        <p:hsl h="0" s="-12549" l="-25098"/>
                                      </p:by>
                                    </p:animClr>
                                    <p:animClr clrSpc="hsl" dir="cw">
                                      <p:cBhvr>
                                        <p:cTn id="11" dur="500" fill="hold"/>
                                        <p:tgtEl>
                                          <p:spTgt spid="21"/>
                                        </p:tgtEl>
                                        <p:attrNameLst>
                                          <p:attrName>stroke.color</p:attrName>
                                        </p:attrNameLst>
                                      </p:cBhvr>
                                      <p:by>
                                        <p:hsl h="0" s="-12549" l="-25098"/>
                                      </p:by>
                                    </p:animClr>
                                    <p:set>
                                      <p:cBhvr>
                                        <p:cTn id="12" dur="500" fill="hold"/>
                                        <p:tgtEl>
                                          <p:spTgt spid="21"/>
                                        </p:tgtEl>
                                        <p:attrNameLst>
                                          <p:attrName>fill.type</p:attrName>
                                        </p:attrNameLst>
                                      </p:cBhvr>
                                      <p:to>
                                        <p:strVal val="solid"/>
                                      </p:to>
                                    </p:set>
                                  </p:childTnLst>
                                </p:cTn>
                              </p:par>
                              <p:par>
                                <p:cTn id="13" presetID="24" presetClass="emph" presetSubtype="0" fill="hold" grpId="0" nodeType="withEffect">
                                  <p:stCondLst>
                                    <p:cond delay="0"/>
                                  </p:stCondLst>
                                  <p:childTnLst>
                                    <p:animClr clrSpc="hsl" dir="cw">
                                      <p:cBhvr override="childStyle">
                                        <p:cTn id="14" dur="500" fill="hold"/>
                                        <p:tgtEl>
                                          <p:spTgt spid="24"/>
                                        </p:tgtEl>
                                        <p:attrNameLst>
                                          <p:attrName>style.color</p:attrName>
                                        </p:attrNameLst>
                                      </p:cBhvr>
                                      <p:by>
                                        <p:hsl h="0" s="-12549" l="-25098"/>
                                      </p:by>
                                    </p:animClr>
                                    <p:animClr clrSpc="hsl" dir="cw">
                                      <p:cBhvr>
                                        <p:cTn id="15" dur="500" fill="hold"/>
                                        <p:tgtEl>
                                          <p:spTgt spid="24"/>
                                        </p:tgtEl>
                                        <p:attrNameLst>
                                          <p:attrName>fillcolor</p:attrName>
                                        </p:attrNameLst>
                                      </p:cBhvr>
                                      <p:by>
                                        <p:hsl h="0" s="-12549" l="-25098"/>
                                      </p:by>
                                    </p:animClr>
                                    <p:animClr clrSpc="hsl" dir="cw">
                                      <p:cBhvr>
                                        <p:cTn id="16" dur="500" fill="hold"/>
                                        <p:tgtEl>
                                          <p:spTgt spid="24"/>
                                        </p:tgtEl>
                                        <p:attrNameLst>
                                          <p:attrName>stroke.color</p:attrName>
                                        </p:attrNameLst>
                                      </p:cBhvr>
                                      <p:by>
                                        <p:hsl h="0" s="-12549" l="-25098"/>
                                      </p:by>
                                    </p:animClr>
                                    <p:set>
                                      <p:cBhvr>
                                        <p:cTn id="17" dur="500" fill="hold"/>
                                        <p:tgtEl>
                                          <p:spTgt spid="24"/>
                                        </p:tgtEl>
                                        <p:attrNameLst>
                                          <p:attrName>fill.type</p:attrName>
                                        </p:attrNameLst>
                                      </p:cBhvr>
                                      <p:to>
                                        <p:strVal val="solid"/>
                                      </p:to>
                                    </p:set>
                                  </p:childTnLst>
                                </p:cTn>
                              </p:par>
                            </p:childTnLst>
                          </p:cTn>
                        </p:par>
                        <p:par>
                          <p:cTn id="18" fill="hold">
                            <p:stCondLst>
                              <p:cond delay="500"/>
                            </p:stCondLst>
                            <p:childTnLst>
                              <p:par>
                                <p:cTn id="19" presetID="30" presetClass="emph" presetSubtype="0" fill="hold" grpId="1" nodeType="afterEffect">
                                  <p:stCondLst>
                                    <p:cond delay="0"/>
                                  </p:stCondLst>
                                  <p:childTnLst>
                                    <p:animClr clrSpc="hsl" dir="cw">
                                      <p:cBhvr override="childStyle">
                                        <p:cTn id="20" dur="500" fill="hold"/>
                                        <p:tgtEl>
                                          <p:spTgt spid="21"/>
                                        </p:tgtEl>
                                        <p:attrNameLst>
                                          <p:attrName>style.color</p:attrName>
                                        </p:attrNameLst>
                                      </p:cBhvr>
                                      <p:by>
                                        <p:hsl h="0" s="12549" l="25098"/>
                                      </p:by>
                                    </p:animClr>
                                    <p:animClr clrSpc="hsl" dir="cw">
                                      <p:cBhvr>
                                        <p:cTn id="21" dur="500" fill="hold"/>
                                        <p:tgtEl>
                                          <p:spTgt spid="21"/>
                                        </p:tgtEl>
                                        <p:attrNameLst>
                                          <p:attrName>fillcolor</p:attrName>
                                        </p:attrNameLst>
                                      </p:cBhvr>
                                      <p:by>
                                        <p:hsl h="0" s="12549" l="25098"/>
                                      </p:by>
                                    </p:animClr>
                                    <p:animClr clrSpc="hsl" dir="cw">
                                      <p:cBhvr>
                                        <p:cTn id="22" dur="500" fill="hold"/>
                                        <p:tgtEl>
                                          <p:spTgt spid="21"/>
                                        </p:tgtEl>
                                        <p:attrNameLst>
                                          <p:attrName>stroke.color</p:attrName>
                                        </p:attrNameLst>
                                      </p:cBhvr>
                                      <p:by>
                                        <p:hsl h="0" s="12549" l="25098"/>
                                      </p:by>
                                    </p:animClr>
                                    <p:set>
                                      <p:cBhvr>
                                        <p:cTn id="23" dur="500" fill="hold"/>
                                        <p:tgtEl>
                                          <p:spTgt spid="21"/>
                                        </p:tgtEl>
                                        <p:attrNameLst>
                                          <p:attrName>fill.type</p:attrName>
                                        </p:attrNameLst>
                                      </p:cBhvr>
                                      <p:to>
                                        <p:strVal val="solid"/>
                                      </p:to>
                                    </p:set>
                                  </p:childTnLst>
                                </p:cTn>
                              </p:par>
                              <p:par>
                                <p:cTn id="24" presetID="30" presetClass="emph" presetSubtype="0" fill="hold" grpId="1" nodeType="withEffect">
                                  <p:stCondLst>
                                    <p:cond delay="0"/>
                                  </p:stCondLst>
                                  <p:childTnLst>
                                    <p:animClr clrSpc="hsl" dir="cw">
                                      <p:cBhvr override="childStyle">
                                        <p:cTn id="25" dur="500" fill="hold"/>
                                        <p:tgtEl>
                                          <p:spTgt spid="24"/>
                                        </p:tgtEl>
                                        <p:attrNameLst>
                                          <p:attrName>style.color</p:attrName>
                                        </p:attrNameLst>
                                      </p:cBhvr>
                                      <p:by>
                                        <p:hsl h="0" s="12549" l="25098"/>
                                      </p:by>
                                    </p:animClr>
                                    <p:animClr clrSpc="hsl" dir="cw">
                                      <p:cBhvr>
                                        <p:cTn id="26" dur="500" fill="hold"/>
                                        <p:tgtEl>
                                          <p:spTgt spid="24"/>
                                        </p:tgtEl>
                                        <p:attrNameLst>
                                          <p:attrName>fillcolor</p:attrName>
                                        </p:attrNameLst>
                                      </p:cBhvr>
                                      <p:by>
                                        <p:hsl h="0" s="12549" l="25098"/>
                                      </p:by>
                                    </p:animClr>
                                    <p:animClr clrSpc="hsl" dir="cw">
                                      <p:cBhvr>
                                        <p:cTn id="27" dur="500" fill="hold"/>
                                        <p:tgtEl>
                                          <p:spTgt spid="24"/>
                                        </p:tgtEl>
                                        <p:attrNameLst>
                                          <p:attrName>stroke.color</p:attrName>
                                        </p:attrNameLst>
                                      </p:cBhvr>
                                      <p:by>
                                        <p:hsl h="0" s="12549" l="25098"/>
                                      </p:by>
                                    </p:animClr>
                                    <p:set>
                                      <p:cBhvr>
                                        <p:cTn id="28" dur="500" fill="hold"/>
                                        <p:tgtEl>
                                          <p:spTgt spid="24"/>
                                        </p:tgtEl>
                                        <p:attrNameLst>
                                          <p:attrName>fill.type</p:attrName>
                                        </p:attrNameLst>
                                      </p:cBhvr>
                                      <p:to>
                                        <p:strVal val="solid"/>
                                      </p:to>
                                    </p:set>
                                  </p:childTnLst>
                                </p:cTn>
                              </p:par>
                            </p:childTnLst>
                          </p:cTn>
                        </p:par>
                        <p:par>
                          <p:cTn id="29" fill="hold">
                            <p:stCondLst>
                              <p:cond delay="1000"/>
                            </p:stCondLst>
                            <p:childTnLst>
                              <p:par>
                                <p:cTn id="30" presetID="24" presetClass="emph" presetSubtype="0" fill="hold" grpId="0" nodeType="afterEffect">
                                  <p:stCondLst>
                                    <p:cond delay="0"/>
                                  </p:stCondLst>
                                  <p:childTnLst>
                                    <p:animClr clrSpc="hsl" dir="cw">
                                      <p:cBhvr override="childStyle">
                                        <p:cTn id="31" dur="500" fill="hold"/>
                                        <p:tgtEl>
                                          <p:spTgt spid="18"/>
                                        </p:tgtEl>
                                        <p:attrNameLst>
                                          <p:attrName>style.color</p:attrName>
                                        </p:attrNameLst>
                                      </p:cBhvr>
                                      <p:by>
                                        <p:hsl h="0" s="-12549" l="-25098"/>
                                      </p:by>
                                    </p:animClr>
                                    <p:animClr clrSpc="hsl" dir="cw">
                                      <p:cBhvr>
                                        <p:cTn id="32" dur="500" fill="hold"/>
                                        <p:tgtEl>
                                          <p:spTgt spid="18"/>
                                        </p:tgtEl>
                                        <p:attrNameLst>
                                          <p:attrName>fillcolor</p:attrName>
                                        </p:attrNameLst>
                                      </p:cBhvr>
                                      <p:by>
                                        <p:hsl h="0" s="-12549" l="-25098"/>
                                      </p:by>
                                    </p:animClr>
                                    <p:animClr clrSpc="hsl" dir="cw">
                                      <p:cBhvr>
                                        <p:cTn id="33" dur="500" fill="hold"/>
                                        <p:tgtEl>
                                          <p:spTgt spid="18"/>
                                        </p:tgtEl>
                                        <p:attrNameLst>
                                          <p:attrName>stroke.color</p:attrName>
                                        </p:attrNameLst>
                                      </p:cBhvr>
                                      <p:by>
                                        <p:hsl h="0" s="-12549" l="-25098"/>
                                      </p:by>
                                    </p:animClr>
                                    <p:set>
                                      <p:cBhvr>
                                        <p:cTn id="34" dur="500" fill="hold"/>
                                        <p:tgtEl>
                                          <p:spTgt spid="18"/>
                                        </p:tgtEl>
                                        <p:attrNameLst>
                                          <p:attrName>fill.type</p:attrName>
                                        </p:attrNameLst>
                                      </p:cBhvr>
                                      <p:to>
                                        <p:strVal val="solid"/>
                                      </p:to>
                                    </p:set>
                                  </p:childTnLst>
                                </p:cTn>
                              </p:par>
                            </p:childTnLst>
                          </p:cTn>
                        </p:par>
                        <p:par>
                          <p:cTn id="35" fill="hold">
                            <p:stCondLst>
                              <p:cond delay="1500"/>
                            </p:stCondLst>
                            <p:childTnLst>
                              <p:par>
                                <p:cTn id="36" presetID="30" presetClass="emph" presetSubtype="0" fill="hold" grpId="1" nodeType="afterEffect">
                                  <p:stCondLst>
                                    <p:cond delay="0"/>
                                  </p:stCondLst>
                                  <p:childTnLst>
                                    <p:animClr clrSpc="hsl" dir="cw">
                                      <p:cBhvr override="childStyle">
                                        <p:cTn id="37" dur="500" fill="hold"/>
                                        <p:tgtEl>
                                          <p:spTgt spid="18"/>
                                        </p:tgtEl>
                                        <p:attrNameLst>
                                          <p:attrName>style.color</p:attrName>
                                        </p:attrNameLst>
                                      </p:cBhvr>
                                      <p:by>
                                        <p:hsl h="0" s="12549" l="25098"/>
                                      </p:by>
                                    </p:animClr>
                                    <p:animClr clrSpc="hsl" dir="cw">
                                      <p:cBhvr>
                                        <p:cTn id="38" dur="500" fill="hold"/>
                                        <p:tgtEl>
                                          <p:spTgt spid="18"/>
                                        </p:tgtEl>
                                        <p:attrNameLst>
                                          <p:attrName>fillcolor</p:attrName>
                                        </p:attrNameLst>
                                      </p:cBhvr>
                                      <p:by>
                                        <p:hsl h="0" s="12549" l="25098"/>
                                      </p:by>
                                    </p:animClr>
                                    <p:animClr clrSpc="hsl" dir="cw">
                                      <p:cBhvr>
                                        <p:cTn id="39" dur="500" fill="hold"/>
                                        <p:tgtEl>
                                          <p:spTgt spid="18"/>
                                        </p:tgtEl>
                                        <p:attrNameLst>
                                          <p:attrName>stroke.color</p:attrName>
                                        </p:attrNameLst>
                                      </p:cBhvr>
                                      <p:by>
                                        <p:hsl h="0" s="12549" l="25098"/>
                                      </p:by>
                                    </p:animClr>
                                    <p:set>
                                      <p:cBhvr>
                                        <p:cTn id="40" dur="500" fill="hold"/>
                                        <p:tgtEl>
                                          <p:spTgt spid="18"/>
                                        </p:tgtEl>
                                        <p:attrNameLst>
                                          <p:attrName>fill.type</p:attrName>
                                        </p:attrNameLst>
                                      </p:cBhvr>
                                      <p:to>
                                        <p:strVal val="solid"/>
                                      </p:to>
                                    </p:set>
                                  </p:childTnLst>
                                </p:cTn>
                              </p:par>
                            </p:childTnLst>
                          </p:cTn>
                        </p:par>
                        <p:par>
                          <p:cTn id="41" fill="hold">
                            <p:stCondLst>
                              <p:cond delay="2000"/>
                            </p:stCondLst>
                            <p:childTnLst>
                              <p:par>
                                <p:cTn id="42" presetID="24" presetClass="emph" presetSubtype="0" fill="hold" grpId="0" nodeType="afterEffect">
                                  <p:stCondLst>
                                    <p:cond delay="0"/>
                                  </p:stCondLst>
                                  <p:childTnLst>
                                    <p:animClr clrSpc="hsl" dir="cw">
                                      <p:cBhvr override="childStyle">
                                        <p:cTn id="43" dur="500" fill="hold"/>
                                        <p:tgtEl>
                                          <p:spTgt spid="17"/>
                                        </p:tgtEl>
                                        <p:attrNameLst>
                                          <p:attrName>style.color</p:attrName>
                                        </p:attrNameLst>
                                      </p:cBhvr>
                                      <p:by>
                                        <p:hsl h="0" s="-12549" l="-25098"/>
                                      </p:by>
                                    </p:animClr>
                                    <p:animClr clrSpc="hsl" dir="cw">
                                      <p:cBhvr>
                                        <p:cTn id="44" dur="500" fill="hold"/>
                                        <p:tgtEl>
                                          <p:spTgt spid="17"/>
                                        </p:tgtEl>
                                        <p:attrNameLst>
                                          <p:attrName>fillcolor</p:attrName>
                                        </p:attrNameLst>
                                      </p:cBhvr>
                                      <p:by>
                                        <p:hsl h="0" s="-12549" l="-25098"/>
                                      </p:by>
                                    </p:animClr>
                                    <p:animClr clrSpc="hsl" dir="cw">
                                      <p:cBhvr>
                                        <p:cTn id="45" dur="500" fill="hold"/>
                                        <p:tgtEl>
                                          <p:spTgt spid="17"/>
                                        </p:tgtEl>
                                        <p:attrNameLst>
                                          <p:attrName>stroke.color</p:attrName>
                                        </p:attrNameLst>
                                      </p:cBhvr>
                                      <p:by>
                                        <p:hsl h="0" s="-12549" l="-25098"/>
                                      </p:by>
                                    </p:animClr>
                                    <p:set>
                                      <p:cBhvr>
                                        <p:cTn id="46" dur="500" fill="hold"/>
                                        <p:tgtEl>
                                          <p:spTgt spid="17"/>
                                        </p:tgtEl>
                                        <p:attrNameLst>
                                          <p:attrName>fill.type</p:attrName>
                                        </p:attrNameLst>
                                      </p:cBhvr>
                                      <p:to>
                                        <p:strVal val="solid"/>
                                      </p:to>
                                    </p:set>
                                  </p:childTnLst>
                                </p:cTn>
                              </p:par>
                            </p:childTnLst>
                          </p:cTn>
                        </p:par>
                        <p:par>
                          <p:cTn id="47" fill="hold">
                            <p:stCondLst>
                              <p:cond delay="2500"/>
                            </p:stCondLst>
                            <p:childTnLst>
                              <p:par>
                                <p:cTn id="48" presetID="30" presetClass="emph" presetSubtype="0" fill="hold" grpId="1" nodeType="afterEffect">
                                  <p:stCondLst>
                                    <p:cond delay="0"/>
                                  </p:stCondLst>
                                  <p:childTnLst>
                                    <p:animClr clrSpc="hsl" dir="cw">
                                      <p:cBhvr override="childStyle">
                                        <p:cTn id="49" dur="500" fill="hold"/>
                                        <p:tgtEl>
                                          <p:spTgt spid="17"/>
                                        </p:tgtEl>
                                        <p:attrNameLst>
                                          <p:attrName>style.color</p:attrName>
                                        </p:attrNameLst>
                                      </p:cBhvr>
                                      <p:by>
                                        <p:hsl h="0" s="12549" l="25098"/>
                                      </p:by>
                                    </p:animClr>
                                    <p:animClr clrSpc="hsl" dir="cw">
                                      <p:cBhvr>
                                        <p:cTn id="50" dur="500" fill="hold"/>
                                        <p:tgtEl>
                                          <p:spTgt spid="17"/>
                                        </p:tgtEl>
                                        <p:attrNameLst>
                                          <p:attrName>fillcolor</p:attrName>
                                        </p:attrNameLst>
                                      </p:cBhvr>
                                      <p:by>
                                        <p:hsl h="0" s="12549" l="25098"/>
                                      </p:by>
                                    </p:animClr>
                                    <p:animClr clrSpc="hsl" dir="cw">
                                      <p:cBhvr>
                                        <p:cTn id="51" dur="500" fill="hold"/>
                                        <p:tgtEl>
                                          <p:spTgt spid="17"/>
                                        </p:tgtEl>
                                        <p:attrNameLst>
                                          <p:attrName>stroke.color</p:attrName>
                                        </p:attrNameLst>
                                      </p:cBhvr>
                                      <p:by>
                                        <p:hsl h="0" s="12549" l="25098"/>
                                      </p:by>
                                    </p:animClr>
                                    <p:set>
                                      <p:cBhvr>
                                        <p:cTn id="52" dur="500" fill="hold"/>
                                        <p:tgtEl>
                                          <p:spTgt spid="17"/>
                                        </p:tgtEl>
                                        <p:attrNameLst>
                                          <p:attrName>fill.type</p:attrName>
                                        </p:attrNameLst>
                                      </p:cBhvr>
                                      <p:to>
                                        <p:strVal val="solid"/>
                                      </p:to>
                                    </p:set>
                                  </p:childTnLst>
                                </p:cTn>
                              </p:par>
                            </p:childTnLst>
                          </p:cTn>
                        </p:par>
                        <p:par>
                          <p:cTn id="53" fill="hold">
                            <p:stCondLst>
                              <p:cond delay="3000"/>
                            </p:stCondLst>
                            <p:childTnLst>
                              <p:par>
                                <p:cTn id="54" presetID="26" presetClass="emph" presetSubtype="0" fill="hold" nodeType="afterEffect">
                                  <p:stCondLst>
                                    <p:cond delay="0"/>
                                  </p:stCondLst>
                                  <p:childTnLst>
                                    <p:animEffect transition="out" filter="fade">
                                      <p:cBhvr>
                                        <p:cTn id="55" dur="500" tmFilter="0, 0; .2, .5; .8, .5; 1, 0"/>
                                        <p:tgtEl>
                                          <p:spTgt spid="2"/>
                                        </p:tgtEl>
                                      </p:cBhvr>
                                    </p:animEffect>
                                    <p:animScale>
                                      <p:cBhvr>
                                        <p:cTn id="56" dur="250" autoRev="1" fill="hold"/>
                                        <p:tgtEl>
                                          <p:spTgt spid="2"/>
                                        </p:tgtEl>
                                      </p:cBhvr>
                                      <p:by x="105000" y="105000"/>
                                    </p:animScale>
                                  </p:childTnLst>
                                </p:cTn>
                              </p:par>
                            </p:childTnLst>
                          </p:cTn>
                        </p:par>
                        <p:par>
                          <p:cTn id="57" fill="hold">
                            <p:stCondLst>
                              <p:cond delay="3500"/>
                            </p:stCondLst>
                            <p:childTnLst>
                              <p:par>
                                <p:cTn id="58" presetID="24" presetClass="emph" presetSubtype="0" fill="hold" grpId="2" nodeType="afterEffect">
                                  <p:stCondLst>
                                    <p:cond delay="0"/>
                                  </p:stCondLst>
                                  <p:childTnLst>
                                    <p:animClr clrSpc="hsl" dir="cw">
                                      <p:cBhvr override="childStyle">
                                        <p:cTn id="59" dur="500" fill="hold"/>
                                        <p:tgtEl>
                                          <p:spTgt spid="17"/>
                                        </p:tgtEl>
                                        <p:attrNameLst>
                                          <p:attrName>style.color</p:attrName>
                                        </p:attrNameLst>
                                      </p:cBhvr>
                                      <p:by>
                                        <p:hsl h="0" s="-12549" l="-25098"/>
                                      </p:by>
                                    </p:animClr>
                                    <p:animClr clrSpc="hsl" dir="cw">
                                      <p:cBhvr>
                                        <p:cTn id="60" dur="500" fill="hold"/>
                                        <p:tgtEl>
                                          <p:spTgt spid="17"/>
                                        </p:tgtEl>
                                        <p:attrNameLst>
                                          <p:attrName>fillcolor</p:attrName>
                                        </p:attrNameLst>
                                      </p:cBhvr>
                                      <p:by>
                                        <p:hsl h="0" s="-12549" l="-25098"/>
                                      </p:by>
                                    </p:animClr>
                                    <p:animClr clrSpc="hsl" dir="cw">
                                      <p:cBhvr>
                                        <p:cTn id="61" dur="500" fill="hold"/>
                                        <p:tgtEl>
                                          <p:spTgt spid="17"/>
                                        </p:tgtEl>
                                        <p:attrNameLst>
                                          <p:attrName>stroke.color</p:attrName>
                                        </p:attrNameLst>
                                      </p:cBhvr>
                                      <p:by>
                                        <p:hsl h="0" s="-12549" l="-25098"/>
                                      </p:by>
                                    </p:animClr>
                                    <p:set>
                                      <p:cBhvr>
                                        <p:cTn id="62" dur="500" fill="hold"/>
                                        <p:tgtEl>
                                          <p:spTgt spid="17"/>
                                        </p:tgtEl>
                                        <p:attrNameLst>
                                          <p:attrName>fill.type</p:attrName>
                                        </p:attrNameLst>
                                      </p:cBhvr>
                                      <p:to>
                                        <p:strVal val="solid"/>
                                      </p:to>
                                    </p:set>
                                  </p:childTnLst>
                                </p:cTn>
                              </p:par>
                            </p:childTnLst>
                          </p:cTn>
                        </p:par>
                        <p:par>
                          <p:cTn id="63" fill="hold">
                            <p:stCondLst>
                              <p:cond delay="4000"/>
                            </p:stCondLst>
                            <p:childTnLst>
                              <p:par>
                                <p:cTn id="64" presetID="30" presetClass="emph" presetSubtype="0" fill="hold" grpId="3" nodeType="afterEffect">
                                  <p:stCondLst>
                                    <p:cond delay="0"/>
                                  </p:stCondLst>
                                  <p:childTnLst>
                                    <p:animClr clrSpc="hsl" dir="cw">
                                      <p:cBhvr override="childStyle">
                                        <p:cTn id="65" dur="500" fill="hold"/>
                                        <p:tgtEl>
                                          <p:spTgt spid="17"/>
                                        </p:tgtEl>
                                        <p:attrNameLst>
                                          <p:attrName>style.color</p:attrName>
                                        </p:attrNameLst>
                                      </p:cBhvr>
                                      <p:by>
                                        <p:hsl h="0" s="12549" l="25098"/>
                                      </p:by>
                                    </p:animClr>
                                    <p:animClr clrSpc="hsl" dir="cw">
                                      <p:cBhvr>
                                        <p:cTn id="66" dur="500" fill="hold"/>
                                        <p:tgtEl>
                                          <p:spTgt spid="17"/>
                                        </p:tgtEl>
                                        <p:attrNameLst>
                                          <p:attrName>fillcolor</p:attrName>
                                        </p:attrNameLst>
                                      </p:cBhvr>
                                      <p:by>
                                        <p:hsl h="0" s="12549" l="25098"/>
                                      </p:by>
                                    </p:animClr>
                                    <p:animClr clrSpc="hsl" dir="cw">
                                      <p:cBhvr>
                                        <p:cTn id="67" dur="500" fill="hold"/>
                                        <p:tgtEl>
                                          <p:spTgt spid="17"/>
                                        </p:tgtEl>
                                        <p:attrNameLst>
                                          <p:attrName>stroke.color</p:attrName>
                                        </p:attrNameLst>
                                      </p:cBhvr>
                                      <p:by>
                                        <p:hsl h="0" s="12549" l="25098"/>
                                      </p:by>
                                    </p:animClr>
                                    <p:set>
                                      <p:cBhvr>
                                        <p:cTn id="68" dur="500" fill="hold"/>
                                        <p:tgtEl>
                                          <p:spTgt spid="17"/>
                                        </p:tgtEl>
                                        <p:attrNameLst>
                                          <p:attrName>fill.type</p:attrName>
                                        </p:attrNameLst>
                                      </p:cBhvr>
                                      <p:to>
                                        <p:strVal val="solid"/>
                                      </p:to>
                                    </p:set>
                                  </p:childTnLst>
                                </p:cTn>
                              </p:par>
                            </p:childTnLst>
                          </p:cTn>
                        </p:par>
                        <p:par>
                          <p:cTn id="69" fill="hold">
                            <p:stCondLst>
                              <p:cond delay="4500"/>
                            </p:stCondLst>
                            <p:childTnLst>
                              <p:par>
                                <p:cTn id="70" presetID="24" presetClass="emph" presetSubtype="0" fill="hold" grpId="2" nodeType="afterEffect">
                                  <p:stCondLst>
                                    <p:cond delay="0"/>
                                  </p:stCondLst>
                                  <p:childTnLst>
                                    <p:animClr clrSpc="hsl" dir="cw">
                                      <p:cBhvr override="childStyle">
                                        <p:cTn id="71" dur="500" fill="hold"/>
                                        <p:tgtEl>
                                          <p:spTgt spid="18"/>
                                        </p:tgtEl>
                                        <p:attrNameLst>
                                          <p:attrName>style.color</p:attrName>
                                        </p:attrNameLst>
                                      </p:cBhvr>
                                      <p:by>
                                        <p:hsl h="0" s="-12549" l="-25098"/>
                                      </p:by>
                                    </p:animClr>
                                    <p:animClr clrSpc="hsl" dir="cw">
                                      <p:cBhvr>
                                        <p:cTn id="72" dur="500" fill="hold"/>
                                        <p:tgtEl>
                                          <p:spTgt spid="18"/>
                                        </p:tgtEl>
                                        <p:attrNameLst>
                                          <p:attrName>fillcolor</p:attrName>
                                        </p:attrNameLst>
                                      </p:cBhvr>
                                      <p:by>
                                        <p:hsl h="0" s="-12549" l="-25098"/>
                                      </p:by>
                                    </p:animClr>
                                    <p:animClr clrSpc="hsl" dir="cw">
                                      <p:cBhvr>
                                        <p:cTn id="73" dur="500" fill="hold"/>
                                        <p:tgtEl>
                                          <p:spTgt spid="18"/>
                                        </p:tgtEl>
                                        <p:attrNameLst>
                                          <p:attrName>stroke.color</p:attrName>
                                        </p:attrNameLst>
                                      </p:cBhvr>
                                      <p:by>
                                        <p:hsl h="0" s="-12549" l="-25098"/>
                                      </p:by>
                                    </p:animClr>
                                    <p:set>
                                      <p:cBhvr>
                                        <p:cTn id="74" dur="500" fill="hold"/>
                                        <p:tgtEl>
                                          <p:spTgt spid="18"/>
                                        </p:tgtEl>
                                        <p:attrNameLst>
                                          <p:attrName>fill.type</p:attrName>
                                        </p:attrNameLst>
                                      </p:cBhvr>
                                      <p:to>
                                        <p:strVal val="solid"/>
                                      </p:to>
                                    </p:set>
                                  </p:childTnLst>
                                </p:cTn>
                              </p:par>
                            </p:childTnLst>
                          </p:cTn>
                        </p:par>
                        <p:par>
                          <p:cTn id="75" fill="hold">
                            <p:stCondLst>
                              <p:cond delay="5000"/>
                            </p:stCondLst>
                            <p:childTnLst>
                              <p:par>
                                <p:cTn id="76" presetID="30" presetClass="emph" presetSubtype="0" fill="hold" grpId="3" nodeType="afterEffect">
                                  <p:stCondLst>
                                    <p:cond delay="0"/>
                                  </p:stCondLst>
                                  <p:childTnLst>
                                    <p:animClr clrSpc="hsl" dir="cw">
                                      <p:cBhvr override="childStyle">
                                        <p:cTn id="77" dur="500" fill="hold"/>
                                        <p:tgtEl>
                                          <p:spTgt spid="18"/>
                                        </p:tgtEl>
                                        <p:attrNameLst>
                                          <p:attrName>style.color</p:attrName>
                                        </p:attrNameLst>
                                      </p:cBhvr>
                                      <p:by>
                                        <p:hsl h="0" s="12549" l="25098"/>
                                      </p:by>
                                    </p:animClr>
                                    <p:animClr clrSpc="hsl" dir="cw">
                                      <p:cBhvr>
                                        <p:cTn id="78" dur="500" fill="hold"/>
                                        <p:tgtEl>
                                          <p:spTgt spid="18"/>
                                        </p:tgtEl>
                                        <p:attrNameLst>
                                          <p:attrName>fillcolor</p:attrName>
                                        </p:attrNameLst>
                                      </p:cBhvr>
                                      <p:by>
                                        <p:hsl h="0" s="12549" l="25098"/>
                                      </p:by>
                                    </p:animClr>
                                    <p:animClr clrSpc="hsl" dir="cw">
                                      <p:cBhvr>
                                        <p:cTn id="79" dur="500" fill="hold"/>
                                        <p:tgtEl>
                                          <p:spTgt spid="18"/>
                                        </p:tgtEl>
                                        <p:attrNameLst>
                                          <p:attrName>stroke.color</p:attrName>
                                        </p:attrNameLst>
                                      </p:cBhvr>
                                      <p:by>
                                        <p:hsl h="0" s="12549" l="25098"/>
                                      </p:by>
                                    </p:animClr>
                                    <p:set>
                                      <p:cBhvr>
                                        <p:cTn id="80" dur="500" fill="hold"/>
                                        <p:tgtEl>
                                          <p:spTgt spid="18"/>
                                        </p:tgtEl>
                                        <p:attrNameLst>
                                          <p:attrName>fill.type</p:attrName>
                                        </p:attrNameLst>
                                      </p:cBhvr>
                                      <p:to>
                                        <p:strVal val="solid"/>
                                      </p:to>
                                    </p:set>
                                  </p:childTnLst>
                                </p:cTn>
                              </p:par>
                            </p:childTnLst>
                          </p:cTn>
                        </p:par>
                        <p:par>
                          <p:cTn id="81" fill="hold">
                            <p:stCondLst>
                              <p:cond delay="5500"/>
                            </p:stCondLst>
                            <p:childTnLst>
                              <p:par>
                                <p:cTn id="82" presetID="24" presetClass="emph" presetSubtype="0" fill="hold" grpId="2" nodeType="afterEffect">
                                  <p:stCondLst>
                                    <p:cond delay="0"/>
                                  </p:stCondLst>
                                  <p:childTnLst>
                                    <p:animClr clrSpc="hsl" dir="cw">
                                      <p:cBhvr override="childStyle">
                                        <p:cTn id="83" dur="500" fill="hold"/>
                                        <p:tgtEl>
                                          <p:spTgt spid="21"/>
                                        </p:tgtEl>
                                        <p:attrNameLst>
                                          <p:attrName>style.color</p:attrName>
                                        </p:attrNameLst>
                                      </p:cBhvr>
                                      <p:by>
                                        <p:hsl h="0" s="-12549" l="-25098"/>
                                      </p:by>
                                    </p:animClr>
                                    <p:animClr clrSpc="hsl" dir="cw">
                                      <p:cBhvr>
                                        <p:cTn id="84" dur="500" fill="hold"/>
                                        <p:tgtEl>
                                          <p:spTgt spid="21"/>
                                        </p:tgtEl>
                                        <p:attrNameLst>
                                          <p:attrName>fillcolor</p:attrName>
                                        </p:attrNameLst>
                                      </p:cBhvr>
                                      <p:by>
                                        <p:hsl h="0" s="-12549" l="-25098"/>
                                      </p:by>
                                    </p:animClr>
                                    <p:animClr clrSpc="hsl" dir="cw">
                                      <p:cBhvr>
                                        <p:cTn id="85" dur="500" fill="hold"/>
                                        <p:tgtEl>
                                          <p:spTgt spid="21"/>
                                        </p:tgtEl>
                                        <p:attrNameLst>
                                          <p:attrName>stroke.color</p:attrName>
                                        </p:attrNameLst>
                                      </p:cBhvr>
                                      <p:by>
                                        <p:hsl h="0" s="-12549" l="-25098"/>
                                      </p:by>
                                    </p:animClr>
                                    <p:set>
                                      <p:cBhvr>
                                        <p:cTn id="86" dur="500" fill="hold"/>
                                        <p:tgtEl>
                                          <p:spTgt spid="21"/>
                                        </p:tgtEl>
                                        <p:attrNameLst>
                                          <p:attrName>fill.type</p:attrName>
                                        </p:attrNameLst>
                                      </p:cBhvr>
                                      <p:to>
                                        <p:strVal val="solid"/>
                                      </p:to>
                                    </p:set>
                                  </p:childTnLst>
                                </p:cTn>
                              </p:par>
                              <p:par>
                                <p:cTn id="87" presetID="24" presetClass="emph" presetSubtype="0" fill="hold" grpId="2" nodeType="withEffect">
                                  <p:stCondLst>
                                    <p:cond delay="0"/>
                                  </p:stCondLst>
                                  <p:childTnLst>
                                    <p:animClr clrSpc="hsl" dir="cw">
                                      <p:cBhvr override="childStyle">
                                        <p:cTn id="88" dur="500" fill="hold"/>
                                        <p:tgtEl>
                                          <p:spTgt spid="24"/>
                                        </p:tgtEl>
                                        <p:attrNameLst>
                                          <p:attrName>style.color</p:attrName>
                                        </p:attrNameLst>
                                      </p:cBhvr>
                                      <p:by>
                                        <p:hsl h="0" s="-12549" l="-25098"/>
                                      </p:by>
                                    </p:animClr>
                                    <p:animClr clrSpc="hsl" dir="cw">
                                      <p:cBhvr>
                                        <p:cTn id="89" dur="500" fill="hold"/>
                                        <p:tgtEl>
                                          <p:spTgt spid="24"/>
                                        </p:tgtEl>
                                        <p:attrNameLst>
                                          <p:attrName>fillcolor</p:attrName>
                                        </p:attrNameLst>
                                      </p:cBhvr>
                                      <p:by>
                                        <p:hsl h="0" s="-12549" l="-25098"/>
                                      </p:by>
                                    </p:animClr>
                                    <p:animClr clrSpc="hsl" dir="cw">
                                      <p:cBhvr>
                                        <p:cTn id="90" dur="500" fill="hold"/>
                                        <p:tgtEl>
                                          <p:spTgt spid="24"/>
                                        </p:tgtEl>
                                        <p:attrNameLst>
                                          <p:attrName>stroke.color</p:attrName>
                                        </p:attrNameLst>
                                      </p:cBhvr>
                                      <p:by>
                                        <p:hsl h="0" s="-12549" l="-25098"/>
                                      </p:by>
                                    </p:animClr>
                                    <p:set>
                                      <p:cBhvr>
                                        <p:cTn id="91" dur="500" fill="hold"/>
                                        <p:tgtEl>
                                          <p:spTgt spid="24"/>
                                        </p:tgtEl>
                                        <p:attrNameLst>
                                          <p:attrName>fill.type</p:attrName>
                                        </p:attrNameLst>
                                      </p:cBhvr>
                                      <p:to>
                                        <p:strVal val="solid"/>
                                      </p:to>
                                    </p:set>
                                  </p:childTnLst>
                                </p:cTn>
                              </p:par>
                            </p:childTnLst>
                          </p:cTn>
                        </p:par>
                        <p:par>
                          <p:cTn id="92" fill="hold">
                            <p:stCondLst>
                              <p:cond delay="6000"/>
                            </p:stCondLst>
                            <p:childTnLst>
                              <p:par>
                                <p:cTn id="93" presetID="30" presetClass="emph" presetSubtype="0" fill="hold" grpId="3" nodeType="afterEffect">
                                  <p:stCondLst>
                                    <p:cond delay="0"/>
                                  </p:stCondLst>
                                  <p:childTnLst>
                                    <p:animClr clrSpc="hsl" dir="cw">
                                      <p:cBhvr override="childStyle">
                                        <p:cTn id="94" dur="500" fill="hold"/>
                                        <p:tgtEl>
                                          <p:spTgt spid="21"/>
                                        </p:tgtEl>
                                        <p:attrNameLst>
                                          <p:attrName>style.color</p:attrName>
                                        </p:attrNameLst>
                                      </p:cBhvr>
                                      <p:by>
                                        <p:hsl h="0" s="12549" l="25098"/>
                                      </p:by>
                                    </p:animClr>
                                    <p:animClr clrSpc="hsl" dir="cw">
                                      <p:cBhvr>
                                        <p:cTn id="95" dur="500" fill="hold"/>
                                        <p:tgtEl>
                                          <p:spTgt spid="21"/>
                                        </p:tgtEl>
                                        <p:attrNameLst>
                                          <p:attrName>fillcolor</p:attrName>
                                        </p:attrNameLst>
                                      </p:cBhvr>
                                      <p:by>
                                        <p:hsl h="0" s="12549" l="25098"/>
                                      </p:by>
                                    </p:animClr>
                                    <p:animClr clrSpc="hsl" dir="cw">
                                      <p:cBhvr>
                                        <p:cTn id="96" dur="500" fill="hold"/>
                                        <p:tgtEl>
                                          <p:spTgt spid="21"/>
                                        </p:tgtEl>
                                        <p:attrNameLst>
                                          <p:attrName>stroke.color</p:attrName>
                                        </p:attrNameLst>
                                      </p:cBhvr>
                                      <p:by>
                                        <p:hsl h="0" s="12549" l="25098"/>
                                      </p:by>
                                    </p:animClr>
                                    <p:set>
                                      <p:cBhvr>
                                        <p:cTn id="97" dur="500" fill="hold"/>
                                        <p:tgtEl>
                                          <p:spTgt spid="21"/>
                                        </p:tgtEl>
                                        <p:attrNameLst>
                                          <p:attrName>fill.type</p:attrName>
                                        </p:attrNameLst>
                                      </p:cBhvr>
                                      <p:to>
                                        <p:strVal val="solid"/>
                                      </p:to>
                                    </p:set>
                                  </p:childTnLst>
                                </p:cTn>
                              </p:par>
                              <p:par>
                                <p:cTn id="98" presetID="30" presetClass="emph" presetSubtype="0" fill="hold" grpId="3" nodeType="withEffect">
                                  <p:stCondLst>
                                    <p:cond delay="0"/>
                                  </p:stCondLst>
                                  <p:childTnLst>
                                    <p:animClr clrSpc="hsl" dir="cw">
                                      <p:cBhvr override="childStyle">
                                        <p:cTn id="99" dur="500" fill="hold"/>
                                        <p:tgtEl>
                                          <p:spTgt spid="24"/>
                                        </p:tgtEl>
                                        <p:attrNameLst>
                                          <p:attrName>style.color</p:attrName>
                                        </p:attrNameLst>
                                      </p:cBhvr>
                                      <p:by>
                                        <p:hsl h="0" s="12549" l="25098"/>
                                      </p:by>
                                    </p:animClr>
                                    <p:animClr clrSpc="hsl" dir="cw">
                                      <p:cBhvr>
                                        <p:cTn id="100" dur="500" fill="hold"/>
                                        <p:tgtEl>
                                          <p:spTgt spid="24"/>
                                        </p:tgtEl>
                                        <p:attrNameLst>
                                          <p:attrName>fillcolor</p:attrName>
                                        </p:attrNameLst>
                                      </p:cBhvr>
                                      <p:by>
                                        <p:hsl h="0" s="12549" l="25098"/>
                                      </p:by>
                                    </p:animClr>
                                    <p:animClr clrSpc="hsl" dir="cw">
                                      <p:cBhvr>
                                        <p:cTn id="101" dur="500" fill="hold"/>
                                        <p:tgtEl>
                                          <p:spTgt spid="24"/>
                                        </p:tgtEl>
                                        <p:attrNameLst>
                                          <p:attrName>stroke.color</p:attrName>
                                        </p:attrNameLst>
                                      </p:cBhvr>
                                      <p:by>
                                        <p:hsl h="0" s="12549" l="25098"/>
                                      </p:by>
                                    </p:animClr>
                                    <p:set>
                                      <p:cBhvr>
                                        <p:cTn id="102" dur="500" fill="hold"/>
                                        <p:tgtEl>
                                          <p:spTgt spid="2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3" fill="hold" display="0">
                  <p:stCondLst>
                    <p:cond delay="indefinite"/>
                  </p:stCondLst>
                  <p:endCondLst>
                    <p:cond evt="onStopAudio" delay="0">
                      <p:tgtEl>
                        <p:sldTgt/>
                      </p:tgtEl>
                    </p:cond>
                  </p:endCondLst>
                </p:cTn>
                <p:tgtEl>
                  <p:spTgt spid="10"/>
                </p:tgtEl>
              </p:cMediaNode>
            </p:audio>
          </p:childTnLst>
        </p:cTn>
      </p:par>
    </p:tnLst>
    <p:bldLst>
      <p:bldP spid="18" grpId="0" animBg="1"/>
      <p:bldP spid="18" grpId="1" animBg="1"/>
      <p:bldP spid="18" grpId="2" animBg="1"/>
      <p:bldP spid="18" grpId="3" animBg="1"/>
      <p:bldP spid="17" grpId="0" animBg="1"/>
      <p:bldP spid="17" grpId="1" animBg="1"/>
      <p:bldP spid="17" grpId="2" animBg="1"/>
      <p:bldP spid="17" grpId="3" animBg="1"/>
      <p:bldP spid="21" grpId="0" animBg="1"/>
      <p:bldP spid="21" grpId="1" animBg="1"/>
      <p:bldP spid="21" grpId="2" animBg="1"/>
      <p:bldP spid="21" grpId="3" animBg="1"/>
      <p:bldP spid="24" grpId="0" animBg="1"/>
      <p:bldP spid="24" grpId="1" animBg="1"/>
      <p:bldP spid="24" grpId="2" animBg="1"/>
      <p:bldP spid="24" grpId="3"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622375" y="1666223"/>
            <a:ext cx="6947250" cy="3525553"/>
          </a:xfrm>
          <a:solidFill>
            <a:schemeClr val="accent2"/>
          </a:solidFill>
          <a:effectLst>
            <a:softEdge rad="127000"/>
          </a:effectLst>
        </p:spPr>
        <p:txBody>
          <a:bodyPr>
            <a:normAutofit fontScale="90000"/>
          </a:bodyPr>
          <a:lstStyle/>
          <a:p>
            <a:pPr algn="ctr"/>
            <a:r>
              <a:rPr lang="en-CA" sz="5333" b="1" dirty="0"/>
              <a:t>NITHA IT Helpdesk</a:t>
            </a:r>
            <a:br>
              <a:rPr lang="en-CA" sz="5333" dirty="0"/>
            </a:br>
            <a:br>
              <a:rPr lang="en-CA" sz="5333" dirty="0"/>
            </a:br>
            <a:r>
              <a:rPr lang="en-CA" sz="5333" dirty="0">
                <a:effectLst>
                  <a:outerShdw blurRad="38100" dist="38100" dir="2700000" algn="tl">
                    <a:srgbClr val="000000">
                      <a:alpha val="43137"/>
                    </a:srgbClr>
                  </a:outerShdw>
                </a:effectLst>
              </a:rPr>
              <a:t>helpdesk@nitha.com</a:t>
            </a:r>
            <a:br>
              <a:rPr lang="en-CA" sz="5333" dirty="0">
                <a:effectLst>
                  <a:outerShdw blurRad="38100" dist="38100" dir="2700000" algn="tl">
                    <a:srgbClr val="000000">
                      <a:alpha val="43137"/>
                    </a:srgbClr>
                  </a:outerShdw>
                </a:effectLst>
              </a:rPr>
            </a:br>
            <a:br>
              <a:rPr lang="en-CA" sz="5333" dirty="0">
                <a:effectLst>
                  <a:outerShdw blurRad="38100" dist="38100" dir="2700000" algn="tl">
                    <a:srgbClr val="000000">
                      <a:alpha val="43137"/>
                    </a:srgbClr>
                  </a:outerShdw>
                </a:effectLst>
              </a:rPr>
            </a:br>
            <a:r>
              <a:rPr lang="en-CA" sz="5333" dirty="0">
                <a:effectLst>
                  <a:outerShdw blurRad="38100" dist="38100" dir="2700000" algn="tl">
                    <a:srgbClr val="000000">
                      <a:alpha val="43137"/>
                    </a:srgbClr>
                  </a:outerShdw>
                </a:effectLst>
              </a:rPr>
              <a:t>1(844)486-4842</a:t>
            </a:r>
            <a:endParaRPr lang="en-CA" sz="2400" dirty="0">
              <a:effectLst>
                <a:outerShdw blurRad="38100" dist="38100" dir="2700000" algn="tl">
                  <a:srgbClr val="000000">
                    <a:alpha val="43137"/>
                  </a:srgbClr>
                </a:outerShdw>
              </a:effectLs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56021"/>
            <a:ext cx="12192000" cy="1201979"/>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1267358"/>
          </a:xfrm>
          <a:prstGeom prst="rect">
            <a:avLst/>
          </a:prstGeom>
        </p:spPr>
      </p:pic>
    </p:spTree>
    <p:extLst>
      <p:ext uri="{BB962C8B-B14F-4D97-AF65-F5344CB8AC3E}">
        <p14:creationId xmlns:p14="http://schemas.microsoft.com/office/powerpoint/2010/main" val="426849780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0"/>
            <a:ext cx="12192000" cy="6858000"/>
            <a:chOff x="0" y="0"/>
            <a:chExt cx="12192000" cy="685800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1267358"/>
            </a:xfrm>
            <a:prstGeom prst="rect">
              <a:avLst/>
            </a:prstGeom>
          </p:spPr>
        </p:pic>
      </p:grpSp>
    </p:spTree>
    <p:extLst>
      <p:ext uri="{BB962C8B-B14F-4D97-AF65-F5344CB8AC3E}">
        <p14:creationId xmlns:p14="http://schemas.microsoft.com/office/powerpoint/2010/main" val="3148168845"/>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783" y="143123"/>
            <a:ext cx="3677892" cy="369332"/>
          </a:xfrm>
          <a:prstGeom prst="rect">
            <a:avLst/>
          </a:prstGeom>
          <a:solidFill>
            <a:schemeClr val="accent2"/>
          </a:solidFill>
          <a:effectLst>
            <a:softEdge rad="63500"/>
          </a:effectLst>
        </p:spPr>
        <p:txBody>
          <a:bodyPr wrap="square" rtlCol="0">
            <a:spAutoFit/>
          </a:bodyPr>
          <a:lstStyle/>
          <a:p>
            <a:pPr algn="ctr"/>
            <a:r>
              <a:rPr lang="en-CA" dirty="0"/>
              <a:t>Overview: What can Outlook do?</a:t>
            </a:r>
          </a:p>
        </p:txBody>
      </p:sp>
      <p:sp>
        <p:nvSpPr>
          <p:cNvPr id="32" name="Up-Down Arrow 31"/>
          <p:cNvSpPr/>
          <p:nvPr/>
        </p:nvSpPr>
        <p:spPr>
          <a:xfrm rot="16200000">
            <a:off x="4189658" y="2092685"/>
            <a:ext cx="294406" cy="1879197"/>
          </a:xfrm>
          <a:prstGeom prst="upDownArrow">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 name="Up-Down Arrow 33"/>
          <p:cNvSpPr/>
          <p:nvPr/>
        </p:nvSpPr>
        <p:spPr>
          <a:xfrm rot="17997137">
            <a:off x="4221781" y="3103869"/>
            <a:ext cx="307754" cy="2302964"/>
          </a:xfrm>
          <a:prstGeom prst="upDownArrow">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5" name="Up-Down Arrow 34"/>
          <p:cNvSpPr/>
          <p:nvPr/>
        </p:nvSpPr>
        <p:spPr>
          <a:xfrm rot="14439853">
            <a:off x="7627552" y="3208293"/>
            <a:ext cx="342738" cy="2155677"/>
          </a:xfrm>
          <a:prstGeom prst="upDownArrow">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7" name="Up-Down Arrow 36"/>
          <p:cNvSpPr/>
          <p:nvPr/>
        </p:nvSpPr>
        <p:spPr>
          <a:xfrm rot="14580175">
            <a:off x="4211660" y="669148"/>
            <a:ext cx="324129" cy="2269625"/>
          </a:xfrm>
          <a:prstGeom prst="upDownArrow">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9" name="Up-Down Arrow 38"/>
          <p:cNvSpPr/>
          <p:nvPr/>
        </p:nvSpPr>
        <p:spPr>
          <a:xfrm rot="17985556">
            <a:off x="7633497" y="656022"/>
            <a:ext cx="323769" cy="2170843"/>
          </a:xfrm>
          <a:prstGeom prst="upDownArrow">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p:cNvSpPr txBox="1"/>
          <p:nvPr/>
        </p:nvSpPr>
        <p:spPr>
          <a:xfrm>
            <a:off x="3355147" y="6275708"/>
            <a:ext cx="5529219" cy="338554"/>
          </a:xfrm>
          <a:prstGeom prst="rect">
            <a:avLst/>
          </a:prstGeom>
          <a:solidFill>
            <a:schemeClr val="bg1"/>
          </a:solidFill>
          <a:effectLst>
            <a:glow rad="139700">
              <a:schemeClr val="accent6">
                <a:satMod val="175000"/>
                <a:alpha val="40000"/>
              </a:schemeClr>
            </a:glow>
            <a:softEdge rad="63500"/>
          </a:effectLst>
        </p:spPr>
        <p:txBody>
          <a:bodyPr wrap="square" rtlCol="0">
            <a:spAutoFit/>
          </a:bodyPr>
          <a:lstStyle/>
          <a:p>
            <a:pPr algn="ctr"/>
            <a:r>
              <a:rPr lang="en-CA" sz="1600" dirty="0"/>
              <a:t>All five modules interact with each other.</a:t>
            </a:r>
          </a:p>
        </p:txBody>
      </p:sp>
      <p:sp>
        <p:nvSpPr>
          <p:cNvPr id="4" name="TextBox 3"/>
          <p:cNvSpPr txBox="1"/>
          <p:nvPr/>
        </p:nvSpPr>
        <p:spPr>
          <a:xfrm>
            <a:off x="8250203" y="143123"/>
            <a:ext cx="3743325" cy="369332"/>
          </a:xfrm>
          <a:prstGeom prst="rect">
            <a:avLst/>
          </a:prstGeom>
          <a:solidFill>
            <a:schemeClr val="accent2"/>
          </a:solidFill>
          <a:effectLst>
            <a:softEdge rad="63500"/>
          </a:effectLst>
        </p:spPr>
        <p:txBody>
          <a:bodyPr wrap="square" rtlCol="0">
            <a:spAutoFit/>
          </a:bodyPr>
          <a:lstStyle>
            <a:defPPr>
              <a:defRPr lang="en-US"/>
            </a:defPPr>
            <a:lvl1pPr algn="ctr"/>
          </a:lstStyle>
          <a:p>
            <a:r>
              <a:rPr lang="en-CA" dirty="0"/>
              <a:t>Outlook is composed of five modules</a:t>
            </a:r>
          </a:p>
        </p:txBody>
      </p:sp>
      <p:pic>
        <p:nvPicPr>
          <p:cNvPr id="10" name="Audio 9">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366500" y="6032500"/>
            <a:ext cx="609600" cy="609600"/>
          </a:xfrm>
          <a:prstGeom prst="rect">
            <a:avLst/>
          </a:prstGeom>
        </p:spPr>
      </p:pic>
      <p:sp>
        <p:nvSpPr>
          <p:cNvPr id="47" name="Up-Down Arrow 46"/>
          <p:cNvSpPr/>
          <p:nvPr/>
        </p:nvSpPr>
        <p:spPr>
          <a:xfrm>
            <a:off x="5982430" y="3779042"/>
            <a:ext cx="274657" cy="826812"/>
          </a:xfrm>
          <a:prstGeom prst="upDownArrow">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8" name="Up-Down Arrow 47"/>
          <p:cNvSpPr/>
          <p:nvPr/>
        </p:nvSpPr>
        <p:spPr>
          <a:xfrm>
            <a:off x="5932460" y="1577542"/>
            <a:ext cx="274657" cy="826812"/>
          </a:xfrm>
          <a:prstGeom prst="upDownArrow">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9" name="Up-Down Arrow 48"/>
          <p:cNvSpPr/>
          <p:nvPr/>
        </p:nvSpPr>
        <p:spPr>
          <a:xfrm rot="16200000">
            <a:off x="7654478" y="2092685"/>
            <a:ext cx="294406" cy="1879197"/>
          </a:xfrm>
          <a:prstGeom prst="upDownArrow">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7" name="Group 6"/>
          <p:cNvGrpSpPr/>
          <p:nvPr/>
        </p:nvGrpSpPr>
        <p:grpSpPr>
          <a:xfrm>
            <a:off x="2105906" y="2606060"/>
            <a:ext cx="1053165" cy="1409931"/>
            <a:chOff x="2105906" y="2606060"/>
            <a:chExt cx="1053165" cy="1409931"/>
          </a:xfrm>
        </p:grpSpPr>
        <p:graphicFrame>
          <p:nvGraphicFramePr>
            <p:cNvPr id="20" name="Object 19"/>
            <p:cNvGraphicFramePr>
              <a:graphicFrameLocks noChangeAspect="1"/>
            </p:cNvGraphicFramePr>
            <p:nvPr>
              <p:extLst>
                <p:ext uri="{D42A27DB-BD31-4B8C-83A1-F6EECF244321}">
                  <p14:modId xmlns:p14="http://schemas.microsoft.com/office/powerpoint/2010/main" val="95684367"/>
                </p:ext>
              </p:extLst>
            </p:nvPr>
          </p:nvGraphicFramePr>
          <p:xfrm>
            <a:off x="2135150" y="2606060"/>
            <a:ext cx="1023921" cy="1023921"/>
          </p:xfrm>
          <a:graphic>
            <a:graphicData uri="http://schemas.openxmlformats.org/presentationml/2006/ole">
              <mc:AlternateContent xmlns:mc="http://schemas.openxmlformats.org/markup-compatibility/2006">
                <mc:Choice xmlns:v="urn:schemas-microsoft-com:vml" Requires="v">
                  <p:oleObj spid="_x0000_s1298" name="Image" r:id="rId6" imgW="2856960" imgH="2856960" progId="Photoshop.Image.12">
                    <p:embed/>
                  </p:oleObj>
                </mc:Choice>
                <mc:Fallback>
                  <p:oleObj name="Image" r:id="rId6" imgW="2856960" imgH="2856960" progId="Photoshop.Image.12">
                    <p:embed/>
                    <p:pic>
                      <p:nvPicPr>
                        <p:cNvPr id="0" name=""/>
                        <p:cNvPicPr/>
                        <p:nvPr/>
                      </p:nvPicPr>
                      <p:blipFill>
                        <a:blip r:embed="rId7"/>
                        <a:stretch>
                          <a:fillRect/>
                        </a:stretch>
                      </p:blipFill>
                      <p:spPr>
                        <a:xfrm>
                          <a:off x="2135150" y="2606060"/>
                          <a:ext cx="1023921" cy="1023921"/>
                        </a:xfrm>
                        <a:prstGeom prst="rect">
                          <a:avLst/>
                        </a:prstGeom>
                      </p:spPr>
                    </p:pic>
                  </p:oleObj>
                </mc:Fallback>
              </mc:AlternateContent>
            </a:graphicData>
          </a:graphic>
        </p:graphicFrame>
        <p:sp>
          <p:nvSpPr>
            <p:cNvPr id="5" name="TextBox 4"/>
            <p:cNvSpPr txBox="1"/>
            <p:nvPr/>
          </p:nvSpPr>
          <p:spPr>
            <a:xfrm>
              <a:off x="2105906" y="3646659"/>
              <a:ext cx="1023921" cy="369332"/>
            </a:xfrm>
            <a:prstGeom prst="rect">
              <a:avLst/>
            </a:prstGeom>
            <a:noFill/>
          </p:spPr>
          <p:txBody>
            <a:bodyPr wrap="square" rtlCol="0">
              <a:spAutoFit/>
            </a:bodyPr>
            <a:lstStyle/>
            <a:p>
              <a:pPr algn="ctr"/>
              <a:r>
                <a:rPr lang="en-CA" dirty="0"/>
                <a:t>Tasks</a:t>
              </a:r>
            </a:p>
          </p:txBody>
        </p:sp>
      </p:grpSp>
      <p:grpSp>
        <p:nvGrpSpPr>
          <p:cNvPr id="6" name="Group 5"/>
          <p:cNvGrpSpPr/>
          <p:nvPr/>
        </p:nvGrpSpPr>
        <p:grpSpPr>
          <a:xfrm>
            <a:off x="5607797" y="42781"/>
            <a:ext cx="1057594" cy="1334076"/>
            <a:chOff x="5607797" y="42781"/>
            <a:chExt cx="1057594" cy="1334076"/>
          </a:xfrm>
        </p:grpSpPr>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16323" y="327789"/>
              <a:ext cx="1049068" cy="1049068"/>
            </a:xfrm>
            <a:prstGeom prst="rect">
              <a:avLst/>
            </a:prstGeom>
          </p:spPr>
        </p:pic>
        <p:sp>
          <p:nvSpPr>
            <p:cNvPr id="21" name="TextBox 20"/>
            <p:cNvSpPr txBox="1"/>
            <p:nvPr/>
          </p:nvSpPr>
          <p:spPr>
            <a:xfrm>
              <a:off x="5607797" y="42781"/>
              <a:ext cx="1023921" cy="369332"/>
            </a:xfrm>
            <a:prstGeom prst="rect">
              <a:avLst/>
            </a:prstGeom>
            <a:noFill/>
          </p:spPr>
          <p:txBody>
            <a:bodyPr wrap="square" rtlCol="0">
              <a:spAutoFit/>
            </a:bodyPr>
            <a:lstStyle/>
            <a:p>
              <a:pPr algn="ctr"/>
              <a:r>
                <a:rPr lang="en-CA" dirty="0"/>
                <a:t>Email</a:t>
              </a:r>
            </a:p>
          </p:txBody>
        </p:sp>
      </p:grpSp>
      <p:grpSp>
        <p:nvGrpSpPr>
          <p:cNvPr id="9" name="Group 8"/>
          <p:cNvGrpSpPr/>
          <p:nvPr/>
        </p:nvGrpSpPr>
        <p:grpSpPr>
          <a:xfrm>
            <a:off x="8927005" y="2508408"/>
            <a:ext cx="1057275" cy="1459958"/>
            <a:chOff x="8927005" y="2508408"/>
            <a:chExt cx="1057275" cy="1459958"/>
          </a:xfrm>
        </p:grpSpPr>
        <p:graphicFrame>
          <p:nvGraphicFramePr>
            <p:cNvPr id="17" name="Object 16"/>
            <p:cNvGraphicFramePr>
              <a:graphicFrameLocks noChangeAspect="1"/>
            </p:cNvGraphicFramePr>
            <p:nvPr>
              <p:extLst>
                <p:ext uri="{D42A27DB-BD31-4B8C-83A1-F6EECF244321}">
                  <p14:modId xmlns:p14="http://schemas.microsoft.com/office/powerpoint/2010/main" val="2968671503"/>
                </p:ext>
              </p:extLst>
            </p:nvPr>
          </p:nvGraphicFramePr>
          <p:xfrm>
            <a:off x="8927005" y="2508408"/>
            <a:ext cx="1057275" cy="1047750"/>
          </p:xfrm>
          <a:graphic>
            <a:graphicData uri="http://schemas.openxmlformats.org/presentationml/2006/ole">
              <mc:AlternateContent xmlns:mc="http://schemas.openxmlformats.org/markup-compatibility/2006">
                <mc:Choice xmlns:v="urn:schemas-microsoft-com:vml" Requires="v">
                  <p:oleObj spid="_x0000_s1299" name="Image" r:id="rId9" imgW="1057680" imgH="1047960" progId="Photoshop.Image.12">
                    <p:embed/>
                  </p:oleObj>
                </mc:Choice>
                <mc:Fallback>
                  <p:oleObj name="Image" r:id="rId9" imgW="1057680" imgH="1047960" progId="Photoshop.Image.12">
                    <p:embed/>
                    <p:pic>
                      <p:nvPicPr>
                        <p:cNvPr id="0" name=""/>
                        <p:cNvPicPr/>
                        <p:nvPr/>
                      </p:nvPicPr>
                      <p:blipFill>
                        <a:blip r:embed="rId10"/>
                        <a:stretch>
                          <a:fillRect/>
                        </a:stretch>
                      </p:blipFill>
                      <p:spPr>
                        <a:xfrm>
                          <a:off x="8927005" y="2508408"/>
                          <a:ext cx="1057275" cy="1047750"/>
                        </a:xfrm>
                        <a:prstGeom prst="rect">
                          <a:avLst/>
                        </a:prstGeom>
                      </p:spPr>
                    </p:pic>
                  </p:oleObj>
                </mc:Fallback>
              </mc:AlternateContent>
            </a:graphicData>
          </a:graphic>
        </p:graphicFrame>
        <p:sp>
          <p:nvSpPr>
            <p:cNvPr id="22" name="TextBox 21"/>
            <p:cNvSpPr txBox="1"/>
            <p:nvPr/>
          </p:nvSpPr>
          <p:spPr>
            <a:xfrm>
              <a:off x="8960359" y="3599034"/>
              <a:ext cx="1023921" cy="369332"/>
            </a:xfrm>
            <a:prstGeom prst="rect">
              <a:avLst/>
            </a:prstGeom>
            <a:noFill/>
          </p:spPr>
          <p:txBody>
            <a:bodyPr wrap="square" rtlCol="0">
              <a:spAutoFit/>
            </a:bodyPr>
            <a:lstStyle/>
            <a:p>
              <a:pPr algn="ctr"/>
              <a:r>
                <a:rPr lang="en-CA" dirty="0"/>
                <a:t>Calendar</a:t>
              </a:r>
            </a:p>
          </p:txBody>
        </p:sp>
      </p:grpSp>
      <p:grpSp>
        <p:nvGrpSpPr>
          <p:cNvPr id="8" name="Group 7"/>
          <p:cNvGrpSpPr/>
          <p:nvPr/>
        </p:nvGrpSpPr>
        <p:grpSpPr>
          <a:xfrm>
            <a:off x="5616323" y="4738237"/>
            <a:ext cx="1063530" cy="1404727"/>
            <a:chOff x="5616323" y="4738237"/>
            <a:chExt cx="1063530" cy="1404727"/>
          </a:xfrm>
        </p:grpSpPr>
        <p:graphicFrame>
          <p:nvGraphicFramePr>
            <p:cNvPr id="42" name="Object 41"/>
            <p:cNvGraphicFramePr>
              <a:graphicFrameLocks noChangeAspect="1"/>
            </p:cNvGraphicFramePr>
            <p:nvPr>
              <p:extLst>
                <p:ext uri="{D42A27DB-BD31-4B8C-83A1-F6EECF244321}">
                  <p14:modId xmlns:p14="http://schemas.microsoft.com/office/powerpoint/2010/main" val="1753873392"/>
                </p:ext>
              </p:extLst>
            </p:nvPr>
          </p:nvGraphicFramePr>
          <p:xfrm>
            <a:off x="5616323" y="4738237"/>
            <a:ext cx="1057275" cy="989064"/>
          </p:xfrm>
          <a:graphic>
            <a:graphicData uri="http://schemas.openxmlformats.org/presentationml/2006/ole">
              <mc:AlternateContent xmlns:mc="http://schemas.openxmlformats.org/markup-compatibility/2006">
                <mc:Choice xmlns:v="urn:schemas-microsoft-com:vml" Requires="v">
                  <p:oleObj spid="_x0000_s1300" name="Image" r:id="rId11" imgW="1574280" imgH="1472760" progId="Photoshop.Image.12">
                    <p:embed/>
                  </p:oleObj>
                </mc:Choice>
                <mc:Fallback>
                  <p:oleObj name="Image" r:id="rId11" imgW="1574280" imgH="1472760" progId="Photoshop.Image.12">
                    <p:embed/>
                    <p:pic>
                      <p:nvPicPr>
                        <p:cNvPr id="0" name=""/>
                        <p:cNvPicPr/>
                        <p:nvPr/>
                      </p:nvPicPr>
                      <p:blipFill>
                        <a:blip r:embed="rId12"/>
                        <a:stretch>
                          <a:fillRect/>
                        </a:stretch>
                      </p:blipFill>
                      <p:spPr>
                        <a:xfrm>
                          <a:off x="5616323" y="4738237"/>
                          <a:ext cx="1057275" cy="989064"/>
                        </a:xfrm>
                        <a:prstGeom prst="rect">
                          <a:avLst/>
                        </a:prstGeom>
                      </p:spPr>
                    </p:pic>
                  </p:oleObj>
                </mc:Fallback>
              </mc:AlternateContent>
            </a:graphicData>
          </a:graphic>
        </p:graphicFrame>
        <p:sp>
          <p:nvSpPr>
            <p:cNvPr id="23" name="TextBox 22"/>
            <p:cNvSpPr txBox="1"/>
            <p:nvPr/>
          </p:nvSpPr>
          <p:spPr>
            <a:xfrm>
              <a:off x="5655932" y="5773632"/>
              <a:ext cx="1023921" cy="369332"/>
            </a:xfrm>
            <a:prstGeom prst="rect">
              <a:avLst/>
            </a:prstGeom>
            <a:noFill/>
          </p:spPr>
          <p:txBody>
            <a:bodyPr wrap="square" rtlCol="0">
              <a:spAutoFit/>
            </a:bodyPr>
            <a:lstStyle/>
            <a:p>
              <a:pPr algn="ctr"/>
              <a:r>
                <a:rPr lang="en-CA" dirty="0"/>
                <a:t>Notes</a:t>
              </a:r>
            </a:p>
          </p:txBody>
        </p:sp>
      </p:grpSp>
      <p:grpSp>
        <p:nvGrpSpPr>
          <p:cNvPr id="12" name="Group 11"/>
          <p:cNvGrpSpPr/>
          <p:nvPr/>
        </p:nvGrpSpPr>
        <p:grpSpPr>
          <a:xfrm>
            <a:off x="5619082" y="2522674"/>
            <a:ext cx="1057275" cy="1123985"/>
            <a:chOff x="5619082" y="2522674"/>
            <a:chExt cx="1057275" cy="1123985"/>
          </a:xfrm>
        </p:grpSpPr>
        <p:graphicFrame>
          <p:nvGraphicFramePr>
            <p:cNvPr id="14" name="Object 13"/>
            <p:cNvGraphicFramePr>
              <a:graphicFrameLocks noChangeAspect="1"/>
            </p:cNvGraphicFramePr>
            <p:nvPr>
              <p:extLst>
                <p:ext uri="{D42A27DB-BD31-4B8C-83A1-F6EECF244321}">
                  <p14:modId xmlns:p14="http://schemas.microsoft.com/office/powerpoint/2010/main" val="655332523"/>
                </p:ext>
              </p:extLst>
            </p:nvPr>
          </p:nvGraphicFramePr>
          <p:xfrm>
            <a:off x="5619082" y="2589384"/>
            <a:ext cx="1057275" cy="1057275"/>
          </p:xfrm>
          <a:graphic>
            <a:graphicData uri="http://schemas.openxmlformats.org/presentationml/2006/ole">
              <mc:AlternateContent xmlns:mc="http://schemas.openxmlformats.org/markup-compatibility/2006">
                <mc:Choice xmlns:v="urn:schemas-microsoft-com:vml" Requires="v">
                  <p:oleObj spid="_x0000_s1301" name="Image" r:id="rId13" imgW="1057680" imgH="1057680" progId="Photoshop.Image.12">
                    <p:embed/>
                  </p:oleObj>
                </mc:Choice>
                <mc:Fallback>
                  <p:oleObj name="Image" r:id="rId13" imgW="1057680" imgH="1057680" progId="Photoshop.Image.12">
                    <p:embed/>
                    <p:pic>
                      <p:nvPicPr>
                        <p:cNvPr id="0" name=""/>
                        <p:cNvPicPr/>
                        <p:nvPr/>
                      </p:nvPicPr>
                      <p:blipFill>
                        <a:blip r:embed="rId14"/>
                        <a:stretch>
                          <a:fillRect/>
                        </a:stretch>
                      </p:blipFill>
                      <p:spPr>
                        <a:xfrm>
                          <a:off x="5619082" y="2589384"/>
                          <a:ext cx="1057275" cy="1057275"/>
                        </a:xfrm>
                        <a:prstGeom prst="rect">
                          <a:avLst/>
                        </a:prstGeom>
                      </p:spPr>
                    </p:pic>
                  </p:oleObj>
                </mc:Fallback>
              </mc:AlternateContent>
            </a:graphicData>
          </a:graphic>
        </p:graphicFrame>
        <p:sp>
          <p:nvSpPr>
            <p:cNvPr id="24" name="TextBox 23"/>
            <p:cNvSpPr txBox="1"/>
            <p:nvPr/>
          </p:nvSpPr>
          <p:spPr>
            <a:xfrm>
              <a:off x="5628896" y="2522674"/>
              <a:ext cx="1023921" cy="369332"/>
            </a:xfrm>
            <a:prstGeom prst="rect">
              <a:avLst/>
            </a:prstGeom>
            <a:noFill/>
          </p:spPr>
          <p:txBody>
            <a:bodyPr wrap="square" rtlCol="0">
              <a:spAutoFit/>
            </a:bodyPr>
            <a:lstStyle/>
            <a:p>
              <a:pPr algn="ctr"/>
              <a:r>
                <a:rPr lang="en-CA" dirty="0">
                  <a:solidFill>
                    <a:srgbClr val="FFFF00"/>
                  </a:solidFill>
                </a:rPr>
                <a:t>Contacts</a:t>
              </a:r>
            </a:p>
          </p:txBody>
        </p:sp>
      </p:grpSp>
    </p:spTree>
    <p:extLst>
      <p:ext uri="{BB962C8B-B14F-4D97-AF65-F5344CB8AC3E}">
        <p14:creationId xmlns:p14="http://schemas.microsoft.com/office/powerpoint/2010/main" val="2624475394"/>
      </p:ext>
    </p:extLst>
  </p:cSld>
  <p:clrMapOvr>
    <a:masterClrMapping/>
  </p:clrMapOvr>
  <mc:AlternateContent xmlns:mc="http://schemas.openxmlformats.org/markup-compatibility/2006" xmlns:p14="http://schemas.microsoft.com/office/powerpoint/2010/main">
    <mc:Choice Requires="p14">
      <p:transition spd="slow" p14:dur="2000" advTm="1392"/>
    </mc:Choice>
    <mc:Fallback xmlns="">
      <p:transition spd="slow" advTm="139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1000" fill="hold"/>
                                        <p:tgtEl>
                                          <p:spTgt spid="9"/>
                                        </p:tgtEl>
                                        <p:attrNameLst>
                                          <p:attrName>ppt_w</p:attrName>
                                        </p:attrNameLst>
                                      </p:cBhvr>
                                      <p:tavLst>
                                        <p:tav tm="0">
                                          <p:val>
                                            <p:fltVal val="0"/>
                                          </p:val>
                                        </p:tav>
                                        <p:tav tm="100000">
                                          <p:val>
                                            <p:strVal val="#ppt_w"/>
                                          </p:val>
                                        </p:tav>
                                      </p:tavLst>
                                    </p:anim>
                                    <p:anim calcmode="lin" valueType="num">
                                      <p:cBhvr>
                                        <p:cTn id="16" dur="1000" fill="hold"/>
                                        <p:tgtEl>
                                          <p:spTgt spid="9"/>
                                        </p:tgtEl>
                                        <p:attrNameLst>
                                          <p:attrName>ppt_h</p:attrName>
                                        </p:attrNameLst>
                                      </p:cBhvr>
                                      <p:tavLst>
                                        <p:tav tm="0">
                                          <p:val>
                                            <p:fltVal val="0"/>
                                          </p:val>
                                        </p:tav>
                                        <p:tav tm="100000">
                                          <p:val>
                                            <p:strVal val="#ppt_h"/>
                                          </p:val>
                                        </p:tav>
                                      </p:tavLst>
                                    </p:anim>
                                    <p:anim calcmode="lin" valueType="num">
                                      <p:cBhvr>
                                        <p:cTn id="17" dur="1000" fill="hold"/>
                                        <p:tgtEl>
                                          <p:spTgt spid="9"/>
                                        </p:tgtEl>
                                        <p:attrNameLst>
                                          <p:attrName>style.rotation</p:attrName>
                                        </p:attrNameLst>
                                      </p:cBhvr>
                                      <p:tavLst>
                                        <p:tav tm="0">
                                          <p:val>
                                            <p:fltVal val="90"/>
                                          </p:val>
                                        </p:tav>
                                        <p:tav tm="100000">
                                          <p:val>
                                            <p:fltVal val="0"/>
                                          </p:val>
                                        </p:tav>
                                      </p:tavLst>
                                    </p:anim>
                                    <p:animEffect transition="in" filter="fade">
                                      <p:cBhvr>
                                        <p:cTn id="18" dur="10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1000" fill="hold"/>
                                        <p:tgtEl>
                                          <p:spTgt spid="7"/>
                                        </p:tgtEl>
                                        <p:attrNameLst>
                                          <p:attrName>ppt_w</p:attrName>
                                        </p:attrNameLst>
                                      </p:cBhvr>
                                      <p:tavLst>
                                        <p:tav tm="0">
                                          <p:val>
                                            <p:fltVal val="0"/>
                                          </p:val>
                                        </p:tav>
                                        <p:tav tm="100000">
                                          <p:val>
                                            <p:strVal val="#ppt_w"/>
                                          </p:val>
                                        </p:tav>
                                      </p:tavLst>
                                    </p:anim>
                                    <p:anim calcmode="lin" valueType="num">
                                      <p:cBhvr>
                                        <p:cTn id="24" dur="1000" fill="hold"/>
                                        <p:tgtEl>
                                          <p:spTgt spid="7"/>
                                        </p:tgtEl>
                                        <p:attrNameLst>
                                          <p:attrName>ppt_h</p:attrName>
                                        </p:attrNameLst>
                                      </p:cBhvr>
                                      <p:tavLst>
                                        <p:tav tm="0">
                                          <p:val>
                                            <p:fltVal val="0"/>
                                          </p:val>
                                        </p:tav>
                                        <p:tav tm="100000">
                                          <p:val>
                                            <p:strVal val="#ppt_h"/>
                                          </p:val>
                                        </p:tav>
                                      </p:tavLst>
                                    </p:anim>
                                    <p:anim calcmode="lin" valueType="num">
                                      <p:cBhvr>
                                        <p:cTn id="25" dur="1000" fill="hold"/>
                                        <p:tgtEl>
                                          <p:spTgt spid="7"/>
                                        </p:tgtEl>
                                        <p:attrNameLst>
                                          <p:attrName>style.rotation</p:attrName>
                                        </p:attrNameLst>
                                      </p:cBhvr>
                                      <p:tavLst>
                                        <p:tav tm="0">
                                          <p:val>
                                            <p:fltVal val="90"/>
                                          </p:val>
                                        </p:tav>
                                        <p:tav tm="100000">
                                          <p:val>
                                            <p:fltVal val="0"/>
                                          </p:val>
                                        </p:tav>
                                      </p:tavLst>
                                    </p:anim>
                                    <p:animEffect transition="in" filter="fade">
                                      <p:cBhvr>
                                        <p:cTn id="26" dur="10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1000" fill="hold"/>
                                        <p:tgtEl>
                                          <p:spTgt spid="8"/>
                                        </p:tgtEl>
                                        <p:attrNameLst>
                                          <p:attrName>ppt_w</p:attrName>
                                        </p:attrNameLst>
                                      </p:cBhvr>
                                      <p:tavLst>
                                        <p:tav tm="0">
                                          <p:val>
                                            <p:fltVal val="0"/>
                                          </p:val>
                                        </p:tav>
                                        <p:tav tm="100000">
                                          <p:val>
                                            <p:strVal val="#ppt_w"/>
                                          </p:val>
                                        </p:tav>
                                      </p:tavLst>
                                    </p:anim>
                                    <p:anim calcmode="lin" valueType="num">
                                      <p:cBhvr>
                                        <p:cTn id="32" dur="1000" fill="hold"/>
                                        <p:tgtEl>
                                          <p:spTgt spid="8"/>
                                        </p:tgtEl>
                                        <p:attrNameLst>
                                          <p:attrName>ppt_h</p:attrName>
                                        </p:attrNameLst>
                                      </p:cBhvr>
                                      <p:tavLst>
                                        <p:tav tm="0">
                                          <p:val>
                                            <p:fltVal val="0"/>
                                          </p:val>
                                        </p:tav>
                                        <p:tav tm="100000">
                                          <p:val>
                                            <p:strVal val="#ppt_h"/>
                                          </p:val>
                                        </p:tav>
                                      </p:tavLst>
                                    </p:anim>
                                    <p:anim calcmode="lin" valueType="num">
                                      <p:cBhvr>
                                        <p:cTn id="33" dur="1000" fill="hold"/>
                                        <p:tgtEl>
                                          <p:spTgt spid="8"/>
                                        </p:tgtEl>
                                        <p:attrNameLst>
                                          <p:attrName>style.rotation</p:attrName>
                                        </p:attrNameLst>
                                      </p:cBhvr>
                                      <p:tavLst>
                                        <p:tav tm="0">
                                          <p:val>
                                            <p:fltVal val="90"/>
                                          </p:val>
                                        </p:tav>
                                        <p:tav tm="100000">
                                          <p:val>
                                            <p:fltVal val="0"/>
                                          </p:val>
                                        </p:tav>
                                      </p:tavLst>
                                    </p:anim>
                                    <p:animEffect transition="in" filter="fade">
                                      <p:cBhvr>
                                        <p:cTn id="34" dur="10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fltVal val="0"/>
                                          </p:val>
                                        </p:tav>
                                        <p:tav tm="100000">
                                          <p:val>
                                            <p:strVal val="#ppt_w"/>
                                          </p:val>
                                        </p:tav>
                                      </p:tavLst>
                                    </p:anim>
                                    <p:anim calcmode="lin" valueType="num">
                                      <p:cBhvr>
                                        <p:cTn id="40" dur="1000" fill="hold"/>
                                        <p:tgtEl>
                                          <p:spTgt spid="12"/>
                                        </p:tgtEl>
                                        <p:attrNameLst>
                                          <p:attrName>ppt_h</p:attrName>
                                        </p:attrNameLst>
                                      </p:cBhvr>
                                      <p:tavLst>
                                        <p:tav tm="0">
                                          <p:val>
                                            <p:fltVal val="0"/>
                                          </p:val>
                                        </p:tav>
                                        <p:tav tm="100000">
                                          <p:val>
                                            <p:strVal val="#ppt_h"/>
                                          </p:val>
                                        </p:tav>
                                      </p:tavLst>
                                    </p:anim>
                                    <p:anim calcmode="lin" valueType="num">
                                      <p:cBhvr>
                                        <p:cTn id="41" dur="1000" fill="hold"/>
                                        <p:tgtEl>
                                          <p:spTgt spid="12"/>
                                        </p:tgtEl>
                                        <p:attrNameLst>
                                          <p:attrName>style.rotation</p:attrName>
                                        </p:attrNameLst>
                                      </p:cBhvr>
                                      <p:tavLst>
                                        <p:tav tm="0">
                                          <p:val>
                                            <p:fltVal val="90"/>
                                          </p:val>
                                        </p:tav>
                                        <p:tav tm="100000">
                                          <p:val>
                                            <p:fltVal val="0"/>
                                          </p:val>
                                        </p:tav>
                                      </p:tavLst>
                                    </p:anim>
                                    <p:animEffect transition="in" filter="fade">
                                      <p:cBhvr>
                                        <p:cTn id="42" dur="10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45" presetClass="entr" presetSubtype="0" fill="hold" grpId="0" nodeType="clickEffect">
                                  <p:stCondLst>
                                    <p:cond delay="0"/>
                                  </p:stCondLst>
                                  <p:childTnLst>
                                    <p:set>
                                      <p:cBhvr>
                                        <p:cTn id="46" dur="1" fill="hold">
                                          <p:stCondLst>
                                            <p:cond delay="0"/>
                                          </p:stCondLst>
                                        </p:cTn>
                                        <p:tgtEl>
                                          <p:spTgt spid="37"/>
                                        </p:tgtEl>
                                        <p:attrNameLst>
                                          <p:attrName>style.visibility</p:attrName>
                                        </p:attrNameLst>
                                      </p:cBhvr>
                                      <p:to>
                                        <p:strVal val="visible"/>
                                      </p:to>
                                    </p:set>
                                    <p:animEffect transition="in" filter="fade">
                                      <p:cBhvr>
                                        <p:cTn id="47" dur="2000"/>
                                        <p:tgtEl>
                                          <p:spTgt spid="37"/>
                                        </p:tgtEl>
                                      </p:cBhvr>
                                    </p:animEffect>
                                    <p:anim calcmode="lin" valueType="num">
                                      <p:cBhvr>
                                        <p:cTn id="48" dur="2000" fill="hold"/>
                                        <p:tgtEl>
                                          <p:spTgt spid="37"/>
                                        </p:tgtEl>
                                        <p:attrNameLst>
                                          <p:attrName>ppt_w</p:attrName>
                                        </p:attrNameLst>
                                      </p:cBhvr>
                                      <p:tavLst>
                                        <p:tav tm="0" fmla="#ppt_w*sin(2.5*pi*$)">
                                          <p:val>
                                            <p:fltVal val="0"/>
                                          </p:val>
                                        </p:tav>
                                        <p:tav tm="100000">
                                          <p:val>
                                            <p:fltVal val="1"/>
                                          </p:val>
                                        </p:tav>
                                      </p:tavLst>
                                    </p:anim>
                                    <p:anim calcmode="lin" valueType="num">
                                      <p:cBhvr>
                                        <p:cTn id="49" dur="2000" fill="hold"/>
                                        <p:tgtEl>
                                          <p:spTgt spid="37"/>
                                        </p:tgtEl>
                                        <p:attrNameLst>
                                          <p:attrName>ppt_h</p:attrName>
                                        </p:attrNameLst>
                                      </p:cBhvr>
                                      <p:tavLst>
                                        <p:tav tm="0">
                                          <p:val>
                                            <p:strVal val="#ppt_h"/>
                                          </p:val>
                                        </p:tav>
                                        <p:tav tm="100000">
                                          <p:val>
                                            <p:strVal val="#ppt_h"/>
                                          </p:val>
                                        </p:tav>
                                      </p:tavLst>
                                    </p:anim>
                                  </p:childTnLst>
                                </p:cTn>
                              </p:par>
                              <p:par>
                                <p:cTn id="50" presetID="45" presetClass="entr" presetSubtype="0" fill="hold" grpId="0" nodeType="withEffect">
                                  <p:stCondLst>
                                    <p:cond delay="0"/>
                                  </p:stCondLst>
                                  <p:childTnLst>
                                    <p:set>
                                      <p:cBhvr>
                                        <p:cTn id="51" dur="1" fill="hold">
                                          <p:stCondLst>
                                            <p:cond delay="0"/>
                                          </p:stCondLst>
                                        </p:cTn>
                                        <p:tgtEl>
                                          <p:spTgt spid="39"/>
                                        </p:tgtEl>
                                        <p:attrNameLst>
                                          <p:attrName>style.visibility</p:attrName>
                                        </p:attrNameLst>
                                      </p:cBhvr>
                                      <p:to>
                                        <p:strVal val="visible"/>
                                      </p:to>
                                    </p:set>
                                    <p:animEffect transition="in" filter="fade">
                                      <p:cBhvr>
                                        <p:cTn id="52" dur="2000"/>
                                        <p:tgtEl>
                                          <p:spTgt spid="39"/>
                                        </p:tgtEl>
                                      </p:cBhvr>
                                    </p:animEffect>
                                    <p:anim calcmode="lin" valueType="num">
                                      <p:cBhvr>
                                        <p:cTn id="53" dur="2000" fill="hold"/>
                                        <p:tgtEl>
                                          <p:spTgt spid="39"/>
                                        </p:tgtEl>
                                        <p:attrNameLst>
                                          <p:attrName>ppt_w</p:attrName>
                                        </p:attrNameLst>
                                      </p:cBhvr>
                                      <p:tavLst>
                                        <p:tav tm="0" fmla="#ppt_w*sin(2.5*pi*$)">
                                          <p:val>
                                            <p:fltVal val="0"/>
                                          </p:val>
                                        </p:tav>
                                        <p:tav tm="100000">
                                          <p:val>
                                            <p:fltVal val="1"/>
                                          </p:val>
                                        </p:tav>
                                      </p:tavLst>
                                    </p:anim>
                                    <p:anim calcmode="lin" valueType="num">
                                      <p:cBhvr>
                                        <p:cTn id="54" dur="2000" fill="hold"/>
                                        <p:tgtEl>
                                          <p:spTgt spid="39"/>
                                        </p:tgtEl>
                                        <p:attrNameLst>
                                          <p:attrName>ppt_h</p:attrName>
                                        </p:attrNameLst>
                                      </p:cBhvr>
                                      <p:tavLst>
                                        <p:tav tm="0">
                                          <p:val>
                                            <p:strVal val="#ppt_h"/>
                                          </p:val>
                                        </p:tav>
                                        <p:tav tm="100000">
                                          <p:val>
                                            <p:strVal val="#ppt_h"/>
                                          </p:val>
                                        </p:tav>
                                      </p:tavLst>
                                    </p:anim>
                                  </p:childTnLst>
                                </p:cTn>
                              </p:par>
                              <p:par>
                                <p:cTn id="55" presetID="45" presetClass="entr" presetSubtype="0" fill="hold" grpId="0" nodeType="withEffect">
                                  <p:stCondLst>
                                    <p:cond delay="0"/>
                                  </p:stCondLst>
                                  <p:childTnLst>
                                    <p:set>
                                      <p:cBhvr>
                                        <p:cTn id="56" dur="1" fill="hold">
                                          <p:stCondLst>
                                            <p:cond delay="0"/>
                                          </p:stCondLst>
                                        </p:cTn>
                                        <p:tgtEl>
                                          <p:spTgt spid="48"/>
                                        </p:tgtEl>
                                        <p:attrNameLst>
                                          <p:attrName>style.visibility</p:attrName>
                                        </p:attrNameLst>
                                      </p:cBhvr>
                                      <p:to>
                                        <p:strVal val="visible"/>
                                      </p:to>
                                    </p:set>
                                    <p:animEffect transition="in" filter="fade">
                                      <p:cBhvr>
                                        <p:cTn id="57" dur="2000"/>
                                        <p:tgtEl>
                                          <p:spTgt spid="48"/>
                                        </p:tgtEl>
                                      </p:cBhvr>
                                    </p:animEffect>
                                    <p:anim calcmode="lin" valueType="num">
                                      <p:cBhvr>
                                        <p:cTn id="58" dur="2000" fill="hold"/>
                                        <p:tgtEl>
                                          <p:spTgt spid="48"/>
                                        </p:tgtEl>
                                        <p:attrNameLst>
                                          <p:attrName>ppt_w</p:attrName>
                                        </p:attrNameLst>
                                      </p:cBhvr>
                                      <p:tavLst>
                                        <p:tav tm="0" fmla="#ppt_w*sin(2.5*pi*$)">
                                          <p:val>
                                            <p:fltVal val="0"/>
                                          </p:val>
                                        </p:tav>
                                        <p:tav tm="100000">
                                          <p:val>
                                            <p:fltVal val="1"/>
                                          </p:val>
                                        </p:tav>
                                      </p:tavLst>
                                    </p:anim>
                                    <p:anim calcmode="lin" valueType="num">
                                      <p:cBhvr>
                                        <p:cTn id="59" dur="2000" fill="hold"/>
                                        <p:tgtEl>
                                          <p:spTgt spid="48"/>
                                        </p:tgtEl>
                                        <p:attrNameLst>
                                          <p:attrName>ppt_h</p:attrName>
                                        </p:attrNameLst>
                                      </p:cBhvr>
                                      <p:tavLst>
                                        <p:tav tm="0">
                                          <p:val>
                                            <p:strVal val="#ppt_h"/>
                                          </p:val>
                                        </p:tav>
                                        <p:tav tm="100000">
                                          <p:val>
                                            <p:strVal val="#ppt_h"/>
                                          </p:val>
                                        </p:tav>
                                      </p:tavLst>
                                    </p:anim>
                                  </p:childTnLst>
                                </p:cTn>
                              </p:par>
                              <p:par>
                                <p:cTn id="60" presetID="45" presetClass="entr" presetSubtype="0" fill="hold" grpId="0" nodeType="withEffect">
                                  <p:stCondLst>
                                    <p:cond delay="0"/>
                                  </p:stCondLst>
                                  <p:childTnLst>
                                    <p:set>
                                      <p:cBhvr>
                                        <p:cTn id="61" dur="1" fill="hold">
                                          <p:stCondLst>
                                            <p:cond delay="0"/>
                                          </p:stCondLst>
                                        </p:cTn>
                                        <p:tgtEl>
                                          <p:spTgt spid="32"/>
                                        </p:tgtEl>
                                        <p:attrNameLst>
                                          <p:attrName>style.visibility</p:attrName>
                                        </p:attrNameLst>
                                      </p:cBhvr>
                                      <p:to>
                                        <p:strVal val="visible"/>
                                      </p:to>
                                    </p:set>
                                    <p:animEffect transition="in" filter="fade">
                                      <p:cBhvr>
                                        <p:cTn id="62" dur="2000"/>
                                        <p:tgtEl>
                                          <p:spTgt spid="32"/>
                                        </p:tgtEl>
                                      </p:cBhvr>
                                    </p:animEffect>
                                    <p:anim calcmode="lin" valueType="num">
                                      <p:cBhvr>
                                        <p:cTn id="63" dur="2000" fill="hold"/>
                                        <p:tgtEl>
                                          <p:spTgt spid="32"/>
                                        </p:tgtEl>
                                        <p:attrNameLst>
                                          <p:attrName>ppt_w</p:attrName>
                                        </p:attrNameLst>
                                      </p:cBhvr>
                                      <p:tavLst>
                                        <p:tav tm="0" fmla="#ppt_w*sin(2.5*pi*$)">
                                          <p:val>
                                            <p:fltVal val="0"/>
                                          </p:val>
                                        </p:tav>
                                        <p:tav tm="100000">
                                          <p:val>
                                            <p:fltVal val="1"/>
                                          </p:val>
                                        </p:tav>
                                      </p:tavLst>
                                    </p:anim>
                                    <p:anim calcmode="lin" valueType="num">
                                      <p:cBhvr>
                                        <p:cTn id="64" dur="2000" fill="hold"/>
                                        <p:tgtEl>
                                          <p:spTgt spid="32"/>
                                        </p:tgtEl>
                                        <p:attrNameLst>
                                          <p:attrName>ppt_h</p:attrName>
                                        </p:attrNameLst>
                                      </p:cBhvr>
                                      <p:tavLst>
                                        <p:tav tm="0">
                                          <p:val>
                                            <p:strVal val="#ppt_h"/>
                                          </p:val>
                                        </p:tav>
                                        <p:tav tm="100000">
                                          <p:val>
                                            <p:strVal val="#ppt_h"/>
                                          </p:val>
                                        </p:tav>
                                      </p:tavLst>
                                    </p:anim>
                                  </p:childTnLst>
                                </p:cTn>
                              </p:par>
                              <p:par>
                                <p:cTn id="65" presetID="45" presetClass="entr" presetSubtype="0" fill="hold" grpId="0" nodeType="withEffect">
                                  <p:stCondLst>
                                    <p:cond delay="0"/>
                                  </p:stCondLst>
                                  <p:childTnLst>
                                    <p:set>
                                      <p:cBhvr>
                                        <p:cTn id="66" dur="1" fill="hold">
                                          <p:stCondLst>
                                            <p:cond delay="0"/>
                                          </p:stCondLst>
                                        </p:cTn>
                                        <p:tgtEl>
                                          <p:spTgt spid="49"/>
                                        </p:tgtEl>
                                        <p:attrNameLst>
                                          <p:attrName>style.visibility</p:attrName>
                                        </p:attrNameLst>
                                      </p:cBhvr>
                                      <p:to>
                                        <p:strVal val="visible"/>
                                      </p:to>
                                    </p:set>
                                    <p:animEffect transition="in" filter="fade">
                                      <p:cBhvr>
                                        <p:cTn id="67" dur="2000"/>
                                        <p:tgtEl>
                                          <p:spTgt spid="49"/>
                                        </p:tgtEl>
                                      </p:cBhvr>
                                    </p:animEffect>
                                    <p:anim calcmode="lin" valueType="num">
                                      <p:cBhvr>
                                        <p:cTn id="68" dur="2000" fill="hold"/>
                                        <p:tgtEl>
                                          <p:spTgt spid="49"/>
                                        </p:tgtEl>
                                        <p:attrNameLst>
                                          <p:attrName>ppt_w</p:attrName>
                                        </p:attrNameLst>
                                      </p:cBhvr>
                                      <p:tavLst>
                                        <p:tav tm="0" fmla="#ppt_w*sin(2.5*pi*$)">
                                          <p:val>
                                            <p:fltVal val="0"/>
                                          </p:val>
                                        </p:tav>
                                        <p:tav tm="100000">
                                          <p:val>
                                            <p:fltVal val="1"/>
                                          </p:val>
                                        </p:tav>
                                      </p:tavLst>
                                    </p:anim>
                                    <p:anim calcmode="lin" valueType="num">
                                      <p:cBhvr>
                                        <p:cTn id="69" dur="2000" fill="hold"/>
                                        <p:tgtEl>
                                          <p:spTgt spid="49"/>
                                        </p:tgtEl>
                                        <p:attrNameLst>
                                          <p:attrName>ppt_h</p:attrName>
                                        </p:attrNameLst>
                                      </p:cBhvr>
                                      <p:tavLst>
                                        <p:tav tm="0">
                                          <p:val>
                                            <p:strVal val="#ppt_h"/>
                                          </p:val>
                                        </p:tav>
                                        <p:tav tm="100000">
                                          <p:val>
                                            <p:strVal val="#ppt_h"/>
                                          </p:val>
                                        </p:tav>
                                      </p:tavLst>
                                    </p:anim>
                                  </p:childTnLst>
                                </p:cTn>
                              </p:par>
                              <p:par>
                                <p:cTn id="70" presetID="45" presetClass="entr" presetSubtype="0" fill="hold" grpId="0" nodeType="withEffect">
                                  <p:stCondLst>
                                    <p:cond delay="0"/>
                                  </p:stCondLst>
                                  <p:childTnLst>
                                    <p:set>
                                      <p:cBhvr>
                                        <p:cTn id="71" dur="1" fill="hold">
                                          <p:stCondLst>
                                            <p:cond delay="0"/>
                                          </p:stCondLst>
                                        </p:cTn>
                                        <p:tgtEl>
                                          <p:spTgt spid="34"/>
                                        </p:tgtEl>
                                        <p:attrNameLst>
                                          <p:attrName>style.visibility</p:attrName>
                                        </p:attrNameLst>
                                      </p:cBhvr>
                                      <p:to>
                                        <p:strVal val="visible"/>
                                      </p:to>
                                    </p:set>
                                    <p:animEffect transition="in" filter="fade">
                                      <p:cBhvr>
                                        <p:cTn id="72" dur="2000"/>
                                        <p:tgtEl>
                                          <p:spTgt spid="34"/>
                                        </p:tgtEl>
                                      </p:cBhvr>
                                    </p:animEffect>
                                    <p:anim calcmode="lin" valueType="num">
                                      <p:cBhvr>
                                        <p:cTn id="73" dur="2000" fill="hold"/>
                                        <p:tgtEl>
                                          <p:spTgt spid="34"/>
                                        </p:tgtEl>
                                        <p:attrNameLst>
                                          <p:attrName>ppt_w</p:attrName>
                                        </p:attrNameLst>
                                      </p:cBhvr>
                                      <p:tavLst>
                                        <p:tav tm="0" fmla="#ppt_w*sin(2.5*pi*$)">
                                          <p:val>
                                            <p:fltVal val="0"/>
                                          </p:val>
                                        </p:tav>
                                        <p:tav tm="100000">
                                          <p:val>
                                            <p:fltVal val="1"/>
                                          </p:val>
                                        </p:tav>
                                      </p:tavLst>
                                    </p:anim>
                                    <p:anim calcmode="lin" valueType="num">
                                      <p:cBhvr>
                                        <p:cTn id="74" dur="2000" fill="hold"/>
                                        <p:tgtEl>
                                          <p:spTgt spid="34"/>
                                        </p:tgtEl>
                                        <p:attrNameLst>
                                          <p:attrName>ppt_h</p:attrName>
                                        </p:attrNameLst>
                                      </p:cBhvr>
                                      <p:tavLst>
                                        <p:tav tm="0">
                                          <p:val>
                                            <p:strVal val="#ppt_h"/>
                                          </p:val>
                                        </p:tav>
                                        <p:tav tm="100000">
                                          <p:val>
                                            <p:strVal val="#ppt_h"/>
                                          </p:val>
                                        </p:tav>
                                      </p:tavLst>
                                    </p:anim>
                                  </p:childTnLst>
                                </p:cTn>
                              </p:par>
                              <p:par>
                                <p:cTn id="75" presetID="45" presetClass="entr" presetSubtype="0" fill="hold" grpId="0" nodeType="withEffect">
                                  <p:stCondLst>
                                    <p:cond delay="0"/>
                                  </p:stCondLst>
                                  <p:childTnLst>
                                    <p:set>
                                      <p:cBhvr>
                                        <p:cTn id="76" dur="1" fill="hold">
                                          <p:stCondLst>
                                            <p:cond delay="0"/>
                                          </p:stCondLst>
                                        </p:cTn>
                                        <p:tgtEl>
                                          <p:spTgt spid="47"/>
                                        </p:tgtEl>
                                        <p:attrNameLst>
                                          <p:attrName>style.visibility</p:attrName>
                                        </p:attrNameLst>
                                      </p:cBhvr>
                                      <p:to>
                                        <p:strVal val="visible"/>
                                      </p:to>
                                    </p:set>
                                    <p:animEffect transition="in" filter="fade">
                                      <p:cBhvr>
                                        <p:cTn id="77" dur="2000"/>
                                        <p:tgtEl>
                                          <p:spTgt spid="47"/>
                                        </p:tgtEl>
                                      </p:cBhvr>
                                    </p:animEffect>
                                    <p:anim calcmode="lin" valueType="num">
                                      <p:cBhvr>
                                        <p:cTn id="78" dur="2000" fill="hold"/>
                                        <p:tgtEl>
                                          <p:spTgt spid="47"/>
                                        </p:tgtEl>
                                        <p:attrNameLst>
                                          <p:attrName>ppt_w</p:attrName>
                                        </p:attrNameLst>
                                      </p:cBhvr>
                                      <p:tavLst>
                                        <p:tav tm="0" fmla="#ppt_w*sin(2.5*pi*$)">
                                          <p:val>
                                            <p:fltVal val="0"/>
                                          </p:val>
                                        </p:tav>
                                        <p:tav tm="100000">
                                          <p:val>
                                            <p:fltVal val="1"/>
                                          </p:val>
                                        </p:tav>
                                      </p:tavLst>
                                    </p:anim>
                                    <p:anim calcmode="lin" valueType="num">
                                      <p:cBhvr>
                                        <p:cTn id="79" dur="2000" fill="hold"/>
                                        <p:tgtEl>
                                          <p:spTgt spid="47"/>
                                        </p:tgtEl>
                                        <p:attrNameLst>
                                          <p:attrName>ppt_h</p:attrName>
                                        </p:attrNameLst>
                                      </p:cBhvr>
                                      <p:tavLst>
                                        <p:tav tm="0">
                                          <p:val>
                                            <p:strVal val="#ppt_h"/>
                                          </p:val>
                                        </p:tav>
                                        <p:tav tm="100000">
                                          <p:val>
                                            <p:strVal val="#ppt_h"/>
                                          </p:val>
                                        </p:tav>
                                      </p:tavLst>
                                    </p:anim>
                                  </p:childTnLst>
                                </p:cTn>
                              </p:par>
                              <p:par>
                                <p:cTn id="80" presetID="45" presetClass="entr" presetSubtype="0" fill="hold" grpId="0" nodeType="withEffect">
                                  <p:stCondLst>
                                    <p:cond delay="0"/>
                                  </p:stCondLst>
                                  <p:childTnLst>
                                    <p:set>
                                      <p:cBhvr>
                                        <p:cTn id="81" dur="1" fill="hold">
                                          <p:stCondLst>
                                            <p:cond delay="0"/>
                                          </p:stCondLst>
                                        </p:cTn>
                                        <p:tgtEl>
                                          <p:spTgt spid="35"/>
                                        </p:tgtEl>
                                        <p:attrNameLst>
                                          <p:attrName>style.visibility</p:attrName>
                                        </p:attrNameLst>
                                      </p:cBhvr>
                                      <p:to>
                                        <p:strVal val="visible"/>
                                      </p:to>
                                    </p:set>
                                    <p:animEffect transition="in" filter="fade">
                                      <p:cBhvr>
                                        <p:cTn id="82" dur="2000"/>
                                        <p:tgtEl>
                                          <p:spTgt spid="35"/>
                                        </p:tgtEl>
                                      </p:cBhvr>
                                    </p:animEffect>
                                    <p:anim calcmode="lin" valueType="num">
                                      <p:cBhvr>
                                        <p:cTn id="83" dur="2000" fill="hold"/>
                                        <p:tgtEl>
                                          <p:spTgt spid="35"/>
                                        </p:tgtEl>
                                        <p:attrNameLst>
                                          <p:attrName>ppt_w</p:attrName>
                                        </p:attrNameLst>
                                      </p:cBhvr>
                                      <p:tavLst>
                                        <p:tav tm="0" fmla="#ppt_w*sin(2.5*pi*$)">
                                          <p:val>
                                            <p:fltVal val="0"/>
                                          </p:val>
                                        </p:tav>
                                        <p:tav tm="100000">
                                          <p:val>
                                            <p:fltVal val="1"/>
                                          </p:val>
                                        </p:tav>
                                      </p:tavLst>
                                    </p:anim>
                                    <p:anim calcmode="lin" valueType="num">
                                      <p:cBhvr>
                                        <p:cTn id="84" dur="2000" fill="hold"/>
                                        <p:tgtEl>
                                          <p:spTgt spid="35"/>
                                        </p:tgtEl>
                                        <p:attrNameLst>
                                          <p:attrName>ppt_h</p:attrName>
                                        </p:attrNameLst>
                                      </p:cBhvr>
                                      <p:tavLst>
                                        <p:tav tm="0">
                                          <p:val>
                                            <p:strVal val="#ppt_h"/>
                                          </p:val>
                                        </p:tav>
                                        <p:tav tm="100000">
                                          <p:val>
                                            <p:strVal val="#ppt_h"/>
                                          </p:val>
                                        </p:tav>
                                      </p:tavLst>
                                    </p:anim>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3"/>
                                        </p:tgtEl>
                                        <p:attrNameLst>
                                          <p:attrName>style.visibility</p:attrName>
                                        </p:attrNameLst>
                                      </p:cBhvr>
                                      <p:to>
                                        <p:strVal val="visible"/>
                                      </p:to>
                                    </p:set>
                                    <p:anim calcmode="lin" valueType="num">
                                      <p:cBhvr>
                                        <p:cTn id="89" dur="500" fill="hold"/>
                                        <p:tgtEl>
                                          <p:spTgt spid="3"/>
                                        </p:tgtEl>
                                        <p:attrNameLst>
                                          <p:attrName>ppt_w</p:attrName>
                                        </p:attrNameLst>
                                      </p:cBhvr>
                                      <p:tavLst>
                                        <p:tav tm="0">
                                          <p:val>
                                            <p:fltVal val="0"/>
                                          </p:val>
                                        </p:tav>
                                        <p:tav tm="100000">
                                          <p:val>
                                            <p:strVal val="#ppt_w"/>
                                          </p:val>
                                        </p:tav>
                                      </p:tavLst>
                                    </p:anim>
                                    <p:anim calcmode="lin" valueType="num">
                                      <p:cBhvr>
                                        <p:cTn id="90" dur="500" fill="hold"/>
                                        <p:tgtEl>
                                          <p:spTgt spid="3"/>
                                        </p:tgtEl>
                                        <p:attrNameLst>
                                          <p:attrName>ppt_h</p:attrName>
                                        </p:attrNameLst>
                                      </p:cBhvr>
                                      <p:tavLst>
                                        <p:tav tm="0">
                                          <p:val>
                                            <p:fltVal val="0"/>
                                          </p:val>
                                        </p:tav>
                                        <p:tav tm="100000">
                                          <p:val>
                                            <p:strVal val="#ppt_h"/>
                                          </p:val>
                                        </p:tav>
                                      </p:tavLst>
                                    </p:anim>
                                    <p:animEffect transition="in" filter="fade">
                                      <p:cBhvr>
                                        <p:cTn id="91" dur="500"/>
                                        <p:tgtEl>
                                          <p:spTgt spid="3"/>
                                        </p:tgtEl>
                                      </p:cBhvr>
                                    </p:animEffect>
                                  </p:childTnLst>
                                </p:cTn>
                              </p:par>
                            </p:childTnLst>
                          </p:cTn>
                        </p:par>
                        <p:par>
                          <p:cTn id="92" fill="hold">
                            <p:stCondLst>
                              <p:cond delay="500"/>
                            </p:stCondLst>
                            <p:childTnLst>
                              <p:par>
                                <p:cTn id="93" presetID="26" presetClass="emph" presetSubtype="0" fill="hold" grpId="1" nodeType="afterEffect">
                                  <p:stCondLst>
                                    <p:cond delay="0"/>
                                  </p:stCondLst>
                                  <p:childTnLst>
                                    <p:animEffect transition="out" filter="fade">
                                      <p:cBhvr>
                                        <p:cTn id="94" dur="500" tmFilter="0, 0; .2, .5; .8, .5; 1, 0"/>
                                        <p:tgtEl>
                                          <p:spTgt spid="3"/>
                                        </p:tgtEl>
                                      </p:cBhvr>
                                    </p:animEffect>
                                    <p:animScale>
                                      <p:cBhvr>
                                        <p:cTn id="95" dur="250"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96" fill="hold" display="0">
                  <p:stCondLst>
                    <p:cond delay="indefinite"/>
                  </p:stCondLst>
                  <p:endCondLst>
                    <p:cond evt="onStopAudio" delay="0">
                      <p:tgtEl>
                        <p:sldTgt/>
                      </p:tgtEl>
                    </p:cond>
                  </p:endCondLst>
                </p:cTn>
                <p:tgtEl>
                  <p:spTgt spid="10"/>
                </p:tgtEl>
              </p:cMediaNode>
            </p:audio>
          </p:childTnLst>
        </p:cTn>
      </p:par>
    </p:tnLst>
    <p:bldLst>
      <p:bldP spid="32" grpId="0" animBg="1"/>
      <p:bldP spid="34" grpId="0" animBg="1"/>
      <p:bldP spid="35" grpId="0" animBg="1"/>
      <p:bldP spid="37" grpId="0" animBg="1"/>
      <p:bldP spid="39" grpId="0" animBg="1"/>
      <p:bldP spid="3" grpId="0" animBg="1"/>
      <p:bldP spid="3" grpId="1" animBg="1"/>
      <p:bldP spid="47" grpId="0" animBg="1"/>
      <p:bldP spid="48" grpId="0" animBg="1"/>
      <p:bldP spid="4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7649" y="209550"/>
            <a:ext cx="2377563" cy="369332"/>
          </a:xfrm>
          <a:prstGeom prst="rect">
            <a:avLst/>
          </a:prstGeom>
          <a:solidFill>
            <a:schemeClr val="accent2"/>
          </a:solidFill>
          <a:effectLst>
            <a:softEdge rad="63500"/>
          </a:effectLst>
        </p:spPr>
        <p:txBody>
          <a:bodyPr wrap="square" rtlCol="0">
            <a:spAutoFit/>
          </a:bodyPr>
          <a:lstStyle>
            <a:defPPr>
              <a:defRPr lang="en-US"/>
            </a:defPPr>
            <a:lvl1pPr algn="ctr"/>
          </a:lstStyle>
          <a:p>
            <a:r>
              <a:rPr lang="en-CA" dirty="0"/>
              <a:t>Starting Outlook 2010</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2050" y="6019800"/>
            <a:ext cx="10058400" cy="314325"/>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2050" y="2868583"/>
            <a:ext cx="10058400" cy="287172"/>
          </a:xfrm>
          <a:prstGeom prst="rect">
            <a:avLst/>
          </a:prstGeom>
        </p:spPr>
      </p:pic>
      <p:grpSp>
        <p:nvGrpSpPr>
          <p:cNvPr id="12" name="Group 11"/>
          <p:cNvGrpSpPr/>
          <p:nvPr/>
        </p:nvGrpSpPr>
        <p:grpSpPr>
          <a:xfrm>
            <a:off x="1162050" y="4924425"/>
            <a:ext cx="3267075" cy="1409700"/>
            <a:chOff x="1162050" y="4924425"/>
            <a:chExt cx="3267075" cy="1409700"/>
          </a:xfrm>
        </p:grpSpPr>
        <p:sp>
          <p:nvSpPr>
            <p:cNvPr id="8" name="Line Callout 1 7"/>
            <p:cNvSpPr/>
            <p:nvPr/>
          </p:nvSpPr>
          <p:spPr>
            <a:xfrm>
              <a:off x="1162050" y="6019800"/>
              <a:ext cx="371475" cy="314325"/>
            </a:xfrm>
            <a:prstGeom prst="borderCallout1">
              <a:avLst>
                <a:gd name="adj1" fmla="val -5492"/>
                <a:gd name="adj2" fmla="val 50641"/>
                <a:gd name="adj3" fmla="val -254166"/>
                <a:gd name="adj4" fmla="val 279616"/>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p:cNvSpPr txBox="1"/>
            <p:nvPr/>
          </p:nvSpPr>
          <p:spPr>
            <a:xfrm>
              <a:off x="2190750" y="4924425"/>
              <a:ext cx="2238375" cy="338554"/>
            </a:xfrm>
            <a:prstGeom prst="rect">
              <a:avLst/>
            </a:prstGeom>
            <a:noFill/>
            <a:ln w="19050">
              <a:solidFill>
                <a:srgbClr val="FF0000"/>
              </a:solidFill>
            </a:ln>
          </p:spPr>
          <p:txBody>
            <a:bodyPr wrap="square" rtlCol="0">
              <a:spAutoFit/>
            </a:bodyPr>
            <a:lstStyle/>
            <a:p>
              <a:r>
                <a:rPr lang="en-CA" sz="1600" dirty="0"/>
                <a:t>Click on the Start Button</a:t>
              </a:r>
            </a:p>
          </p:txBody>
        </p:sp>
      </p:grpSp>
      <p:sp>
        <p:nvSpPr>
          <p:cNvPr id="10" name="TextBox 9"/>
          <p:cNvSpPr txBox="1"/>
          <p:nvPr/>
        </p:nvSpPr>
        <p:spPr>
          <a:xfrm>
            <a:off x="1162051" y="6429375"/>
            <a:ext cx="2324100" cy="369332"/>
          </a:xfrm>
          <a:prstGeom prst="rect">
            <a:avLst/>
          </a:prstGeom>
          <a:noFill/>
        </p:spPr>
        <p:txBody>
          <a:bodyPr wrap="square" rtlCol="0">
            <a:spAutoFit/>
          </a:bodyPr>
          <a:lstStyle/>
          <a:p>
            <a:r>
              <a:rPr lang="en-CA" dirty="0"/>
              <a:t>Windows 10 Taskbar</a:t>
            </a:r>
          </a:p>
        </p:txBody>
      </p:sp>
      <p:sp>
        <p:nvSpPr>
          <p:cNvPr id="11" name="TextBox 10"/>
          <p:cNvSpPr txBox="1"/>
          <p:nvPr/>
        </p:nvSpPr>
        <p:spPr>
          <a:xfrm>
            <a:off x="1162050" y="3258261"/>
            <a:ext cx="2324100" cy="369332"/>
          </a:xfrm>
          <a:prstGeom prst="rect">
            <a:avLst/>
          </a:prstGeom>
          <a:noFill/>
        </p:spPr>
        <p:txBody>
          <a:bodyPr wrap="square" rtlCol="0">
            <a:spAutoFit/>
          </a:bodyPr>
          <a:lstStyle/>
          <a:p>
            <a:r>
              <a:rPr lang="en-CA" dirty="0"/>
              <a:t>Windows 7 Taskbar</a:t>
            </a:r>
          </a:p>
        </p:txBody>
      </p:sp>
      <p:grpSp>
        <p:nvGrpSpPr>
          <p:cNvPr id="13" name="Group 12"/>
          <p:cNvGrpSpPr/>
          <p:nvPr/>
        </p:nvGrpSpPr>
        <p:grpSpPr>
          <a:xfrm>
            <a:off x="1152525" y="1765105"/>
            <a:ext cx="3267075" cy="1409700"/>
            <a:chOff x="1162050" y="4924425"/>
            <a:chExt cx="3267075" cy="1409700"/>
          </a:xfrm>
        </p:grpSpPr>
        <p:sp>
          <p:nvSpPr>
            <p:cNvPr id="14" name="Line Callout 1 13"/>
            <p:cNvSpPr/>
            <p:nvPr/>
          </p:nvSpPr>
          <p:spPr>
            <a:xfrm>
              <a:off x="1162050" y="6019800"/>
              <a:ext cx="371475" cy="314325"/>
            </a:xfrm>
            <a:prstGeom prst="borderCallout1">
              <a:avLst>
                <a:gd name="adj1" fmla="val -5492"/>
                <a:gd name="adj2" fmla="val 50641"/>
                <a:gd name="adj3" fmla="val -254166"/>
                <a:gd name="adj4" fmla="val 279616"/>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TextBox 14"/>
            <p:cNvSpPr txBox="1"/>
            <p:nvPr/>
          </p:nvSpPr>
          <p:spPr>
            <a:xfrm>
              <a:off x="2190750" y="4924425"/>
              <a:ext cx="2238375" cy="338554"/>
            </a:xfrm>
            <a:prstGeom prst="rect">
              <a:avLst/>
            </a:prstGeom>
            <a:noFill/>
            <a:ln w="19050">
              <a:solidFill>
                <a:srgbClr val="FF0000"/>
              </a:solidFill>
            </a:ln>
          </p:spPr>
          <p:txBody>
            <a:bodyPr wrap="square" rtlCol="0">
              <a:spAutoFit/>
            </a:bodyPr>
            <a:lstStyle/>
            <a:p>
              <a:r>
                <a:rPr lang="en-CA" sz="1600" dirty="0"/>
                <a:t>Click on the Start Button</a:t>
              </a:r>
            </a:p>
          </p:txBody>
        </p:sp>
      </p:grpSp>
    </p:spTree>
    <p:extLst>
      <p:ext uri="{BB962C8B-B14F-4D97-AF65-F5344CB8AC3E}">
        <p14:creationId xmlns:p14="http://schemas.microsoft.com/office/powerpoint/2010/main" val="3377994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par>
                                <p:cTn id="11" presetID="3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1000" fill="hold"/>
                                        <p:tgtEl>
                                          <p:spTgt spid="12"/>
                                        </p:tgtEl>
                                        <p:attrNameLst>
                                          <p:attrName>ppt_w</p:attrName>
                                        </p:attrNameLst>
                                      </p:cBhvr>
                                      <p:tavLst>
                                        <p:tav tm="0">
                                          <p:val>
                                            <p:fltVal val="0"/>
                                          </p:val>
                                        </p:tav>
                                        <p:tav tm="100000">
                                          <p:val>
                                            <p:strVal val="#ppt_w"/>
                                          </p:val>
                                        </p:tav>
                                      </p:tavLst>
                                    </p:anim>
                                    <p:anim calcmode="lin" valueType="num">
                                      <p:cBhvr>
                                        <p:cTn id="14" dur="1000" fill="hold"/>
                                        <p:tgtEl>
                                          <p:spTgt spid="12"/>
                                        </p:tgtEl>
                                        <p:attrNameLst>
                                          <p:attrName>ppt_h</p:attrName>
                                        </p:attrNameLst>
                                      </p:cBhvr>
                                      <p:tavLst>
                                        <p:tav tm="0">
                                          <p:val>
                                            <p:fltVal val="0"/>
                                          </p:val>
                                        </p:tav>
                                        <p:tav tm="100000">
                                          <p:val>
                                            <p:strVal val="#ppt_h"/>
                                          </p:val>
                                        </p:tav>
                                      </p:tavLst>
                                    </p:anim>
                                    <p:anim calcmode="lin" valueType="num">
                                      <p:cBhvr>
                                        <p:cTn id="15" dur="1000" fill="hold"/>
                                        <p:tgtEl>
                                          <p:spTgt spid="12"/>
                                        </p:tgtEl>
                                        <p:attrNameLst>
                                          <p:attrName>style.rotation</p:attrName>
                                        </p:attrNameLst>
                                      </p:cBhvr>
                                      <p:tavLst>
                                        <p:tav tm="0">
                                          <p:val>
                                            <p:fltVal val="90"/>
                                          </p:val>
                                        </p:tav>
                                        <p:tav tm="100000">
                                          <p:val>
                                            <p:fltVal val="0"/>
                                          </p:val>
                                        </p:tav>
                                      </p:tavLst>
                                    </p:anim>
                                    <p:animEffect transition="in" filter="fade">
                                      <p:cBhvr>
                                        <p:cTn id="16"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7650" y="209550"/>
            <a:ext cx="2095500" cy="369332"/>
          </a:xfrm>
          <a:prstGeom prst="rect">
            <a:avLst/>
          </a:prstGeom>
          <a:solidFill>
            <a:schemeClr val="accent2"/>
          </a:solidFill>
          <a:effectLst>
            <a:softEdge rad="63500"/>
          </a:effectLst>
        </p:spPr>
        <p:txBody>
          <a:bodyPr wrap="square" rtlCol="0">
            <a:spAutoFit/>
          </a:bodyPr>
          <a:lstStyle>
            <a:defPPr>
              <a:defRPr lang="en-US"/>
            </a:defPPr>
            <a:lvl1pPr algn="ctr"/>
          </a:lstStyle>
          <a:p>
            <a:r>
              <a:rPr lang="en-CA" dirty="0"/>
              <a:t>Starting Outlook</a:t>
            </a:r>
          </a:p>
        </p:txBody>
      </p:sp>
      <p:sp>
        <p:nvSpPr>
          <p:cNvPr id="10" name="TextBox 9"/>
          <p:cNvSpPr txBox="1"/>
          <p:nvPr/>
        </p:nvSpPr>
        <p:spPr>
          <a:xfrm>
            <a:off x="3736045" y="474770"/>
            <a:ext cx="2562224" cy="369332"/>
          </a:xfrm>
          <a:prstGeom prst="rect">
            <a:avLst/>
          </a:prstGeom>
          <a:noFill/>
        </p:spPr>
        <p:txBody>
          <a:bodyPr wrap="square" rtlCol="0">
            <a:spAutoFit/>
          </a:bodyPr>
          <a:lstStyle/>
          <a:p>
            <a:r>
              <a:rPr lang="en-CA" dirty="0"/>
              <a:t>Windows 10 Start Menu</a:t>
            </a:r>
          </a:p>
        </p:txBody>
      </p:sp>
      <p:sp>
        <p:nvSpPr>
          <p:cNvPr id="11" name="TextBox 10"/>
          <p:cNvSpPr txBox="1"/>
          <p:nvPr/>
        </p:nvSpPr>
        <p:spPr>
          <a:xfrm>
            <a:off x="7557815" y="105438"/>
            <a:ext cx="2324100" cy="369332"/>
          </a:xfrm>
          <a:prstGeom prst="rect">
            <a:avLst/>
          </a:prstGeom>
          <a:noFill/>
        </p:spPr>
        <p:txBody>
          <a:bodyPr wrap="square" rtlCol="0">
            <a:spAutoFit/>
          </a:bodyPr>
          <a:lstStyle/>
          <a:p>
            <a:r>
              <a:rPr lang="en-CA" dirty="0"/>
              <a:t>Windows 7 Start Menu</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91164" y="209550"/>
            <a:ext cx="3915321" cy="4753638"/>
          </a:xfrm>
          <a:prstGeom prst="rect">
            <a:avLst/>
          </a:prstGeom>
          <a:ln w="12700">
            <a:noFill/>
          </a:ln>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300" y="886726"/>
            <a:ext cx="5572125" cy="3944592"/>
          </a:xfrm>
          <a:prstGeom prst="rect">
            <a:avLst/>
          </a:prstGeom>
          <a:ln w="12700">
            <a:solidFill>
              <a:schemeClr val="tx1"/>
            </a:solidFill>
          </a:ln>
        </p:spPr>
      </p:pic>
      <p:grpSp>
        <p:nvGrpSpPr>
          <p:cNvPr id="20" name="Group 19"/>
          <p:cNvGrpSpPr/>
          <p:nvPr/>
        </p:nvGrpSpPr>
        <p:grpSpPr>
          <a:xfrm>
            <a:off x="6769757" y="4154422"/>
            <a:ext cx="3340757" cy="1556232"/>
            <a:chOff x="6769757" y="4154422"/>
            <a:chExt cx="3340757" cy="1556232"/>
          </a:xfrm>
        </p:grpSpPr>
        <p:sp>
          <p:nvSpPr>
            <p:cNvPr id="4" name="Line Callout 1 3"/>
            <p:cNvSpPr/>
            <p:nvPr/>
          </p:nvSpPr>
          <p:spPr>
            <a:xfrm>
              <a:off x="7791450" y="4154422"/>
              <a:ext cx="2319064" cy="314325"/>
            </a:xfrm>
            <a:prstGeom prst="borderCallout1">
              <a:avLst>
                <a:gd name="adj1" fmla="val 52083"/>
                <a:gd name="adj2" fmla="val 703"/>
                <a:gd name="adj3" fmla="val 385227"/>
                <a:gd name="adj4" fmla="val -22315"/>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TextBox 15"/>
            <p:cNvSpPr txBox="1"/>
            <p:nvPr/>
          </p:nvSpPr>
          <p:spPr>
            <a:xfrm>
              <a:off x="6769757" y="5372100"/>
              <a:ext cx="2181225" cy="338554"/>
            </a:xfrm>
            <a:prstGeom prst="rect">
              <a:avLst/>
            </a:prstGeom>
            <a:noFill/>
            <a:ln w="19050">
              <a:solidFill>
                <a:srgbClr val="7030A0"/>
              </a:solidFill>
            </a:ln>
          </p:spPr>
          <p:txBody>
            <a:bodyPr wrap="square" rtlCol="0">
              <a:spAutoFit/>
            </a:bodyPr>
            <a:lstStyle/>
            <a:p>
              <a:r>
                <a:rPr lang="en-CA" sz="1600" dirty="0"/>
                <a:t>Click on </a:t>
              </a:r>
              <a:r>
                <a:rPr lang="en-CA" sz="1600" b="1" i="1" dirty="0"/>
                <a:t>All Programs </a:t>
              </a:r>
            </a:p>
          </p:txBody>
        </p:sp>
      </p:grpSp>
      <p:grpSp>
        <p:nvGrpSpPr>
          <p:cNvPr id="19" name="Group 18"/>
          <p:cNvGrpSpPr/>
          <p:nvPr/>
        </p:nvGrpSpPr>
        <p:grpSpPr>
          <a:xfrm>
            <a:off x="514350" y="4311584"/>
            <a:ext cx="3143251" cy="1399070"/>
            <a:chOff x="514350" y="4311584"/>
            <a:chExt cx="3143251" cy="1399070"/>
          </a:xfrm>
        </p:grpSpPr>
        <p:sp>
          <p:nvSpPr>
            <p:cNvPr id="17" name="Line Callout 1 16"/>
            <p:cNvSpPr/>
            <p:nvPr/>
          </p:nvSpPr>
          <p:spPr>
            <a:xfrm>
              <a:off x="514350" y="4311584"/>
              <a:ext cx="800100" cy="247650"/>
            </a:xfrm>
            <a:prstGeom prst="borderCallout1">
              <a:avLst>
                <a:gd name="adj1" fmla="val 95673"/>
                <a:gd name="adj2" fmla="val 97620"/>
                <a:gd name="adj3" fmla="val 424039"/>
                <a:gd name="adj4" fmla="val 108096"/>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TextBox 17"/>
            <p:cNvSpPr txBox="1"/>
            <p:nvPr/>
          </p:nvSpPr>
          <p:spPr>
            <a:xfrm>
              <a:off x="528365" y="5372100"/>
              <a:ext cx="3129236" cy="338554"/>
            </a:xfrm>
            <a:prstGeom prst="rect">
              <a:avLst/>
            </a:prstGeom>
            <a:noFill/>
            <a:ln w="19050">
              <a:solidFill>
                <a:srgbClr val="7030A0"/>
              </a:solidFill>
            </a:ln>
          </p:spPr>
          <p:txBody>
            <a:bodyPr wrap="square" rtlCol="0">
              <a:spAutoFit/>
            </a:bodyPr>
            <a:lstStyle/>
            <a:p>
              <a:r>
                <a:rPr lang="en-CA" sz="1600" dirty="0"/>
                <a:t>Click on </a:t>
              </a:r>
              <a:r>
                <a:rPr lang="en-CA" sz="1600" b="1" i="1" dirty="0"/>
                <a:t>All Apps</a:t>
              </a:r>
              <a:r>
                <a:rPr lang="en-CA" sz="1600" dirty="0"/>
                <a:t> if you see it there.</a:t>
              </a:r>
              <a:r>
                <a:rPr lang="en-CA" sz="1600" b="1" i="1" dirty="0"/>
                <a:t> </a:t>
              </a:r>
            </a:p>
          </p:txBody>
        </p:sp>
      </p:grpSp>
    </p:spTree>
    <p:extLst>
      <p:ext uri="{BB962C8B-B14F-4D97-AF65-F5344CB8AC3E}">
        <p14:creationId xmlns:p14="http://schemas.microsoft.com/office/powerpoint/2010/main" val="1382483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ppt_w</p:attrName>
                                        </p:attrNameLst>
                                      </p:cBhvr>
                                      <p:tavLst>
                                        <p:tav tm="0">
                                          <p:val>
                                            <p:fltVal val="0"/>
                                          </p:val>
                                        </p:tav>
                                        <p:tav tm="100000">
                                          <p:val>
                                            <p:strVal val="#ppt_w"/>
                                          </p:val>
                                        </p:tav>
                                      </p:tavLst>
                                    </p:anim>
                                    <p:anim calcmode="lin" valueType="num">
                                      <p:cBhvr>
                                        <p:cTn id="8" dur="1000" fill="hold"/>
                                        <p:tgtEl>
                                          <p:spTgt spid="20"/>
                                        </p:tgtEl>
                                        <p:attrNameLst>
                                          <p:attrName>ppt_h</p:attrName>
                                        </p:attrNameLst>
                                      </p:cBhvr>
                                      <p:tavLst>
                                        <p:tav tm="0">
                                          <p:val>
                                            <p:fltVal val="0"/>
                                          </p:val>
                                        </p:tav>
                                        <p:tav tm="100000">
                                          <p:val>
                                            <p:strVal val="#ppt_h"/>
                                          </p:val>
                                        </p:tav>
                                      </p:tavLst>
                                    </p:anim>
                                    <p:anim calcmode="lin" valueType="num">
                                      <p:cBhvr>
                                        <p:cTn id="9" dur="1000" fill="hold"/>
                                        <p:tgtEl>
                                          <p:spTgt spid="20"/>
                                        </p:tgtEl>
                                        <p:attrNameLst>
                                          <p:attrName>style.rotation</p:attrName>
                                        </p:attrNameLst>
                                      </p:cBhvr>
                                      <p:tavLst>
                                        <p:tav tm="0">
                                          <p:val>
                                            <p:fltVal val="90"/>
                                          </p:val>
                                        </p:tav>
                                        <p:tav tm="100000">
                                          <p:val>
                                            <p:fltVal val="0"/>
                                          </p:val>
                                        </p:tav>
                                      </p:tavLst>
                                    </p:anim>
                                    <p:animEffect transition="in" filter="fade">
                                      <p:cBhvr>
                                        <p:cTn id="10" dur="1000"/>
                                        <p:tgtEl>
                                          <p:spTgt spid="20"/>
                                        </p:tgtEl>
                                      </p:cBhvr>
                                    </p:animEffect>
                                  </p:childTnLst>
                                </p:cTn>
                              </p:par>
                              <p:par>
                                <p:cTn id="11" presetID="3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p:cTn id="13" dur="1000" fill="hold"/>
                                        <p:tgtEl>
                                          <p:spTgt spid="19"/>
                                        </p:tgtEl>
                                        <p:attrNameLst>
                                          <p:attrName>ppt_w</p:attrName>
                                        </p:attrNameLst>
                                      </p:cBhvr>
                                      <p:tavLst>
                                        <p:tav tm="0">
                                          <p:val>
                                            <p:fltVal val="0"/>
                                          </p:val>
                                        </p:tav>
                                        <p:tav tm="100000">
                                          <p:val>
                                            <p:strVal val="#ppt_w"/>
                                          </p:val>
                                        </p:tav>
                                      </p:tavLst>
                                    </p:anim>
                                    <p:anim calcmode="lin" valueType="num">
                                      <p:cBhvr>
                                        <p:cTn id="14" dur="1000" fill="hold"/>
                                        <p:tgtEl>
                                          <p:spTgt spid="19"/>
                                        </p:tgtEl>
                                        <p:attrNameLst>
                                          <p:attrName>ppt_h</p:attrName>
                                        </p:attrNameLst>
                                      </p:cBhvr>
                                      <p:tavLst>
                                        <p:tav tm="0">
                                          <p:val>
                                            <p:fltVal val="0"/>
                                          </p:val>
                                        </p:tav>
                                        <p:tav tm="100000">
                                          <p:val>
                                            <p:strVal val="#ppt_h"/>
                                          </p:val>
                                        </p:tav>
                                      </p:tavLst>
                                    </p:anim>
                                    <p:anim calcmode="lin" valueType="num">
                                      <p:cBhvr>
                                        <p:cTn id="15" dur="1000" fill="hold"/>
                                        <p:tgtEl>
                                          <p:spTgt spid="19"/>
                                        </p:tgtEl>
                                        <p:attrNameLst>
                                          <p:attrName>style.rotation</p:attrName>
                                        </p:attrNameLst>
                                      </p:cBhvr>
                                      <p:tavLst>
                                        <p:tav tm="0">
                                          <p:val>
                                            <p:fltVal val="90"/>
                                          </p:val>
                                        </p:tav>
                                        <p:tav tm="100000">
                                          <p:val>
                                            <p:fltVal val="0"/>
                                          </p:val>
                                        </p:tav>
                                      </p:tavLst>
                                    </p:anim>
                                    <p:animEffect transition="in" filter="fade">
                                      <p:cBhvr>
                                        <p:cTn id="16"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9150" y="6861"/>
            <a:ext cx="2814501" cy="6858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6772" y="91870"/>
            <a:ext cx="3109503" cy="5697725"/>
          </a:xfrm>
          <a:prstGeom prst="rect">
            <a:avLst/>
          </a:prstGeom>
        </p:spPr>
      </p:pic>
      <p:sp>
        <p:nvSpPr>
          <p:cNvPr id="6" name="TextBox 5"/>
          <p:cNvSpPr txBox="1"/>
          <p:nvPr/>
        </p:nvSpPr>
        <p:spPr>
          <a:xfrm>
            <a:off x="850551" y="6861"/>
            <a:ext cx="2562224" cy="369332"/>
          </a:xfrm>
          <a:prstGeom prst="rect">
            <a:avLst/>
          </a:prstGeom>
          <a:noFill/>
        </p:spPr>
        <p:txBody>
          <a:bodyPr wrap="square" rtlCol="0">
            <a:spAutoFit/>
          </a:bodyPr>
          <a:lstStyle/>
          <a:p>
            <a:r>
              <a:rPr lang="en-CA" dirty="0"/>
              <a:t>Windows 10 Start Menu</a:t>
            </a:r>
          </a:p>
        </p:txBody>
      </p:sp>
      <p:sp>
        <p:nvSpPr>
          <p:cNvPr id="7" name="TextBox 6"/>
          <p:cNvSpPr txBox="1"/>
          <p:nvPr/>
        </p:nvSpPr>
        <p:spPr>
          <a:xfrm>
            <a:off x="6715125" y="-2446"/>
            <a:ext cx="2324100" cy="369332"/>
          </a:xfrm>
          <a:prstGeom prst="rect">
            <a:avLst/>
          </a:prstGeom>
          <a:noFill/>
        </p:spPr>
        <p:txBody>
          <a:bodyPr wrap="square" rtlCol="0">
            <a:spAutoFit/>
          </a:bodyPr>
          <a:lstStyle/>
          <a:p>
            <a:r>
              <a:rPr lang="en-CA" dirty="0"/>
              <a:t>Windows 7 Start Menu</a:t>
            </a:r>
          </a:p>
        </p:txBody>
      </p:sp>
      <p:sp>
        <p:nvSpPr>
          <p:cNvPr id="10" name="Line Callout 1 9"/>
          <p:cNvSpPr/>
          <p:nvPr/>
        </p:nvSpPr>
        <p:spPr>
          <a:xfrm>
            <a:off x="3672696" y="1418480"/>
            <a:ext cx="2341773" cy="342900"/>
          </a:xfrm>
          <a:prstGeom prst="borderCallout1">
            <a:avLst>
              <a:gd name="adj1" fmla="val 54861"/>
              <a:gd name="adj2" fmla="val 647"/>
              <a:gd name="adj3" fmla="val 47942"/>
              <a:gd name="adj4" fmla="val -108"/>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TextBox 10"/>
          <p:cNvSpPr txBox="1"/>
          <p:nvPr/>
        </p:nvSpPr>
        <p:spPr>
          <a:xfrm>
            <a:off x="191253" y="1251376"/>
            <a:ext cx="2790071" cy="338554"/>
          </a:xfrm>
          <a:prstGeom prst="rect">
            <a:avLst/>
          </a:prstGeom>
          <a:noFill/>
          <a:ln w="19050">
            <a:solidFill>
              <a:srgbClr val="00B0F0"/>
            </a:solidFill>
          </a:ln>
        </p:spPr>
        <p:txBody>
          <a:bodyPr wrap="square" rtlCol="0">
            <a:spAutoFit/>
          </a:bodyPr>
          <a:lstStyle/>
          <a:p>
            <a:r>
              <a:rPr lang="en-CA" sz="1600" dirty="0"/>
              <a:t>Click on </a:t>
            </a:r>
            <a:r>
              <a:rPr lang="en-CA" sz="1600" b="1" i="1" dirty="0"/>
              <a:t>Outlook 2016</a:t>
            </a:r>
          </a:p>
        </p:txBody>
      </p:sp>
      <p:sp>
        <p:nvSpPr>
          <p:cNvPr id="17" name="Line Callout 1 16"/>
          <p:cNvSpPr/>
          <p:nvPr/>
        </p:nvSpPr>
        <p:spPr>
          <a:xfrm>
            <a:off x="9053922" y="1535847"/>
            <a:ext cx="909228" cy="131028"/>
          </a:xfrm>
          <a:prstGeom prst="borderCallout1">
            <a:avLst>
              <a:gd name="adj1" fmla="val 10417"/>
              <a:gd name="adj2" fmla="val 363"/>
              <a:gd name="adj3" fmla="val 11082"/>
              <a:gd name="adj4" fmla="val -1124"/>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TextBox 18"/>
          <p:cNvSpPr txBox="1"/>
          <p:nvPr/>
        </p:nvSpPr>
        <p:spPr>
          <a:xfrm>
            <a:off x="6214820" y="1432084"/>
            <a:ext cx="2419350" cy="338554"/>
          </a:xfrm>
          <a:prstGeom prst="rect">
            <a:avLst/>
          </a:prstGeom>
          <a:noFill/>
          <a:ln w="19050">
            <a:solidFill>
              <a:schemeClr val="accent2"/>
            </a:solidFill>
          </a:ln>
        </p:spPr>
        <p:txBody>
          <a:bodyPr wrap="square" rtlCol="0">
            <a:spAutoFit/>
          </a:bodyPr>
          <a:lstStyle/>
          <a:p>
            <a:r>
              <a:rPr lang="en-CA" sz="1600" dirty="0"/>
              <a:t>Click on </a:t>
            </a:r>
            <a:r>
              <a:rPr lang="en-CA" sz="1600" b="1" i="1" dirty="0"/>
              <a:t>Outlook 2016</a:t>
            </a:r>
          </a:p>
        </p:txBody>
      </p:sp>
      <p:sp>
        <p:nvSpPr>
          <p:cNvPr id="2" name="TextBox 1"/>
          <p:cNvSpPr txBox="1"/>
          <p:nvPr/>
        </p:nvSpPr>
        <p:spPr>
          <a:xfrm>
            <a:off x="6755470" y="5937485"/>
            <a:ext cx="5219700" cy="646331"/>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r>
              <a:rPr lang="en-CA" dirty="0"/>
              <a:t>Be aware that Outlook 2013 will look slightly different when run in Windows 10 vs. Windows 7</a:t>
            </a:r>
          </a:p>
        </p:txBody>
      </p:sp>
      <p:cxnSp>
        <p:nvCxnSpPr>
          <p:cNvPr id="14" name="Straight Arrow Connector 13"/>
          <p:cNvCxnSpPr>
            <a:stCxn id="19" idx="3"/>
            <a:endCxn id="17" idx="2"/>
          </p:cNvCxnSpPr>
          <p:nvPr/>
        </p:nvCxnSpPr>
        <p:spPr>
          <a:xfrm>
            <a:off x="8634170" y="1601361"/>
            <a:ext cx="419752"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1" idx="3"/>
          </p:cNvCxnSpPr>
          <p:nvPr/>
        </p:nvCxnSpPr>
        <p:spPr>
          <a:xfrm>
            <a:off x="2981324" y="1420653"/>
            <a:ext cx="685801" cy="180708"/>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1036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par>
                                <p:cTn id="10" presetID="31"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1000" fill="hold"/>
                                        <p:tgtEl>
                                          <p:spTgt spid="11"/>
                                        </p:tgtEl>
                                        <p:attrNameLst>
                                          <p:attrName>ppt_w</p:attrName>
                                        </p:attrNameLst>
                                      </p:cBhvr>
                                      <p:tavLst>
                                        <p:tav tm="0">
                                          <p:val>
                                            <p:fltVal val="0"/>
                                          </p:val>
                                        </p:tav>
                                        <p:tav tm="100000">
                                          <p:val>
                                            <p:strVal val="#ppt_w"/>
                                          </p:val>
                                        </p:tav>
                                      </p:tavLst>
                                    </p:anim>
                                    <p:anim calcmode="lin" valueType="num">
                                      <p:cBhvr>
                                        <p:cTn id="13" dur="1000" fill="hold"/>
                                        <p:tgtEl>
                                          <p:spTgt spid="11"/>
                                        </p:tgtEl>
                                        <p:attrNameLst>
                                          <p:attrName>ppt_h</p:attrName>
                                        </p:attrNameLst>
                                      </p:cBhvr>
                                      <p:tavLst>
                                        <p:tav tm="0">
                                          <p:val>
                                            <p:fltVal val="0"/>
                                          </p:val>
                                        </p:tav>
                                        <p:tav tm="100000">
                                          <p:val>
                                            <p:strVal val="#ppt_h"/>
                                          </p:val>
                                        </p:tav>
                                      </p:tavLst>
                                    </p:anim>
                                    <p:anim calcmode="lin" valueType="num">
                                      <p:cBhvr>
                                        <p:cTn id="14" dur="1000" fill="hold"/>
                                        <p:tgtEl>
                                          <p:spTgt spid="11"/>
                                        </p:tgtEl>
                                        <p:attrNameLst>
                                          <p:attrName>style.rotation</p:attrName>
                                        </p:attrNameLst>
                                      </p:cBhvr>
                                      <p:tavLst>
                                        <p:tav tm="0">
                                          <p:val>
                                            <p:fltVal val="90"/>
                                          </p:val>
                                        </p:tav>
                                        <p:tav tm="100000">
                                          <p:val>
                                            <p:fltVal val="0"/>
                                          </p:val>
                                        </p:tav>
                                      </p:tavLst>
                                    </p:anim>
                                    <p:animEffect transition="in" filter="fade">
                                      <p:cBhvr>
                                        <p:cTn id="15" dur="1000"/>
                                        <p:tgtEl>
                                          <p:spTgt spid="11"/>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animEffect transition="in" filter="fade">
                                      <p:cBhvr>
                                        <p:cTn id="21" dur="500"/>
                                        <p:tgtEl>
                                          <p:spTgt spid="14"/>
                                        </p:tgtEl>
                                      </p:cBhvr>
                                    </p:animEffect>
                                  </p:childTnLst>
                                </p:cTn>
                              </p:par>
                              <p:par>
                                <p:cTn id="22" presetID="53" presetClass="entr" presetSubtype="16" fill="hold" nodeType="with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p:cTn id="24" dur="500" fill="hold"/>
                                        <p:tgtEl>
                                          <p:spTgt spid="22"/>
                                        </p:tgtEl>
                                        <p:attrNameLst>
                                          <p:attrName>ppt_w</p:attrName>
                                        </p:attrNameLst>
                                      </p:cBhvr>
                                      <p:tavLst>
                                        <p:tav tm="0">
                                          <p:val>
                                            <p:fltVal val="0"/>
                                          </p:val>
                                        </p:tav>
                                        <p:tav tm="100000">
                                          <p:val>
                                            <p:strVal val="#ppt_w"/>
                                          </p:val>
                                        </p:tav>
                                      </p:tavLst>
                                    </p:anim>
                                    <p:anim calcmode="lin" valueType="num">
                                      <p:cBhvr>
                                        <p:cTn id="25" dur="500" fill="hold"/>
                                        <p:tgtEl>
                                          <p:spTgt spid="22"/>
                                        </p:tgtEl>
                                        <p:attrNameLst>
                                          <p:attrName>ppt_h</p:attrName>
                                        </p:attrNameLst>
                                      </p:cBhvr>
                                      <p:tavLst>
                                        <p:tav tm="0">
                                          <p:val>
                                            <p:fltVal val="0"/>
                                          </p:val>
                                        </p:tav>
                                        <p:tav tm="100000">
                                          <p:val>
                                            <p:strVal val="#ppt_h"/>
                                          </p:val>
                                        </p:tav>
                                      </p:tavLst>
                                    </p:anim>
                                    <p:animEffect transition="in" filter="fade">
                                      <p:cBhvr>
                                        <p:cTn id="26" dur="500"/>
                                        <p:tgtEl>
                                          <p:spTgt spid="22"/>
                                        </p:tgtEl>
                                      </p:cBhvr>
                                    </p:animEffect>
                                  </p:childTnLst>
                                </p:cTn>
                              </p:par>
                            </p:childTnLst>
                          </p:cTn>
                        </p:par>
                        <p:par>
                          <p:cTn id="27" fill="hold">
                            <p:stCondLst>
                              <p:cond delay="1500"/>
                            </p:stCondLst>
                            <p:childTnLst>
                              <p:par>
                                <p:cTn id="28" presetID="53" presetClass="entr" presetSubtype="16" fill="hold" grpId="0" nodeType="afterEffect">
                                  <p:stCondLst>
                                    <p:cond delay="0"/>
                                  </p:stCondLst>
                                  <p:childTnLst>
                                    <p:set>
                                      <p:cBhvr>
                                        <p:cTn id="29" dur="1" fill="hold">
                                          <p:stCondLst>
                                            <p:cond delay="0"/>
                                          </p:stCondLst>
                                        </p:cTn>
                                        <p:tgtEl>
                                          <p:spTgt spid="17"/>
                                        </p:tgtEl>
                                        <p:attrNameLst>
                                          <p:attrName>style.visibility</p:attrName>
                                        </p:attrNameLst>
                                      </p:cBhvr>
                                      <p:to>
                                        <p:strVal val="visible"/>
                                      </p:to>
                                    </p:set>
                                    <p:anim calcmode="lin" valueType="num">
                                      <p:cBhvr>
                                        <p:cTn id="30" dur="500" fill="hold"/>
                                        <p:tgtEl>
                                          <p:spTgt spid="17"/>
                                        </p:tgtEl>
                                        <p:attrNameLst>
                                          <p:attrName>ppt_w</p:attrName>
                                        </p:attrNameLst>
                                      </p:cBhvr>
                                      <p:tavLst>
                                        <p:tav tm="0">
                                          <p:val>
                                            <p:fltVal val="0"/>
                                          </p:val>
                                        </p:tav>
                                        <p:tav tm="100000">
                                          <p:val>
                                            <p:strVal val="#ppt_w"/>
                                          </p:val>
                                        </p:tav>
                                      </p:tavLst>
                                    </p:anim>
                                    <p:anim calcmode="lin" valueType="num">
                                      <p:cBhvr>
                                        <p:cTn id="31" dur="500" fill="hold"/>
                                        <p:tgtEl>
                                          <p:spTgt spid="17"/>
                                        </p:tgtEl>
                                        <p:attrNameLst>
                                          <p:attrName>ppt_h</p:attrName>
                                        </p:attrNameLst>
                                      </p:cBhvr>
                                      <p:tavLst>
                                        <p:tav tm="0">
                                          <p:val>
                                            <p:fltVal val="0"/>
                                          </p:val>
                                        </p:tav>
                                        <p:tav tm="100000">
                                          <p:val>
                                            <p:strVal val="#ppt_h"/>
                                          </p:val>
                                        </p:tav>
                                      </p:tavLst>
                                    </p:anim>
                                    <p:animEffect transition="in" filter="fade">
                                      <p:cBhvr>
                                        <p:cTn id="32" dur="500"/>
                                        <p:tgtEl>
                                          <p:spTgt spid="17"/>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childTnLst>
                          </p:cTn>
                        </p:par>
                        <p:par>
                          <p:cTn id="38" fill="hold">
                            <p:stCondLst>
                              <p:cond delay="2000"/>
                            </p:stCondLst>
                            <p:childTnLst>
                              <p:par>
                                <p:cTn id="39" presetID="26" presetClass="emph" presetSubtype="0" fill="hold" grpId="1" nodeType="afterEffect">
                                  <p:stCondLst>
                                    <p:cond delay="0"/>
                                  </p:stCondLst>
                                  <p:childTnLst>
                                    <p:animEffect transition="out" filter="fade">
                                      <p:cBhvr>
                                        <p:cTn id="40" dur="500" tmFilter="0, 0; .2, .5; .8, .5; 1, 0"/>
                                        <p:tgtEl>
                                          <p:spTgt spid="17"/>
                                        </p:tgtEl>
                                      </p:cBhvr>
                                    </p:animEffect>
                                    <p:animScale>
                                      <p:cBhvr>
                                        <p:cTn id="41" dur="250" autoRev="1" fill="hold"/>
                                        <p:tgtEl>
                                          <p:spTgt spid="17"/>
                                        </p:tgtEl>
                                      </p:cBhvr>
                                      <p:by x="105000" y="105000"/>
                                    </p:animScale>
                                  </p:childTnLst>
                                </p:cTn>
                              </p:par>
                              <p:par>
                                <p:cTn id="42" presetID="26" presetClass="emph" presetSubtype="0" fill="hold" grpId="1" nodeType="withEffect">
                                  <p:stCondLst>
                                    <p:cond delay="0"/>
                                  </p:stCondLst>
                                  <p:childTnLst>
                                    <p:animEffect transition="out" filter="fade">
                                      <p:cBhvr>
                                        <p:cTn id="43" dur="500" tmFilter="0, 0; .2, .5; .8, .5; 1, 0"/>
                                        <p:tgtEl>
                                          <p:spTgt spid="10"/>
                                        </p:tgtEl>
                                      </p:cBhvr>
                                    </p:animEffect>
                                    <p:animScale>
                                      <p:cBhvr>
                                        <p:cTn id="44" dur="250" autoRev="1" fill="hold"/>
                                        <p:tgtEl>
                                          <p:spTgt spid="10"/>
                                        </p:tgtEl>
                                      </p:cBhvr>
                                      <p:by x="105000" y="105000"/>
                                    </p:animScale>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2"/>
                                        </p:tgtEl>
                                        <p:attrNameLst>
                                          <p:attrName>style.visibility</p:attrName>
                                        </p:attrNameLst>
                                      </p:cBhvr>
                                      <p:to>
                                        <p:strVal val="visible"/>
                                      </p:to>
                                    </p:set>
                                    <p:anim calcmode="lin" valueType="num">
                                      <p:cBhvr>
                                        <p:cTn id="49" dur="500" fill="hold"/>
                                        <p:tgtEl>
                                          <p:spTgt spid="2"/>
                                        </p:tgtEl>
                                        <p:attrNameLst>
                                          <p:attrName>ppt_w</p:attrName>
                                        </p:attrNameLst>
                                      </p:cBhvr>
                                      <p:tavLst>
                                        <p:tav tm="0">
                                          <p:val>
                                            <p:fltVal val="0"/>
                                          </p:val>
                                        </p:tav>
                                        <p:tav tm="100000">
                                          <p:val>
                                            <p:strVal val="#ppt_w"/>
                                          </p:val>
                                        </p:tav>
                                      </p:tavLst>
                                    </p:anim>
                                    <p:anim calcmode="lin" valueType="num">
                                      <p:cBhvr>
                                        <p:cTn id="50" dur="500" fill="hold"/>
                                        <p:tgtEl>
                                          <p:spTgt spid="2"/>
                                        </p:tgtEl>
                                        <p:attrNameLst>
                                          <p:attrName>ppt_h</p:attrName>
                                        </p:attrNameLst>
                                      </p:cBhvr>
                                      <p:tavLst>
                                        <p:tav tm="0">
                                          <p:val>
                                            <p:fltVal val="0"/>
                                          </p:val>
                                        </p:tav>
                                        <p:tav tm="100000">
                                          <p:val>
                                            <p:strVal val="#ppt_h"/>
                                          </p:val>
                                        </p:tav>
                                      </p:tavLst>
                                    </p:anim>
                                    <p:animEffect transition="in" filter="fade">
                                      <p:cBhvr>
                                        <p:cTn id="51" dur="500"/>
                                        <p:tgtEl>
                                          <p:spTgt spid="2"/>
                                        </p:tgtEl>
                                      </p:cBhvr>
                                    </p:animEffect>
                                  </p:childTnLst>
                                </p:cTn>
                              </p:par>
                            </p:childTnLst>
                          </p:cTn>
                        </p:par>
                        <p:par>
                          <p:cTn id="52" fill="hold">
                            <p:stCondLst>
                              <p:cond delay="500"/>
                            </p:stCondLst>
                            <p:childTnLst>
                              <p:par>
                                <p:cTn id="53" presetID="26" presetClass="emph" presetSubtype="0" fill="hold" grpId="1" nodeType="afterEffect">
                                  <p:stCondLst>
                                    <p:cond delay="0"/>
                                  </p:stCondLst>
                                  <p:childTnLst>
                                    <p:animEffect transition="out" filter="fade">
                                      <p:cBhvr>
                                        <p:cTn id="54" dur="500" tmFilter="0, 0; .2, .5; .8, .5; 1, 0"/>
                                        <p:tgtEl>
                                          <p:spTgt spid="2"/>
                                        </p:tgtEl>
                                      </p:cBhvr>
                                    </p:animEffect>
                                    <p:animScale>
                                      <p:cBhvr>
                                        <p:cTn id="55"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P spid="17" grpId="0" animBg="1"/>
      <p:bldP spid="17" grpId="1" animBg="1"/>
      <p:bldP spid="19" grpId="0" animBg="1"/>
      <p:bldP spid="2" grpId="0" animBg="1"/>
      <p:bldP spid="2" grpId="1"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41945</TotalTime>
  <Words>2805</Words>
  <Application>Microsoft Office PowerPoint</Application>
  <PresentationFormat>Widescreen</PresentationFormat>
  <Paragraphs>435</Paragraphs>
  <Slides>51</Slides>
  <Notes>3</Notes>
  <HiddenSlides>0</HiddenSlides>
  <MMClips>2</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51</vt:i4>
      </vt:variant>
    </vt:vector>
  </HeadingPairs>
  <TitlesOfParts>
    <vt:vector size="59" baseType="lpstr">
      <vt:lpstr>Arial</vt:lpstr>
      <vt:lpstr>Calibri</vt:lpstr>
      <vt:lpstr>Calibri Light</vt:lpstr>
      <vt:lpstr>Comic Sans MS</vt:lpstr>
      <vt:lpstr>Times New Roman</vt:lpstr>
      <vt:lpstr>Wingdings</vt:lpstr>
      <vt:lpstr>Office Theme</vt:lpstr>
      <vt:lpstr>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NITHA IT Helpdesk  helpdesk@nitha.com  1(844)486-4842</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Netterville</dc:creator>
  <cp:lastModifiedBy>Peter N</cp:lastModifiedBy>
  <cp:revision>742</cp:revision>
  <dcterms:created xsi:type="dcterms:W3CDTF">2017-09-29T13:57:00Z</dcterms:created>
  <dcterms:modified xsi:type="dcterms:W3CDTF">2020-06-04T16:02:54Z</dcterms:modified>
</cp:coreProperties>
</file>