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257" r:id="rId5"/>
    <p:sldId id="258" r:id="rId6"/>
    <p:sldId id="259" r:id="rId7"/>
    <p:sldId id="375" r:id="rId8"/>
    <p:sldId id="376" r:id="rId9"/>
    <p:sldId id="380" r:id="rId10"/>
    <p:sldId id="381" r:id="rId11"/>
    <p:sldId id="382" r:id="rId12"/>
    <p:sldId id="377" r:id="rId13"/>
    <p:sldId id="383" r:id="rId14"/>
    <p:sldId id="379" r:id="rId15"/>
    <p:sldId id="384" r:id="rId16"/>
    <p:sldId id="385" r:id="rId17"/>
    <p:sldId id="386" r:id="rId18"/>
    <p:sldId id="387" r:id="rId19"/>
    <p:sldId id="378" r:id="rId20"/>
    <p:sldId id="389" r:id="rId21"/>
    <p:sldId id="388" r:id="rId22"/>
    <p:sldId id="390" r:id="rId23"/>
    <p:sldId id="391" r:id="rId24"/>
    <p:sldId id="393" r:id="rId25"/>
    <p:sldId id="392" r:id="rId26"/>
    <p:sldId id="394" r:id="rId27"/>
    <p:sldId id="395" r:id="rId28"/>
    <p:sldId id="396" r:id="rId29"/>
    <p:sldId id="399" r:id="rId30"/>
    <p:sldId id="402" r:id="rId31"/>
    <p:sldId id="403" r:id="rId32"/>
    <p:sldId id="401" r:id="rId33"/>
    <p:sldId id="404" r:id="rId34"/>
    <p:sldId id="398" r:id="rId35"/>
    <p:sldId id="405" r:id="rId36"/>
    <p:sldId id="406" r:id="rId37"/>
    <p:sldId id="407" r:id="rId38"/>
    <p:sldId id="350" r:id="rId39"/>
    <p:sldId id="408" r:id="rId40"/>
    <p:sldId id="26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CAE"/>
    <a:srgbClr val="FFF7F7"/>
    <a:srgbClr val="FF99FF"/>
    <a:srgbClr val="F4EDF9"/>
    <a:srgbClr val="F4F9F1"/>
    <a:srgbClr val="FDF1E9"/>
    <a:srgbClr val="9BE5FF"/>
    <a:srgbClr val="57D3FF"/>
    <a:srgbClr val="F2F2F2"/>
    <a:srgbClr val="F5B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107" autoAdjust="0"/>
    <p:restoredTop sz="94660"/>
  </p:normalViewPr>
  <p:slideViewPr>
    <p:cSldViewPr snapToGrid="0">
      <p:cViewPr varScale="1">
        <p:scale>
          <a:sx n="115" d="100"/>
          <a:sy n="115" d="100"/>
        </p:scale>
        <p:origin x="91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0ADE9CFF-3D60-446A-AC6E-21CBA005533E}"/>
    <pc:docChg chg="delSld modSld">
      <pc:chgData name="help desk" userId="076106f8-e622-4bba-bf8d-41b4b1aaf204" providerId="ADAL" clId="{0ADE9CFF-3D60-446A-AC6E-21CBA005533E}" dt="2024-06-25T14:07:09.806" v="2" actId="1076"/>
      <pc:docMkLst>
        <pc:docMk/>
      </pc:docMkLst>
      <pc:sldChg chg="del">
        <pc:chgData name="help desk" userId="076106f8-e622-4bba-bf8d-41b4b1aaf204" providerId="ADAL" clId="{0ADE9CFF-3D60-446A-AC6E-21CBA005533E}" dt="2024-06-24T20:08:23.692" v="0" actId="2696"/>
        <pc:sldMkLst>
          <pc:docMk/>
          <pc:sldMk cId="1625631789" sldId="256"/>
        </pc:sldMkLst>
      </pc:sldChg>
      <pc:sldChg chg="modSp">
        <pc:chgData name="help desk" userId="076106f8-e622-4bba-bf8d-41b4b1aaf204" providerId="ADAL" clId="{0ADE9CFF-3D60-446A-AC6E-21CBA005533E}" dt="2024-06-25T14:07:09.806" v="2" actId="1076"/>
        <pc:sldMkLst>
          <pc:docMk/>
          <pc:sldMk cId="2847858403" sldId="257"/>
        </pc:sldMkLst>
        <pc:picChg chg="mod">
          <ac:chgData name="help desk" userId="076106f8-e622-4bba-bf8d-41b4b1aaf204" providerId="ADAL" clId="{0ADE9CFF-3D60-446A-AC6E-21CBA005533E}" dt="2024-06-25T14:07:09.806" v="2" actId="1076"/>
          <ac:picMkLst>
            <pc:docMk/>
            <pc:sldMk cId="2847858403" sldId="257"/>
            <ac:picMk id="15362" creationId="{00000000-0000-0000-0000-000000000000}"/>
          </ac:picMkLst>
        </pc:picChg>
      </pc:sldChg>
      <pc:sldChg chg="del">
        <pc:chgData name="help desk" userId="076106f8-e622-4bba-bf8d-41b4b1aaf204" providerId="ADAL" clId="{0ADE9CFF-3D60-446A-AC6E-21CBA005533E}" dt="2024-06-24T20:08:23.692" v="0" actId="2696"/>
        <pc:sldMkLst>
          <pc:docMk/>
          <pc:sldMk cId="3038758337" sldId="263"/>
        </pc:sldMkLst>
      </pc:sldChg>
      <pc:sldChg chg="del">
        <pc:chgData name="help desk" userId="076106f8-e622-4bba-bf8d-41b4b1aaf204" providerId="ADAL" clId="{0ADE9CFF-3D60-446A-AC6E-21CBA005533E}" dt="2024-06-24T20:08:23.692" v="0" actId="2696"/>
        <pc:sldMkLst>
          <pc:docMk/>
          <pc:sldMk cId="1538006657" sldId="264"/>
        </pc:sldMkLst>
      </pc:sldChg>
      <pc:sldChg chg="del">
        <pc:chgData name="help desk" userId="076106f8-e622-4bba-bf8d-41b4b1aaf204" providerId="ADAL" clId="{0ADE9CFF-3D60-446A-AC6E-21CBA005533E}" dt="2024-06-24T20:08:23.692" v="0" actId="2696"/>
        <pc:sldMkLst>
          <pc:docMk/>
          <pc:sldMk cId="2521371328" sldId="265"/>
        </pc:sldMkLst>
      </pc:sldChg>
      <pc:sldChg chg="del">
        <pc:chgData name="help desk" userId="076106f8-e622-4bba-bf8d-41b4b1aaf204" providerId="ADAL" clId="{0ADE9CFF-3D60-446A-AC6E-21CBA005533E}" dt="2024-06-24T20:08:23.692" v="0" actId="2696"/>
        <pc:sldMkLst>
          <pc:docMk/>
          <pc:sldMk cId="212212897" sldId="266"/>
        </pc:sldMkLst>
      </pc:sldChg>
      <pc:sldChg chg="del">
        <pc:chgData name="help desk" userId="076106f8-e622-4bba-bf8d-41b4b1aaf204" providerId="ADAL" clId="{0ADE9CFF-3D60-446A-AC6E-21CBA005533E}" dt="2024-06-24T20:08:23.692" v="0" actId="2696"/>
        <pc:sldMkLst>
          <pc:docMk/>
          <pc:sldMk cId="2651532878" sldId="267"/>
        </pc:sldMkLst>
      </pc:sldChg>
      <pc:sldChg chg="del">
        <pc:chgData name="help desk" userId="076106f8-e622-4bba-bf8d-41b4b1aaf204" providerId="ADAL" clId="{0ADE9CFF-3D60-446A-AC6E-21CBA005533E}" dt="2024-06-24T22:24:22.678" v="1" actId="2696"/>
        <pc:sldMkLst>
          <pc:docMk/>
          <pc:sldMk cId="2314503019" sldId="408"/>
        </pc:sldMkLst>
      </pc:sldChg>
      <pc:sldChg chg="del">
        <pc:chgData name="help desk" userId="076106f8-e622-4bba-bf8d-41b4b1aaf204" providerId="ADAL" clId="{0ADE9CFF-3D60-446A-AC6E-21CBA005533E}" dt="2024-06-24T20:08:23.692" v="0" actId="2696"/>
        <pc:sldMkLst>
          <pc:docMk/>
          <pc:sldMk cId="528791687" sldId="409"/>
        </pc:sldMkLst>
      </pc:sldChg>
      <pc:sldChg chg="del">
        <pc:chgData name="help desk" userId="076106f8-e622-4bba-bf8d-41b4b1aaf204" providerId="ADAL" clId="{0ADE9CFF-3D60-446A-AC6E-21CBA005533E}" dt="2024-06-24T20:08:23.692" v="0" actId="2696"/>
        <pc:sldMkLst>
          <pc:docMk/>
          <pc:sldMk cId="3318881279" sldId="410"/>
        </pc:sldMkLst>
      </pc:sldChg>
      <pc:sldChg chg="del">
        <pc:chgData name="help desk" userId="076106f8-e622-4bba-bf8d-41b4b1aaf204" providerId="ADAL" clId="{0ADE9CFF-3D60-446A-AC6E-21CBA005533E}" dt="2024-06-24T20:08:23.692" v="0" actId="2696"/>
        <pc:sldMkLst>
          <pc:docMk/>
          <pc:sldMk cId="3816924526" sldId="411"/>
        </pc:sldMkLst>
      </pc:sldChg>
      <pc:sldChg chg="del">
        <pc:chgData name="help desk" userId="076106f8-e622-4bba-bf8d-41b4b1aaf204" providerId="ADAL" clId="{0ADE9CFF-3D60-446A-AC6E-21CBA005533E}" dt="2024-06-24T20:08:23.692" v="0" actId="2696"/>
        <pc:sldMkLst>
          <pc:docMk/>
          <pc:sldMk cId="1332410728" sldId="412"/>
        </pc:sldMkLst>
      </pc:sldChg>
    </pc:docChg>
  </pc:docChgLst>
  <pc:docChgLst>
    <pc:chgData name="help desk" userId="076106f8-e622-4bba-bf8d-41b4b1aaf204" providerId="ADAL" clId="{61E7B702-50C0-463D-9B5D-0B12DB38735E}"/>
    <pc:docChg chg="modSld">
      <pc:chgData name="help desk" userId="076106f8-e622-4bba-bf8d-41b4b1aaf204" providerId="ADAL" clId="{61E7B702-50C0-463D-9B5D-0B12DB38735E}" dt="2024-07-29T15:10:03.673" v="323" actId="1038"/>
      <pc:docMkLst>
        <pc:docMk/>
      </pc:docMkLst>
      <pc:sldChg chg="modSp mod modAnim">
        <pc:chgData name="help desk" userId="076106f8-e622-4bba-bf8d-41b4b1aaf204" providerId="ADAL" clId="{61E7B702-50C0-463D-9B5D-0B12DB38735E}" dt="2024-07-29T14:46:45.304" v="140"/>
        <pc:sldMkLst>
          <pc:docMk/>
          <pc:sldMk cId="3125298073" sldId="258"/>
        </pc:sldMkLst>
        <pc:spChg chg="mod">
          <ac:chgData name="help desk" userId="076106f8-e622-4bba-bf8d-41b4b1aaf204" providerId="ADAL" clId="{61E7B702-50C0-463D-9B5D-0B12DB38735E}" dt="2024-07-29T14:45:33.074" v="134" actId="14100"/>
          <ac:spMkLst>
            <pc:docMk/>
            <pc:sldMk cId="3125298073" sldId="258"/>
            <ac:spMk id="15" creationId="{1D08FB72-70EC-47FE-AD8C-E22DB09BFB55}"/>
          </ac:spMkLst>
        </pc:spChg>
        <pc:picChg chg="mod">
          <ac:chgData name="help desk" userId="076106f8-e622-4bba-bf8d-41b4b1aaf204" providerId="ADAL" clId="{61E7B702-50C0-463D-9B5D-0B12DB38735E}" dt="2024-07-29T14:46:04.192" v="139" actId="14100"/>
          <ac:picMkLst>
            <pc:docMk/>
            <pc:sldMk cId="3125298073" sldId="258"/>
            <ac:picMk id="8" creationId="{50AEF59F-6377-4C96-8121-717DD70607BC}"/>
          </ac:picMkLst>
        </pc:picChg>
        <pc:picChg chg="mod">
          <ac:chgData name="help desk" userId="076106f8-e622-4bba-bf8d-41b4b1aaf204" providerId="ADAL" clId="{61E7B702-50C0-463D-9B5D-0B12DB38735E}" dt="2024-07-29T14:45:21.192" v="132" actId="14100"/>
          <ac:picMkLst>
            <pc:docMk/>
            <pc:sldMk cId="3125298073" sldId="258"/>
            <ac:picMk id="12" creationId="{EB3497C1-5BF2-4018-ADCD-9EEE0E9204AF}"/>
          </ac:picMkLst>
        </pc:picChg>
        <pc:picChg chg="mod">
          <ac:chgData name="help desk" userId="076106f8-e622-4bba-bf8d-41b4b1aaf204" providerId="ADAL" clId="{61E7B702-50C0-463D-9B5D-0B12DB38735E}" dt="2024-07-29T14:45:27.853" v="133" actId="1076"/>
          <ac:picMkLst>
            <pc:docMk/>
            <pc:sldMk cId="3125298073" sldId="258"/>
            <ac:picMk id="14" creationId="{B4B189C6-647C-466F-B2AD-8DDA54AE68C7}"/>
          </ac:picMkLst>
        </pc:picChg>
      </pc:sldChg>
      <pc:sldChg chg="modAnim">
        <pc:chgData name="help desk" userId="076106f8-e622-4bba-bf8d-41b4b1aaf204" providerId="ADAL" clId="{61E7B702-50C0-463D-9B5D-0B12DB38735E}" dt="2024-07-29T14:53:34.960" v="151"/>
        <pc:sldMkLst>
          <pc:docMk/>
          <pc:sldMk cId="3443636487" sldId="259"/>
        </pc:sldMkLst>
      </pc:sldChg>
      <pc:sldChg chg="modSp mod">
        <pc:chgData name="help desk" userId="076106f8-e622-4bba-bf8d-41b4b1aaf204" providerId="ADAL" clId="{61E7B702-50C0-463D-9B5D-0B12DB38735E}" dt="2024-07-16T17:39:31.303" v="106" actId="692"/>
        <pc:sldMkLst>
          <pc:docMk/>
          <pc:sldMk cId="1075878489" sldId="350"/>
        </pc:sldMkLst>
        <pc:spChg chg="mod">
          <ac:chgData name="help desk" userId="076106f8-e622-4bba-bf8d-41b4b1aaf204" providerId="ADAL" clId="{61E7B702-50C0-463D-9B5D-0B12DB38735E}" dt="2024-07-16T17:39:31.303" v="106" actId="692"/>
          <ac:spMkLst>
            <pc:docMk/>
            <pc:sldMk cId="1075878489" sldId="350"/>
            <ac:spMk id="13" creationId="{3960DB36-9ED3-4EBD-98CC-469160B8CD27}"/>
          </ac:spMkLst>
        </pc:spChg>
        <pc:spChg chg="mod">
          <ac:chgData name="help desk" userId="076106f8-e622-4bba-bf8d-41b4b1aaf204" providerId="ADAL" clId="{61E7B702-50C0-463D-9B5D-0B12DB38735E}" dt="2024-07-16T17:39:31.303" v="106" actId="692"/>
          <ac:spMkLst>
            <pc:docMk/>
            <pc:sldMk cId="1075878489" sldId="350"/>
            <ac:spMk id="14" creationId="{8ABC0454-A045-43BC-A04A-E739399277D8}"/>
          </ac:spMkLst>
        </pc:spChg>
        <pc:spChg chg="mod">
          <ac:chgData name="help desk" userId="076106f8-e622-4bba-bf8d-41b4b1aaf204" providerId="ADAL" clId="{61E7B702-50C0-463D-9B5D-0B12DB38735E}" dt="2024-07-16T17:39:31.303" v="106" actId="692"/>
          <ac:spMkLst>
            <pc:docMk/>
            <pc:sldMk cId="1075878489" sldId="350"/>
            <ac:spMk id="15" creationId="{D06835B7-81A6-4ED3-9730-0D514AE44A0E}"/>
          </ac:spMkLst>
        </pc:spChg>
        <pc:spChg chg="mod">
          <ac:chgData name="help desk" userId="076106f8-e622-4bba-bf8d-41b4b1aaf204" providerId="ADAL" clId="{61E7B702-50C0-463D-9B5D-0B12DB38735E}" dt="2024-07-16T17:39:31.303" v="106" actId="692"/>
          <ac:spMkLst>
            <pc:docMk/>
            <pc:sldMk cId="1075878489" sldId="350"/>
            <ac:spMk id="16" creationId="{A2478A8A-3C88-4187-BC93-07F4A1FD10AC}"/>
          </ac:spMkLst>
        </pc:spChg>
        <pc:spChg chg="mod">
          <ac:chgData name="help desk" userId="076106f8-e622-4bba-bf8d-41b4b1aaf204" providerId="ADAL" clId="{61E7B702-50C0-463D-9B5D-0B12DB38735E}" dt="2024-07-16T17:39:31.303" v="106" actId="692"/>
          <ac:spMkLst>
            <pc:docMk/>
            <pc:sldMk cId="1075878489" sldId="350"/>
            <ac:spMk id="17" creationId="{5F42011E-27A3-4AE6-B5D0-E3EB5CBA868E}"/>
          </ac:spMkLst>
        </pc:spChg>
        <pc:spChg chg="mod">
          <ac:chgData name="help desk" userId="076106f8-e622-4bba-bf8d-41b4b1aaf204" providerId="ADAL" clId="{61E7B702-50C0-463D-9B5D-0B12DB38735E}" dt="2024-07-16T17:39:31.303" v="106" actId="692"/>
          <ac:spMkLst>
            <pc:docMk/>
            <pc:sldMk cId="1075878489" sldId="350"/>
            <ac:spMk id="18" creationId="{A31D1F8D-DA96-4E61-A4D3-0B4AB03345A5}"/>
          </ac:spMkLst>
        </pc:spChg>
        <pc:spChg chg="mod">
          <ac:chgData name="help desk" userId="076106f8-e622-4bba-bf8d-41b4b1aaf204" providerId="ADAL" clId="{61E7B702-50C0-463D-9B5D-0B12DB38735E}" dt="2024-07-16T17:39:31.303" v="106" actId="692"/>
          <ac:spMkLst>
            <pc:docMk/>
            <pc:sldMk cId="1075878489" sldId="350"/>
            <ac:spMk id="23" creationId="{1807B0E3-BBE3-4016-A1AE-26F1ADAFE4CE}"/>
          </ac:spMkLst>
        </pc:spChg>
        <pc:spChg chg="mod">
          <ac:chgData name="help desk" userId="076106f8-e622-4bba-bf8d-41b4b1aaf204" providerId="ADAL" clId="{61E7B702-50C0-463D-9B5D-0B12DB38735E}" dt="2024-07-16T17:39:31.303" v="106" actId="692"/>
          <ac:spMkLst>
            <pc:docMk/>
            <pc:sldMk cId="1075878489" sldId="350"/>
            <ac:spMk id="28" creationId="{5CA38C45-E2D0-49DB-AB5E-78B0C2D57791}"/>
          </ac:spMkLst>
        </pc:spChg>
        <pc:spChg chg="mod">
          <ac:chgData name="help desk" userId="076106f8-e622-4bba-bf8d-41b4b1aaf204" providerId="ADAL" clId="{61E7B702-50C0-463D-9B5D-0B12DB38735E}" dt="2024-07-16T17:39:31.303" v="106" actId="692"/>
          <ac:spMkLst>
            <pc:docMk/>
            <pc:sldMk cId="1075878489" sldId="350"/>
            <ac:spMk id="29" creationId="{23DB5297-352B-4D27-8BCD-D69FDF33862B}"/>
          </ac:spMkLst>
        </pc:spChg>
        <pc:spChg chg="mod">
          <ac:chgData name="help desk" userId="076106f8-e622-4bba-bf8d-41b4b1aaf204" providerId="ADAL" clId="{61E7B702-50C0-463D-9B5D-0B12DB38735E}" dt="2024-07-16T17:39:31.303" v="106" actId="692"/>
          <ac:spMkLst>
            <pc:docMk/>
            <pc:sldMk cId="1075878489" sldId="350"/>
            <ac:spMk id="30" creationId="{82D14019-C7EF-4F2A-A826-DE2A0B00006B}"/>
          </ac:spMkLst>
        </pc:spChg>
      </pc:sldChg>
      <pc:sldChg chg="modAnim">
        <pc:chgData name="help desk" userId="076106f8-e622-4bba-bf8d-41b4b1aaf204" providerId="ADAL" clId="{61E7B702-50C0-463D-9B5D-0B12DB38735E}" dt="2024-07-29T14:55:19.745" v="161"/>
        <pc:sldMkLst>
          <pc:docMk/>
          <pc:sldMk cId="582156921" sldId="375"/>
        </pc:sldMkLst>
      </pc:sldChg>
      <pc:sldChg chg="modAnim">
        <pc:chgData name="help desk" userId="076106f8-e622-4bba-bf8d-41b4b1aaf204" providerId="ADAL" clId="{61E7B702-50C0-463D-9B5D-0B12DB38735E}" dt="2024-07-29T14:57:45.614" v="168"/>
        <pc:sldMkLst>
          <pc:docMk/>
          <pc:sldMk cId="1356542265" sldId="376"/>
        </pc:sldMkLst>
      </pc:sldChg>
      <pc:sldChg chg="modSp mod">
        <pc:chgData name="help desk" userId="076106f8-e622-4bba-bf8d-41b4b1aaf204" providerId="ADAL" clId="{61E7B702-50C0-463D-9B5D-0B12DB38735E}" dt="2024-07-16T17:25:24.079" v="8" actId="207"/>
        <pc:sldMkLst>
          <pc:docMk/>
          <pc:sldMk cId="1250780866" sldId="377"/>
        </pc:sldMkLst>
        <pc:spChg chg="mod">
          <ac:chgData name="help desk" userId="076106f8-e622-4bba-bf8d-41b4b1aaf204" providerId="ADAL" clId="{61E7B702-50C0-463D-9B5D-0B12DB38735E}" dt="2024-07-16T17:25:15.349" v="7" actId="207"/>
          <ac:spMkLst>
            <pc:docMk/>
            <pc:sldMk cId="1250780866" sldId="377"/>
            <ac:spMk id="3" creationId="{6F98C1EA-AB71-44BB-B8B1-AC6800682EA0}"/>
          </ac:spMkLst>
        </pc:spChg>
        <pc:spChg chg="mod">
          <ac:chgData name="help desk" userId="076106f8-e622-4bba-bf8d-41b4b1aaf204" providerId="ADAL" clId="{61E7B702-50C0-463D-9B5D-0B12DB38735E}" dt="2024-07-16T17:25:24.079" v="8" actId="207"/>
          <ac:spMkLst>
            <pc:docMk/>
            <pc:sldMk cId="1250780866" sldId="377"/>
            <ac:spMk id="7" creationId="{0E03863D-6917-42AD-868E-B082225B65B0}"/>
          </ac:spMkLst>
        </pc:spChg>
        <pc:spChg chg="mod">
          <ac:chgData name="help desk" userId="076106f8-e622-4bba-bf8d-41b4b1aaf204" providerId="ADAL" clId="{61E7B702-50C0-463D-9B5D-0B12DB38735E}" dt="2024-07-16T17:25:15.349" v="7" actId="207"/>
          <ac:spMkLst>
            <pc:docMk/>
            <pc:sldMk cId="1250780866" sldId="377"/>
            <ac:spMk id="8" creationId="{09177522-D1F7-44D0-AEC1-6741ED0D8C1A}"/>
          </ac:spMkLst>
        </pc:spChg>
        <pc:spChg chg="mod">
          <ac:chgData name="help desk" userId="076106f8-e622-4bba-bf8d-41b4b1aaf204" providerId="ADAL" clId="{61E7B702-50C0-463D-9B5D-0B12DB38735E}" dt="2024-07-16T17:25:15.349" v="7" actId="207"/>
          <ac:spMkLst>
            <pc:docMk/>
            <pc:sldMk cId="1250780866" sldId="377"/>
            <ac:spMk id="11" creationId="{9149080C-BC88-4499-BCE7-0B8270723A57}"/>
          </ac:spMkLst>
        </pc:spChg>
        <pc:cxnChg chg="mod">
          <ac:chgData name="help desk" userId="076106f8-e622-4bba-bf8d-41b4b1aaf204" providerId="ADAL" clId="{61E7B702-50C0-463D-9B5D-0B12DB38735E}" dt="2024-07-16T17:25:05.188" v="5" actId="692"/>
          <ac:cxnSpMkLst>
            <pc:docMk/>
            <pc:sldMk cId="1250780866" sldId="377"/>
            <ac:cxnSpMk id="6" creationId="{C541DA60-9605-4772-A91F-CD4253DD730B}"/>
          </ac:cxnSpMkLst>
        </pc:cxnChg>
        <pc:cxnChg chg="mod">
          <ac:chgData name="help desk" userId="076106f8-e622-4bba-bf8d-41b4b1aaf204" providerId="ADAL" clId="{61E7B702-50C0-463D-9B5D-0B12DB38735E}" dt="2024-07-16T17:25:05.188" v="5" actId="692"/>
          <ac:cxnSpMkLst>
            <pc:docMk/>
            <pc:sldMk cId="1250780866" sldId="377"/>
            <ac:cxnSpMk id="10" creationId="{DDF6E1D0-DDC4-4186-95E1-63A86FC7754D}"/>
          </ac:cxnSpMkLst>
        </pc:cxnChg>
        <pc:cxnChg chg="mod">
          <ac:chgData name="help desk" userId="076106f8-e622-4bba-bf8d-41b4b1aaf204" providerId="ADAL" clId="{61E7B702-50C0-463D-9B5D-0B12DB38735E}" dt="2024-07-16T17:25:05.188" v="5" actId="692"/>
          <ac:cxnSpMkLst>
            <pc:docMk/>
            <pc:sldMk cId="1250780866" sldId="377"/>
            <ac:cxnSpMk id="13" creationId="{30861B28-0711-4D94-96D0-BE2BF56B3F15}"/>
          </ac:cxnSpMkLst>
        </pc:cxnChg>
      </pc:sldChg>
      <pc:sldChg chg="modSp mod">
        <pc:chgData name="help desk" userId="076106f8-e622-4bba-bf8d-41b4b1aaf204" providerId="ADAL" clId="{61E7B702-50C0-463D-9B5D-0B12DB38735E}" dt="2024-07-16T17:28:48.058" v="30" actId="14100"/>
        <pc:sldMkLst>
          <pc:docMk/>
          <pc:sldMk cId="2407130280" sldId="378"/>
        </pc:sldMkLst>
        <pc:spChg chg="mod">
          <ac:chgData name="help desk" userId="076106f8-e622-4bba-bf8d-41b4b1aaf204" providerId="ADAL" clId="{61E7B702-50C0-463D-9B5D-0B12DB38735E}" dt="2024-07-16T17:28:48.058" v="30" actId="14100"/>
          <ac:spMkLst>
            <pc:docMk/>
            <pc:sldMk cId="2407130280" sldId="378"/>
            <ac:spMk id="2" creationId="{10E68DCC-DA20-4786-A3B1-7E247861B3CC}"/>
          </ac:spMkLst>
        </pc:spChg>
        <pc:spChg chg="mod">
          <ac:chgData name="help desk" userId="076106f8-e622-4bba-bf8d-41b4b1aaf204" providerId="ADAL" clId="{61E7B702-50C0-463D-9B5D-0B12DB38735E}" dt="2024-07-16T17:28:23.529" v="28" actId="207"/>
          <ac:spMkLst>
            <pc:docMk/>
            <pc:sldMk cId="2407130280" sldId="378"/>
            <ac:spMk id="4" creationId="{AE1B5C43-D41E-442F-87ED-F28B41C52071}"/>
          </ac:spMkLst>
        </pc:spChg>
        <pc:spChg chg="mod">
          <ac:chgData name="help desk" userId="076106f8-e622-4bba-bf8d-41b4b1aaf204" providerId="ADAL" clId="{61E7B702-50C0-463D-9B5D-0B12DB38735E}" dt="2024-07-16T17:28:23.529" v="28" actId="207"/>
          <ac:spMkLst>
            <pc:docMk/>
            <pc:sldMk cId="2407130280" sldId="378"/>
            <ac:spMk id="7" creationId="{376F54B2-12DB-45EE-AB69-F603BA36229C}"/>
          </ac:spMkLst>
        </pc:spChg>
        <pc:spChg chg="mod">
          <ac:chgData name="help desk" userId="076106f8-e622-4bba-bf8d-41b4b1aaf204" providerId="ADAL" clId="{61E7B702-50C0-463D-9B5D-0B12DB38735E}" dt="2024-07-16T17:28:23.529" v="28" actId="207"/>
          <ac:spMkLst>
            <pc:docMk/>
            <pc:sldMk cId="2407130280" sldId="378"/>
            <ac:spMk id="26" creationId="{84613E66-CD46-47E3-BD2E-009FEB6E5225}"/>
          </ac:spMkLst>
        </pc:spChg>
        <pc:spChg chg="mod">
          <ac:chgData name="help desk" userId="076106f8-e622-4bba-bf8d-41b4b1aaf204" providerId="ADAL" clId="{61E7B702-50C0-463D-9B5D-0B12DB38735E}" dt="2024-07-16T17:28:23.529" v="28" actId="207"/>
          <ac:spMkLst>
            <pc:docMk/>
            <pc:sldMk cId="2407130280" sldId="378"/>
            <ac:spMk id="32" creationId="{FF588299-BDAE-4393-AEAD-12CC18C0879D}"/>
          </ac:spMkLst>
        </pc:spChg>
        <pc:spChg chg="mod">
          <ac:chgData name="help desk" userId="076106f8-e622-4bba-bf8d-41b4b1aaf204" providerId="ADAL" clId="{61E7B702-50C0-463D-9B5D-0B12DB38735E}" dt="2024-07-16T17:28:23.529" v="28" actId="207"/>
          <ac:spMkLst>
            <pc:docMk/>
            <pc:sldMk cId="2407130280" sldId="378"/>
            <ac:spMk id="36" creationId="{9EAAA94E-3CDB-41F1-8AA7-7C22BA583148}"/>
          </ac:spMkLst>
        </pc:spChg>
        <pc:spChg chg="mod">
          <ac:chgData name="help desk" userId="076106f8-e622-4bba-bf8d-41b4b1aaf204" providerId="ADAL" clId="{61E7B702-50C0-463D-9B5D-0B12DB38735E}" dt="2024-07-16T17:28:23.529" v="28" actId="207"/>
          <ac:spMkLst>
            <pc:docMk/>
            <pc:sldMk cId="2407130280" sldId="378"/>
            <ac:spMk id="43" creationId="{E0CDD453-ACFA-4C71-9FF8-E3F664E1A457}"/>
          </ac:spMkLst>
        </pc:spChg>
        <pc:spChg chg="mod">
          <ac:chgData name="help desk" userId="076106f8-e622-4bba-bf8d-41b4b1aaf204" providerId="ADAL" clId="{61E7B702-50C0-463D-9B5D-0B12DB38735E}" dt="2024-07-16T17:28:23.529" v="28" actId="207"/>
          <ac:spMkLst>
            <pc:docMk/>
            <pc:sldMk cId="2407130280" sldId="378"/>
            <ac:spMk id="44" creationId="{B3CD9DD7-6362-4715-BC63-43C15D41E77A}"/>
          </ac:spMkLst>
        </pc:spChg>
        <pc:grpChg chg="mod">
          <ac:chgData name="help desk" userId="076106f8-e622-4bba-bf8d-41b4b1aaf204" providerId="ADAL" clId="{61E7B702-50C0-463D-9B5D-0B12DB38735E}" dt="2024-07-16T17:28:23.529" v="28" actId="207"/>
          <ac:grpSpMkLst>
            <pc:docMk/>
            <pc:sldMk cId="2407130280" sldId="378"/>
            <ac:grpSpMk id="42" creationId="{7EB579B7-FF3C-48B6-82AB-8F60D3A0717D}"/>
          </ac:grpSpMkLst>
        </pc:grpChg>
        <pc:picChg chg="mod">
          <ac:chgData name="help desk" userId="076106f8-e622-4bba-bf8d-41b4b1aaf204" providerId="ADAL" clId="{61E7B702-50C0-463D-9B5D-0B12DB38735E}" dt="2024-07-16T17:28:23.529" v="28" actId="207"/>
          <ac:picMkLst>
            <pc:docMk/>
            <pc:sldMk cId="2407130280" sldId="378"/>
            <ac:picMk id="18" creationId="{A1B28B75-F2A4-43B9-9647-0E5BEE059C02}"/>
          </ac:picMkLst>
        </pc:picChg>
        <pc:picChg chg="mod">
          <ac:chgData name="help desk" userId="076106f8-e622-4bba-bf8d-41b4b1aaf204" providerId="ADAL" clId="{61E7B702-50C0-463D-9B5D-0B12DB38735E}" dt="2024-07-16T17:28:23.529" v="28" actId="207"/>
          <ac:picMkLst>
            <pc:docMk/>
            <pc:sldMk cId="2407130280" sldId="378"/>
            <ac:picMk id="25" creationId="{0C33BC1F-5EA9-405E-8E39-CDFB25388869}"/>
          </ac:picMkLst>
        </pc:picChg>
        <pc:cxnChg chg="mod">
          <ac:chgData name="help desk" userId="076106f8-e622-4bba-bf8d-41b4b1aaf204" providerId="ADAL" clId="{61E7B702-50C0-463D-9B5D-0B12DB38735E}" dt="2024-07-16T17:28:14.480" v="26" actId="692"/>
          <ac:cxnSpMkLst>
            <pc:docMk/>
            <pc:sldMk cId="2407130280" sldId="378"/>
            <ac:cxnSpMk id="11" creationId="{64B728F7-01B4-4AC7-8F35-150A77D2CD5D}"/>
          </ac:cxnSpMkLst>
        </pc:cxnChg>
        <pc:cxnChg chg="mod">
          <ac:chgData name="help desk" userId="076106f8-e622-4bba-bf8d-41b4b1aaf204" providerId="ADAL" clId="{61E7B702-50C0-463D-9B5D-0B12DB38735E}" dt="2024-07-16T17:28:14.480" v="26" actId="692"/>
          <ac:cxnSpMkLst>
            <pc:docMk/>
            <pc:sldMk cId="2407130280" sldId="378"/>
            <ac:cxnSpMk id="23" creationId="{66F5F22C-B0AA-4813-9390-F6822AB85D03}"/>
          </ac:cxnSpMkLst>
        </pc:cxnChg>
        <pc:cxnChg chg="mod">
          <ac:chgData name="help desk" userId="076106f8-e622-4bba-bf8d-41b4b1aaf204" providerId="ADAL" clId="{61E7B702-50C0-463D-9B5D-0B12DB38735E}" dt="2024-07-16T17:28:14.480" v="26" actId="692"/>
          <ac:cxnSpMkLst>
            <pc:docMk/>
            <pc:sldMk cId="2407130280" sldId="378"/>
            <ac:cxnSpMk id="28" creationId="{E59D25B5-54AB-4562-AB1C-AF2AF7B94A36}"/>
          </ac:cxnSpMkLst>
        </pc:cxnChg>
        <pc:cxnChg chg="mod">
          <ac:chgData name="help desk" userId="076106f8-e622-4bba-bf8d-41b4b1aaf204" providerId="ADAL" clId="{61E7B702-50C0-463D-9B5D-0B12DB38735E}" dt="2024-07-16T17:28:14.480" v="26" actId="692"/>
          <ac:cxnSpMkLst>
            <pc:docMk/>
            <pc:sldMk cId="2407130280" sldId="378"/>
            <ac:cxnSpMk id="34" creationId="{7D64409B-6E47-4135-80A6-F82FA0F85993}"/>
          </ac:cxnSpMkLst>
        </pc:cxnChg>
        <pc:cxnChg chg="mod">
          <ac:chgData name="help desk" userId="076106f8-e622-4bba-bf8d-41b4b1aaf204" providerId="ADAL" clId="{61E7B702-50C0-463D-9B5D-0B12DB38735E}" dt="2024-07-16T17:28:14.480" v="26" actId="692"/>
          <ac:cxnSpMkLst>
            <pc:docMk/>
            <pc:sldMk cId="2407130280" sldId="378"/>
            <ac:cxnSpMk id="37" creationId="{8C001C8D-BEB6-4FB7-BBEC-363308732A94}"/>
          </ac:cxnSpMkLst>
        </pc:cxnChg>
      </pc:sldChg>
      <pc:sldChg chg="modSp mod">
        <pc:chgData name="help desk" userId="076106f8-e622-4bba-bf8d-41b4b1aaf204" providerId="ADAL" clId="{61E7B702-50C0-463D-9B5D-0B12DB38735E}" dt="2024-07-16T17:27:27.705" v="23" actId="207"/>
        <pc:sldMkLst>
          <pc:docMk/>
          <pc:sldMk cId="2932277816" sldId="379"/>
        </pc:sldMkLst>
        <pc:spChg chg="mod">
          <ac:chgData name="help desk" userId="076106f8-e622-4bba-bf8d-41b4b1aaf204" providerId="ADAL" clId="{61E7B702-50C0-463D-9B5D-0B12DB38735E}" dt="2024-07-16T17:27:27.705" v="23" actId="207"/>
          <ac:spMkLst>
            <pc:docMk/>
            <pc:sldMk cId="2932277816" sldId="379"/>
            <ac:spMk id="15" creationId="{0B5B923F-3E6A-4648-B96C-CCF44A4B02F7}"/>
          </ac:spMkLst>
        </pc:spChg>
        <pc:cxnChg chg="mod">
          <ac:chgData name="help desk" userId="076106f8-e622-4bba-bf8d-41b4b1aaf204" providerId="ADAL" clId="{61E7B702-50C0-463D-9B5D-0B12DB38735E}" dt="2024-07-16T17:27:23.926" v="22" actId="692"/>
          <ac:cxnSpMkLst>
            <pc:docMk/>
            <pc:sldMk cId="2932277816" sldId="379"/>
            <ac:cxnSpMk id="17" creationId="{F11C2AED-E9F6-4F71-8FC0-BC5C17D27BFF}"/>
          </ac:cxnSpMkLst>
        </pc:cxnChg>
      </pc:sldChg>
      <pc:sldChg chg="modSp mod">
        <pc:chgData name="help desk" userId="076106f8-e622-4bba-bf8d-41b4b1aaf204" providerId="ADAL" clId="{61E7B702-50C0-463D-9B5D-0B12DB38735E}" dt="2024-07-16T17:23:55.154" v="2" actId="108"/>
        <pc:sldMkLst>
          <pc:docMk/>
          <pc:sldMk cId="1339213863" sldId="381"/>
        </pc:sldMkLst>
        <pc:spChg chg="mod">
          <ac:chgData name="help desk" userId="076106f8-e622-4bba-bf8d-41b4b1aaf204" providerId="ADAL" clId="{61E7B702-50C0-463D-9B5D-0B12DB38735E}" dt="2024-07-16T17:23:55.154" v="2" actId="108"/>
          <ac:spMkLst>
            <pc:docMk/>
            <pc:sldMk cId="1339213863" sldId="381"/>
            <ac:spMk id="6" creationId="{3E380A68-66A4-4CF3-B7A2-37E74832C32A}"/>
          </ac:spMkLst>
        </pc:spChg>
      </pc:sldChg>
      <pc:sldChg chg="modSp mod">
        <pc:chgData name="help desk" userId="076106f8-e622-4bba-bf8d-41b4b1aaf204" providerId="ADAL" clId="{61E7B702-50C0-463D-9B5D-0B12DB38735E}" dt="2024-07-16T17:27:14.195" v="21" actId="1076"/>
        <pc:sldMkLst>
          <pc:docMk/>
          <pc:sldMk cId="2455322428" sldId="383"/>
        </pc:sldMkLst>
        <pc:spChg chg="mod">
          <ac:chgData name="help desk" userId="076106f8-e622-4bba-bf8d-41b4b1aaf204" providerId="ADAL" clId="{61E7B702-50C0-463D-9B5D-0B12DB38735E}" dt="2024-07-16T17:26:08.792" v="14" actId="207"/>
          <ac:spMkLst>
            <pc:docMk/>
            <pc:sldMk cId="2455322428" sldId="383"/>
            <ac:spMk id="3" creationId="{6F98C1EA-AB71-44BB-B8B1-AC6800682EA0}"/>
          </ac:spMkLst>
        </pc:spChg>
        <pc:spChg chg="mod">
          <ac:chgData name="help desk" userId="076106f8-e622-4bba-bf8d-41b4b1aaf204" providerId="ADAL" clId="{61E7B702-50C0-463D-9B5D-0B12DB38735E}" dt="2024-07-16T17:27:14.195" v="21" actId="1076"/>
          <ac:spMkLst>
            <pc:docMk/>
            <pc:sldMk cId="2455322428" sldId="383"/>
            <ac:spMk id="4" creationId="{17D80733-4E62-4134-8780-4201CDFE6E0E}"/>
          </ac:spMkLst>
        </pc:spChg>
        <pc:spChg chg="mod">
          <ac:chgData name="help desk" userId="076106f8-e622-4bba-bf8d-41b4b1aaf204" providerId="ADAL" clId="{61E7B702-50C0-463D-9B5D-0B12DB38735E}" dt="2024-07-16T17:26:08.792" v="14" actId="207"/>
          <ac:spMkLst>
            <pc:docMk/>
            <pc:sldMk cId="2455322428" sldId="383"/>
            <ac:spMk id="11" creationId="{9149080C-BC88-4499-BCE7-0B8270723A57}"/>
          </ac:spMkLst>
        </pc:spChg>
        <pc:spChg chg="mod">
          <ac:chgData name="help desk" userId="076106f8-e622-4bba-bf8d-41b4b1aaf204" providerId="ADAL" clId="{61E7B702-50C0-463D-9B5D-0B12DB38735E}" dt="2024-07-16T17:27:02.714" v="20" actId="692"/>
          <ac:spMkLst>
            <pc:docMk/>
            <pc:sldMk cId="2455322428" sldId="383"/>
            <ac:spMk id="17" creationId="{F47D8FD0-575D-4C93-B584-98E375539913}"/>
          </ac:spMkLst>
        </pc:spChg>
        <pc:spChg chg="mod">
          <ac:chgData name="help desk" userId="076106f8-e622-4bba-bf8d-41b4b1aaf204" providerId="ADAL" clId="{61E7B702-50C0-463D-9B5D-0B12DB38735E}" dt="2024-07-16T17:26:08.792" v="14" actId="207"/>
          <ac:spMkLst>
            <pc:docMk/>
            <pc:sldMk cId="2455322428" sldId="383"/>
            <ac:spMk id="22" creationId="{992F97D2-B85E-4AE4-AE7D-B9B5757A1DE0}"/>
          </ac:spMkLst>
        </pc:spChg>
        <pc:picChg chg="mod">
          <ac:chgData name="help desk" userId="076106f8-e622-4bba-bf8d-41b4b1aaf204" providerId="ADAL" clId="{61E7B702-50C0-463D-9B5D-0B12DB38735E}" dt="2024-07-16T17:26:35.332" v="19" actId="692"/>
          <ac:picMkLst>
            <pc:docMk/>
            <pc:sldMk cId="2455322428" sldId="383"/>
            <ac:picMk id="19" creationId="{19AA87A3-C891-4B1E-AF2D-F44F6417BCDC}"/>
          </ac:picMkLst>
        </pc:picChg>
        <pc:cxnChg chg="mod">
          <ac:chgData name="help desk" userId="076106f8-e622-4bba-bf8d-41b4b1aaf204" providerId="ADAL" clId="{61E7B702-50C0-463D-9B5D-0B12DB38735E}" dt="2024-07-16T17:25:59.671" v="12" actId="692"/>
          <ac:cxnSpMkLst>
            <pc:docMk/>
            <pc:sldMk cId="2455322428" sldId="383"/>
            <ac:cxnSpMk id="16" creationId="{38D9270A-53E9-4C26-8100-ABA0D53EF817}"/>
          </ac:cxnSpMkLst>
        </pc:cxnChg>
        <pc:cxnChg chg="mod">
          <ac:chgData name="help desk" userId="076106f8-e622-4bba-bf8d-41b4b1aaf204" providerId="ADAL" clId="{61E7B702-50C0-463D-9B5D-0B12DB38735E}" dt="2024-07-16T17:25:59.671" v="12" actId="692"/>
          <ac:cxnSpMkLst>
            <pc:docMk/>
            <pc:sldMk cId="2455322428" sldId="383"/>
            <ac:cxnSpMk id="21" creationId="{9F1AC119-8A55-4B05-809C-E755B6A7BE8B}"/>
          </ac:cxnSpMkLst>
        </pc:cxnChg>
        <pc:cxnChg chg="mod">
          <ac:chgData name="help desk" userId="076106f8-e622-4bba-bf8d-41b4b1aaf204" providerId="ADAL" clId="{61E7B702-50C0-463D-9B5D-0B12DB38735E}" dt="2024-07-16T17:25:59.671" v="12" actId="692"/>
          <ac:cxnSpMkLst>
            <pc:docMk/>
            <pc:sldMk cId="2455322428" sldId="383"/>
            <ac:cxnSpMk id="23" creationId="{1BB886FA-F108-4BA6-9CDD-81ED5F29420A}"/>
          </ac:cxnSpMkLst>
        </pc:cxnChg>
      </pc:sldChg>
      <pc:sldChg chg="modSp">
        <pc:chgData name="help desk" userId="076106f8-e622-4bba-bf8d-41b4b1aaf204" providerId="ADAL" clId="{61E7B702-50C0-463D-9B5D-0B12DB38735E}" dt="2024-07-29T15:02:11.138" v="298" actId="20577"/>
        <pc:sldMkLst>
          <pc:docMk/>
          <pc:sldMk cId="1636148928" sldId="385"/>
        </pc:sldMkLst>
        <pc:spChg chg="mod">
          <ac:chgData name="help desk" userId="076106f8-e622-4bba-bf8d-41b4b1aaf204" providerId="ADAL" clId="{61E7B702-50C0-463D-9B5D-0B12DB38735E}" dt="2024-07-29T15:02:11.138" v="298" actId="20577"/>
          <ac:spMkLst>
            <pc:docMk/>
            <pc:sldMk cId="1636148928" sldId="385"/>
            <ac:spMk id="14" creationId="{258E15BD-FAD1-48E9-A7C6-A2E458EB3595}"/>
          </ac:spMkLst>
        </pc:spChg>
        <pc:cxnChg chg="mod">
          <ac:chgData name="help desk" userId="076106f8-e622-4bba-bf8d-41b4b1aaf204" providerId="ADAL" clId="{61E7B702-50C0-463D-9B5D-0B12DB38735E}" dt="2024-07-29T15:01:51.232" v="289" actId="20577"/>
          <ac:cxnSpMkLst>
            <pc:docMk/>
            <pc:sldMk cId="1636148928" sldId="385"/>
            <ac:cxnSpMk id="15" creationId="{36435AE1-23BA-4206-AC7D-A14175BB6D88}"/>
          </ac:cxnSpMkLst>
        </pc:cxnChg>
      </pc:sldChg>
      <pc:sldChg chg="modSp mod">
        <pc:chgData name="help desk" userId="076106f8-e622-4bba-bf8d-41b4b1aaf204" providerId="ADAL" clId="{61E7B702-50C0-463D-9B5D-0B12DB38735E}" dt="2024-07-29T15:04:44.959" v="300" actId="14100"/>
        <pc:sldMkLst>
          <pc:docMk/>
          <pc:sldMk cId="730363997" sldId="387"/>
        </pc:sldMkLst>
        <pc:spChg chg="mod">
          <ac:chgData name="help desk" userId="076106f8-e622-4bba-bf8d-41b4b1aaf204" providerId="ADAL" clId="{61E7B702-50C0-463D-9B5D-0B12DB38735E}" dt="2024-07-29T15:04:36.983" v="299" actId="14100"/>
          <ac:spMkLst>
            <pc:docMk/>
            <pc:sldMk cId="730363997" sldId="387"/>
            <ac:spMk id="7" creationId="{FBA2F119-D06F-4A77-A499-40053E16B4A6}"/>
          </ac:spMkLst>
        </pc:spChg>
        <pc:spChg chg="mod">
          <ac:chgData name="help desk" userId="076106f8-e622-4bba-bf8d-41b4b1aaf204" providerId="ADAL" clId="{61E7B702-50C0-463D-9B5D-0B12DB38735E}" dt="2024-07-29T15:04:44.959" v="300" actId="14100"/>
          <ac:spMkLst>
            <pc:docMk/>
            <pc:sldMk cId="730363997" sldId="387"/>
            <ac:spMk id="12" creationId="{2CD06658-6E6B-4871-890D-AE1765F92EF8}"/>
          </ac:spMkLst>
        </pc:spChg>
        <pc:cxnChg chg="mod">
          <ac:chgData name="help desk" userId="076106f8-e622-4bba-bf8d-41b4b1aaf204" providerId="ADAL" clId="{61E7B702-50C0-463D-9B5D-0B12DB38735E}" dt="2024-07-29T15:04:36.983" v="299" actId="14100"/>
          <ac:cxnSpMkLst>
            <pc:docMk/>
            <pc:sldMk cId="730363997" sldId="387"/>
            <ac:cxnSpMk id="24" creationId="{ADBE77FF-DC51-4893-8BFC-754C8216BDD4}"/>
          </ac:cxnSpMkLst>
        </pc:cxnChg>
      </pc:sldChg>
      <pc:sldChg chg="modSp mod modAnim">
        <pc:chgData name="help desk" userId="076106f8-e622-4bba-bf8d-41b4b1aaf204" providerId="ADAL" clId="{61E7B702-50C0-463D-9B5D-0B12DB38735E}" dt="2024-07-29T15:08:43.728" v="308"/>
        <pc:sldMkLst>
          <pc:docMk/>
          <pc:sldMk cId="3984293074" sldId="388"/>
        </pc:sldMkLst>
        <pc:spChg chg="mod">
          <ac:chgData name="help desk" userId="076106f8-e622-4bba-bf8d-41b4b1aaf204" providerId="ADAL" clId="{61E7B702-50C0-463D-9B5D-0B12DB38735E}" dt="2024-07-16T17:29:40.591" v="36" actId="692"/>
          <ac:spMkLst>
            <pc:docMk/>
            <pc:sldMk cId="3984293074" sldId="388"/>
            <ac:spMk id="6" creationId="{F5A2DA00-E09B-4ADE-A1D2-65230EAABC8F}"/>
          </ac:spMkLst>
        </pc:spChg>
        <pc:spChg chg="mod">
          <ac:chgData name="help desk" userId="076106f8-e622-4bba-bf8d-41b4b1aaf204" providerId="ADAL" clId="{61E7B702-50C0-463D-9B5D-0B12DB38735E}" dt="2024-07-16T17:29:40.591" v="36" actId="692"/>
          <ac:spMkLst>
            <pc:docMk/>
            <pc:sldMk cId="3984293074" sldId="388"/>
            <ac:spMk id="13" creationId="{4641ECDE-47E6-4C86-9F2D-F44522789E91}"/>
          </ac:spMkLst>
        </pc:spChg>
        <pc:spChg chg="mod">
          <ac:chgData name="help desk" userId="076106f8-e622-4bba-bf8d-41b4b1aaf204" providerId="ADAL" clId="{61E7B702-50C0-463D-9B5D-0B12DB38735E}" dt="2024-07-16T17:29:40.591" v="36" actId="692"/>
          <ac:spMkLst>
            <pc:docMk/>
            <pc:sldMk cId="3984293074" sldId="388"/>
            <ac:spMk id="15" creationId="{1242628A-9AD9-42B8-8756-6ABAA1EEDDEF}"/>
          </ac:spMkLst>
        </pc:spChg>
        <pc:cxnChg chg="mod">
          <ac:chgData name="help desk" userId="076106f8-e622-4bba-bf8d-41b4b1aaf204" providerId="ADAL" clId="{61E7B702-50C0-463D-9B5D-0B12DB38735E}" dt="2024-07-16T17:29:40.591" v="36" actId="692"/>
          <ac:cxnSpMkLst>
            <pc:docMk/>
            <pc:sldMk cId="3984293074" sldId="388"/>
            <ac:cxnSpMk id="12" creationId="{4C416B62-DEBC-404E-9857-7F9B24945097}"/>
          </ac:cxnSpMkLst>
        </pc:cxnChg>
        <pc:cxnChg chg="mod">
          <ac:chgData name="help desk" userId="076106f8-e622-4bba-bf8d-41b4b1aaf204" providerId="ADAL" clId="{61E7B702-50C0-463D-9B5D-0B12DB38735E}" dt="2024-07-16T17:29:40.591" v="36" actId="692"/>
          <ac:cxnSpMkLst>
            <pc:docMk/>
            <pc:sldMk cId="3984293074" sldId="388"/>
            <ac:cxnSpMk id="14" creationId="{D37038FB-DDF6-4E8C-AF22-A41D946FC18B}"/>
          </ac:cxnSpMkLst>
        </pc:cxnChg>
      </pc:sldChg>
      <pc:sldChg chg="modSp mod modAnim">
        <pc:chgData name="help desk" userId="076106f8-e622-4bba-bf8d-41b4b1aaf204" providerId="ADAL" clId="{61E7B702-50C0-463D-9B5D-0B12DB38735E}" dt="2024-07-29T15:07:11.644" v="302" actId="2085"/>
        <pc:sldMkLst>
          <pc:docMk/>
          <pc:sldMk cId="3700615344" sldId="389"/>
        </pc:sldMkLst>
        <pc:spChg chg="mod">
          <ac:chgData name="help desk" userId="076106f8-e622-4bba-bf8d-41b4b1aaf204" providerId="ADAL" clId="{61E7B702-50C0-463D-9B5D-0B12DB38735E}" dt="2024-07-16T17:29:13.850" v="34" actId="692"/>
          <ac:spMkLst>
            <pc:docMk/>
            <pc:sldMk cId="3700615344" sldId="389"/>
            <ac:spMk id="6" creationId="{FD3E77D6-9DAD-4E7C-9498-7E112BE27311}"/>
          </ac:spMkLst>
        </pc:spChg>
        <pc:spChg chg="mod">
          <ac:chgData name="help desk" userId="076106f8-e622-4bba-bf8d-41b4b1aaf204" providerId="ADAL" clId="{61E7B702-50C0-463D-9B5D-0B12DB38735E}" dt="2024-07-16T17:29:13.850" v="34" actId="692"/>
          <ac:spMkLst>
            <pc:docMk/>
            <pc:sldMk cId="3700615344" sldId="389"/>
            <ac:spMk id="7" creationId="{800C47A5-79D6-4588-9DC5-D0958B1F9A29}"/>
          </ac:spMkLst>
        </pc:spChg>
        <pc:spChg chg="mod">
          <ac:chgData name="help desk" userId="076106f8-e622-4bba-bf8d-41b4b1aaf204" providerId="ADAL" clId="{61E7B702-50C0-463D-9B5D-0B12DB38735E}" dt="2024-07-16T17:29:13.850" v="34" actId="692"/>
          <ac:spMkLst>
            <pc:docMk/>
            <pc:sldMk cId="3700615344" sldId="389"/>
            <ac:spMk id="11" creationId="{72096A6B-FF33-4041-AC18-F9BEE909E25C}"/>
          </ac:spMkLst>
        </pc:spChg>
        <pc:spChg chg="mod">
          <ac:chgData name="help desk" userId="076106f8-e622-4bba-bf8d-41b4b1aaf204" providerId="ADAL" clId="{61E7B702-50C0-463D-9B5D-0B12DB38735E}" dt="2024-07-16T17:29:13.850" v="34" actId="692"/>
          <ac:spMkLst>
            <pc:docMk/>
            <pc:sldMk cId="3700615344" sldId="389"/>
            <ac:spMk id="12" creationId="{7789174E-8C7F-4E4A-AF40-19F56EF564FC}"/>
          </ac:spMkLst>
        </pc:spChg>
        <pc:spChg chg="mod">
          <ac:chgData name="help desk" userId="076106f8-e622-4bba-bf8d-41b4b1aaf204" providerId="ADAL" clId="{61E7B702-50C0-463D-9B5D-0B12DB38735E}" dt="2024-07-16T17:29:13.850" v="34" actId="692"/>
          <ac:spMkLst>
            <pc:docMk/>
            <pc:sldMk cId="3700615344" sldId="389"/>
            <ac:spMk id="13" creationId="{746AA09D-1DFD-4600-A9AD-5C399142E7E2}"/>
          </ac:spMkLst>
        </pc:spChg>
        <pc:spChg chg="mod">
          <ac:chgData name="help desk" userId="076106f8-e622-4bba-bf8d-41b4b1aaf204" providerId="ADAL" clId="{61E7B702-50C0-463D-9B5D-0B12DB38735E}" dt="2024-07-16T17:29:13.850" v="34" actId="692"/>
          <ac:spMkLst>
            <pc:docMk/>
            <pc:sldMk cId="3700615344" sldId="389"/>
            <ac:spMk id="14" creationId="{22A8A14D-9385-4436-9573-691F2E13C552}"/>
          </ac:spMkLst>
        </pc:spChg>
        <pc:spChg chg="mod">
          <ac:chgData name="help desk" userId="076106f8-e622-4bba-bf8d-41b4b1aaf204" providerId="ADAL" clId="{61E7B702-50C0-463D-9B5D-0B12DB38735E}" dt="2024-07-29T15:07:11.644" v="302" actId="2085"/>
          <ac:spMkLst>
            <pc:docMk/>
            <pc:sldMk cId="3700615344" sldId="389"/>
            <ac:spMk id="22" creationId="{94CD3FDF-0841-438F-881A-0BC8FDE7A040}"/>
          </ac:spMkLst>
        </pc:spChg>
        <pc:spChg chg="mod">
          <ac:chgData name="help desk" userId="076106f8-e622-4bba-bf8d-41b4b1aaf204" providerId="ADAL" clId="{61E7B702-50C0-463D-9B5D-0B12DB38735E}" dt="2024-07-29T15:07:11.644" v="302" actId="2085"/>
          <ac:spMkLst>
            <pc:docMk/>
            <pc:sldMk cId="3700615344" sldId="389"/>
            <ac:spMk id="23" creationId="{B8B1B597-5B62-4A66-B4DC-2E3A3A1D75F9}"/>
          </ac:spMkLst>
        </pc:spChg>
        <pc:picChg chg="mod">
          <ac:chgData name="help desk" userId="076106f8-e622-4bba-bf8d-41b4b1aaf204" providerId="ADAL" clId="{61E7B702-50C0-463D-9B5D-0B12DB38735E}" dt="2024-07-16T17:29:13.850" v="34" actId="692"/>
          <ac:picMkLst>
            <pc:docMk/>
            <pc:sldMk cId="3700615344" sldId="389"/>
            <ac:picMk id="19" creationId="{E6FBB811-7979-46CC-A516-9D6B3EBF7668}"/>
          </ac:picMkLst>
        </pc:picChg>
      </pc:sldChg>
      <pc:sldChg chg="modSp mod">
        <pc:chgData name="help desk" userId="076106f8-e622-4bba-bf8d-41b4b1aaf204" providerId="ADAL" clId="{61E7B702-50C0-463D-9B5D-0B12DB38735E}" dt="2024-07-16T17:30:20.273" v="44" actId="207"/>
        <pc:sldMkLst>
          <pc:docMk/>
          <pc:sldMk cId="1960022502" sldId="390"/>
        </pc:sldMkLst>
        <pc:spChg chg="mod">
          <ac:chgData name="help desk" userId="076106f8-e622-4bba-bf8d-41b4b1aaf204" providerId="ADAL" clId="{61E7B702-50C0-463D-9B5D-0B12DB38735E}" dt="2024-07-16T17:30:20.273" v="44" actId="207"/>
          <ac:spMkLst>
            <pc:docMk/>
            <pc:sldMk cId="1960022502" sldId="390"/>
            <ac:spMk id="7" creationId="{35B8B73D-6A51-48AD-9C3E-07A6D271B618}"/>
          </ac:spMkLst>
        </pc:spChg>
        <pc:spChg chg="mod">
          <ac:chgData name="help desk" userId="076106f8-e622-4bba-bf8d-41b4b1aaf204" providerId="ADAL" clId="{61E7B702-50C0-463D-9B5D-0B12DB38735E}" dt="2024-07-16T17:30:20.273" v="44" actId="207"/>
          <ac:spMkLst>
            <pc:docMk/>
            <pc:sldMk cId="1960022502" sldId="390"/>
            <ac:spMk id="13" creationId="{8A192887-4C3F-4A1B-94EF-E87948D73D59}"/>
          </ac:spMkLst>
        </pc:spChg>
        <pc:spChg chg="mod">
          <ac:chgData name="help desk" userId="076106f8-e622-4bba-bf8d-41b4b1aaf204" providerId="ADAL" clId="{61E7B702-50C0-463D-9B5D-0B12DB38735E}" dt="2024-07-16T17:30:20.273" v="44" actId="207"/>
          <ac:spMkLst>
            <pc:docMk/>
            <pc:sldMk cId="1960022502" sldId="390"/>
            <ac:spMk id="16" creationId="{FF047A41-8FED-43BB-9C52-B2008D6F0F4A}"/>
          </ac:spMkLst>
        </pc:spChg>
        <pc:spChg chg="mod">
          <ac:chgData name="help desk" userId="076106f8-e622-4bba-bf8d-41b4b1aaf204" providerId="ADAL" clId="{61E7B702-50C0-463D-9B5D-0B12DB38735E}" dt="2024-07-16T17:30:20.273" v="44" actId="207"/>
          <ac:spMkLst>
            <pc:docMk/>
            <pc:sldMk cId="1960022502" sldId="390"/>
            <ac:spMk id="19" creationId="{7F8A6364-F0BB-46D3-9D8D-5BA66FC49448}"/>
          </ac:spMkLst>
        </pc:spChg>
        <pc:picChg chg="mod">
          <ac:chgData name="help desk" userId="076106f8-e622-4bba-bf8d-41b4b1aaf204" providerId="ADAL" clId="{61E7B702-50C0-463D-9B5D-0B12DB38735E}" dt="2024-07-16T17:30:20.273" v="44" actId="207"/>
          <ac:picMkLst>
            <pc:docMk/>
            <pc:sldMk cId="1960022502" sldId="390"/>
            <ac:picMk id="12" creationId="{3CD4F359-8709-4763-9F83-716A9830B4C4}"/>
          </ac:picMkLst>
        </pc:picChg>
        <pc:cxnChg chg="mod">
          <ac:chgData name="help desk" userId="076106f8-e622-4bba-bf8d-41b4b1aaf204" providerId="ADAL" clId="{61E7B702-50C0-463D-9B5D-0B12DB38735E}" dt="2024-07-16T17:30:05.475" v="42" actId="692"/>
          <ac:cxnSpMkLst>
            <pc:docMk/>
            <pc:sldMk cId="1960022502" sldId="390"/>
            <ac:cxnSpMk id="8" creationId="{82F0FBA1-901F-47A8-B826-7E2ACE3A0EAC}"/>
          </ac:cxnSpMkLst>
        </pc:cxnChg>
        <pc:cxnChg chg="mod">
          <ac:chgData name="help desk" userId="076106f8-e622-4bba-bf8d-41b4b1aaf204" providerId="ADAL" clId="{61E7B702-50C0-463D-9B5D-0B12DB38735E}" dt="2024-07-16T17:30:05.475" v="42" actId="692"/>
          <ac:cxnSpMkLst>
            <pc:docMk/>
            <pc:sldMk cId="1960022502" sldId="390"/>
            <ac:cxnSpMk id="14" creationId="{813CBE44-DD46-43F5-AA7D-E9358ADAE0AF}"/>
          </ac:cxnSpMkLst>
        </pc:cxnChg>
        <pc:cxnChg chg="mod">
          <ac:chgData name="help desk" userId="076106f8-e622-4bba-bf8d-41b4b1aaf204" providerId="ADAL" clId="{61E7B702-50C0-463D-9B5D-0B12DB38735E}" dt="2024-07-16T17:30:05.475" v="42" actId="692"/>
          <ac:cxnSpMkLst>
            <pc:docMk/>
            <pc:sldMk cId="1960022502" sldId="390"/>
            <ac:cxnSpMk id="17" creationId="{73DB16CA-E164-4D6E-9BC9-3ADD702EC69B}"/>
          </ac:cxnSpMkLst>
        </pc:cxnChg>
        <pc:cxnChg chg="mod">
          <ac:chgData name="help desk" userId="076106f8-e622-4bba-bf8d-41b4b1aaf204" providerId="ADAL" clId="{61E7B702-50C0-463D-9B5D-0B12DB38735E}" dt="2024-07-16T17:30:05.475" v="42" actId="692"/>
          <ac:cxnSpMkLst>
            <pc:docMk/>
            <pc:sldMk cId="1960022502" sldId="390"/>
            <ac:cxnSpMk id="18" creationId="{F61096CE-137B-44E2-9285-B77F82AD659D}"/>
          </ac:cxnSpMkLst>
        </pc:cxnChg>
        <pc:cxnChg chg="mod">
          <ac:chgData name="help desk" userId="076106f8-e622-4bba-bf8d-41b4b1aaf204" providerId="ADAL" clId="{61E7B702-50C0-463D-9B5D-0B12DB38735E}" dt="2024-07-16T17:30:05.475" v="42" actId="692"/>
          <ac:cxnSpMkLst>
            <pc:docMk/>
            <pc:sldMk cId="1960022502" sldId="390"/>
            <ac:cxnSpMk id="20" creationId="{E16D8AB0-226D-4F77-8D29-762DA12DE166}"/>
          </ac:cxnSpMkLst>
        </pc:cxnChg>
      </pc:sldChg>
      <pc:sldChg chg="modSp mod">
        <pc:chgData name="help desk" userId="076106f8-e622-4bba-bf8d-41b4b1aaf204" providerId="ADAL" clId="{61E7B702-50C0-463D-9B5D-0B12DB38735E}" dt="2024-07-16T17:30:52.734" v="46" actId="207"/>
        <pc:sldMkLst>
          <pc:docMk/>
          <pc:sldMk cId="3362026116" sldId="391"/>
        </pc:sldMkLst>
        <pc:spChg chg="mod">
          <ac:chgData name="help desk" userId="076106f8-e622-4bba-bf8d-41b4b1aaf204" providerId="ADAL" clId="{61E7B702-50C0-463D-9B5D-0B12DB38735E}" dt="2024-07-16T17:30:52.734" v="46" actId="207"/>
          <ac:spMkLst>
            <pc:docMk/>
            <pc:sldMk cId="3362026116" sldId="391"/>
            <ac:spMk id="9" creationId="{8D7EC581-4115-48EE-B5E7-79CF71F82693}"/>
          </ac:spMkLst>
        </pc:spChg>
        <pc:spChg chg="mod">
          <ac:chgData name="help desk" userId="076106f8-e622-4bba-bf8d-41b4b1aaf204" providerId="ADAL" clId="{61E7B702-50C0-463D-9B5D-0B12DB38735E}" dt="2024-07-16T17:30:52.734" v="46" actId="207"/>
          <ac:spMkLst>
            <pc:docMk/>
            <pc:sldMk cId="3362026116" sldId="391"/>
            <ac:spMk id="14" creationId="{4FF11076-5A6B-4CE8-940D-A4FB2D936C8F}"/>
          </ac:spMkLst>
        </pc:spChg>
        <pc:cxnChg chg="mod">
          <ac:chgData name="help desk" userId="076106f8-e622-4bba-bf8d-41b4b1aaf204" providerId="ADAL" clId="{61E7B702-50C0-463D-9B5D-0B12DB38735E}" dt="2024-07-16T17:30:43.879" v="45" actId="692"/>
          <ac:cxnSpMkLst>
            <pc:docMk/>
            <pc:sldMk cId="3362026116" sldId="391"/>
            <ac:cxnSpMk id="10" creationId="{EA9EE1A5-FDB9-4E37-91B0-B4AAA4EB24DF}"/>
          </ac:cxnSpMkLst>
        </pc:cxnChg>
        <pc:cxnChg chg="mod">
          <ac:chgData name="help desk" userId="076106f8-e622-4bba-bf8d-41b4b1aaf204" providerId="ADAL" clId="{61E7B702-50C0-463D-9B5D-0B12DB38735E}" dt="2024-07-16T17:30:43.879" v="45" actId="692"/>
          <ac:cxnSpMkLst>
            <pc:docMk/>
            <pc:sldMk cId="3362026116" sldId="391"/>
            <ac:cxnSpMk id="17" creationId="{EC7E01C4-D035-4FF0-BF80-ED282F0426A9}"/>
          </ac:cxnSpMkLst>
        </pc:cxnChg>
      </pc:sldChg>
      <pc:sldChg chg="modSp mod">
        <pc:chgData name="help desk" userId="076106f8-e622-4bba-bf8d-41b4b1aaf204" providerId="ADAL" clId="{61E7B702-50C0-463D-9B5D-0B12DB38735E}" dt="2024-07-16T17:32:54.500" v="60" actId="207"/>
        <pc:sldMkLst>
          <pc:docMk/>
          <pc:sldMk cId="4109764727" sldId="392"/>
        </pc:sldMkLst>
        <pc:spChg chg="mod">
          <ac:chgData name="help desk" userId="076106f8-e622-4bba-bf8d-41b4b1aaf204" providerId="ADAL" clId="{61E7B702-50C0-463D-9B5D-0B12DB38735E}" dt="2024-07-16T17:32:38.103" v="59" actId="207"/>
          <ac:spMkLst>
            <pc:docMk/>
            <pc:sldMk cId="4109764727" sldId="392"/>
            <ac:spMk id="7" creationId="{286034F7-6876-4BC2-87CA-B346C97E453F}"/>
          </ac:spMkLst>
        </pc:spChg>
        <pc:spChg chg="mod">
          <ac:chgData name="help desk" userId="076106f8-e622-4bba-bf8d-41b4b1aaf204" providerId="ADAL" clId="{61E7B702-50C0-463D-9B5D-0B12DB38735E}" dt="2024-07-16T17:32:54.500" v="60" actId="207"/>
          <ac:spMkLst>
            <pc:docMk/>
            <pc:sldMk cId="4109764727" sldId="392"/>
            <ac:spMk id="10" creationId="{487433C7-7832-4A2E-9EC0-442E6FF42975}"/>
          </ac:spMkLst>
        </pc:spChg>
        <pc:spChg chg="mod">
          <ac:chgData name="help desk" userId="076106f8-e622-4bba-bf8d-41b4b1aaf204" providerId="ADAL" clId="{61E7B702-50C0-463D-9B5D-0B12DB38735E}" dt="2024-07-16T17:32:38.103" v="59" actId="207"/>
          <ac:spMkLst>
            <pc:docMk/>
            <pc:sldMk cId="4109764727" sldId="392"/>
            <ac:spMk id="14" creationId="{B549BF74-D82A-4DE9-B319-D7DEB62A366C}"/>
          </ac:spMkLst>
        </pc:spChg>
        <pc:spChg chg="mod">
          <ac:chgData name="help desk" userId="076106f8-e622-4bba-bf8d-41b4b1aaf204" providerId="ADAL" clId="{61E7B702-50C0-463D-9B5D-0B12DB38735E}" dt="2024-07-16T17:32:38.103" v="59" actId="207"/>
          <ac:spMkLst>
            <pc:docMk/>
            <pc:sldMk cId="4109764727" sldId="392"/>
            <ac:spMk id="17" creationId="{DD579357-B252-425E-80A9-CB5A411BBE6F}"/>
          </ac:spMkLst>
        </pc:spChg>
        <pc:cxnChg chg="mod">
          <ac:chgData name="help desk" userId="076106f8-e622-4bba-bf8d-41b4b1aaf204" providerId="ADAL" clId="{61E7B702-50C0-463D-9B5D-0B12DB38735E}" dt="2024-07-16T17:32:32.079" v="57" actId="692"/>
          <ac:cxnSpMkLst>
            <pc:docMk/>
            <pc:sldMk cId="4109764727" sldId="392"/>
            <ac:cxnSpMk id="9" creationId="{73510EF5-2383-4901-A740-559B59C74DAE}"/>
          </ac:cxnSpMkLst>
        </pc:cxnChg>
        <pc:cxnChg chg="mod">
          <ac:chgData name="help desk" userId="076106f8-e622-4bba-bf8d-41b4b1aaf204" providerId="ADAL" clId="{61E7B702-50C0-463D-9B5D-0B12DB38735E}" dt="2024-07-16T17:32:32.079" v="57" actId="692"/>
          <ac:cxnSpMkLst>
            <pc:docMk/>
            <pc:sldMk cId="4109764727" sldId="392"/>
            <ac:cxnSpMk id="20" creationId="{2CE5B5C0-556E-4808-A41A-DE28E9997A66}"/>
          </ac:cxnSpMkLst>
        </pc:cxnChg>
      </pc:sldChg>
      <pc:sldChg chg="modSp mod">
        <pc:chgData name="help desk" userId="076106f8-e622-4bba-bf8d-41b4b1aaf204" providerId="ADAL" clId="{61E7B702-50C0-463D-9B5D-0B12DB38735E}" dt="2024-07-29T15:10:03.673" v="323" actId="1038"/>
        <pc:sldMkLst>
          <pc:docMk/>
          <pc:sldMk cId="2255743606" sldId="393"/>
        </pc:sldMkLst>
        <pc:spChg chg="mod">
          <ac:chgData name="help desk" userId="076106f8-e622-4bba-bf8d-41b4b1aaf204" providerId="ADAL" clId="{61E7B702-50C0-463D-9B5D-0B12DB38735E}" dt="2024-07-16T17:31:43.057" v="51" actId="207"/>
          <ac:spMkLst>
            <pc:docMk/>
            <pc:sldMk cId="2255743606" sldId="393"/>
            <ac:spMk id="10" creationId="{02D89C37-01A1-4E60-B6E6-98D10075A7E8}"/>
          </ac:spMkLst>
        </pc:spChg>
        <pc:spChg chg="mod">
          <ac:chgData name="help desk" userId="076106f8-e622-4bba-bf8d-41b4b1aaf204" providerId="ADAL" clId="{61E7B702-50C0-463D-9B5D-0B12DB38735E}" dt="2024-07-16T17:31:49.617" v="52" actId="207"/>
          <ac:spMkLst>
            <pc:docMk/>
            <pc:sldMk cId="2255743606" sldId="393"/>
            <ac:spMk id="13" creationId="{B82D37AB-CD3F-4BB9-84EE-C7D156387FA1}"/>
          </ac:spMkLst>
        </pc:spChg>
        <pc:spChg chg="mod">
          <ac:chgData name="help desk" userId="076106f8-e622-4bba-bf8d-41b4b1aaf204" providerId="ADAL" clId="{61E7B702-50C0-463D-9B5D-0B12DB38735E}" dt="2024-07-16T17:31:43.057" v="51" actId="207"/>
          <ac:spMkLst>
            <pc:docMk/>
            <pc:sldMk cId="2255743606" sldId="393"/>
            <ac:spMk id="16" creationId="{B16C127B-0939-4168-B6F1-20B46D446126}"/>
          </ac:spMkLst>
        </pc:spChg>
        <pc:spChg chg="mod">
          <ac:chgData name="help desk" userId="076106f8-e622-4bba-bf8d-41b4b1aaf204" providerId="ADAL" clId="{61E7B702-50C0-463D-9B5D-0B12DB38735E}" dt="2024-07-16T17:31:43.057" v="51" actId="207"/>
          <ac:spMkLst>
            <pc:docMk/>
            <pc:sldMk cId="2255743606" sldId="393"/>
            <ac:spMk id="17" creationId="{FCF581A7-B297-4C4E-933E-7F392A57216A}"/>
          </ac:spMkLst>
        </pc:spChg>
        <pc:spChg chg="mod">
          <ac:chgData name="help desk" userId="076106f8-e622-4bba-bf8d-41b4b1aaf204" providerId="ADAL" clId="{61E7B702-50C0-463D-9B5D-0B12DB38735E}" dt="2024-07-16T17:31:43.057" v="51" actId="207"/>
          <ac:spMkLst>
            <pc:docMk/>
            <pc:sldMk cId="2255743606" sldId="393"/>
            <ac:spMk id="22" creationId="{D9B55A06-4A08-4BC6-A474-9953224FE7EE}"/>
          </ac:spMkLst>
        </pc:spChg>
        <pc:spChg chg="mod">
          <ac:chgData name="help desk" userId="076106f8-e622-4bba-bf8d-41b4b1aaf204" providerId="ADAL" clId="{61E7B702-50C0-463D-9B5D-0B12DB38735E}" dt="2024-07-16T17:32:05.491" v="56" actId="692"/>
          <ac:spMkLst>
            <pc:docMk/>
            <pc:sldMk cId="2255743606" sldId="393"/>
            <ac:spMk id="24" creationId="{6EBE3D27-85C5-452A-9C88-E1E3A49AF9E2}"/>
          </ac:spMkLst>
        </pc:spChg>
        <pc:spChg chg="mod">
          <ac:chgData name="help desk" userId="076106f8-e622-4bba-bf8d-41b4b1aaf204" providerId="ADAL" clId="{61E7B702-50C0-463D-9B5D-0B12DB38735E}" dt="2024-07-16T17:32:05.491" v="56" actId="692"/>
          <ac:spMkLst>
            <pc:docMk/>
            <pc:sldMk cId="2255743606" sldId="393"/>
            <ac:spMk id="25" creationId="{1232B619-F609-432E-8225-09C1504253B4}"/>
          </ac:spMkLst>
        </pc:spChg>
        <pc:spChg chg="mod">
          <ac:chgData name="help desk" userId="076106f8-e622-4bba-bf8d-41b4b1aaf204" providerId="ADAL" clId="{61E7B702-50C0-463D-9B5D-0B12DB38735E}" dt="2024-07-29T15:09:52.773" v="309" actId="2085"/>
          <ac:spMkLst>
            <pc:docMk/>
            <pc:sldMk cId="2255743606" sldId="393"/>
            <ac:spMk id="26" creationId="{1DAD38B6-D68F-4285-8ED3-16C06D16AC29}"/>
          </ac:spMkLst>
        </pc:spChg>
        <pc:spChg chg="mod">
          <ac:chgData name="help desk" userId="076106f8-e622-4bba-bf8d-41b4b1aaf204" providerId="ADAL" clId="{61E7B702-50C0-463D-9B5D-0B12DB38735E}" dt="2024-07-29T15:10:03.673" v="323" actId="1038"/>
          <ac:spMkLst>
            <pc:docMk/>
            <pc:sldMk cId="2255743606" sldId="393"/>
            <ac:spMk id="27" creationId="{5E538C01-490D-4C77-8309-73E23DF0AC88}"/>
          </ac:spMkLst>
        </pc:spChg>
        <pc:spChg chg="mod">
          <ac:chgData name="help desk" userId="076106f8-e622-4bba-bf8d-41b4b1aaf204" providerId="ADAL" clId="{61E7B702-50C0-463D-9B5D-0B12DB38735E}" dt="2024-07-16T17:31:43.057" v="51" actId="207"/>
          <ac:spMkLst>
            <pc:docMk/>
            <pc:sldMk cId="2255743606" sldId="393"/>
            <ac:spMk id="31" creationId="{E2CBDEF8-C096-4838-85EC-97FC6E736681}"/>
          </ac:spMkLst>
        </pc:spChg>
        <pc:spChg chg="mod">
          <ac:chgData name="help desk" userId="076106f8-e622-4bba-bf8d-41b4b1aaf204" providerId="ADAL" clId="{61E7B702-50C0-463D-9B5D-0B12DB38735E}" dt="2024-07-16T17:31:43.057" v="51" actId="207"/>
          <ac:spMkLst>
            <pc:docMk/>
            <pc:sldMk cId="2255743606" sldId="393"/>
            <ac:spMk id="32" creationId="{2281208C-8076-4E75-9331-C653210846B8}"/>
          </ac:spMkLst>
        </pc:spChg>
        <pc:picChg chg="mod">
          <ac:chgData name="help desk" userId="076106f8-e622-4bba-bf8d-41b4b1aaf204" providerId="ADAL" clId="{61E7B702-50C0-463D-9B5D-0B12DB38735E}" dt="2024-07-16T17:31:43.057" v="51" actId="207"/>
          <ac:picMkLst>
            <pc:docMk/>
            <pc:sldMk cId="2255743606" sldId="393"/>
            <ac:picMk id="29" creationId="{D4D8C2BC-0B57-408E-BCBE-DE2F4A89FB50}"/>
          </ac:picMkLst>
        </pc:picChg>
        <pc:cxnChg chg="mod">
          <ac:chgData name="help desk" userId="076106f8-e622-4bba-bf8d-41b4b1aaf204" providerId="ADAL" clId="{61E7B702-50C0-463D-9B5D-0B12DB38735E}" dt="2024-07-16T17:31:37.487" v="49" actId="692"/>
          <ac:cxnSpMkLst>
            <pc:docMk/>
            <pc:sldMk cId="2255743606" sldId="393"/>
            <ac:cxnSpMk id="11" creationId="{5DB543D3-F4DB-4BA1-BA4E-85979ED16F92}"/>
          </ac:cxnSpMkLst>
        </pc:cxnChg>
        <pc:cxnChg chg="mod">
          <ac:chgData name="help desk" userId="076106f8-e622-4bba-bf8d-41b4b1aaf204" providerId="ADAL" clId="{61E7B702-50C0-463D-9B5D-0B12DB38735E}" dt="2024-07-16T17:31:37.487" v="49" actId="692"/>
          <ac:cxnSpMkLst>
            <pc:docMk/>
            <pc:sldMk cId="2255743606" sldId="393"/>
            <ac:cxnSpMk id="21" creationId="{8DBAD884-885C-4A04-9B51-C1C4D3ABE286}"/>
          </ac:cxnSpMkLst>
        </pc:cxnChg>
      </pc:sldChg>
      <pc:sldChg chg="modSp mod">
        <pc:chgData name="help desk" userId="076106f8-e622-4bba-bf8d-41b4b1aaf204" providerId="ADAL" clId="{61E7B702-50C0-463D-9B5D-0B12DB38735E}" dt="2024-07-16T17:33:31.564" v="64" actId="207"/>
        <pc:sldMkLst>
          <pc:docMk/>
          <pc:sldMk cId="92704279" sldId="394"/>
        </pc:sldMkLst>
        <pc:spChg chg="mod">
          <ac:chgData name="help desk" userId="076106f8-e622-4bba-bf8d-41b4b1aaf204" providerId="ADAL" clId="{61E7B702-50C0-463D-9B5D-0B12DB38735E}" dt="2024-07-16T17:33:25.132" v="63" actId="207"/>
          <ac:spMkLst>
            <pc:docMk/>
            <pc:sldMk cId="92704279" sldId="394"/>
            <ac:spMk id="7" creationId="{C288527B-157A-4153-BCD4-6624BE7FCC97}"/>
          </ac:spMkLst>
        </pc:spChg>
        <pc:spChg chg="mod">
          <ac:chgData name="help desk" userId="076106f8-e622-4bba-bf8d-41b4b1aaf204" providerId="ADAL" clId="{61E7B702-50C0-463D-9B5D-0B12DB38735E}" dt="2024-07-16T17:33:31.564" v="64" actId="207"/>
          <ac:spMkLst>
            <pc:docMk/>
            <pc:sldMk cId="92704279" sldId="394"/>
            <ac:spMk id="10" creationId="{23FCA1D2-0663-4078-B47C-1EF13130A76A}"/>
          </ac:spMkLst>
        </pc:spChg>
        <pc:cxnChg chg="mod">
          <ac:chgData name="help desk" userId="076106f8-e622-4bba-bf8d-41b4b1aaf204" providerId="ADAL" clId="{61E7B702-50C0-463D-9B5D-0B12DB38735E}" dt="2024-07-16T17:33:18.176" v="61" actId="692"/>
          <ac:cxnSpMkLst>
            <pc:docMk/>
            <pc:sldMk cId="92704279" sldId="394"/>
            <ac:cxnSpMk id="9" creationId="{35AFFF15-B87F-4A11-B00C-960616A42A6C}"/>
          </ac:cxnSpMkLst>
        </pc:cxnChg>
      </pc:sldChg>
      <pc:sldChg chg="modSp mod">
        <pc:chgData name="help desk" userId="076106f8-e622-4bba-bf8d-41b4b1aaf204" providerId="ADAL" clId="{61E7B702-50C0-463D-9B5D-0B12DB38735E}" dt="2024-07-16T17:34:08.544" v="69" actId="207"/>
        <pc:sldMkLst>
          <pc:docMk/>
          <pc:sldMk cId="1662043527" sldId="395"/>
        </pc:sldMkLst>
        <pc:spChg chg="mod">
          <ac:chgData name="help desk" userId="076106f8-e622-4bba-bf8d-41b4b1aaf204" providerId="ADAL" clId="{61E7B702-50C0-463D-9B5D-0B12DB38735E}" dt="2024-07-16T17:33:56.003" v="67" actId="207"/>
          <ac:spMkLst>
            <pc:docMk/>
            <pc:sldMk cId="1662043527" sldId="395"/>
            <ac:spMk id="8" creationId="{3D33D0DE-B9B1-4449-89C3-FDF04764FEFD}"/>
          </ac:spMkLst>
        </pc:spChg>
        <pc:spChg chg="mod">
          <ac:chgData name="help desk" userId="076106f8-e622-4bba-bf8d-41b4b1aaf204" providerId="ADAL" clId="{61E7B702-50C0-463D-9B5D-0B12DB38735E}" dt="2024-07-16T17:34:01.504" v="68" actId="207"/>
          <ac:spMkLst>
            <pc:docMk/>
            <pc:sldMk cId="1662043527" sldId="395"/>
            <ac:spMk id="11" creationId="{F95FC30B-8DF3-4DD1-9ECE-87AE853A92DC}"/>
          </ac:spMkLst>
        </pc:spChg>
        <pc:spChg chg="mod">
          <ac:chgData name="help desk" userId="076106f8-e622-4bba-bf8d-41b4b1aaf204" providerId="ADAL" clId="{61E7B702-50C0-463D-9B5D-0B12DB38735E}" dt="2024-07-16T17:33:56.003" v="67" actId="207"/>
          <ac:spMkLst>
            <pc:docMk/>
            <pc:sldMk cId="1662043527" sldId="395"/>
            <ac:spMk id="12" creationId="{FAC97078-5036-4637-9AC4-E343B2851A9D}"/>
          </ac:spMkLst>
        </pc:spChg>
        <pc:spChg chg="mod">
          <ac:chgData name="help desk" userId="076106f8-e622-4bba-bf8d-41b4b1aaf204" providerId="ADAL" clId="{61E7B702-50C0-463D-9B5D-0B12DB38735E}" dt="2024-07-16T17:34:08.544" v="69" actId="207"/>
          <ac:spMkLst>
            <pc:docMk/>
            <pc:sldMk cId="1662043527" sldId="395"/>
            <ac:spMk id="14" creationId="{229E8B58-3E74-43BF-9030-C8A43C9419D0}"/>
          </ac:spMkLst>
        </pc:spChg>
        <pc:cxnChg chg="mod">
          <ac:chgData name="help desk" userId="076106f8-e622-4bba-bf8d-41b4b1aaf204" providerId="ADAL" clId="{61E7B702-50C0-463D-9B5D-0B12DB38735E}" dt="2024-07-16T17:33:47.963" v="65" actId="692"/>
          <ac:cxnSpMkLst>
            <pc:docMk/>
            <pc:sldMk cId="1662043527" sldId="395"/>
            <ac:cxnSpMk id="9" creationId="{3F7AE6CB-B72D-4ED8-832B-E55ABD3B1DE3}"/>
          </ac:cxnSpMkLst>
        </pc:cxnChg>
        <pc:cxnChg chg="mod">
          <ac:chgData name="help desk" userId="076106f8-e622-4bba-bf8d-41b4b1aaf204" providerId="ADAL" clId="{61E7B702-50C0-463D-9B5D-0B12DB38735E}" dt="2024-07-16T17:33:47.963" v="65" actId="692"/>
          <ac:cxnSpMkLst>
            <pc:docMk/>
            <pc:sldMk cId="1662043527" sldId="395"/>
            <ac:cxnSpMk id="13" creationId="{37BF30A3-4748-4101-A2F5-C9D93F1F057F}"/>
          </ac:cxnSpMkLst>
        </pc:cxnChg>
      </pc:sldChg>
      <pc:sldChg chg="modSp mod">
        <pc:chgData name="help desk" userId="076106f8-e622-4bba-bf8d-41b4b1aaf204" providerId="ADAL" clId="{61E7B702-50C0-463D-9B5D-0B12DB38735E}" dt="2024-07-16T17:34:55.756" v="71" actId="207"/>
        <pc:sldMkLst>
          <pc:docMk/>
          <pc:sldMk cId="2446572113" sldId="396"/>
        </pc:sldMkLst>
        <pc:spChg chg="mod">
          <ac:chgData name="help desk" userId="076106f8-e622-4bba-bf8d-41b4b1aaf204" providerId="ADAL" clId="{61E7B702-50C0-463D-9B5D-0B12DB38735E}" dt="2024-07-16T17:34:55.756" v="71" actId="207"/>
          <ac:spMkLst>
            <pc:docMk/>
            <pc:sldMk cId="2446572113" sldId="396"/>
            <ac:spMk id="7" creationId="{1C941A39-12BD-46D8-986D-AC87801F5AF5}"/>
          </ac:spMkLst>
        </pc:spChg>
        <pc:spChg chg="mod">
          <ac:chgData name="help desk" userId="076106f8-e622-4bba-bf8d-41b4b1aaf204" providerId="ADAL" clId="{61E7B702-50C0-463D-9B5D-0B12DB38735E}" dt="2024-07-16T17:34:44.155" v="70" actId="692"/>
          <ac:spMkLst>
            <pc:docMk/>
            <pc:sldMk cId="2446572113" sldId="396"/>
            <ac:spMk id="10" creationId="{3ECA11FF-E4DF-4D42-94CB-1253E42AA741}"/>
          </ac:spMkLst>
        </pc:spChg>
        <pc:cxnChg chg="mod">
          <ac:chgData name="help desk" userId="076106f8-e622-4bba-bf8d-41b4b1aaf204" providerId="ADAL" clId="{61E7B702-50C0-463D-9B5D-0B12DB38735E}" dt="2024-07-16T17:34:44.155" v="70" actId="692"/>
          <ac:cxnSpMkLst>
            <pc:docMk/>
            <pc:sldMk cId="2446572113" sldId="396"/>
            <ac:cxnSpMk id="9" creationId="{968F2C05-DA23-4EF0-B691-9A65E18040AF}"/>
          </ac:cxnSpMkLst>
        </pc:cxnChg>
      </pc:sldChg>
      <pc:sldChg chg="modSp mod">
        <pc:chgData name="help desk" userId="076106f8-e622-4bba-bf8d-41b4b1aaf204" providerId="ADAL" clId="{61E7B702-50C0-463D-9B5D-0B12DB38735E}" dt="2024-07-16T17:38:00.224" v="92" actId="207"/>
        <pc:sldMkLst>
          <pc:docMk/>
          <pc:sldMk cId="2638071174" sldId="398"/>
        </pc:sldMkLst>
        <pc:spChg chg="mod">
          <ac:chgData name="help desk" userId="076106f8-e622-4bba-bf8d-41b4b1aaf204" providerId="ADAL" clId="{61E7B702-50C0-463D-9B5D-0B12DB38735E}" dt="2024-07-16T17:38:00.224" v="92" actId="207"/>
          <ac:spMkLst>
            <pc:docMk/>
            <pc:sldMk cId="2638071174" sldId="398"/>
            <ac:spMk id="8" creationId="{DF28680B-9CCD-468E-86DC-C6E8288E6365}"/>
          </ac:spMkLst>
        </pc:spChg>
        <pc:spChg chg="mod">
          <ac:chgData name="help desk" userId="076106f8-e622-4bba-bf8d-41b4b1aaf204" providerId="ADAL" clId="{61E7B702-50C0-463D-9B5D-0B12DB38735E}" dt="2024-07-16T17:38:00.224" v="92" actId="207"/>
          <ac:spMkLst>
            <pc:docMk/>
            <pc:sldMk cId="2638071174" sldId="398"/>
            <ac:spMk id="25" creationId="{104AEB05-C561-4531-ADB2-F8D1B30C8852}"/>
          </ac:spMkLst>
        </pc:spChg>
        <pc:spChg chg="mod">
          <ac:chgData name="help desk" userId="076106f8-e622-4bba-bf8d-41b4b1aaf204" providerId="ADAL" clId="{61E7B702-50C0-463D-9B5D-0B12DB38735E}" dt="2024-07-16T17:38:00.224" v="92" actId="207"/>
          <ac:spMkLst>
            <pc:docMk/>
            <pc:sldMk cId="2638071174" sldId="398"/>
            <ac:spMk id="32" creationId="{647A1299-6E11-4D8E-9F6C-1C55B9EFD7BA}"/>
          </ac:spMkLst>
        </pc:spChg>
        <pc:spChg chg="mod">
          <ac:chgData name="help desk" userId="076106f8-e622-4bba-bf8d-41b4b1aaf204" providerId="ADAL" clId="{61E7B702-50C0-463D-9B5D-0B12DB38735E}" dt="2024-07-16T17:38:00.224" v="92" actId="207"/>
          <ac:spMkLst>
            <pc:docMk/>
            <pc:sldMk cId="2638071174" sldId="398"/>
            <ac:spMk id="41" creationId="{F937319D-9874-437C-9294-5F093D0778D3}"/>
          </ac:spMkLst>
        </pc:spChg>
        <pc:cxnChg chg="mod">
          <ac:chgData name="help desk" userId="076106f8-e622-4bba-bf8d-41b4b1aaf204" providerId="ADAL" clId="{61E7B702-50C0-463D-9B5D-0B12DB38735E}" dt="2024-07-16T17:37:55.388" v="91" actId="692"/>
          <ac:cxnSpMkLst>
            <pc:docMk/>
            <pc:sldMk cId="2638071174" sldId="398"/>
            <ac:cxnSpMk id="9" creationId="{CE2FDDD7-9F2C-4347-B0BF-276B147BB1E2}"/>
          </ac:cxnSpMkLst>
        </pc:cxnChg>
        <pc:cxnChg chg="mod">
          <ac:chgData name="help desk" userId="076106f8-e622-4bba-bf8d-41b4b1aaf204" providerId="ADAL" clId="{61E7B702-50C0-463D-9B5D-0B12DB38735E}" dt="2024-07-16T17:37:55.388" v="91" actId="692"/>
          <ac:cxnSpMkLst>
            <pc:docMk/>
            <pc:sldMk cId="2638071174" sldId="398"/>
            <ac:cxnSpMk id="26" creationId="{E92586B9-9902-4861-AA21-53D426FE8C55}"/>
          </ac:cxnSpMkLst>
        </pc:cxnChg>
        <pc:cxnChg chg="mod">
          <ac:chgData name="help desk" userId="076106f8-e622-4bba-bf8d-41b4b1aaf204" providerId="ADAL" clId="{61E7B702-50C0-463D-9B5D-0B12DB38735E}" dt="2024-07-16T17:37:55.388" v="91" actId="692"/>
          <ac:cxnSpMkLst>
            <pc:docMk/>
            <pc:sldMk cId="2638071174" sldId="398"/>
            <ac:cxnSpMk id="33" creationId="{AE2D2936-FF89-49AF-A5C1-2100B2AEBA84}"/>
          </ac:cxnSpMkLst>
        </pc:cxnChg>
        <pc:cxnChg chg="mod">
          <ac:chgData name="help desk" userId="076106f8-e622-4bba-bf8d-41b4b1aaf204" providerId="ADAL" clId="{61E7B702-50C0-463D-9B5D-0B12DB38735E}" dt="2024-07-16T17:37:55.388" v="91" actId="692"/>
          <ac:cxnSpMkLst>
            <pc:docMk/>
            <pc:sldMk cId="2638071174" sldId="398"/>
            <ac:cxnSpMk id="42" creationId="{9569C3D3-06AB-4706-AA31-8B1BC9D5BD4A}"/>
          </ac:cxnSpMkLst>
        </pc:cxnChg>
        <pc:cxnChg chg="mod">
          <ac:chgData name="help desk" userId="076106f8-e622-4bba-bf8d-41b4b1aaf204" providerId="ADAL" clId="{61E7B702-50C0-463D-9B5D-0B12DB38735E}" dt="2024-07-16T17:37:55.388" v="91" actId="692"/>
          <ac:cxnSpMkLst>
            <pc:docMk/>
            <pc:sldMk cId="2638071174" sldId="398"/>
            <ac:cxnSpMk id="45" creationId="{DDBDDCC6-2D58-44AD-AF77-16EB1FBF8472}"/>
          </ac:cxnSpMkLst>
        </pc:cxnChg>
      </pc:sldChg>
      <pc:sldChg chg="modSp mod">
        <pc:chgData name="help desk" userId="076106f8-e622-4bba-bf8d-41b4b1aaf204" providerId="ADAL" clId="{61E7B702-50C0-463D-9B5D-0B12DB38735E}" dt="2024-07-16T17:35:22.958" v="73" actId="207"/>
        <pc:sldMkLst>
          <pc:docMk/>
          <pc:sldMk cId="3835037159" sldId="399"/>
        </pc:sldMkLst>
        <pc:spChg chg="mod">
          <ac:chgData name="help desk" userId="076106f8-e622-4bba-bf8d-41b4b1aaf204" providerId="ADAL" clId="{61E7B702-50C0-463D-9B5D-0B12DB38735E}" dt="2024-07-16T17:35:22.958" v="73" actId="207"/>
          <ac:spMkLst>
            <pc:docMk/>
            <pc:sldMk cId="3835037159" sldId="399"/>
            <ac:spMk id="12" creationId="{5AFE1B68-E52D-447E-B2BA-A0C61ADEAC72}"/>
          </ac:spMkLst>
        </pc:spChg>
        <pc:spChg chg="mod">
          <ac:chgData name="help desk" userId="076106f8-e622-4bba-bf8d-41b4b1aaf204" providerId="ADAL" clId="{61E7B702-50C0-463D-9B5D-0B12DB38735E}" dt="2024-07-16T17:35:22.958" v="73" actId="207"/>
          <ac:spMkLst>
            <pc:docMk/>
            <pc:sldMk cId="3835037159" sldId="399"/>
            <ac:spMk id="15" creationId="{B4DAF8D7-C929-4FFD-90E2-B3F6EFB25B85}"/>
          </ac:spMkLst>
        </pc:spChg>
        <pc:spChg chg="mod">
          <ac:chgData name="help desk" userId="076106f8-e622-4bba-bf8d-41b4b1aaf204" providerId="ADAL" clId="{61E7B702-50C0-463D-9B5D-0B12DB38735E}" dt="2024-07-16T17:35:22.958" v="73" actId="207"/>
          <ac:spMkLst>
            <pc:docMk/>
            <pc:sldMk cId="3835037159" sldId="399"/>
            <ac:spMk id="20" creationId="{2B275CED-3CD5-40EA-86EB-AD2C7CDBE1D4}"/>
          </ac:spMkLst>
        </pc:spChg>
        <pc:spChg chg="mod">
          <ac:chgData name="help desk" userId="076106f8-e622-4bba-bf8d-41b4b1aaf204" providerId="ADAL" clId="{61E7B702-50C0-463D-9B5D-0B12DB38735E}" dt="2024-07-16T17:35:22.958" v="73" actId="207"/>
          <ac:spMkLst>
            <pc:docMk/>
            <pc:sldMk cId="3835037159" sldId="399"/>
            <ac:spMk id="22" creationId="{1309AFC0-4CF7-4335-B40D-28E22260DBD1}"/>
          </ac:spMkLst>
        </pc:spChg>
        <pc:spChg chg="mod">
          <ac:chgData name="help desk" userId="076106f8-e622-4bba-bf8d-41b4b1aaf204" providerId="ADAL" clId="{61E7B702-50C0-463D-9B5D-0B12DB38735E}" dt="2024-07-16T17:35:22.958" v="73" actId="207"/>
          <ac:spMkLst>
            <pc:docMk/>
            <pc:sldMk cId="3835037159" sldId="399"/>
            <ac:spMk id="24" creationId="{E94AE61E-E015-4A3F-A8B1-B6C0E2F2877D}"/>
          </ac:spMkLst>
        </pc:spChg>
        <pc:cxnChg chg="mod">
          <ac:chgData name="help desk" userId="076106f8-e622-4bba-bf8d-41b4b1aaf204" providerId="ADAL" clId="{61E7B702-50C0-463D-9B5D-0B12DB38735E}" dt="2024-07-16T17:35:16.252" v="72" actId="692"/>
          <ac:cxnSpMkLst>
            <pc:docMk/>
            <pc:sldMk cId="3835037159" sldId="399"/>
            <ac:cxnSpMk id="17" creationId="{887E6446-6F14-4FB0-B1FC-FFE6DDE705FA}"/>
          </ac:cxnSpMkLst>
        </pc:cxnChg>
      </pc:sldChg>
      <pc:sldChg chg="modSp mod">
        <pc:chgData name="help desk" userId="076106f8-e622-4bba-bf8d-41b4b1aaf204" providerId="ADAL" clId="{61E7B702-50C0-463D-9B5D-0B12DB38735E}" dt="2024-07-16T17:36:39.101" v="79" actId="692"/>
        <pc:sldMkLst>
          <pc:docMk/>
          <pc:sldMk cId="1837753801" sldId="401"/>
        </pc:sldMkLst>
        <pc:spChg chg="mod">
          <ac:chgData name="help desk" userId="076106f8-e622-4bba-bf8d-41b4b1aaf204" providerId="ADAL" clId="{61E7B702-50C0-463D-9B5D-0B12DB38735E}" dt="2024-07-16T17:36:39.101" v="79" actId="692"/>
          <ac:spMkLst>
            <pc:docMk/>
            <pc:sldMk cId="1837753801" sldId="401"/>
            <ac:spMk id="8" creationId="{1903DBE3-0678-498F-9975-63B404D3E555}"/>
          </ac:spMkLst>
        </pc:spChg>
        <pc:cxnChg chg="mod">
          <ac:chgData name="help desk" userId="076106f8-e622-4bba-bf8d-41b4b1aaf204" providerId="ADAL" clId="{61E7B702-50C0-463D-9B5D-0B12DB38735E}" dt="2024-07-16T17:36:39.101" v="79" actId="692"/>
          <ac:cxnSpMkLst>
            <pc:docMk/>
            <pc:sldMk cId="1837753801" sldId="401"/>
            <ac:cxnSpMk id="11" creationId="{A39A1130-0A61-414F-A000-B1B688B89B29}"/>
          </ac:cxnSpMkLst>
        </pc:cxnChg>
      </pc:sldChg>
      <pc:sldChg chg="modSp mod">
        <pc:chgData name="help desk" userId="076106f8-e622-4bba-bf8d-41b4b1aaf204" providerId="ADAL" clId="{61E7B702-50C0-463D-9B5D-0B12DB38735E}" dt="2024-07-16T17:36:04.961" v="75" actId="207"/>
        <pc:sldMkLst>
          <pc:docMk/>
          <pc:sldMk cId="432184746" sldId="402"/>
        </pc:sldMkLst>
        <pc:spChg chg="mod">
          <ac:chgData name="help desk" userId="076106f8-e622-4bba-bf8d-41b4b1aaf204" providerId="ADAL" clId="{61E7B702-50C0-463D-9B5D-0B12DB38735E}" dt="2024-07-16T17:36:04.961" v="75" actId="207"/>
          <ac:spMkLst>
            <pc:docMk/>
            <pc:sldMk cId="432184746" sldId="402"/>
            <ac:spMk id="10" creationId="{B069E76B-1FFA-4E10-B250-1A386620B5F0}"/>
          </ac:spMkLst>
        </pc:spChg>
        <pc:cxnChg chg="mod">
          <ac:chgData name="help desk" userId="076106f8-e622-4bba-bf8d-41b4b1aaf204" providerId="ADAL" clId="{61E7B702-50C0-463D-9B5D-0B12DB38735E}" dt="2024-07-16T17:35:58.929" v="74" actId="692"/>
          <ac:cxnSpMkLst>
            <pc:docMk/>
            <pc:sldMk cId="432184746" sldId="402"/>
            <ac:cxnSpMk id="12" creationId="{3F1E0482-ACD9-48E2-BE20-698783706798}"/>
          </ac:cxnSpMkLst>
        </pc:cxnChg>
      </pc:sldChg>
      <pc:sldChg chg="modSp mod">
        <pc:chgData name="help desk" userId="076106f8-e622-4bba-bf8d-41b4b1aaf204" providerId="ADAL" clId="{61E7B702-50C0-463D-9B5D-0B12DB38735E}" dt="2024-07-16T17:36:23.353" v="77" actId="692"/>
        <pc:sldMkLst>
          <pc:docMk/>
          <pc:sldMk cId="2851192611" sldId="403"/>
        </pc:sldMkLst>
        <pc:spChg chg="mod">
          <ac:chgData name="help desk" userId="076106f8-e622-4bba-bf8d-41b4b1aaf204" providerId="ADAL" clId="{61E7B702-50C0-463D-9B5D-0B12DB38735E}" dt="2024-07-16T17:36:23.353" v="77" actId="692"/>
          <ac:spMkLst>
            <pc:docMk/>
            <pc:sldMk cId="2851192611" sldId="403"/>
            <ac:spMk id="10" creationId="{B069E76B-1FFA-4E10-B250-1A386620B5F0}"/>
          </ac:spMkLst>
        </pc:spChg>
        <pc:spChg chg="mod">
          <ac:chgData name="help desk" userId="076106f8-e622-4bba-bf8d-41b4b1aaf204" providerId="ADAL" clId="{61E7B702-50C0-463D-9B5D-0B12DB38735E}" dt="2024-07-16T17:36:23.353" v="77" actId="692"/>
          <ac:spMkLst>
            <pc:docMk/>
            <pc:sldMk cId="2851192611" sldId="403"/>
            <ac:spMk id="13" creationId="{798FFC2B-BA7A-442A-A587-B9850078F0B3}"/>
          </ac:spMkLst>
        </pc:spChg>
        <pc:cxnChg chg="mod">
          <ac:chgData name="help desk" userId="076106f8-e622-4bba-bf8d-41b4b1aaf204" providerId="ADAL" clId="{61E7B702-50C0-463D-9B5D-0B12DB38735E}" dt="2024-07-16T17:36:23.353" v="77" actId="692"/>
          <ac:cxnSpMkLst>
            <pc:docMk/>
            <pc:sldMk cId="2851192611" sldId="403"/>
            <ac:cxnSpMk id="12" creationId="{3F1E0482-ACD9-48E2-BE20-698783706798}"/>
          </ac:cxnSpMkLst>
        </pc:cxnChg>
        <pc:cxnChg chg="mod">
          <ac:chgData name="help desk" userId="076106f8-e622-4bba-bf8d-41b4b1aaf204" providerId="ADAL" clId="{61E7B702-50C0-463D-9B5D-0B12DB38735E}" dt="2024-07-16T17:36:23.353" v="77" actId="692"/>
          <ac:cxnSpMkLst>
            <pc:docMk/>
            <pc:sldMk cId="2851192611" sldId="403"/>
            <ac:cxnSpMk id="14" creationId="{FB9E9754-453E-4820-9DBE-EB1CA501EB7F}"/>
          </ac:cxnSpMkLst>
        </pc:cxnChg>
      </pc:sldChg>
      <pc:sldChg chg="modSp mod">
        <pc:chgData name="help desk" userId="076106f8-e622-4bba-bf8d-41b4b1aaf204" providerId="ADAL" clId="{61E7B702-50C0-463D-9B5D-0B12DB38735E}" dt="2024-07-16T17:37:34.634" v="90" actId="692"/>
        <pc:sldMkLst>
          <pc:docMk/>
          <pc:sldMk cId="3252470328" sldId="404"/>
        </pc:sldMkLst>
        <pc:spChg chg="mod">
          <ac:chgData name="help desk" userId="076106f8-e622-4bba-bf8d-41b4b1aaf204" providerId="ADAL" clId="{61E7B702-50C0-463D-9B5D-0B12DB38735E}" dt="2024-07-16T17:37:17.784" v="87" actId="207"/>
          <ac:spMkLst>
            <pc:docMk/>
            <pc:sldMk cId="3252470328" sldId="404"/>
            <ac:spMk id="8" creationId="{1903DBE3-0678-498F-9975-63B404D3E555}"/>
          </ac:spMkLst>
        </pc:spChg>
        <pc:spChg chg="mod">
          <ac:chgData name="help desk" userId="076106f8-e622-4bba-bf8d-41b4b1aaf204" providerId="ADAL" clId="{61E7B702-50C0-463D-9B5D-0B12DB38735E}" dt="2024-07-16T17:37:17.784" v="87" actId="207"/>
          <ac:spMkLst>
            <pc:docMk/>
            <pc:sldMk cId="3252470328" sldId="404"/>
            <ac:spMk id="18" creationId="{FF6D89ED-0C8C-4437-A913-B1736A534202}"/>
          </ac:spMkLst>
        </pc:spChg>
        <pc:spChg chg="mod">
          <ac:chgData name="help desk" userId="076106f8-e622-4bba-bf8d-41b4b1aaf204" providerId="ADAL" clId="{61E7B702-50C0-463D-9B5D-0B12DB38735E}" dt="2024-07-16T17:37:17.784" v="87" actId="207"/>
          <ac:spMkLst>
            <pc:docMk/>
            <pc:sldMk cId="3252470328" sldId="404"/>
            <ac:spMk id="23" creationId="{02A0DBAE-A9E7-4B3A-9F49-E86FB96550F6}"/>
          </ac:spMkLst>
        </pc:spChg>
        <pc:spChg chg="mod">
          <ac:chgData name="help desk" userId="076106f8-e622-4bba-bf8d-41b4b1aaf204" providerId="ADAL" clId="{61E7B702-50C0-463D-9B5D-0B12DB38735E}" dt="2024-07-16T17:37:17.784" v="87" actId="207"/>
          <ac:spMkLst>
            <pc:docMk/>
            <pc:sldMk cId="3252470328" sldId="404"/>
            <ac:spMk id="27" creationId="{6D51E1D0-A00A-4F23-AC77-71F989E421C0}"/>
          </ac:spMkLst>
        </pc:spChg>
        <pc:spChg chg="mod">
          <ac:chgData name="help desk" userId="076106f8-e622-4bba-bf8d-41b4b1aaf204" providerId="ADAL" clId="{61E7B702-50C0-463D-9B5D-0B12DB38735E}" dt="2024-07-16T17:37:17.784" v="87" actId="207"/>
          <ac:spMkLst>
            <pc:docMk/>
            <pc:sldMk cId="3252470328" sldId="404"/>
            <ac:spMk id="28" creationId="{0DCB2F17-6CC7-43C2-B9F1-FE083102645A}"/>
          </ac:spMkLst>
        </pc:spChg>
        <pc:spChg chg="mod">
          <ac:chgData name="help desk" userId="076106f8-e622-4bba-bf8d-41b4b1aaf204" providerId="ADAL" clId="{61E7B702-50C0-463D-9B5D-0B12DB38735E}" dt="2024-07-16T17:37:17.784" v="87" actId="207"/>
          <ac:spMkLst>
            <pc:docMk/>
            <pc:sldMk cId="3252470328" sldId="404"/>
            <ac:spMk id="32" creationId="{A58CA705-8B4C-4F60-8DB6-45BB5C206850}"/>
          </ac:spMkLst>
        </pc:spChg>
        <pc:spChg chg="mod">
          <ac:chgData name="help desk" userId="076106f8-e622-4bba-bf8d-41b4b1aaf204" providerId="ADAL" clId="{61E7B702-50C0-463D-9B5D-0B12DB38735E}" dt="2024-07-16T17:37:17.784" v="87" actId="207"/>
          <ac:spMkLst>
            <pc:docMk/>
            <pc:sldMk cId="3252470328" sldId="404"/>
            <ac:spMk id="42" creationId="{85A95F8A-6CEF-475A-A8A3-A79AA0F8F990}"/>
          </ac:spMkLst>
        </pc:spChg>
        <pc:spChg chg="mod">
          <ac:chgData name="help desk" userId="076106f8-e622-4bba-bf8d-41b4b1aaf204" providerId="ADAL" clId="{61E7B702-50C0-463D-9B5D-0B12DB38735E}" dt="2024-07-16T17:37:17.784" v="87" actId="207"/>
          <ac:spMkLst>
            <pc:docMk/>
            <pc:sldMk cId="3252470328" sldId="404"/>
            <ac:spMk id="48" creationId="{6552FA11-A0EA-4265-9000-886FAB2A11C7}"/>
          </ac:spMkLst>
        </pc:spChg>
        <pc:spChg chg="mod">
          <ac:chgData name="help desk" userId="076106f8-e622-4bba-bf8d-41b4b1aaf204" providerId="ADAL" clId="{61E7B702-50C0-463D-9B5D-0B12DB38735E}" dt="2024-07-16T17:37:17.784" v="87" actId="207"/>
          <ac:spMkLst>
            <pc:docMk/>
            <pc:sldMk cId="3252470328" sldId="404"/>
            <ac:spMk id="52" creationId="{8299CA23-8020-4151-A763-2E55C1174259}"/>
          </ac:spMkLst>
        </pc:spChg>
        <pc:picChg chg="mod">
          <ac:chgData name="help desk" userId="076106f8-e622-4bba-bf8d-41b4b1aaf204" providerId="ADAL" clId="{61E7B702-50C0-463D-9B5D-0B12DB38735E}" dt="2024-07-16T17:37:34.634" v="90" actId="692"/>
          <ac:picMkLst>
            <pc:docMk/>
            <pc:sldMk cId="3252470328" sldId="404"/>
            <ac:picMk id="13" creationId="{A7BD5701-77EA-4459-8FE2-20229B7F90EA}"/>
          </ac:picMkLst>
        </pc:picChg>
        <pc:picChg chg="mod">
          <ac:chgData name="help desk" userId="076106f8-e622-4bba-bf8d-41b4b1aaf204" providerId="ADAL" clId="{61E7B702-50C0-463D-9B5D-0B12DB38735E}" dt="2024-07-16T17:37:17.784" v="87" actId="207"/>
          <ac:picMkLst>
            <pc:docMk/>
            <pc:sldMk cId="3252470328" sldId="404"/>
            <ac:picMk id="17" creationId="{B60927F2-9D5A-43D1-B3CD-C82B2E56C5F1}"/>
          </ac:picMkLst>
        </pc:picChg>
        <pc:cxnChg chg="mod">
          <ac:chgData name="help desk" userId="076106f8-e622-4bba-bf8d-41b4b1aaf204" providerId="ADAL" clId="{61E7B702-50C0-463D-9B5D-0B12DB38735E}" dt="2024-07-16T17:37:11.232" v="85" actId="692"/>
          <ac:cxnSpMkLst>
            <pc:docMk/>
            <pc:sldMk cId="3252470328" sldId="404"/>
            <ac:cxnSpMk id="11" creationId="{A39A1130-0A61-414F-A000-B1B688B89B29}"/>
          </ac:cxnSpMkLst>
        </pc:cxnChg>
        <pc:cxnChg chg="mod">
          <ac:chgData name="help desk" userId="076106f8-e622-4bba-bf8d-41b4b1aaf204" providerId="ADAL" clId="{61E7B702-50C0-463D-9B5D-0B12DB38735E}" dt="2024-07-16T17:37:11.232" v="85" actId="692"/>
          <ac:cxnSpMkLst>
            <pc:docMk/>
            <pc:sldMk cId="3252470328" sldId="404"/>
            <ac:cxnSpMk id="19" creationId="{57303E02-D53A-431E-9B6A-8B5F8F232FC1}"/>
          </ac:cxnSpMkLst>
        </pc:cxnChg>
        <pc:cxnChg chg="mod">
          <ac:chgData name="help desk" userId="076106f8-e622-4bba-bf8d-41b4b1aaf204" providerId="ADAL" clId="{61E7B702-50C0-463D-9B5D-0B12DB38735E}" dt="2024-07-16T17:37:11.232" v="85" actId="692"/>
          <ac:cxnSpMkLst>
            <pc:docMk/>
            <pc:sldMk cId="3252470328" sldId="404"/>
            <ac:cxnSpMk id="24" creationId="{C5FAEB35-EBCA-46D2-9636-6477341E7D1D}"/>
          </ac:cxnSpMkLst>
        </pc:cxnChg>
        <pc:cxnChg chg="mod">
          <ac:chgData name="help desk" userId="076106f8-e622-4bba-bf8d-41b4b1aaf204" providerId="ADAL" clId="{61E7B702-50C0-463D-9B5D-0B12DB38735E}" dt="2024-07-16T17:37:11.232" v="85" actId="692"/>
          <ac:cxnSpMkLst>
            <pc:docMk/>
            <pc:sldMk cId="3252470328" sldId="404"/>
            <ac:cxnSpMk id="33" creationId="{C6A12C98-F378-4247-9C7A-92BB21BB9FA8}"/>
          </ac:cxnSpMkLst>
        </pc:cxnChg>
        <pc:cxnChg chg="mod">
          <ac:chgData name="help desk" userId="076106f8-e622-4bba-bf8d-41b4b1aaf204" providerId="ADAL" clId="{61E7B702-50C0-463D-9B5D-0B12DB38735E}" dt="2024-07-16T17:37:11.232" v="85" actId="692"/>
          <ac:cxnSpMkLst>
            <pc:docMk/>
            <pc:sldMk cId="3252470328" sldId="404"/>
            <ac:cxnSpMk id="43" creationId="{A63FFEAD-3CEA-42F4-88D5-11573411B707}"/>
          </ac:cxnSpMkLst>
        </pc:cxnChg>
        <pc:cxnChg chg="mod">
          <ac:chgData name="help desk" userId="076106f8-e622-4bba-bf8d-41b4b1aaf204" providerId="ADAL" clId="{61E7B702-50C0-463D-9B5D-0B12DB38735E}" dt="2024-07-16T17:37:11.232" v="85" actId="692"/>
          <ac:cxnSpMkLst>
            <pc:docMk/>
            <pc:sldMk cId="3252470328" sldId="404"/>
            <ac:cxnSpMk id="49" creationId="{0BCE8FA8-E7F0-4981-ACA2-0C93BE662B2B}"/>
          </ac:cxnSpMkLst>
        </pc:cxnChg>
        <pc:cxnChg chg="mod">
          <ac:chgData name="help desk" userId="076106f8-e622-4bba-bf8d-41b4b1aaf204" providerId="ADAL" clId="{61E7B702-50C0-463D-9B5D-0B12DB38735E}" dt="2024-07-16T17:37:11.232" v="85" actId="692"/>
          <ac:cxnSpMkLst>
            <pc:docMk/>
            <pc:sldMk cId="3252470328" sldId="404"/>
            <ac:cxnSpMk id="53" creationId="{8AE4AEC7-3CFF-4623-99A1-3B86C15B3DE8}"/>
          </ac:cxnSpMkLst>
        </pc:cxnChg>
      </pc:sldChg>
      <pc:sldChg chg="modSp mod">
        <pc:chgData name="help desk" userId="076106f8-e622-4bba-bf8d-41b4b1aaf204" providerId="ADAL" clId="{61E7B702-50C0-463D-9B5D-0B12DB38735E}" dt="2024-07-16T17:38:17.805" v="94" actId="692"/>
        <pc:sldMkLst>
          <pc:docMk/>
          <pc:sldMk cId="819169626" sldId="405"/>
        </pc:sldMkLst>
        <pc:spChg chg="mod">
          <ac:chgData name="help desk" userId="076106f8-e622-4bba-bf8d-41b4b1aaf204" providerId="ADAL" clId="{61E7B702-50C0-463D-9B5D-0B12DB38735E}" dt="2024-07-16T17:38:17.805" v="94" actId="692"/>
          <ac:spMkLst>
            <pc:docMk/>
            <pc:sldMk cId="819169626" sldId="405"/>
            <ac:spMk id="12" creationId="{2B75F33F-E495-4E3B-96B1-3C7C472D88D6}"/>
          </ac:spMkLst>
        </pc:spChg>
        <pc:spChg chg="mod">
          <ac:chgData name="help desk" userId="076106f8-e622-4bba-bf8d-41b4b1aaf204" providerId="ADAL" clId="{61E7B702-50C0-463D-9B5D-0B12DB38735E}" dt="2024-07-16T17:38:17.805" v="94" actId="692"/>
          <ac:spMkLst>
            <pc:docMk/>
            <pc:sldMk cId="819169626" sldId="405"/>
            <ac:spMk id="15" creationId="{018BE57A-60B6-47D0-B965-FDF8BF1925FE}"/>
          </ac:spMkLst>
        </pc:spChg>
        <pc:cxnChg chg="mod">
          <ac:chgData name="help desk" userId="076106f8-e622-4bba-bf8d-41b4b1aaf204" providerId="ADAL" clId="{61E7B702-50C0-463D-9B5D-0B12DB38735E}" dt="2024-07-16T17:38:17.805" v="94" actId="692"/>
          <ac:cxnSpMkLst>
            <pc:docMk/>
            <pc:sldMk cId="819169626" sldId="405"/>
            <ac:cxnSpMk id="13" creationId="{A09D3A2A-C448-4039-A9EB-61BE3BB687FC}"/>
          </ac:cxnSpMkLst>
        </pc:cxnChg>
        <pc:cxnChg chg="mod">
          <ac:chgData name="help desk" userId="076106f8-e622-4bba-bf8d-41b4b1aaf204" providerId="ADAL" clId="{61E7B702-50C0-463D-9B5D-0B12DB38735E}" dt="2024-07-16T17:38:17.805" v="94" actId="692"/>
          <ac:cxnSpMkLst>
            <pc:docMk/>
            <pc:sldMk cId="819169626" sldId="405"/>
            <ac:cxnSpMk id="16" creationId="{4E4B583A-91D3-494D-B37F-DEAB8BD25A34}"/>
          </ac:cxnSpMkLst>
        </pc:cxnChg>
      </pc:sldChg>
      <pc:sldChg chg="modSp mod">
        <pc:chgData name="help desk" userId="076106f8-e622-4bba-bf8d-41b4b1aaf204" providerId="ADAL" clId="{61E7B702-50C0-463D-9B5D-0B12DB38735E}" dt="2024-07-16T17:39:01.747" v="103" actId="207"/>
        <pc:sldMkLst>
          <pc:docMk/>
          <pc:sldMk cId="1125819049" sldId="406"/>
        </pc:sldMkLst>
        <pc:spChg chg="mod">
          <ac:chgData name="help desk" userId="076106f8-e622-4bba-bf8d-41b4b1aaf204" providerId="ADAL" clId="{61E7B702-50C0-463D-9B5D-0B12DB38735E}" dt="2024-07-16T17:38:34.816" v="100" actId="207"/>
          <ac:spMkLst>
            <pc:docMk/>
            <pc:sldMk cId="1125819049" sldId="406"/>
            <ac:spMk id="7" creationId="{FB8DE19B-B288-41AE-BE71-801557363492}"/>
          </ac:spMkLst>
        </pc:spChg>
        <pc:spChg chg="mod">
          <ac:chgData name="help desk" userId="076106f8-e622-4bba-bf8d-41b4b1aaf204" providerId="ADAL" clId="{61E7B702-50C0-463D-9B5D-0B12DB38735E}" dt="2024-07-16T17:38:34.816" v="100" actId="207"/>
          <ac:spMkLst>
            <pc:docMk/>
            <pc:sldMk cId="1125819049" sldId="406"/>
            <ac:spMk id="14" creationId="{4F342EC1-B4A7-4CCA-8523-1A102DDF9F7B}"/>
          </ac:spMkLst>
        </pc:spChg>
        <pc:spChg chg="mod">
          <ac:chgData name="help desk" userId="076106f8-e622-4bba-bf8d-41b4b1aaf204" providerId="ADAL" clId="{61E7B702-50C0-463D-9B5D-0B12DB38735E}" dt="2024-07-16T17:38:49.447" v="102" actId="14861"/>
          <ac:spMkLst>
            <pc:docMk/>
            <pc:sldMk cId="1125819049" sldId="406"/>
            <ac:spMk id="17" creationId="{AE200B21-F937-4EBC-A614-3C16D9CCB26D}"/>
          </ac:spMkLst>
        </pc:spChg>
        <pc:spChg chg="mod">
          <ac:chgData name="help desk" userId="076106f8-e622-4bba-bf8d-41b4b1aaf204" providerId="ADAL" clId="{61E7B702-50C0-463D-9B5D-0B12DB38735E}" dt="2024-07-16T17:39:01.747" v="103" actId="207"/>
          <ac:spMkLst>
            <pc:docMk/>
            <pc:sldMk cId="1125819049" sldId="406"/>
            <ac:spMk id="20" creationId="{893E954E-C114-45BB-9A2F-C5CB64879D32}"/>
          </ac:spMkLst>
        </pc:spChg>
        <pc:cxnChg chg="mod">
          <ac:chgData name="help desk" userId="076106f8-e622-4bba-bf8d-41b4b1aaf204" providerId="ADAL" clId="{61E7B702-50C0-463D-9B5D-0B12DB38735E}" dt="2024-07-16T17:38:31.071" v="98" actId="692"/>
          <ac:cxnSpMkLst>
            <pc:docMk/>
            <pc:sldMk cId="1125819049" sldId="406"/>
            <ac:cxnSpMk id="8" creationId="{F46911A4-89CB-4D68-AF63-EA8D7B9AE0DD}"/>
          </ac:cxnSpMkLst>
        </pc:cxnChg>
        <pc:cxnChg chg="mod">
          <ac:chgData name="help desk" userId="076106f8-e622-4bba-bf8d-41b4b1aaf204" providerId="ADAL" clId="{61E7B702-50C0-463D-9B5D-0B12DB38735E}" dt="2024-07-16T17:38:31.071" v="98" actId="692"/>
          <ac:cxnSpMkLst>
            <pc:docMk/>
            <pc:sldMk cId="1125819049" sldId="406"/>
            <ac:cxnSpMk id="15" creationId="{7D9EA257-BA71-4CDF-931B-09A1F7EDB825}"/>
          </ac:cxnSpMkLst>
        </pc:cxnChg>
      </pc:sldChg>
      <pc:sldChg chg="modSp mod">
        <pc:chgData name="help desk" userId="076106f8-e622-4bba-bf8d-41b4b1aaf204" providerId="ADAL" clId="{61E7B702-50C0-463D-9B5D-0B12DB38735E}" dt="2024-07-16T17:39:16.928" v="105" actId="207"/>
        <pc:sldMkLst>
          <pc:docMk/>
          <pc:sldMk cId="742874030" sldId="407"/>
        </pc:sldMkLst>
        <pc:spChg chg="mod">
          <ac:chgData name="help desk" userId="076106f8-e622-4bba-bf8d-41b4b1aaf204" providerId="ADAL" clId="{61E7B702-50C0-463D-9B5D-0B12DB38735E}" dt="2024-07-16T17:39:16.928" v="105" actId="207"/>
          <ac:spMkLst>
            <pc:docMk/>
            <pc:sldMk cId="742874030" sldId="407"/>
            <ac:spMk id="10" creationId="{F7739C84-E878-4E5B-87D1-97B35A02D726}"/>
          </ac:spMkLst>
        </pc:spChg>
      </pc:sldChg>
    </pc:docChg>
  </pc:docChgLst>
  <pc:docChgLst>
    <pc:chgData name="help desk" userId="076106f8-e622-4bba-bf8d-41b4b1aaf204" providerId="ADAL" clId="{7E0DCBB6-F78E-4D19-B24A-783B56AB80F7}"/>
    <pc:docChg chg="undo custSel addSld delSld modSld">
      <pc:chgData name="help desk" userId="076106f8-e622-4bba-bf8d-41b4b1aaf204" providerId="ADAL" clId="{7E0DCBB6-F78E-4D19-B24A-783B56AB80F7}" dt="2025-01-27T14:54:55.589" v="11" actId="1076"/>
      <pc:docMkLst>
        <pc:docMk/>
      </pc:docMkLst>
      <pc:sldChg chg="addSp delSp modSp mod">
        <pc:chgData name="help desk" userId="076106f8-e622-4bba-bf8d-41b4b1aaf204" providerId="ADAL" clId="{7E0DCBB6-F78E-4D19-B24A-783B56AB80F7}" dt="2025-01-27T14:54:55.589" v="11" actId="1076"/>
        <pc:sldMkLst>
          <pc:docMk/>
          <pc:sldMk cId="2847858403" sldId="257"/>
        </pc:sldMkLst>
        <pc:spChg chg="del mod">
          <ac:chgData name="help desk" userId="076106f8-e622-4bba-bf8d-41b4b1aaf204" providerId="ADAL" clId="{7E0DCBB6-F78E-4D19-B24A-783B56AB80F7}" dt="2025-01-27T14:54:52.228" v="10" actId="478"/>
          <ac:spMkLst>
            <pc:docMk/>
            <pc:sldMk cId="2847858403" sldId="257"/>
            <ac:spMk id="2" creationId="{00000000-0000-0000-0000-000000000000}"/>
          </ac:spMkLst>
        </pc:spChg>
        <pc:spChg chg="add mod">
          <ac:chgData name="help desk" userId="076106f8-e622-4bba-bf8d-41b4b1aaf204" providerId="ADAL" clId="{7E0DCBB6-F78E-4D19-B24A-783B56AB80F7}" dt="2025-01-27T14:54:55.589" v="11" actId="1076"/>
          <ac:spMkLst>
            <pc:docMk/>
            <pc:sldMk cId="2847858403" sldId="257"/>
            <ac:spMk id="7" creationId="{7657FEE1-1472-41C5-BD8D-2E28EC8B2C34}"/>
          </ac:spMkLst>
        </pc:spChg>
      </pc:sldChg>
      <pc:sldChg chg="modSp">
        <pc:chgData name="help desk" userId="076106f8-e622-4bba-bf8d-41b4b1aaf204" providerId="ADAL" clId="{7E0DCBB6-F78E-4D19-B24A-783B56AB80F7}" dt="2025-01-14T21:44:33.496" v="2"/>
        <pc:sldMkLst>
          <pc:docMk/>
          <pc:sldMk cId="3125298073" sldId="258"/>
        </pc:sldMkLst>
        <pc:spChg chg="mod">
          <ac:chgData name="help desk" userId="076106f8-e622-4bba-bf8d-41b4b1aaf204" providerId="ADAL" clId="{7E0DCBB6-F78E-4D19-B24A-783B56AB80F7}" dt="2025-01-14T21:44:33.496" v="2"/>
          <ac:spMkLst>
            <pc:docMk/>
            <pc:sldMk cId="3125298073" sldId="258"/>
            <ac:spMk id="4" creationId="{AD148FFB-0773-4F1D-987F-DFDD48FB2726}"/>
          </ac:spMkLst>
        </pc:spChg>
      </pc:sldChg>
      <pc:sldChg chg="del">
        <pc:chgData name="help desk" userId="076106f8-e622-4bba-bf8d-41b4b1aaf204" providerId="ADAL" clId="{7E0DCBB6-F78E-4D19-B24A-783B56AB80F7}" dt="2025-01-10T14:48:10.397" v="1" actId="47"/>
        <pc:sldMkLst>
          <pc:docMk/>
          <pc:sldMk cId="4268497802" sldId="260"/>
        </pc:sldMkLst>
      </pc:sldChg>
      <pc:sldChg chg="add">
        <pc:chgData name="help desk" userId="076106f8-e622-4bba-bf8d-41b4b1aaf204" providerId="ADAL" clId="{7E0DCBB6-F78E-4D19-B24A-783B56AB80F7}" dt="2025-01-10T14:48:05.376" v="0"/>
        <pc:sldMkLst>
          <pc:docMk/>
          <pc:sldMk cId="2535405794" sldId="4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2025-01-27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36</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2025-01-27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2025-01-27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2025-01-27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2025-01-27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2025-01-27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2025-01-27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2025-01-27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2025-01-27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2025-01-27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6.jpe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158624" y="-163347"/>
            <a:ext cx="12558597" cy="7043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6AEDD74-5DFE-4B1B-8748-65ED919EA5B5}"/>
              </a:ext>
            </a:extLst>
          </p:cNvPr>
          <p:cNvSpPr txBox="1"/>
          <p:nvPr/>
        </p:nvSpPr>
        <p:spPr>
          <a:xfrm>
            <a:off x="5153455" y="3002481"/>
            <a:ext cx="2000168"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Intermediate</a:t>
            </a:r>
          </a:p>
        </p:txBody>
      </p:sp>
      <p:pic>
        <p:nvPicPr>
          <p:cNvPr id="6" name="Picture 5">
            <a:extLst>
              <a:ext uri="{FF2B5EF4-FFF2-40B4-BE49-F238E27FC236}">
                <a16:creationId xmlns:a16="http://schemas.microsoft.com/office/drawing/2014/main" id="{70D5977F-4DCF-4455-9FD8-B07C93C5FF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1666" y="1339447"/>
            <a:ext cx="1464976" cy="1362521"/>
          </a:xfrm>
          <a:prstGeom prst="rect">
            <a:avLst/>
          </a:prstGeom>
        </p:spPr>
      </p:pic>
      <p:sp>
        <p:nvSpPr>
          <p:cNvPr id="7" name="Rectangle: Rounded Corners 6">
            <a:extLst>
              <a:ext uri="{FF2B5EF4-FFF2-40B4-BE49-F238E27FC236}">
                <a16:creationId xmlns:a16="http://schemas.microsoft.com/office/drawing/2014/main" id="{7657FEE1-1472-41C5-BD8D-2E28EC8B2C34}"/>
              </a:ext>
            </a:extLst>
          </p:cNvPr>
          <p:cNvSpPr/>
          <p:nvPr/>
        </p:nvSpPr>
        <p:spPr>
          <a:xfrm>
            <a:off x="3098243" y="186138"/>
            <a:ext cx="6110591" cy="803825"/>
          </a:xfrm>
          <a:prstGeom prst="roundRect">
            <a:avLst>
              <a:gd name="adj" fmla="val 50000"/>
            </a:avLst>
          </a:prstGeom>
          <a:solidFill>
            <a:schemeClr val="accent2"/>
          </a:solidFill>
          <a:ln>
            <a:noFill/>
          </a:ln>
          <a:effectLst>
            <a:outerShdw blurRad="63500" dist="114300" dir="8100000" algn="tr" rotWithShape="0">
              <a:prstClr val="black">
                <a:alpha val="40000"/>
              </a:prstClr>
            </a:outerShdw>
            <a:softEdge rad="254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dirty="0">
                <a:solidFill>
                  <a:schemeClr val="tx1"/>
                </a:solidFill>
                <a:effectLst>
                  <a:outerShdw blurRad="50800" dist="50800" dir="5400000" algn="ctr" rotWithShape="0">
                    <a:srgbClr val="000000"/>
                  </a:outerShdw>
                </a:effectLst>
              </a:rPr>
              <a:t>Outlook 2016/2019 Calendars</a:t>
            </a:r>
          </a:p>
        </p:txBody>
      </p:sp>
    </p:spTree>
    <p:extLst>
      <p:ext uri="{BB962C8B-B14F-4D97-AF65-F5344CB8AC3E}">
        <p14:creationId xmlns:p14="http://schemas.microsoft.com/office/powerpoint/2010/main" val="28478584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3AD179-1D83-40A5-8DDF-D08281A74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sp>
        <p:nvSpPr>
          <p:cNvPr id="3" name="TextBox 2">
            <a:extLst>
              <a:ext uri="{FF2B5EF4-FFF2-40B4-BE49-F238E27FC236}">
                <a16:creationId xmlns:a16="http://schemas.microsoft.com/office/drawing/2014/main" id="{6F98C1EA-AB71-44BB-B8B1-AC6800682EA0}"/>
              </a:ext>
            </a:extLst>
          </p:cNvPr>
          <p:cNvSpPr txBox="1"/>
          <p:nvPr/>
        </p:nvSpPr>
        <p:spPr>
          <a:xfrm>
            <a:off x="5518818" y="164758"/>
            <a:ext cx="4539582"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Now that the create calendar is created …</a:t>
            </a:r>
            <a:endParaRPr lang="en-GB" sz="2000" dirty="0"/>
          </a:p>
        </p:txBody>
      </p:sp>
      <p:sp>
        <p:nvSpPr>
          <p:cNvPr id="4" name="TextBox 3">
            <a:extLst>
              <a:ext uri="{FF2B5EF4-FFF2-40B4-BE49-F238E27FC236}">
                <a16:creationId xmlns:a16="http://schemas.microsoft.com/office/drawing/2014/main" id="{17D80733-4E62-4134-8780-4201CDFE6E0E}"/>
              </a:ext>
            </a:extLst>
          </p:cNvPr>
          <p:cNvSpPr txBox="1"/>
          <p:nvPr/>
        </p:nvSpPr>
        <p:spPr>
          <a:xfrm>
            <a:off x="190461" y="179286"/>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sp>
        <p:nvSpPr>
          <p:cNvPr id="11" name="TextBox 10">
            <a:extLst>
              <a:ext uri="{FF2B5EF4-FFF2-40B4-BE49-F238E27FC236}">
                <a16:creationId xmlns:a16="http://schemas.microsoft.com/office/drawing/2014/main" id="{9149080C-BC88-4499-BCE7-0B8270723A57}"/>
              </a:ext>
            </a:extLst>
          </p:cNvPr>
          <p:cNvSpPr txBox="1"/>
          <p:nvPr/>
        </p:nvSpPr>
        <p:spPr>
          <a:xfrm>
            <a:off x="259316" y="5806962"/>
            <a:ext cx="2949145"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Left Click on </a:t>
            </a:r>
            <a:r>
              <a:rPr lang="en-CA" sz="2000" b="1" dirty="0"/>
              <a:t>Properties</a:t>
            </a:r>
            <a:endParaRPr lang="en-GB" sz="2000" dirty="0"/>
          </a:p>
        </p:txBody>
      </p:sp>
      <p:pic>
        <p:nvPicPr>
          <p:cNvPr id="14" name="Picture 13">
            <a:extLst>
              <a:ext uri="{FF2B5EF4-FFF2-40B4-BE49-F238E27FC236}">
                <a16:creationId xmlns:a16="http://schemas.microsoft.com/office/drawing/2014/main" id="{B3BC4419-5BAC-426B-A5EB-174EE19CE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2356" y="3791581"/>
            <a:ext cx="1597143" cy="2993502"/>
          </a:xfrm>
          <a:prstGeom prst="rect">
            <a:avLst/>
          </a:prstGeom>
        </p:spPr>
      </p:pic>
      <p:cxnSp>
        <p:nvCxnSpPr>
          <p:cNvPr id="16" name="Straight Arrow Connector 15">
            <a:extLst>
              <a:ext uri="{FF2B5EF4-FFF2-40B4-BE49-F238E27FC236}">
                <a16:creationId xmlns:a16="http://schemas.microsoft.com/office/drawing/2014/main" id="{38D9270A-53E9-4C26-8100-ABA0D53EF817}"/>
              </a:ext>
            </a:extLst>
          </p:cNvPr>
          <p:cNvCxnSpPr>
            <a:stCxn id="11" idx="3"/>
          </p:cNvCxnSpPr>
          <p:nvPr/>
        </p:nvCxnSpPr>
        <p:spPr>
          <a:xfrm>
            <a:off x="3208461" y="6007017"/>
            <a:ext cx="613895" cy="5255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47D8FD0-575D-4C93-B584-98E375539913}"/>
              </a:ext>
            </a:extLst>
          </p:cNvPr>
          <p:cNvSpPr/>
          <p:nvPr/>
        </p:nvSpPr>
        <p:spPr>
          <a:xfrm>
            <a:off x="3822356" y="6532605"/>
            <a:ext cx="1597143" cy="25247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19AA87A3-C891-4B1E-AF2D-F44F6417BC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9953" y="1444251"/>
            <a:ext cx="3172139" cy="4362711"/>
          </a:xfrm>
          <a:prstGeom prst="rect">
            <a:avLst/>
          </a:prstGeom>
          <a:solidFill>
            <a:schemeClr val="accent2">
              <a:lumMod val="20000"/>
              <a:lumOff val="80000"/>
            </a:schemeClr>
          </a:solidFill>
          <a:ln w="6350">
            <a:solidFill>
              <a:schemeClr val="bg1">
                <a:lumMod val="50000"/>
              </a:schemeClr>
            </a:solidFill>
          </a:ln>
        </p:spPr>
      </p:pic>
      <p:cxnSp>
        <p:nvCxnSpPr>
          <p:cNvPr id="21" name="Straight Arrow Connector 20">
            <a:extLst>
              <a:ext uri="{FF2B5EF4-FFF2-40B4-BE49-F238E27FC236}">
                <a16:creationId xmlns:a16="http://schemas.microsoft.com/office/drawing/2014/main" id="{9F1AC119-8A55-4B05-809C-E755B6A7BE8B}"/>
              </a:ext>
            </a:extLst>
          </p:cNvPr>
          <p:cNvCxnSpPr>
            <a:stCxn id="17" idx="3"/>
          </p:cNvCxnSpPr>
          <p:nvPr/>
        </p:nvCxnSpPr>
        <p:spPr>
          <a:xfrm flipV="1">
            <a:off x="5419499" y="5806962"/>
            <a:ext cx="1088393" cy="8518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92F97D2-B85E-4AE4-AE7D-B9B5757A1DE0}"/>
              </a:ext>
            </a:extLst>
          </p:cNvPr>
          <p:cNvSpPr txBox="1"/>
          <p:nvPr/>
        </p:nvSpPr>
        <p:spPr>
          <a:xfrm>
            <a:off x="925296" y="956302"/>
            <a:ext cx="3794985"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Left Click on the</a:t>
            </a:r>
            <a:r>
              <a:rPr lang="en-CA" sz="2000" b="1" dirty="0"/>
              <a:t> Permissions </a:t>
            </a:r>
            <a:r>
              <a:rPr lang="en-CA" sz="2000" dirty="0"/>
              <a:t>tab.</a:t>
            </a:r>
            <a:endParaRPr lang="en-GB" sz="2000" dirty="0"/>
          </a:p>
        </p:txBody>
      </p:sp>
      <p:cxnSp>
        <p:nvCxnSpPr>
          <p:cNvPr id="23" name="Straight Arrow Connector 22">
            <a:extLst>
              <a:ext uri="{FF2B5EF4-FFF2-40B4-BE49-F238E27FC236}">
                <a16:creationId xmlns:a16="http://schemas.microsoft.com/office/drawing/2014/main" id="{1BB886FA-F108-4BA6-9CDD-81ED5F29420A}"/>
              </a:ext>
            </a:extLst>
          </p:cNvPr>
          <p:cNvCxnSpPr>
            <a:cxnSpLocks/>
            <a:stCxn id="22" idx="3"/>
          </p:cNvCxnSpPr>
          <p:nvPr/>
        </p:nvCxnSpPr>
        <p:spPr>
          <a:xfrm>
            <a:off x="4720281" y="1156357"/>
            <a:ext cx="2899719" cy="6477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D803F01D-FBEC-4715-B56A-862F900721EF}"/>
              </a:ext>
            </a:extLst>
          </p:cNvPr>
          <p:cNvGrpSpPr/>
          <p:nvPr/>
        </p:nvGrpSpPr>
        <p:grpSpPr>
          <a:xfrm>
            <a:off x="11019228" y="57036"/>
            <a:ext cx="982311" cy="307777"/>
            <a:chOff x="10487026" y="0"/>
            <a:chExt cx="510161" cy="307777"/>
          </a:xfrm>
        </p:grpSpPr>
        <p:sp>
          <p:nvSpPr>
            <p:cNvPr id="33" name="TextBox 32">
              <a:extLst>
                <a:ext uri="{FF2B5EF4-FFF2-40B4-BE49-F238E27FC236}">
                  <a16:creationId xmlns:a16="http://schemas.microsoft.com/office/drawing/2014/main" id="{FEE4E62D-15D1-442E-B4DF-B5398CF3F6BB}"/>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34" name="TextBox 33">
              <a:extLst>
                <a:ext uri="{FF2B5EF4-FFF2-40B4-BE49-F238E27FC236}">
                  <a16:creationId xmlns:a16="http://schemas.microsoft.com/office/drawing/2014/main" id="{6C1BB4E6-1B2F-47C5-ACB3-36B36D29A00D}"/>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10</a:t>
              </a:fld>
              <a:r>
                <a:rPr lang="en-CA" sz="1400" dirty="0"/>
                <a:t> </a:t>
              </a:r>
              <a:endParaRPr lang="en-GB" sz="1400" dirty="0"/>
            </a:p>
          </p:txBody>
        </p:sp>
      </p:grpSp>
    </p:spTree>
    <p:extLst>
      <p:ext uri="{BB962C8B-B14F-4D97-AF65-F5344CB8AC3E}">
        <p14:creationId xmlns:p14="http://schemas.microsoft.com/office/powerpoint/2010/main" val="245532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childTnLst>
                          </p:cTn>
                        </p:par>
                        <p:par>
                          <p:cTn id="21" fill="hold">
                            <p:stCondLst>
                              <p:cond delay="2000"/>
                            </p:stCondLst>
                            <p:childTnLst>
                              <p:par>
                                <p:cTn id="22" presetID="1" presetClass="entr" presetSubtype="0"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1" fill="hold" nodeType="clickEffect">
                                  <p:stCondLst>
                                    <p:cond delay="0"/>
                                  </p:stCondLst>
                                  <p:childTnLst>
                                    <p:animEffect transition="out" filter="wipe(up)">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childTnLst>
                          </p:cTn>
                        </p:par>
                        <p:par>
                          <p:cTn id="29" fill="hold">
                            <p:stCondLst>
                              <p:cond delay="500"/>
                            </p:stCondLst>
                            <p:childTnLst>
                              <p:par>
                                <p:cTn id="30" presetID="22" presetClass="exit" presetSubtype="2" fill="hold" grpId="1" nodeType="afterEffect">
                                  <p:stCondLst>
                                    <p:cond delay="0"/>
                                  </p:stCondLst>
                                  <p:childTnLst>
                                    <p:animEffect transition="out" filter="wipe(right)">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childTnLst>
                          </p:cTn>
                        </p:par>
                        <p:par>
                          <p:cTn id="33" fill="hold">
                            <p:stCondLst>
                              <p:cond delay="1000"/>
                            </p:stCondLst>
                            <p:childTnLst>
                              <p:par>
                                <p:cTn id="34" presetID="22" presetClass="exit" presetSubtype="2" fill="hold" nodeType="afterEffect">
                                  <p:stCondLst>
                                    <p:cond delay="0"/>
                                  </p:stCondLst>
                                  <p:childTnLst>
                                    <p:animEffect transition="out" filter="wipe(right)">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par>
                          <p:cTn id="37" fill="hold">
                            <p:stCondLst>
                              <p:cond delay="1500"/>
                            </p:stCondLst>
                            <p:childTnLst>
                              <p:par>
                                <p:cTn id="38" presetID="2" presetClass="exit" presetSubtype="8" fill="hold" grpId="1" nodeType="afterEffect">
                                  <p:stCondLst>
                                    <p:cond delay="0"/>
                                  </p:stCondLst>
                                  <p:childTnLst>
                                    <p:anim calcmode="lin" valueType="num">
                                      <p:cBhvr additive="base">
                                        <p:cTn id="39" dur="500"/>
                                        <p:tgtEl>
                                          <p:spTgt spid="11"/>
                                        </p:tgtEl>
                                        <p:attrNameLst>
                                          <p:attrName>ppt_x</p:attrName>
                                        </p:attrNameLst>
                                      </p:cBhvr>
                                      <p:tavLst>
                                        <p:tav tm="0">
                                          <p:val>
                                            <p:strVal val="ppt_x"/>
                                          </p:val>
                                        </p:tav>
                                        <p:tav tm="100000">
                                          <p:val>
                                            <p:strVal val="0-ppt_w/2"/>
                                          </p:val>
                                        </p:tav>
                                      </p:tavLst>
                                    </p:anim>
                                    <p:anim calcmode="lin" valueType="num">
                                      <p:cBhvr additive="base">
                                        <p:cTn id="40" dur="500"/>
                                        <p:tgtEl>
                                          <p:spTgt spid="11"/>
                                        </p:tgtEl>
                                        <p:attrNameLst>
                                          <p:attrName>ppt_y</p:attrName>
                                        </p:attrNameLst>
                                      </p:cBhvr>
                                      <p:tavLst>
                                        <p:tav tm="0">
                                          <p:val>
                                            <p:strVal val="ppt_y"/>
                                          </p:val>
                                        </p:tav>
                                        <p:tav tm="100000">
                                          <p:val>
                                            <p:strVal val="ppt_y"/>
                                          </p:val>
                                        </p:tav>
                                      </p:tavLst>
                                    </p:anim>
                                    <p:set>
                                      <p:cBhvr>
                                        <p:cTn id="41" dur="1" fill="hold">
                                          <p:stCondLst>
                                            <p:cond delay="499"/>
                                          </p:stCondLst>
                                        </p:cTn>
                                        <p:tgtEl>
                                          <p:spTgt spid="11"/>
                                        </p:tgtEl>
                                        <p:attrNameLst>
                                          <p:attrName>style.visibility</p:attrName>
                                        </p:attrNameLst>
                                      </p:cBhvr>
                                      <p:to>
                                        <p:strVal val="hidden"/>
                                      </p:to>
                                    </p:set>
                                  </p:childTnLst>
                                </p:cTn>
                              </p:par>
                            </p:childTnLst>
                          </p:cTn>
                        </p:par>
                        <p:par>
                          <p:cTn id="42" fill="hold">
                            <p:stCondLst>
                              <p:cond delay="2000"/>
                            </p:stCondLst>
                            <p:childTnLst>
                              <p:par>
                                <p:cTn id="43" presetID="2" presetClass="entr" presetSubtype="8"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0-#ppt_w/2"/>
                                          </p:val>
                                        </p:tav>
                                        <p:tav tm="100000">
                                          <p:val>
                                            <p:strVal val="#ppt_x"/>
                                          </p:val>
                                        </p:tav>
                                      </p:tavLst>
                                    </p:anim>
                                    <p:anim calcmode="lin" valueType="num">
                                      <p:cBhvr additive="base">
                                        <p:cTn id="46" dur="500" fill="hold"/>
                                        <p:tgtEl>
                                          <p:spTgt spid="22"/>
                                        </p:tgtEl>
                                        <p:attrNameLst>
                                          <p:attrName>ppt_y</p:attrName>
                                        </p:attrNameLst>
                                      </p:cBhvr>
                                      <p:tavLst>
                                        <p:tav tm="0">
                                          <p:val>
                                            <p:strVal val="#ppt_y"/>
                                          </p:val>
                                        </p:tav>
                                        <p:tav tm="100000">
                                          <p:val>
                                            <p:strVal val="#ppt_y"/>
                                          </p:val>
                                        </p:tav>
                                      </p:tavLst>
                                    </p:anim>
                                  </p:childTnLst>
                                </p:cTn>
                              </p:par>
                            </p:childTnLst>
                          </p:cTn>
                        </p:par>
                        <p:par>
                          <p:cTn id="47" fill="hold">
                            <p:stCondLst>
                              <p:cond delay="2500"/>
                            </p:stCondLst>
                            <p:childTnLst>
                              <p:par>
                                <p:cTn id="48" presetID="22" presetClass="entr" presetSubtype="8" fill="hold"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xit" presetSubtype="2" fill="hold" nodeType="clickEffect">
                                  <p:stCondLst>
                                    <p:cond delay="0"/>
                                  </p:stCondLst>
                                  <p:childTnLst>
                                    <p:animEffect transition="out" filter="wipe(right)">
                                      <p:cBhvr>
                                        <p:cTn id="54" dur="500"/>
                                        <p:tgtEl>
                                          <p:spTgt spid="23"/>
                                        </p:tgtEl>
                                      </p:cBhvr>
                                    </p:animEffect>
                                    <p:set>
                                      <p:cBhvr>
                                        <p:cTn id="55" dur="1" fill="hold">
                                          <p:stCondLst>
                                            <p:cond delay="499"/>
                                          </p:stCondLst>
                                        </p:cTn>
                                        <p:tgtEl>
                                          <p:spTgt spid="23"/>
                                        </p:tgtEl>
                                        <p:attrNameLst>
                                          <p:attrName>style.visibility</p:attrName>
                                        </p:attrNameLst>
                                      </p:cBhvr>
                                      <p:to>
                                        <p:strVal val="hidden"/>
                                      </p:to>
                                    </p:set>
                                  </p:childTnLst>
                                </p:cTn>
                              </p:par>
                            </p:childTnLst>
                          </p:cTn>
                        </p:par>
                        <p:par>
                          <p:cTn id="56" fill="hold">
                            <p:stCondLst>
                              <p:cond delay="500"/>
                            </p:stCondLst>
                            <p:childTnLst>
                              <p:par>
                                <p:cTn id="57" presetID="2" presetClass="exit" presetSubtype="8" fill="hold" grpId="1" nodeType="afterEffect">
                                  <p:stCondLst>
                                    <p:cond delay="0"/>
                                  </p:stCondLst>
                                  <p:childTnLst>
                                    <p:anim calcmode="lin" valueType="num">
                                      <p:cBhvr additive="base">
                                        <p:cTn id="58" dur="500"/>
                                        <p:tgtEl>
                                          <p:spTgt spid="22"/>
                                        </p:tgtEl>
                                        <p:attrNameLst>
                                          <p:attrName>ppt_x</p:attrName>
                                        </p:attrNameLst>
                                      </p:cBhvr>
                                      <p:tavLst>
                                        <p:tav tm="0">
                                          <p:val>
                                            <p:strVal val="ppt_x"/>
                                          </p:val>
                                        </p:tav>
                                        <p:tav tm="100000">
                                          <p:val>
                                            <p:strVal val="0-ppt_w/2"/>
                                          </p:val>
                                        </p:tav>
                                      </p:tavLst>
                                    </p:anim>
                                    <p:anim calcmode="lin" valueType="num">
                                      <p:cBhvr additive="base">
                                        <p:cTn id="59" dur="500"/>
                                        <p:tgtEl>
                                          <p:spTgt spid="22"/>
                                        </p:tgtEl>
                                        <p:attrNameLst>
                                          <p:attrName>ppt_y</p:attrName>
                                        </p:attrNameLst>
                                      </p:cBhvr>
                                      <p:tavLst>
                                        <p:tav tm="0">
                                          <p:val>
                                            <p:strVal val="ppt_y"/>
                                          </p:val>
                                        </p:tav>
                                        <p:tav tm="100000">
                                          <p:val>
                                            <p:strVal val="ppt_y"/>
                                          </p:val>
                                        </p:tav>
                                      </p:tavLst>
                                    </p:anim>
                                    <p:set>
                                      <p:cBhvr>
                                        <p:cTn id="60"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7" grpId="0" animBg="1"/>
      <p:bldP spid="17" grpId="1" animBg="1"/>
      <p:bldP spid="22" grpId="0" animBg="1"/>
      <p:bldP spid="2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DCF95-3D7F-4876-ACD5-5C71E2817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pic>
        <p:nvPicPr>
          <p:cNvPr id="6" name="Picture 5">
            <a:extLst>
              <a:ext uri="{FF2B5EF4-FFF2-40B4-BE49-F238E27FC236}">
                <a16:creationId xmlns:a16="http://schemas.microsoft.com/office/drawing/2014/main" id="{29E7C34C-CFDD-4FB3-A337-A726C94FADF1}"/>
              </a:ext>
            </a:extLst>
          </p:cNvPr>
          <p:cNvPicPr>
            <a:picLocks noChangeAspect="1"/>
          </p:cNvPicPr>
          <p:nvPr/>
        </p:nvPicPr>
        <p:blipFill>
          <a:blip r:embed="rId3"/>
          <a:stretch>
            <a:fillRect/>
          </a:stretch>
        </p:blipFill>
        <p:spPr>
          <a:xfrm>
            <a:off x="6485801" y="1441848"/>
            <a:ext cx="3176291" cy="4365114"/>
          </a:xfrm>
          <a:prstGeom prst="rect">
            <a:avLst/>
          </a:prstGeom>
        </p:spPr>
      </p:pic>
      <p:sp>
        <p:nvSpPr>
          <p:cNvPr id="7" name="TextBox 6">
            <a:extLst>
              <a:ext uri="{FF2B5EF4-FFF2-40B4-BE49-F238E27FC236}">
                <a16:creationId xmlns:a16="http://schemas.microsoft.com/office/drawing/2014/main" id="{9C32169E-337D-4314-AC99-4EC25BB64A27}"/>
              </a:ext>
            </a:extLst>
          </p:cNvPr>
          <p:cNvSpPr txBox="1"/>
          <p:nvPr/>
        </p:nvSpPr>
        <p:spPr>
          <a:xfrm>
            <a:off x="708454" y="1375719"/>
            <a:ext cx="3995351"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The panel at the top lists all those who have had permissions assigned.</a:t>
            </a:r>
            <a:endParaRPr lang="en-GB" sz="2000" dirty="0"/>
          </a:p>
        </p:txBody>
      </p:sp>
      <p:cxnSp>
        <p:nvCxnSpPr>
          <p:cNvPr id="9" name="Straight Arrow Connector 8">
            <a:extLst>
              <a:ext uri="{FF2B5EF4-FFF2-40B4-BE49-F238E27FC236}">
                <a16:creationId xmlns:a16="http://schemas.microsoft.com/office/drawing/2014/main" id="{5A8DD989-9E41-4E83-9955-7F5916033BE7}"/>
              </a:ext>
            </a:extLst>
          </p:cNvPr>
          <p:cNvCxnSpPr>
            <a:cxnSpLocks/>
            <a:stCxn id="7" idx="3"/>
          </p:cNvCxnSpPr>
          <p:nvPr/>
        </p:nvCxnSpPr>
        <p:spPr>
          <a:xfrm>
            <a:off x="4703805" y="1729662"/>
            <a:ext cx="1911179" cy="7078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749A528-7FF9-4920-B4CB-A8224AAF27C4}"/>
              </a:ext>
            </a:extLst>
          </p:cNvPr>
          <p:cNvSpPr/>
          <p:nvPr/>
        </p:nvSpPr>
        <p:spPr>
          <a:xfrm>
            <a:off x="6614984" y="1985319"/>
            <a:ext cx="2479589" cy="85673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62B2E626-3871-4A58-AE3F-93D3600D0D16}"/>
              </a:ext>
            </a:extLst>
          </p:cNvPr>
          <p:cNvSpPr txBox="1"/>
          <p:nvPr/>
        </p:nvSpPr>
        <p:spPr>
          <a:xfrm>
            <a:off x="708454" y="2474612"/>
            <a:ext cx="3995351" cy="132343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When a name is selected from the panel above, the permissions assigned to that name are displayed and are editable in this panel.</a:t>
            </a:r>
            <a:endParaRPr lang="en-GB" sz="2000" dirty="0"/>
          </a:p>
        </p:txBody>
      </p:sp>
      <p:cxnSp>
        <p:nvCxnSpPr>
          <p:cNvPr id="13" name="Straight Arrow Connector 12">
            <a:extLst>
              <a:ext uri="{FF2B5EF4-FFF2-40B4-BE49-F238E27FC236}">
                <a16:creationId xmlns:a16="http://schemas.microsoft.com/office/drawing/2014/main" id="{5A7E02A7-65F2-46A7-85CD-D87C4DBD0CAE}"/>
              </a:ext>
            </a:extLst>
          </p:cNvPr>
          <p:cNvCxnSpPr>
            <a:cxnSpLocks/>
            <a:stCxn id="12" idx="3"/>
          </p:cNvCxnSpPr>
          <p:nvPr/>
        </p:nvCxnSpPr>
        <p:spPr>
          <a:xfrm>
            <a:off x="4703805" y="3136332"/>
            <a:ext cx="1911179" cy="4001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50860DA-2702-48A5-96D4-525EF38F5289}"/>
              </a:ext>
            </a:extLst>
          </p:cNvPr>
          <p:cNvSpPr/>
          <p:nvPr/>
        </p:nvSpPr>
        <p:spPr>
          <a:xfrm>
            <a:off x="6614984" y="3084212"/>
            <a:ext cx="2479589" cy="192439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0B5B923F-3E6A-4648-B96C-CCF44A4B02F7}"/>
              </a:ext>
            </a:extLst>
          </p:cNvPr>
          <p:cNvSpPr txBox="1"/>
          <p:nvPr/>
        </p:nvSpPr>
        <p:spPr>
          <a:xfrm>
            <a:off x="9448800" y="2558715"/>
            <a:ext cx="2479589"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Now click on </a:t>
            </a:r>
            <a:r>
              <a:rPr lang="en-CA" sz="2000" b="1" dirty="0"/>
              <a:t>Add…</a:t>
            </a:r>
            <a:endParaRPr lang="en-GB" sz="2000" dirty="0"/>
          </a:p>
        </p:txBody>
      </p:sp>
      <p:cxnSp>
        <p:nvCxnSpPr>
          <p:cNvPr id="17" name="Straight Arrow Connector 16">
            <a:extLst>
              <a:ext uri="{FF2B5EF4-FFF2-40B4-BE49-F238E27FC236}">
                <a16:creationId xmlns:a16="http://schemas.microsoft.com/office/drawing/2014/main" id="{F11C2AED-E9F6-4F71-8FC0-BC5C17D27BFF}"/>
              </a:ext>
            </a:extLst>
          </p:cNvPr>
          <p:cNvCxnSpPr>
            <a:cxnSpLocks/>
          </p:cNvCxnSpPr>
          <p:nvPr/>
        </p:nvCxnSpPr>
        <p:spPr>
          <a:xfrm flipH="1">
            <a:off x="7438768" y="2958825"/>
            <a:ext cx="2010032"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5D97A0F-E91B-4F75-9285-DAB1106D7756}"/>
              </a:ext>
            </a:extLst>
          </p:cNvPr>
          <p:cNvSpPr txBox="1"/>
          <p:nvPr/>
        </p:nvSpPr>
        <p:spPr>
          <a:xfrm>
            <a:off x="271849" y="230659"/>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4" name="Group 23">
            <a:extLst>
              <a:ext uri="{FF2B5EF4-FFF2-40B4-BE49-F238E27FC236}">
                <a16:creationId xmlns:a16="http://schemas.microsoft.com/office/drawing/2014/main" id="{C315B1F4-02D2-4720-AEA4-8E6F14E81FBA}"/>
              </a:ext>
            </a:extLst>
          </p:cNvPr>
          <p:cNvGrpSpPr/>
          <p:nvPr/>
        </p:nvGrpSpPr>
        <p:grpSpPr>
          <a:xfrm>
            <a:off x="11143077" y="26774"/>
            <a:ext cx="982311" cy="307777"/>
            <a:chOff x="10487026" y="0"/>
            <a:chExt cx="510161" cy="307777"/>
          </a:xfrm>
        </p:grpSpPr>
        <p:sp>
          <p:nvSpPr>
            <p:cNvPr id="25" name="TextBox 24">
              <a:extLst>
                <a:ext uri="{FF2B5EF4-FFF2-40B4-BE49-F238E27FC236}">
                  <a16:creationId xmlns:a16="http://schemas.microsoft.com/office/drawing/2014/main" id="{D46986D4-2DBB-4CA8-A3BA-74FEDAF3ECE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6" name="TextBox 25">
              <a:extLst>
                <a:ext uri="{FF2B5EF4-FFF2-40B4-BE49-F238E27FC236}">
                  <a16:creationId xmlns:a16="http://schemas.microsoft.com/office/drawing/2014/main" id="{3612901D-FE0D-4F65-B505-7300F23C32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11</a:t>
              </a:fld>
              <a:r>
                <a:rPr lang="en-CA" sz="1400" dirty="0"/>
                <a:t> </a:t>
              </a:r>
              <a:endParaRPr lang="en-GB" sz="1400" dirty="0"/>
            </a:p>
          </p:txBody>
        </p:sp>
      </p:grpSp>
    </p:spTree>
    <p:extLst>
      <p:ext uri="{BB962C8B-B14F-4D97-AF65-F5344CB8AC3E}">
        <p14:creationId xmlns:p14="http://schemas.microsoft.com/office/powerpoint/2010/main" val="293227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0-#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2500"/>
                            </p:stCondLst>
                            <p:childTnLst>
                              <p:par>
                                <p:cTn id="41" presetID="22" presetClass="entr" presetSubtype="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par>
                          <p:cTn id="49" fill="hold">
                            <p:stCondLst>
                              <p:cond delay="500"/>
                            </p:stCondLst>
                            <p:childTnLst>
                              <p:par>
                                <p:cTn id="50" presetID="22" presetClass="exit" presetSubtype="2" fill="hold" nodeType="afterEffect">
                                  <p:stCondLst>
                                    <p:cond delay="0"/>
                                  </p:stCondLst>
                                  <p:childTnLst>
                                    <p:animEffect transition="out" filter="wipe(right)">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par>
                          <p:cTn id="53" fill="hold">
                            <p:stCondLst>
                              <p:cond delay="1000"/>
                            </p:stCondLst>
                            <p:childTnLst>
                              <p:par>
                                <p:cTn id="54" presetID="2" presetClass="exit" presetSubtype="8" fill="hold" grpId="1" nodeType="afterEffect">
                                  <p:stCondLst>
                                    <p:cond delay="0"/>
                                  </p:stCondLst>
                                  <p:childTnLst>
                                    <p:anim calcmode="lin" valueType="num">
                                      <p:cBhvr additive="base">
                                        <p:cTn id="55" dur="500"/>
                                        <p:tgtEl>
                                          <p:spTgt spid="12"/>
                                        </p:tgtEl>
                                        <p:attrNameLst>
                                          <p:attrName>ppt_x</p:attrName>
                                        </p:attrNameLst>
                                      </p:cBhvr>
                                      <p:tavLst>
                                        <p:tav tm="0">
                                          <p:val>
                                            <p:strVal val="ppt_x"/>
                                          </p:val>
                                        </p:tav>
                                        <p:tav tm="100000">
                                          <p:val>
                                            <p:strVal val="0-ppt_w/2"/>
                                          </p:val>
                                        </p:tav>
                                      </p:tavLst>
                                    </p:anim>
                                    <p:anim calcmode="lin" valueType="num">
                                      <p:cBhvr additive="base">
                                        <p:cTn id="56" dur="500"/>
                                        <p:tgtEl>
                                          <p:spTgt spid="12"/>
                                        </p:tgtEl>
                                        <p:attrNameLst>
                                          <p:attrName>ppt_y</p:attrName>
                                        </p:attrNameLst>
                                      </p:cBhvr>
                                      <p:tavLst>
                                        <p:tav tm="0">
                                          <p:val>
                                            <p:strVal val="ppt_y"/>
                                          </p:val>
                                        </p:tav>
                                        <p:tav tm="100000">
                                          <p:val>
                                            <p:strVal val="ppt_y"/>
                                          </p:val>
                                        </p:tav>
                                      </p:tavLst>
                                    </p:anim>
                                    <p:set>
                                      <p:cBhvr>
                                        <p:cTn id="57" dur="1" fill="hold">
                                          <p:stCondLst>
                                            <p:cond delay="499"/>
                                          </p:stCondLst>
                                        </p:cTn>
                                        <p:tgtEl>
                                          <p:spTgt spid="12"/>
                                        </p:tgtEl>
                                        <p:attrNameLst>
                                          <p:attrName>style.visibility</p:attrName>
                                        </p:attrNameLst>
                                      </p:cBhvr>
                                      <p:to>
                                        <p:strVal val="hidden"/>
                                      </p:to>
                                    </p:set>
                                  </p:childTnLst>
                                </p:cTn>
                              </p:par>
                            </p:childTnLst>
                          </p:cTn>
                        </p:par>
                        <p:par>
                          <p:cTn id="58" fill="hold">
                            <p:stCondLst>
                              <p:cond delay="1500"/>
                            </p:stCondLst>
                            <p:childTnLst>
                              <p:par>
                                <p:cTn id="59" presetID="2" presetClass="entr" presetSubtype="2"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1+#ppt_w/2"/>
                                          </p:val>
                                        </p:tav>
                                        <p:tav tm="100000">
                                          <p:val>
                                            <p:strVal val="#ppt_x"/>
                                          </p:val>
                                        </p:tav>
                                      </p:tavLst>
                                    </p:anim>
                                    <p:anim calcmode="lin" valueType="num">
                                      <p:cBhvr additive="base">
                                        <p:cTn id="62" dur="500" fill="hold"/>
                                        <p:tgtEl>
                                          <p:spTgt spid="15"/>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2" presetClass="entr" presetSubtype="2" fill="hold" nodeType="after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right)">
                                      <p:cBhvr>
                                        <p:cTn id="66" dur="500"/>
                                        <p:tgtEl>
                                          <p:spTgt spid="1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xit" presetSubtype="8" fill="hold" nodeType="clickEffect">
                                  <p:stCondLst>
                                    <p:cond delay="0"/>
                                  </p:stCondLst>
                                  <p:childTnLst>
                                    <p:animEffect transition="out" filter="wipe(left)">
                                      <p:cBhvr>
                                        <p:cTn id="70" dur="500"/>
                                        <p:tgtEl>
                                          <p:spTgt spid="17"/>
                                        </p:tgtEl>
                                      </p:cBhvr>
                                    </p:animEffect>
                                    <p:set>
                                      <p:cBhvr>
                                        <p:cTn id="71" dur="1" fill="hold">
                                          <p:stCondLst>
                                            <p:cond delay="499"/>
                                          </p:stCondLst>
                                        </p:cTn>
                                        <p:tgtEl>
                                          <p:spTgt spid="17"/>
                                        </p:tgtEl>
                                        <p:attrNameLst>
                                          <p:attrName>style.visibility</p:attrName>
                                        </p:attrNameLst>
                                      </p:cBhvr>
                                      <p:to>
                                        <p:strVal val="hidden"/>
                                      </p:to>
                                    </p:set>
                                  </p:childTnLst>
                                </p:cTn>
                              </p:par>
                            </p:childTnLst>
                          </p:cTn>
                        </p:par>
                        <p:par>
                          <p:cTn id="72" fill="hold">
                            <p:stCondLst>
                              <p:cond delay="500"/>
                            </p:stCondLst>
                            <p:childTnLst>
                              <p:par>
                                <p:cTn id="73" presetID="2" presetClass="exit" presetSubtype="2" fill="hold" grpId="1" nodeType="afterEffect">
                                  <p:stCondLst>
                                    <p:cond delay="0"/>
                                  </p:stCondLst>
                                  <p:childTnLst>
                                    <p:anim calcmode="lin" valueType="num">
                                      <p:cBhvr additive="base">
                                        <p:cTn id="74" dur="500"/>
                                        <p:tgtEl>
                                          <p:spTgt spid="15"/>
                                        </p:tgtEl>
                                        <p:attrNameLst>
                                          <p:attrName>ppt_x</p:attrName>
                                        </p:attrNameLst>
                                      </p:cBhvr>
                                      <p:tavLst>
                                        <p:tav tm="0">
                                          <p:val>
                                            <p:strVal val="ppt_x"/>
                                          </p:val>
                                        </p:tav>
                                        <p:tav tm="100000">
                                          <p:val>
                                            <p:strVal val="1+ppt_w/2"/>
                                          </p:val>
                                        </p:tav>
                                      </p:tavLst>
                                    </p:anim>
                                    <p:anim calcmode="lin" valueType="num">
                                      <p:cBhvr additive="base">
                                        <p:cTn id="75" dur="500"/>
                                        <p:tgtEl>
                                          <p:spTgt spid="15"/>
                                        </p:tgtEl>
                                        <p:attrNameLst>
                                          <p:attrName>ppt_y</p:attrName>
                                        </p:attrNameLst>
                                      </p:cBhvr>
                                      <p:tavLst>
                                        <p:tav tm="0">
                                          <p:val>
                                            <p:strVal val="ppt_y"/>
                                          </p:val>
                                        </p:tav>
                                        <p:tav tm="100000">
                                          <p:val>
                                            <p:strVal val="ppt_y"/>
                                          </p:val>
                                        </p:tav>
                                      </p:tavLst>
                                    </p:anim>
                                    <p:set>
                                      <p:cBhvr>
                                        <p:cTn id="76"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P spid="12" grpId="0" animBg="1"/>
      <p:bldP spid="12" grpId="1" animBg="1"/>
      <p:bldP spid="14" grpId="0" animBg="1"/>
      <p:bldP spid="14" grpId="1" animBg="1"/>
      <p:bldP spid="15" grpId="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DCF95-3D7F-4876-ACD5-5C71E2817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pic>
        <p:nvPicPr>
          <p:cNvPr id="6" name="Picture 5">
            <a:extLst>
              <a:ext uri="{FF2B5EF4-FFF2-40B4-BE49-F238E27FC236}">
                <a16:creationId xmlns:a16="http://schemas.microsoft.com/office/drawing/2014/main" id="{29E7C34C-CFDD-4FB3-A337-A726C94FADF1}"/>
              </a:ext>
            </a:extLst>
          </p:cNvPr>
          <p:cNvPicPr>
            <a:picLocks noChangeAspect="1"/>
          </p:cNvPicPr>
          <p:nvPr/>
        </p:nvPicPr>
        <p:blipFill>
          <a:blip r:embed="rId3"/>
          <a:stretch>
            <a:fillRect/>
          </a:stretch>
        </p:blipFill>
        <p:spPr>
          <a:xfrm>
            <a:off x="6485801" y="1441848"/>
            <a:ext cx="3176291" cy="4365114"/>
          </a:xfrm>
          <a:prstGeom prst="rect">
            <a:avLst/>
          </a:prstGeom>
        </p:spPr>
      </p:pic>
      <p:pic>
        <p:nvPicPr>
          <p:cNvPr id="3" name="Picture 2">
            <a:extLst>
              <a:ext uri="{FF2B5EF4-FFF2-40B4-BE49-F238E27FC236}">
                <a16:creationId xmlns:a16="http://schemas.microsoft.com/office/drawing/2014/main" id="{4F20BEC1-80E3-4C1B-947F-F4F2685AFA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545" y="1178011"/>
            <a:ext cx="4903629" cy="5284573"/>
          </a:xfrm>
          <a:prstGeom prst="rect">
            <a:avLst/>
          </a:prstGeom>
        </p:spPr>
      </p:pic>
      <p:sp>
        <p:nvSpPr>
          <p:cNvPr id="16" name="TextBox 15">
            <a:extLst>
              <a:ext uri="{FF2B5EF4-FFF2-40B4-BE49-F238E27FC236}">
                <a16:creationId xmlns:a16="http://schemas.microsoft.com/office/drawing/2014/main" id="{61DD0BD4-EE26-4F41-B3E3-002F88220E6B}"/>
              </a:ext>
            </a:extLst>
          </p:cNvPr>
          <p:cNvSpPr txBox="1"/>
          <p:nvPr/>
        </p:nvSpPr>
        <p:spPr>
          <a:xfrm>
            <a:off x="392189" y="1073206"/>
            <a:ext cx="3995351" cy="163121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Select from the </a:t>
            </a:r>
            <a:r>
              <a:rPr lang="en-CA" sz="2000" b="1" dirty="0"/>
              <a:t>Address Book</a:t>
            </a:r>
            <a:r>
              <a:rPr lang="en-CA" sz="2000" dirty="0"/>
              <a:t> the </a:t>
            </a:r>
            <a:r>
              <a:rPr lang="en-CA" sz="2000" b="1" dirty="0"/>
              <a:t>Global Address List</a:t>
            </a:r>
            <a:r>
              <a:rPr lang="en-CA" sz="2000" dirty="0"/>
              <a:t>.</a:t>
            </a:r>
          </a:p>
          <a:p>
            <a:pPr algn="l"/>
            <a:endParaRPr lang="en-CA" sz="2000" dirty="0"/>
          </a:p>
          <a:p>
            <a:r>
              <a:rPr lang="en-CA" sz="2000" dirty="0"/>
              <a:t>This </a:t>
            </a:r>
            <a:r>
              <a:rPr lang="en-CA" sz="2000" b="1" dirty="0"/>
              <a:t>Global Address List </a:t>
            </a:r>
            <a:r>
              <a:rPr lang="en-CA" sz="2000" dirty="0"/>
              <a:t>are</a:t>
            </a:r>
            <a:r>
              <a:rPr lang="en-CA" sz="2000" b="1" dirty="0"/>
              <a:t> </a:t>
            </a:r>
            <a:r>
              <a:rPr lang="en-CA" sz="2000" dirty="0"/>
              <a:t>those in your organization.</a:t>
            </a:r>
            <a:endParaRPr lang="en-GB" sz="2000" dirty="0"/>
          </a:p>
        </p:txBody>
      </p:sp>
      <p:cxnSp>
        <p:nvCxnSpPr>
          <p:cNvPr id="18" name="Straight Arrow Connector 17">
            <a:extLst>
              <a:ext uri="{FF2B5EF4-FFF2-40B4-BE49-F238E27FC236}">
                <a16:creationId xmlns:a16="http://schemas.microsoft.com/office/drawing/2014/main" id="{4FE4F422-F7DA-4A44-B0D0-A83FE4661C27}"/>
              </a:ext>
            </a:extLst>
          </p:cNvPr>
          <p:cNvCxnSpPr>
            <a:cxnSpLocks/>
            <a:stCxn id="16" idx="3"/>
          </p:cNvCxnSpPr>
          <p:nvPr/>
        </p:nvCxnSpPr>
        <p:spPr>
          <a:xfrm flipV="1">
            <a:off x="4387540" y="1723566"/>
            <a:ext cx="2745535" cy="1652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A1D3F4A5-28B5-4442-9034-C67163C41F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9760" y="1657663"/>
            <a:ext cx="1961289" cy="1434496"/>
          </a:xfrm>
          <a:prstGeom prst="rect">
            <a:avLst/>
          </a:prstGeom>
        </p:spPr>
      </p:pic>
      <p:sp>
        <p:nvSpPr>
          <p:cNvPr id="19" name="Rectangle 18">
            <a:extLst>
              <a:ext uri="{FF2B5EF4-FFF2-40B4-BE49-F238E27FC236}">
                <a16:creationId xmlns:a16="http://schemas.microsoft.com/office/drawing/2014/main" id="{81A6976D-CFDB-4194-9AC6-ED2EC100BC6D}"/>
              </a:ext>
            </a:extLst>
          </p:cNvPr>
          <p:cNvSpPr/>
          <p:nvPr/>
        </p:nvSpPr>
        <p:spPr>
          <a:xfrm>
            <a:off x="7141523" y="1649425"/>
            <a:ext cx="1977764" cy="144800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B94AEE20-8662-41C1-AE97-A207A8B6B315}"/>
              </a:ext>
            </a:extLst>
          </p:cNvPr>
          <p:cNvSpPr txBox="1"/>
          <p:nvPr/>
        </p:nvSpPr>
        <p:spPr>
          <a:xfrm>
            <a:off x="271849" y="230659"/>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5" name="Group 24">
            <a:extLst>
              <a:ext uri="{FF2B5EF4-FFF2-40B4-BE49-F238E27FC236}">
                <a16:creationId xmlns:a16="http://schemas.microsoft.com/office/drawing/2014/main" id="{05A9D211-DA4A-44D2-B3FC-0936CB721BF0}"/>
              </a:ext>
            </a:extLst>
          </p:cNvPr>
          <p:cNvGrpSpPr/>
          <p:nvPr/>
        </p:nvGrpSpPr>
        <p:grpSpPr>
          <a:xfrm>
            <a:off x="11143077" y="26774"/>
            <a:ext cx="982311" cy="307777"/>
            <a:chOff x="10487026" y="0"/>
            <a:chExt cx="510161" cy="307777"/>
          </a:xfrm>
        </p:grpSpPr>
        <p:sp>
          <p:nvSpPr>
            <p:cNvPr id="26" name="TextBox 25">
              <a:extLst>
                <a:ext uri="{FF2B5EF4-FFF2-40B4-BE49-F238E27FC236}">
                  <a16:creationId xmlns:a16="http://schemas.microsoft.com/office/drawing/2014/main" id="{42E5A405-7DB8-4660-B4A4-19A0485A37A4}"/>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7" name="TextBox 26">
              <a:extLst>
                <a:ext uri="{FF2B5EF4-FFF2-40B4-BE49-F238E27FC236}">
                  <a16:creationId xmlns:a16="http://schemas.microsoft.com/office/drawing/2014/main" id="{DA130866-37C5-41C7-9168-359B28EC60D4}"/>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12</a:t>
              </a:fld>
              <a:r>
                <a:rPr lang="en-CA" sz="1400" dirty="0"/>
                <a:t> </a:t>
              </a:r>
              <a:endParaRPr lang="en-GB" sz="1400" dirty="0"/>
            </a:p>
          </p:txBody>
        </p:sp>
      </p:grpSp>
    </p:spTree>
    <p:extLst>
      <p:ext uri="{BB962C8B-B14F-4D97-AF65-F5344CB8AC3E}">
        <p14:creationId xmlns:p14="http://schemas.microsoft.com/office/powerpoint/2010/main" val="428702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up)">
                                      <p:cBhvr>
                                        <p:cTn id="16" dur="500"/>
                                        <p:tgtEl>
                                          <p:spTgt spid="22"/>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2" fill="hold" grpId="1" nodeType="clickEffect">
                                  <p:stCondLst>
                                    <p:cond delay="0"/>
                                  </p:stCondLst>
                                  <p:childTnLst>
                                    <p:animEffect transition="out" filter="wipe(right)">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par>
                          <p:cTn id="26" fill="hold">
                            <p:stCondLst>
                              <p:cond delay="500"/>
                            </p:stCondLst>
                            <p:childTnLst>
                              <p:par>
                                <p:cTn id="27" presetID="22" presetClass="exit" presetSubtype="4" fill="hold" nodeType="afterEffect">
                                  <p:stCondLst>
                                    <p:cond delay="0"/>
                                  </p:stCondLst>
                                  <p:childTnLst>
                                    <p:animEffect transition="out" filter="wipe(down)">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childTnLst>
                          </p:cTn>
                        </p:par>
                        <p:par>
                          <p:cTn id="30" fill="hold">
                            <p:stCondLst>
                              <p:cond delay="1000"/>
                            </p:stCondLst>
                            <p:childTnLst>
                              <p:par>
                                <p:cTn id="31" presetID="22" presetClass="exit" presetSubtype="2" fill="hold" nodeType="afterEffect">
                                  <p:stCondLst>
                                    <p:cond delay="0"/>
                                  </p:stCondLst>
                                  <p:childTnLst>
                                    <p:animEffect transition="out" filter="wipe(right)">
                                      <p:cBhvr>
                                        <p:cTn id="32" dur="500"/>
                                        <p:tgtEl>
                                          <p:spTgt spid="18"/>
                                        </p:tgtEl>
                                      </p:cBhvr>
                                    </p:animEffect>
                                    <p:set>
                                      <p:cBhvr>
                                        <p:cTn id="33" dur="1" fill="hold">
                                          <p:stCondLst>
                                            <p:cond delay="499"/>
                                          </p:stCondLst>
                                        </p:cTn>
                                        <p:tgtEl>
                                          <p:spTgt spid="18"/>
                                        </p:tgtEl>
                                        <p:attrNameLst>
                                          <p:attrName>style.visibility</p:attrName>
                                        </p:attrNameLst>
                                      </p:cBhvr>
                                      <p:to>
                                        <p:strVal val="hidden"/>
                                      </p:to>
                                    </p:set>
                                  </p:childTnLst>
                                </p:cTn>
                              </p:par>
                            </p:childTnLst>
                          </p:cTn>
                        </p:par>
                        <p:par>
                          <p:cTn id="34" fill="hold">
                            <p:stCondLst>
                              <p:cond delay="1500"/>
                            </p:stCondLst>
                            <p:childTnLst>
                              <p:par>
                                <p:cTn id="35" presetID="2" presetClass="exit" presetSubtype="8" fill="hold" grpId="1" nodeType="afterEffect">
                                  <p:stCondLst>
                                    <p:cond delay="0"/>
                                  </p:stCondLst>
                                  <p:childTnLst>
                                    <p:anim calcmode="lin" valueType="num">
                                      <p:cBhvr additive="base">
                                        <p:cTn id="36" dur="500"/>
                                        <p:tgtEl>
                                          <p:spTgt spid="16"/>
                                        </p:tgtEl>
                                        <p:attrNameLst>
                                          <p:attrName>ppt_x</p:attrName>
                                        </p:attrNameLst>
                                      </p:cBhvr>
                                      <p:tavLst>
                                        <p:tav tm="0">
                                          <p:val>
                                            <p:strVal val="ppt_x"/>
                                          </p:val>
                                        </p:tav>
                                        <p:tav tm="100000">
                                          <p:val>
                                            <p:strVal val="0-ppt_w/2"/>
                                          </p:val>
                                        </p:tav>
                                      </p:tavLst>
                                    </p:anim>
                                    <p:anim calcmode="lin" valueType="num">
                                      <p:cBhvr additive="base">
                                        <p:cTn id="37" dur="500"/>
                                        <p:tgtEl>
                                          <p:spTgt spid="16"/>
                                        </p:tgtEl>
                                        <p:attrNameLst>
                                          <p:attrName>ppt_y</p:attrName>
                                        </p:attrNameLst>
                                      </p:cBhvr>
                                      <p:tavLst>
                                        <p:tav tm="0">
                                          <p:val>
                                            <p:strVal val="ppt_y"/>
                                          </p:val>
                                        </p:tav>
                                        <p:tav tm="100000">
                                          <p:val>
                                            <p:strVal val="ppt_y"/>
                                          </p:val>
                                        </p:tav>
                                      </p:tavLst>
                                    </p:anim>
                                    <p:set>
                                      <p:cBhvr>
                                        <p:cTn id="3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9" grpId="0" animBg="1"/>
      <p:bldP spid="1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DCF95-3D7F-4876-ACD5-5C71E2817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pic>
        <p:nvPicPr>
          <p:cNvPr id="6" name="Picture 5">
            <a:extLst>
              <a:ext uri="{FF2B5EF4-FFF2-40B4-BE49-F238E27FC236}">
                <a16:creationId xmlns:a16="http://schemas.microsoft.com/office/drawing/2014/main" id="{29E7C34C-CFDD-4FB3-A337-A726C94FADF1}"/>
              </a:ext>
            </a:extLst>
          </p:cNvPr>
          <p:cNvPicPr>
            <a:picLocks noChangeAspect="1"/>
          </p:cNvPicPr>
          <p:nvPr/>
        </p:nvPicPr>
        <p:blipFill>
          <a:blip r:embed="rId3"/>
          <a:stretch>
            <a:fillRect/>
          </a:stretch>
        </p:blipFill>
        <p:spPr>
          <a:xfrm>
            <a:off x="6485801" y="1441848"/>
            <a:ext cx="3176291" cy="4365114"/>
          </a:xfrm>
          <a:prstGeom prst="rect">
            <a:avLst/>
          </a:prstGeom>
        </p:spPr>
      </p:pic>
      <p:pic>
        <p:nvPicPr>
          <p:cNvPr id="9" name="Picture 8">
            <a:extLst>
              <a:ext uri="{FF2B5EF4-FFF2-40B4-BE49-F238E27FC236}">
                <a16:creationId xmlns:a16="http://schemas.microsoft.com/office/drawing/2014/main" id="{BA7CAD81-2391-4CBC-9551-D69EE18DAF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6917" y="1182618"/>
            <a:ext cx="4911272" cy="5292810"/>
          </a:xfrm>
          <a:prstGeom prst="rect">
            <a:avLst/>
          </a:prstGeom>
        </p:spPr>
      </p:pic>
      <p:sp>
        <p:nvSpPr>
          <p:cNvPr id="14" name="TextBox 13">
            <a:extLst>
              <a:ext uri="{FF2B5EF4-FFF2-40B4-BE49-F238E27FC236}">
                <a16:creationId xmlns:a16="http://schemas.microsoft.com/office/drawing/2014/main" id="{258E15BD-FAD1-48E9-A7C6-A2E458EB3595}"/>
              </a:ext>
            </a:extLst>
          </p:cNvPr>
          <p:cNvSpPr txBox="1"/>
          <p:nvPr/>
        </p:nvSpPr>
        <p:spPr>
          <a:xfrm>
            <a:off x="392189" y="1073206"/>
            <a:ext cx="2687529" cy="2862322"/>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Select a contact to add by double-clicking on it.</a:t>
            </a:r>
          </a:p>
          <a:p>
            <a:pPr algn="l"/>
            <a:endParaRPr lang="en-CA" sz="2000" dirty="0"/>
          </a:p>
          <a:p>
            <a:pPr algn="l"/>
            <a:r>
              <a:rPr lang="en-CA" sz="2000" dirty="0"/>
              <a:t>This is an important step to do because if you just type in the email address, the privileges will not be applied. </a:t>
            </a:r>
            <a:endParaRPr lang="en-GB" sz="2000" dirty="0"/>
          </a:p>
        </p:txBody>
      </p:sp>
      <p:cxnSp>
        <p:nvCxnSpPr>
          <p:cNvPr id="15" name="Straight Arrow Connector 14">
            <a:extLst>
              <a:ext uri="{FF2B5EF4-FFF2-40B4-BE49-F238E27FC236}">
                <a16:creationId xmlns:a16="http://schemas.microsoft.com/office/drawing/2014/main" id="{36435AE1-23BA-4206-AC7D-A14175BB6D88}"/>
              </a:ext>
            </a:extLst>
          </p:cNvPr>
          <p:cNvCxnSpPr>
            <a:cxnSpLocks/>
            <a:stCxn id="14" idx="3"/>
          </p:cNvCxnSpPr>
          <p:nvPr/>
        </p:nvCxnSpPr>
        <p:spPr>
          <a:xfrm flipV="1">
            <a:off x="3079718" y="2388975"/>
            <a:ext cx="2167785" cy="1153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6DB9BB62-5F4A-4673-A713-5B9ACEA18704}"/>
              </a:ext>
            </a:extLst>
          </p:cNvPr>
          <p:cNvGrpSpPr/>
          <p:nvPr/>
        </p:nvGrpSpPr>
        <p:grpSpPr>
          <a:xfrm>
            <a:off x="6409346" y="5891776"/>
            <a:ext cx="2487519" cy="418408"/>
            <a:chOff x="6409346" y="5891776"/>
            <a:chExt cx="2487519" cy="418408"/>
          </a:xfrm>
        </p:grpSpPr>
        <p:cxnSp>
          <p:nvCxnSpPr>
            <p:cNvPr id="13" name="Straight Arrow Connector 12">
              <a:extLst>
                <a:ext uri="{FF2B5EF4-FFF2-40B4-BE49-F238E27FC236}">
                  <a16:creationId xmlns:a16="http://schemas.microsoft.com/office/drawing/2014/main" id="{458ECC84-BE31-4187-AD80-EE23F5CC0A1A}"/>
                </a:ext>
              </a:extLst>
            </p:cNvPr>
            <p:cNvCxnSpPr>
              <a:cxnSpLocks/>
            </p:cNvCxnSpPr>
            <p:nvPr/>
          </p:nvCxnSpPr>
          <p:spPr>
            <a:xfrm>
              <a:off x="6409346" y="6106064"/>
              <a:ext cx="2487519" cy="2041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FB02120-C307-457F-BE1F-46B08ACDAE98}"/>
                </a:ext>
              </a:extLst>
            </p:cNvPr>
            <p:cNvSpPr txBox="1"/>
            <p:nvPr/>
          </p:nvSpPr>
          <p:spPr>
            <a:xfrm rot="297179">
              <a:off x="6702574" y="5891776"/>
              <a:ext cx="1441622" cy="400110"/>
            </a:xfrm>
            <a:prstGeom prst="rect">
              <a:avLst/>
            </a:prstGeom>
            <a:noFill/>
          </p:spPr>
          <p:txBody>
            <a:bodyPr wrap="square" rtlCol="0">
              <a:spAutoFit/>
            </a:bodyPr>
            <a:lstStyle/>
            <a:p>
              <a:pPr algn="l"/>
              <a:r>
                <a:rPr lang="en-CA" sz="2000" dirty="0"/>
                <a:t>Click on </a:t>
              </a:r>
              <a:r>
                <a:rPr lang="en-CA" sz="2000" b="1" dirty="0"/>
                <a:t>OK.</a:t>
              </a:r>
              <a:endParaRPr lang="en-GB" sz="2000" dirty="0"/>
            </a:p>
          </p:txBody>
        </p:sp>
      </p:grpSp>
      <p:sp>
        <p:nvSpPr>
          <p:cNvPr id="24" name="TextBox 23">
            <a:extLst>
              <a:ext uri="{FF2B5EF4-FFF2-40B4-BE49-F238E27FC236}">
                <a16:creationId xmlns:a16="http://schemas.microsoft.com/office/drawing/2014/main" id="{23A9A205-6D39-4BC7-9093-0E7BA3DE9359}"/>
              </a:ext>
            </a:extLst>
          </p:cNvPr>
          <p:cNvSpPr txBox="1"/>
          <p:nvPr/>
        </p:nvSpPr>
        <p:spPr>
          <a:xfrm>
            <a:off x="271849" y="230659"/>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5" name="Group 24">
            <a:extLst>
              <a:ext uri="{FF2B5EF4-FFF2-40B4-BE49-F238E27FC236}">
                <a16:creationId xmlns:a16="http://schemas.microsoft.com/office/drawing/2014/main" id="{8F6E348E-22C7-4693-9EC6-5FD254642441}"/>
              </a:ext>
            </a:extLst>
          </p:cNvPr>
          <p:cNvGrpSpPr/>
          <p:nvPr/>
        </p:nvGrpSpPr>
        <p:grpSpPr>
          <a:xfrm>
            <a:off x="11143077" y="0"/>
            <a:ext cx="982311" cy="307777"/>
            <a:chOff x="10487026" y="0"/>
            <a:chExt cx="510161" cy="307777"/>
          </a:xfrm>
        </p:grpSpPr>
        <p:sp>
          <p:nvSpPr>
            <p:cNvPr id="26" name="TextBox 25">
              <a:extLst>
                <a:ext uri="{FF2B5EF4-FFF2-40B4-BE49-F238E27FC236}">
                  <a16:creationId xmlns:a16="http://schemas.microsoft.com/office/drawing/2014/main" id="{003C1942-5255-4405-A8D4-DD8C7E74D18D}"/>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7" name="TextBox 26">
              <a:extLst>
                <a:ext uri="{FF2B5EF4-FFF2-40B4-BE49-F238E27FC236}">
                  <a16:creationId xmlns:a16="http://schemas.microsoft.com/office/drawing/2014/main" id="{BFF925BA-1438-4FAE-B611-92D08DBA292D}"/>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13</a:t>
              </a:fld>
              <a:r>
                <a:rPr lang="en-CA" sz="1400" dirty="0"/>
                <a:t> </a:t>
              </a:r>
              <a:endParaRPr lang="en-GB" sz="1400" dirty="0"/>
            </a:p>
          </p:txBody>
        </p:sp>
      </p:grpSp>
      <p:cxnSp>
        <p:nvCxnSpPr>
          <p:cNvPr id="16" name="Straight Arrow Connector 15">
            <a:extLst>
              <a:ext uri="{FF2B5EF4-FFF2-40B4-BE49-F238E27FC236}">
                <a16:creationId xmlns:a16="http://schemas.microsoft.com/office/drawing/2014/main" id="{C54EF7AA-9284-4E83-AD51-2115934338DE}"/>
              </a:ext>
            </a:extLst>
          </p:cNvPr>
          <p:cNvCxnSpPr>
            <a:cxnSpLocks/>
          </p:cNvCxnSpPr>
          <p:nvPr/>
        </p:nvCxnSpPr>
        <p:spPr>
          <a:xfrm>
            <a:off x="5545983" y="2495372"/>
            <a:ext cx="470256" cy="35549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614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nodeType="clickEffect">
                                  <p:stCondLst>
                                    <p:cond delay="0"/>
                                  </p:stCondLst>
                                  <p:childTnLst>
                                    <p:animEffect transition="out" filter="wipe(down)">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par>
                          <p:cTn id="26" fill="hold">
                            <p:stCondLst>
                              <p:cond delay="500"/>
                            </p:stCondLst>
                            <p:childTnLst>
                              <p:par>
                                <p:cTn id="27" presetID="22" presetClass="exit" presetSubtype="2" fill="hold" nodeType="afterEffect">
                                  <p:stCondLst>
                                    <p:cond delay="0"/>
                                  </p:stCondLst>
                                  <p:childTnLst>
                                    <p:animEffect transition="out" filter="wipe(right)">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childTnLst>
                          </p:cTn>
                        </p:par>
                        <p:par>
                          <p:cTn id="30" fill="hold">
                            <p:stCondLst>
                              <p:cond delay="1000"/>
                            </p:stCondLst>
                            <p:childTnLst>
                              <p:par>
                                <p:cTn id="31" presetID="22" presetClass="exit" presetSubtype="2" fill="hold" nodeType="afterEffect">
                                  <p:stCondLst>
                                    <p:cond delay="0"/>
                                  </p:stCondLst>
                                  <p:childTnLst>
                                    <p:animEffect transition="out" filter="wipe(right)">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childTnLst>
                          </p:cTn>
                        </p:par>
                        <p:par>
                          <p:cTn id="34" fill="hold">
                            <p:stCondLst>
                              <p:cond delay="1500"/>
                            </p:stCondLst>
                            <p:childTnLst>
                              <p:par>
                                <p:cTn id="35" presetID="2" presetClass="exit" presetSubtype="8" fill="hold" grpId="1" nodeType="afterEffect">
                                  <p:stCondLst>
                                    <p:cond delay="0"/>
                                  </p:stCondLst>
                                  <p:childTnLst>
                                    <p:anim calcmode="lin" valueType="num">
                                      <p:cBhvr additive="base">
                                        <p:cTn id="36" dur="500"/>
                                        <p:tgtEl>
                                          <p:spTgt spid="14"/>
                                        </p:tgtEl>
                                        <p:attrNameLst>
                                          <p:attrName>ppt_x</p:attrName>
                                        </p:attrNameLst>
                                      </p:cBhvr>
                                      <p:tavLst>
                                        <p:tav tm="0">
                                          <p:val>
                                            <p:strVal val="ppt_x"/>
                                          </p:val>
                                        </p:tav>
                                        <p:tav tm="100000">
                                          <p:val>
                                            <p:strVal val="0-ppt_w/2"/>
                                          </p:val>
                                        </p:tav>
                                      </p:tavLst>
                                    </p:anim>
                                    <p:anim calcmode="lin" valueType="num">
                                      <p:cBhvr additive="base">
                                        <p:cTn id="37" dur="500"/>
                                        <p:tgtEl>
                                          <p:spTgt spid="14"/>
                                        </p:tgtEl>
                                        <p:attrNameLst>
                                          <p:attrName>ppt_y</p:attrName>
                                        </p:attrNameLst>
                                      </p:cBhvr>
                                      <p:tavLst>
                                        <p:tav tm="0">
                                          <p:val>
                                            <p:strVal val="ppt_y"/>
                                          </p:val>
                                        </p:tav>
                                        <p:tav tm="100000">
                                          <p:val>
                                            <p:strVal val="ppt_y"/>
                                          </p:val>
                                        </p:tav>
                                      </p:tavLst>
                                    </p:anim>
                                    <p:set>
                                      <p:cBhvr>
                                        <p:cTn id="3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DCF95-3D7F-4876-ACD5-5C71E2817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pic>
        <p:nvPicPr>
          <p:cNvPr id="11" name="Picture 10">
            <a:extLst>
              <a:ext uri="{FF2B5EF4-FFF2-40B4-BE49-F238E27FC236}">
                <a16:creationId xmlns:a16="http://schemas.microsoft.com/office/drawing/2014/main" id="{A25D32FD-B57C-41B0-9128-92165E38F8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2808" y="1441503"/>
            <a:ext cx="3182297" cy="4365459"/>
          </a:xfrm>
          <a:prstGeom prst="rect">
            <a:avLst/>
          </a:prstGeom>
        </p:spPr>
      </p:pic>
      <p:sp>
        <p:nvSpPr>
          <p:cNvPr id="14" name="TextBox 13">
            <a:extLst>
              <a:ext uri="{FF2B5EF4-FFF2-40B4-BE49-F238E27FC236}">
                <a16:creationId xmlns:a16="http://schemas.microsoft.com/office/drawing/2014/main" id="{258E15BD-FAD1-48E9-A7C6-A2E458EB3595}"/>
              </a:ext>
            </a:extLst>
          </p:cNvPr>
          <p:cNvSpPr txBox="1"/>
          <p:nvPr/>
        </p:nvSpPr>
        <p:spPr>
          <a:xfrm>
            <a:off x="533467" y="2226503"/>
            <a:ext cx="3371268"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Click on </a:t>
            </a:r>
            <a:r>
              <a:rPr lang="en-CA" sz="2000" b="1" dirty="0"/>
              <a:t>Permissions Level</a:t>
            </a:r>
            <a:r>
              <a:rPr lang="en-CA" sz="2000" dirty="0"/>
              <a:t> to see the permissions menu.</a:t>
            </a:r>
            <a:endParaRPr lang="en-GB" sz="2000" dirty="0"/>
          </a:p>
        </p:txBody>
      </p:sp>
      <p:cxnSp>
        <p:nvCxnSpPr>
          <p:cNvPr id="15" name="Straight Arrow Connector 14">
            <a:extLst>
              <a:ext uri="{FF2B5EF4-FFF2-40B4-BE49-F238E27FC236}">
                <a16:creationId xmlns:a16="http://schemas.microsoft.com/office/drawing/2014/main" id="{36435AE1-23BA-4206-AC7D-A14175BB6D88}"/>
              </a:ext>
            </a:extLst>
          </p:cNvPr>
          <p:cNvCxnSpPr>
            <a:cxnSpLocks/>
            <a:stCxn id="14" idx="3"/>
          </p:cNvCxnSpPr>
          <p:nvPr/>
        </p:nvCxnSpPr>
        <p:spPr>
          <a:xfrm>
            <a:off x="3904735" y="2580446"/>
            <a:ext cx="3566968" cy="7078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FE4A1D8-A2B6-4B72-83F7-45EAC735B9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1703" y="3236236"/>
            <a:ext cx="1557484" cy="1141611"/>
          </a:xfrm>
          <a:prstGeom prst="rect">
            <a:avLst/>
          </a:prstGeom>
        </p:spPr>
      </p:pic>
      <p:sp>
        <p:nvSpPr>
          <p:cNvPr id="16" name="TextBox 15">
            <a:extLst>
              <a:ext uri="{FF2B5EF4-FFF2-40B4-BE49-F238E27FC236}">
                <a16:creationId xmlns:a16="http://schemas.microsoft.com/office/drawing/2014/main" id="{E2034E96-8206-463A-A22C-0A2270D4FCFD}"/>
              </a:ext>
            </a:extLst>
          </p:cNvPr>
          <p:cNvSpPr txBox="1"/>
          <p:nvPr/>
        </p:nvSpPr>
        <p:spPr>
          <a:xfrm>
            <a:off x="533467" y="3558123"/>
            <a:ext cx="3371268"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Select a permissions level.</a:t>
            </a:r>
            <a:endParaRPr lang="en-GB" sz="2000" dirty="0"/>
          </a:p>
        </p:txBody>
      </p:sp>
      <p:cxnSp>
        <p:nvCxnSpPr>
          <p:cNvPr id="17" name="Straight Arrow Connector 16">
            <a:extLst>
              <a:ext uri="{FF2B5EF4-FFF2-40B4-BE49-F238E27FC236}">
                <a16:creationId xmlns:a16="http://schemas.microsoft.com/office/drawing/2014/main" id="{4B4029CA-BED9-4E55-9EDD-E26485A32ADD}"/>
              </a:ext>
            </a:extLst>
          </p:cNvPr>
          <p:cNvCxnSpPr>
            <a:cxnSpLocks/>
            <a:stCxn id="16" idx="3"/>
          </p:cNvCxnSpPr>
          <p:nvPr/>
        </p:nvCxnSpPr>
        <p:spPr>
          <a:xfrm flipV="1">
            <a:off x="3904735" y="3473108"/>
            <a:ext cx="3566968" cy="2850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48B139B5-2CF7-4933-B308-D75F43D1F7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2670" y="3239527"/>
            <a:ext cx="1557483" cy="1141611"/>
          </a:xfrm>
          <a:prstGeom prst="rect">
            <a:avLst/>
          </a:prstGeom>
        </p:spPr>
      </p:pic>
      <p:sp>
        <p:nvSpPr>
          <p:cNvPr id="25" name="TextBox 24">
            <a:extLst>
              <a:ext uri="{FF2B5EF4-FFF2-40B4-BE49-F238E27FC236}">
                <a16:creationId xmlns:a16="http://schemas.microsoft.com/office/drawing/2014/main" id="{FDBA42BB-7AC7-491E-A46F-D4400FEC530F}"/>
              </a:ext>
            </a:extLst>
          </p:cNvPr>
          <p:cNvSpPr txBox="1"/>
          <p:nvPr/>
        </p:nvSpPr>
        <p:spPr>
          <a:xfrm>
            <a:off x="271849" y="230659"/>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6" name="Group 25">
            <a:extLst>
              <a:ext uri="{FF2B5EF4-FFF2-40B4-BE49-F238E27FC236}">
                <a16:creationId xmlns:a16="http://schemas.microsoft.com/office/drawing/2014/main" id="{048BDEF1-577E-4B73-A0EA-AAC2AD78F4C5}"/>
              </a:ext>
            </a:extLst>
          </p:cNvPr>
          <p:cNvGrpSpPr/>
          <p:nvPr/>
        </p:nvGrpSpPr>
        <p:grpSpPr>
          <a:xfrm>
            <a:off x="11143077" y="0"/>
            <a:ext cx="982311" cy="307777"/>
            <a:chOff x="10487026" y="0"/>
            <a:chExt cx="510161" cy="307777"/>
          </a:xfrm>
        </p:grpSpPr>
        <p:sp>
          <p:nvSpPr>
            <p:cNvPr id="27" name="TextBox 26">
              <a:extLst>
                <a:ext uri="{FF2B5EF4-FFF2-40B4-BE49-F238E27FC236}">
                  <a16:creationId xmlns:a16="http://schemas.microsoft.com/office/drawing/2014/main" id="{17B65FA0-5E8F-4613-A850-08335AFD898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8" name="TextBox 27">
              <a:extLst>
                <a:ext uri="{FF2B5EF4-FFF2-40B4-BE49-F238E27FC236}">
                  <a16:creationId xmlns:a16="http://schemas.microsoft.com/office/drawing/2014/main" id="{9C84BA11-A70E-4F23-86ED-0EA6BACEB4C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14</a:t>
              </a:fld>
              <a:r>
                <a:rPr lang="en-CA" sz="1400" dirty="0"/>
                <a:t> </a:t>
              </a:r>
              <a:endParaRPr lang="en-GB" sz="1400" dirty="0"/>
            </a:p>
          </p:txBody>
        </p:sp>
      </p:grpSp>
    </p:spTree>
    <p:extLst>
      <p:ext uri="{BB962C8B-B14F-4D97-AF65-F5344CB8AC3E}">
        <p14:creationId xmlns:p14="http://schemas.microsoft.com/office/powerpoint/2010/main" val="132464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nodeType="clickEffect">
                                  <p:stCondLst>
                                    <p:cond delay="0"/>
                                  </p:stCondLst>
                                  <p:childTnLst>
                                    <p:animEffect transition="out" filter="wipe(right)">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childTnLst>
                          </p:cTn>
                        </p:par>
                        <p:par>
                          <p:cTn id="22" fill="hold">
                            <p:stCondLst>
                              <p:cond delay="500"/>
                            </p:stCondLst>
                            <p:childTnLst>
                              <p:par>
                                <p:cTn id="23" presetID="2" presetClass="exit" presetSubtype="8" fill="hold" grpId="1" nodeType="afterEffect">
                                  <p:stCondLst>
                                    <p:cond delay="0"/>
                                  </p:stCondLst>
                                  <p:childTnLst>
                                    <p:anim calcmode="lin" valueType="num">
                                      <p:cBhvr additive="base">
                                        <p:cTn id="24" dur="500"/>
                                        <p:tgtEl>
                                          <p:spTgt spid="14"/>
                                        </p:tgtEl>
                                        <p:attrNameLst>
                                          <p:attrName>ppt_x</p:attrName>
                                        </p:attrNameLst>
                                      </p:cBhvr>
                                      <p:tavLst>
                                        <p:tav tm="0">
                                          <p:val>
                                            <p:strVal val="ppt_x"/>
                                          </p:val>
                                        </p:tav>
                                        <p:tav tm="100000">
                                          <p:val>
                                            <p:strVal val="0-ppt_w/2"/>
                                          </p:val>
                                        </p:tav>
                                      </p:tavLst>
                                    </p:anim>
                                    <p:anim calcmode="lin" valueType="num">
                                      <p:cBhvr additive="base">
                                        <p:cTn id="25" dur="500"/>
                                        <p:tgtEl>
                                          <p:spTgt spid="14"/>
                                        </p:tgtEl>
                                        <p:attrNameLst>
                                          <p:attrName>ppt_y</p:attrName>
                                        </p:attrNameLst>
                                      </p:cBhvr>
                                      <p:tavLst>
                                        <p:tav tm="0">
                                          <p:val>
                                            <p:strVal val="ppt_y"/>
                                          </p:val>
                                        </p:tav>
                                        <p:tav tm="100000">
                                          <p:val>
                                            <p:strVal val="ppt_y"/>
                                          </p:val>
                                        </p:tav>
                                      </p:tavLst>
                                    </p:anim>
                                    <p:set>
                                      <p:cBhvr>
                                        <p:cTn id="26" dur="1" fill="hold">
                                          <p:stCondLst>
                                            <p:cond delay="499"/>
                                          </p:stCondLst>
                                        </p:cTn>
                                        <p:tgtEl>
                                          <p:spTgt spid="14"/>
                                        </p:tgtEl>
                                        <p:attrNameLst>
                                          <p:attrName>style.visibility</p:attrName>
                                        </p:attrNameLst>
                                      </p:cBhvr>
                                      <p:to>
                                        <p:strVal val="hidden"/>
                                      </p:to>
                                    </p:set>
                                  </p:childTnLst>
                                </p:cTn>
                              </p:par>
                            </p:childTnLst>
                          </p:cTn>
                        </p:par>
                        <p:par>
                          <p:cTn id="27" fill="hold">
                            <p:stCondLst>
                              <p:cond delay="1000"/>
                            </p:stCondLst>
                            <p:childTnLst>
                              <p:par>
                                <p:cTn id="28" presetID="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0-#ppt_w/2"/>
                                          </p:val>
                                        </p:tav>
                                        <p:tav tm="100000">
                                          <p:val>
                                            <p:strVal val="#ppt_x"/>
                                          </p:val>
                                        </p:tav>
                                      </p:tavLst>
                                    </p:anim>
                                    <p:anim calcmode="lin" valueType="num">
                                      <p:cBhvr additive="base">
                                        <p:cTn id="31" dur="500" fill="hold"/>
                                        <p:tgtEl>
                                          <p:spTgt spid="16"/>
                                        </p:tgtEl>
                                        <p:attrNameLst>
                                          <p:attrName>ppt_y</p:attrName>
                                        </p:attrNameLst>
                                      </p:cBhvr>
                                      <p:tavLst>
                                        <p:tav tm="0">
                                          <p:val>
                                            <p:strVal val="#ppt_y"/>
                                          </p:val>
                                        </p:tav>
                                        <p:tav tm="100000">
                                          <p:val>
                                            <p:strVal val="#ppt_y"/>
                                          </p:val>
                                        </p:tav>
                                      </p:tavLst>
                                    </p:anim>
                                  </p:childTnLst>
                                </p:cTn>
                              </p:par>
                            </p:childTnLst>
                          </p:cTn>
                        </p:par>
                        <p:par>
                          <p:cTn id="32" fill="hold">
                            <p:stCondLst>
                              <p:cond delay="1500"/>
                            </p:stCondLst>
                            <p:childTnLst>
                              <p:par>
                                <p:cTn id="33" presetID="22" presetClass="entr" presetSubtype="8"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par>
                          <p:cTn id="36" fill="hold">
                            <p:stCondLst>
                              <p:cond delay="2000"/>
                            </p:stCondLst>
                            <p:childTnLst>
                              <p:par>
                                <p:cTn id="37" presetID="1" presetClass="entr" presetSubtype="0"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xit" presetSubtype="2" fill="hold" nodeType="clickEffect">
                                  <p:stCondLst>
                                    <p:cond delay="0"/>
                                  </p:stCondLst>
                                  <p:childTnLst>
                                    <p:animEffect transition="out" filter="wipe(right)">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par>
                          <p:cTn id="44" fill="hold">
                            <p:stCondLst>
                              <p:cond delay="500"/>
                            </p:stCondLst>
                            <p:childTnLst>
                              <p:par>
                                <p:cTn id="45" presetID="2" presetClass="exit" presetSubtype="8" fill="hold" grpId="1" nodeType="afterEffect">
                                  <p:stCondLst>
                                    <p:cond delay="0"/>
                                  </p:stCondLst>
                                  <p:childTnLst>
                                    <p:anim calcmode="lin" valueType="num">
                                      <p:cBhvr additive="base">
                                        <p:cTn id="46" dur="500"/>
                                        <p:tgtEl>
                                          <p:spTgt spid="16"/>
                                        </p:tgtEl>
                                        <p:attrNameLst>
                                          <p:attrName>ppt_x</p:attrName>
                                        </p:attrNameLst>
                                      </p:cBhvr>
                                      <p:tavLst>
                                        <p:tav tm="0">
                                          <p:val>
                                            <p:strVal val="ppt_x"/>
                                          </p:val>
                                        </p:tav>
                                        <p:tav tm="100000">
                                          <p:val>
                                            <p:strVal val="0-ppt_w/2"/>
                                          </p:val>
                                        </p:tav>
                                      </p:tavLst>
                                    </p:anim>
                                    <p:anim calcmode="lin" valueType="num">
                                      <p:cBhvr additive="base">
                                        <p:cTn id="47" dur="500"/>
                                        <p:tgtEl>
                                          <p:spTgt spid="16"/>
                                        </p:tgtEl>
                                        <p:attrNameLst>
                                          <p:attrName>ppt_y</p:attrName>
                                        </p:attrNameLst>
                                      </p:cBhvr>
                                      <p:tavLst>
                                        <p:tav tm="0">
                                          <p:val>
                                            <p:strVal val="ppt_y"/>
                                          </p:val>
                                        </p:tav>
                                        <p:tav tm="100000">
                                          <p:val>
                                            <p:strVal val="ppt_y"/>
                                          </p:val>
                                        </p:tav>
                                      </p:tavLst>
                                    </p:anim>
                                    <p:set>
                                      <p:cBhvr>
                                        <p:cTn id="4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DCF95-3D7F-4876-ACD5-5C71E2817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pic>
        <p:nvPicPr>
          <p:cNvPr id="3" name="Picture 2">
            <a:extLst>
              <a:ext uri="{FF2B5EF4-FFF2-40B4-BE49-F238E27FC236}">
                <a16:creationId xmlns:a16="http://schemas.microsoft.com/office/drawing/2014/main" id="{A35F89BB-6487-4F86-B272-EB5E66F29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2808" y="1441502"/>
            <a:ext cx="3182297" cy="4365459"/>
          </a:xfrm>
          <a:prstGeom prst="rect">
            <a:avLst/>
          </a:prstGeom>
        </p:spPr>
      </p:pic>
      <p:sp>
        <p:nvSpPr>
          <p:cNvPr id="22" name="TextBox 21">
            <a:extLst>
              <a:ext uri="{FF2B5EF4-FFF2-40B4-BE49-F238E27FC236}">
                <a16:creationId xmlns:a16="http://schemas.microsoft.com/office/drawing/2014/main" id="{CA1776AE-A6D8-4137-90D0-D1E6BD193447}"/>
              </a:ext>
            </a:extLst>
          </p:cNvPr>
          <p:cNvSpPr txBox="1"/>
          <p:nvPr/>
        </p:nvSpPr>
        <p:spPr>
          <a:xfrm>
            <a:off x="533466" y="4571393"/>
            <a:ext cx="4038533" cy="132343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When you select a permissions level, the permissions are displayed in the permissions panel where you can tailor them as you choose.</a:t>
            </a:r>
            <a:endParaRPr lang="en-GB" sz="2000" dirty="0"/>
          </a:p>
        </p:txBody>
      </p:sp>
      <p:cxnSp>
        <p:nvCxnSpPr>
          <p:cNvPr id="24" name="Straight Arrow Connector 23">
            <a:extLst>
              <a:ext uri="{FF2B5EF4-FFF2-40B4-BE49-F238E27FC236}">
                <a16:creationId xmlns:a16="http://schemas.microsoft.com/office/drawing/2014/main" id="{ADBE77FF-DC51-4893-8BFC-754C8216BDD4}"/>
              </a:ext>
            </a:extLst>
          </p:cNvPr>
          <p:cNvCxnSpPr>
            <a:cxnSpLocks/>
            <a:stCxn id="22" idx="3"/>
            <a:endCxn id="7" idx="1"/>
          </p:cNvCxnSpPr>
          <p:nvPr/>
        </p:nvCxnSpPr>
        <p:spPr>
          <a:xfrm flipV="1">
            <a:off x="4571999" y="4185852"/>
            <a:ext cx="1910809" cy="10472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Left Brace 6">
            <a:extLst>
              <a:ext uri="{FF2B5EF4-FFF2-40B4-BE49-F238E27FC236}">
                <a16:creationId xmlns:a16="http://schemas.microsoft.com/office/drawing/2014/main" id="{FBA2F119-D06F-4A77-A499-40053E16B4A6}"/>
              </a:ext>
            </a:extLst>
          </p:cNvPr>
          <p:cNvSpPr/>
          <p:nvPr/>
        </p:nvSpPr>
        <p:spPr>
          <a:xfrm>
            <a:off x="6482808" y="3429000"/>
            <a:ext cx="329514" cy="1513703"/>
          </a:xfrm>
          <a:prstGeom prst="leftBrace">
            <a:avLst>
              <a:gd name="adj1" fmla="val 36083"/>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Right Brace 11">
            <a:extLst>
              <a:ext uri="{FF2B5EF4-FFF2-40B4-BE49-F238E27FC236}">
                <a16:creationId xmlns:a16="http://schemas.microsoft.com/office/drawing/2014/main" id="{2CD06658-6E6B-4871-890D-AE1765F92EF8}"/>
              </a:ext>
            </a:extLst>
          </p:cNvPr>
          <p:cNvSpPr/>
          <p:nvPr/>
        </p:nvSpPr>
        <p:spPr>
          <a:xfrm>
            <a:off x="8995719" y="3429000"/>
            <a:ext cx="280441" cy="1513703"/>
          </a:xfrm>
          <a:prstGeom prst="rightBrace">
            <a:avLst>
              <a:gd name="adj1" fmla="val 37975"/>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55A39B26-7194-4096-9C5F-81E7CC67451F}"/>
              </a:ext>
            </a:extLst>
          </p:cNvPr>
          <p:cNvSpPr txBox="1"/>
          <p:nvPr/>
        </p:nvSpPr>
        <p:spPr>
          <a:xfrm>
            <a:off x="6812322" y="1051039"/>
            <a:ext cx="4630035" cy="1015663"/>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If you want to continue to add permissions for other contacts, first click on </a:t>
            </a:r>
            <a:r>
              <a:rPr lang="en-CA" sz="2000" b="1" dirty="0"/>
              <a:t>Apply</a:t>
            </a:r>
            <a:r>
              <a:rPr lang="en-CA" sz="2000" dirty="0"/>
              <a:t>, then click on </a:t>
            </a:r>
            <a:r>
              <a:rPr lang="en-CA" sz="2000" b="1" dirty="0"/>
              <a:t>Add.</a:t>
            </a:r>
            <a:endParaRPr lang="en-GB" sz="2000" dirty="0"/>
          </a:p>
        </p:txBody>
      </p:sp>
      <p:cxnSp>
        <p:nvCxnSpPr>
          <p:cNvPr id="20" name="Straight Arrow Connector 19">
            <a:extLst>
              <a:ext uri="{FF2B5EF4-FFF2-40B4-BE49-F238E27FC236}">
                <a16:creationId xmlns:a16="http://schemas.microsoft.com/office/drawing/2014/main" id="{6D2FF16E-3DF5-4826-A96E-C2ED3CD06D3D}"/>
              </a:ext>
            </a:extLst>
          </p:cNvPr>
          <p:cNvCxnSpPr>
            <a:cxnSpLocks/>
          </p:cNvCxnSpPr>
          <p:nvPr/>
        </p:nvCxnSpPr>
        <p:spPr>
          <a:xfrm flipH="1">
            <a:off x="9316625" y="1672281"/>
            <a:ext cx="1120716" cy="39376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10EA6F9-A1C5-45A1-9F51-EDA44BE683AE}"/>
              </a:ext>
            </a:extLst>
          </p:cNvPr>
          <p:cNvCxnSpPr>
            <a:cxnSpLocks/>
          </p:cNvCxnSpPr>
          <p:nvPr/>
        </p:nvCxnSpPr>
        <p:spPr>
          <a:xfrm flipH="1">
            <a:off x="7405816" y="1977081"/>
            <a:ext cx="1112108" cy="9473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A783FB9-70BC-4C2E-BF81-5EB1C7ACA6E7}"/>
              </a:ext>
            </a:extLst>
          </p:cNvPr>
          <p:cNvSpPr txBox="1"/>
          <p:nvPr/>
        </p:nvSpPr>
        <p:spPr>
          <a:xfrm>
            <a:off x="271849" y="230659"/>
            <a:ext cx="3794985"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Assigning Access Rights to Others</a:t>
            </a:r>
          </a:p>
        </p:txBody>
      </p:sp>
      <p:grpSp>
        <p:nvGrpSpPr>
          <p:cNvPr id="29" name="Group 28">
            <a:extLst>
              <a:ext uri="{FF2B5EF4-FFF2-40B4-BE49-F238E27FC236}">
                <a16:creationId xmlns:a16="http://schemas.microsoft.com/office/drawing/2014/main" id="{FA0E8C7C-98FF-45BE-BB96-0435A937D4D1}"/>
              </a:ext>
            </a:extLst>
          </p:cNvPr>
          <p:cNvGrpSpPr/>
          <p:nvPr/>
        </p:nvGrpSpPr>
        <p:grpSpPr>
          <a:xfrm>
            <a:off x="11143077" y="0"/>
            <a:ext cx="982311" cy="307777"/>
            <a:chOff x="10487026" y="0"/>
            <a:chExt cx="510161" cy="307777"/>
          </a:xfrm>
        </p:grpSpPr>
        <p:sp>
          <p:nvSpPr>
            <p:cNvPr id="30" name="TextBox 29">
              <a:extLst>
                <a:ext uri="{FF2B5EF4-FFF2-40B4-BE49-F238E27FC236}">
                  <a16:creationId xmlns:a16="http://schemas.microsoft.com/office/drawing/2014/main" id="{08CECA06-1FA1-48E2-A8BC-C5B2DAAA7301}"/>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31" name="TextBox 30">
              <a:extLst>
                <a:ext uri="{FF2B5EF4-FFF2-40B4-BE49-F238E27FC236}">
                  <a16:creationId xmlns:a16="http://schemas.microsoft.com/office/drawing/2014/main" id="{69BE6D35-67C4-41E1-A0D5-092C14A18536}"/>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15</a:t>
              </a:fld>
              <a:r>
                <a:rPr lang="en-CA" sz="1400" dirty="0"/>
                <a:t> </a:t>
              </a:r>
              <a:endParaRPr lang="en-GB" sz="1400" dirty="0"/>
            </a:p>
          </p:txBody>
        </p:sp>
      </p:grpSp>
    </p:spTree>
    <p:extLst>
      <p:ext uri="{BB962C8B-B14F-4D97-AF65-F5344CB8AC3E}">
        <p14:creationId xmlns:p14="http://schemas.microsoft.com/office/powerpoint/2010/main" val="73036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53" presetClass="exit" presetSubtype="32" fill="hold" grpId="1" nodeType="withEffect">
                                  <p:stCondLst>
                                    <p:cond delay="0"/>
                                  </p:stCondLst>
                                  <p:childTnLst>
                                    <p:anim calcmode="lin" valueType="num">
                                      <p:cBhvr>
                                        <p:cTn id="32" dur="500"/>
                                        <p:tgtEl>
                                          <p:spTgt spid="12"/>
                                        </p:tgtEl>
                                        <p:attrNameLst>
                                          <p:attrName>ppt_w</p:attrName>
                                        </p:attrNameLst>
                                      </p:cBhvr>
                                      <p:tavLst>
                                        <p:tav tm="0">
                                          <p:val>
                                            <p:strVal val="ppt_w"/>
                                          </p:val>
                                        </p:tav>
                                        <p:tav tm="100000">
                                          <p:val>
                                            <p:fltVal val="0"/>
                                          </p:val>
                                        </p:tav>
                                      </p:tavLst>
                                    </p:anim>
                                    <p:anim calcmode="lin" valueType="num">
                                      <p:cBhvr>
                                        <p:cTn id="33" dur="500"/>
                                        <p:tgtEl>
                                          <p:spTgt spid="12"/>
                                        </p:tgtEl>
                                        <p:attrNameLst>
                                          <p:attrName>ppt_h</p:attrName>
                                        </p:attrNameLst>
                                      </p:cBhvr>
                                      <p:tavLst>
                                        <p:tav tm="0">
                                          <p:val>
                                            <p:strVal val="ppt_h"/>
                                          </p:val>
                                        </p:tav>
                                        <p:tav tm="100000">
                                          <p:val>
                                            <p:fltVal val="0"/>
                                          </p:val>
                                        </p:tav>
                                      </p:tavLst>
                                    </p:anim>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childTnLst>
                          </p:cTn>
                        </p:par>
                        <p:par>
                          <p:cTn id="36" fill="hold">
                            <p:stCondLst>
                              <p:cond delay="500"/>
                            </p:stCondLst>
                            <p:childTnLst>
                              <p:par>
                                <p:cTn id="37" presetID="22" presetClass="exit" presetSubtype="2" fill="hold" nodeType="afterEffect">
                                  <p:stCondLst>
                                    <p:cond delay="0"/>
                                  </p:stCondLst>
                                  <p:childTnLst>
                                    <p:animEffect transition="out" filter="wipe(right)">
                                      <p:cBhvr>
                                        <p:cTn id="38" dur="500"/>
                                        <p:tgtEl>
                                          <p:spTgt spid="24"/>
                                        </p:tgtEl>
                                      </p:cBhvr>
                                    </p:animEffect>
                                    <p:set>
                                      <p:cBhvr>
                                        <p:cTn id="39" dur="1" fill="hold">
                                          <p:stCondLst>
                                            <p:cond delay="499"/>
                                          </p:stCondLst>
                                        </p:cTn>
                                        <p:tgtEl>
                                          <p:spTgt spid="24"/>
                                        </p:tgtEl>
                                        <p:attrNameLst>
                                          <p:attrName>style.visibility</p:attrName>
                                        </p:attrNameLst>
                                      </p:cBhvr>
                                      <p:to>
                                        <p:strVal val="hidden"/>
                                      </p:to>
                                    </p:set>
                                  </p:childTnLst>
                                </p:cTn>
                              </p:par>
                            </p:childTnLst>
                          </p:cTn>
                        </p:par>
                        <p:par>
                          <p:cTn id="40" fill="hold">
                            <p:stCondLst>
                              <p:cond delay="1000"/>
                            </p:stCondLst>
                            <p:childTnLst>
                              <p:par>
                                <p:cTn id="41" presetID="2" presetClass="exit" presetSubtype="8" fill="hold" grpId="1" nodeType="afterEffect">
                                  <p:stCondLst>
                                    <p:cond delay="0"/>
                                  </p:stCondLst>
                                  <p:childTnLst>
                                    <p:anim calcmode="lin" valueType="num">
                                      <p:cBhvr additive="base">
                                        <p:cTn id="42" dur="500"/>
                                        <p:tgtEl>
                                          <p:spTgt spid="22"/>
                                        </p:tgtEl>
                                        <p:attrNameLst>
                                          <p:attrName>ppt_x</p:attrName>
                                        </p:attrNameLst>
                                      </p:cBhvr>
                                      <p:tavLst>
                                        <p:tav tm="0">
                                          <p:val>
                                            <p:strVal val="ppt_x"/>
                                          </p:val>
                                        </p:tav>
                                        <p:tav tm="100000">
                                          <p:val>
                                            <p:strVal val="0-ppt_w/2"/>
                                          </p:val>
                                        </p:tav>
                                      </p:tavLst>
                                    </p:anim>
                                    <p:anim calcmode="lin" valueType="num">
                                      <p:cBhvr additive="base">
                                        <p:cTn id="43" dur="500"/>
                                        <p:tgtEl>
                                          <p:spTgt spid="22"/>
                                        </p:tgtEl>
                                        <p:attrNameLst>
                                          <p:attrName>ppt_y</p:attrName>
                                        </p:attrNameLst>
                                      </p:cBhvr>
                                      <p:tavLst>
                                        <p:tav tm="0">
                                          <p:val>
                                            <p:strVal val="ppt_y"/>
                                          </p:val>
                                        </p:tav>
                                        <p:tav tm="100000">
                                          <p:val>
                                            <p:strVal val="ppt_y"/>
                                          </p:val>
                                        </p:tav>
                                      </p:tavLst>
                                    </p:anim>
                                    <p:set>
                                      <p:cBhvr>
                                        <p:cTn id="44" dur="1" fill="hold">
                                          <p:stCondLst>
                                            <p:cond delay="499"/>
                                          </p:stCondLst>
                                        </p:cTn>
                                        <p:tgtEl>
                                          <p:spTgt spid="22"/>
                                        </p:tgtEl>
                                        <p:attrNameLst>
                                          <p:attrName>style.visibility</p:attrName>
                                        </p:attrNameLst>
                                      </p:cBhvr>
                                      <p:to>
                                        <p:strVal val="hidden"/>
                                      </p:to>
                                    </p:set>
                                  </p:childTnLst>
                                </p:cTn>
                              </p:par>
                            </p:childTnLst>
                          </p:cTn>
                        </p:par>
                        <p:par>
                          <p:cTn id="45" fill="hold">
                            <p:stCondLst>
                              <p:cond delay="1500"/>
                            </p:stCondLst>
                            <p:childTnLst>
                              <p:par>
                                <p:cTn id="46" presetID="2" presetClass="entr" presetSubtype="2"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1+#ppt_w/2"/>
                                          </p:val>
                                        </p:tav>
                                        <p:tav tm="100000">
                                          <p:val>
                                            <p:strVal val="#ppt_x"/>
                                          </p:val>
                                        </p:tav>
                                      </p:tavLst>
                                    </p:anim>
                                    <p:anim calcmode="lin" valueType="num">
                                      <p:cBhvr additive="base">
                                        <p:cTn id="49" dur="500" fill="hold"/>
                                        <p:tgtEl>
                                          <p:spTgt spid="13"/>
                                        </p:tgtEl>
                                        <p:attrNameLst>
                                          <p:attrName>ppt_y</p:attrName>
                                        </p:attrNameLst>
                                      </p:cBhvr>
                                      <p:tavLst>
                                        <p:tav tm="0">
                                          <p:val>
                                            <p:strVal val="#ppt_y"/>
                                          </p:val>
                                        </p:tav>
                                        <p:tav tm="100000">
                                          <p:val>
                                            <p:strVal val="#ppt_y"/>
                                          </p:val>
                                        </p:tav>
                                      </p:tavLst>
                                    </p:anim>
                                  </p:childTnLst>
                                </p:cTn>
                              </p:par>
                            </p:childTnLst>
                          </p:cTn>
                        </p:par>
                        <p:par>
                          <p:cTn id="50" fill="hold">
                            <p:stCondLst>
                              <p:cond delay="2000"/>
                            </p:stCondLst>
                            <p:childTnLst>
                              <p:par>
                                <p:cTn id="51" presetID="22" presetClass="entr" presetSubtype="1" fill="hold"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up)">
                                      <p:cBhvr>
                                        <p:cTn id="53" dur="5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nodeType="clickEffect">
                                  <p:stCondLst>
                                    <p:cond delay="0"/>
                                  </p:stCondLst>
                                  <p:childTnLst>
                                    <p:animEffect transition="out" filter="wipe(down)">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childTnLst>
                          </p:cTn>
                        </p:par>
                        <p:par>
                          <p:cTn id="59" fill="hold">
                            <p:stCondLst>
                              <p:cond delay="500"/>
                            </p:stCondLst>
                            <p:childTnLst>
                              <p:par>
                                <p:cTn id="60" presetID="22" presetClass="entr" presetSubtype="1" fill="hold"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up)">
                                      <p:cBhvr>
                                        <p:cTn id="6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7" grpId="0" animBg="1"/>
      <p:bldP spid="7" grpId="1" animBg="1"/>
      <p:bldP spid="12" grpId="0" animBg="1"/>
      <p:bldP spid="12" grpId="1"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AD2E53-A6DD-48D0-8B52-3F7A14700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sp>
        <p:nvSpPr>
          <p:cNvPr id="4" name="TextBox 3">
            <a:extLst>
              <a:ext uri="{FF2B5EF4-FFF2-40B4-BE49-F238E27FC236}">
                <a16:creationId xmlns:a16="http://schemas.microsoft.com/office/drawing/2014/main" id="{AE1B5C43-D41E-442F-87ED-F28B41C52071}"/>
              </a:ext>
            </a:extLst>
          </p:cNvPr>
          <p:cNvSpPr txBox="1"/>
          <p:nvPr/>
        </p:nvSpPr>
        <p:spPr>
          <a:xfrm>
            <a:off x="5518817" y="164758"/>
            <a:ext cx="5116231"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With the contacts assigned to the new calendar and the permission for each contact set …</a:t>
            </a:r>
            <a:endParaRPr lang="en-GB" sz="2000" dirty="0"/>
          </a:p>
        </p:txBody>
      </p:sp>
      <p:sp>
        <p:nvSpPr>
          <p:cNvPr id="7" name="TextBox 6">
            <a:extLst>
              <a:ext uri="{FF2B5EF4-FFF2-40B4-BE49-F238E27FC236}">
                <a16:creationId xmlns:a16="http://schemas.microsoft.com/office/drawing/2014/main" id="{376F54B2-12DB-45EE-AB69-F603BA36229C}"/>
              </a:ext>
            </a:extLst>
          </p:cNvPr>
          <p:cNvSpPr txBox="1"/>
          <p:nvPr/>
        </p:nvSpPr>
        <p:spPr>
          <a:xfrm>
            <a:off x="197711" y="4126986"/>
            <a:ext cx="3179803"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 the calendar now needs to be shared with the contacts.</a:t>
            </a:r>
            <a:endParaRPr lang="en-GB" sz="2000" dirty="0"/>
          </a:p>
        </p:txBody>
      </p:sp>
      <p:cxnSp>
        <p:nvCxnSpPr>
          <p:cNvPr id="11" name="Straight Arrow Connector 10">
            <a:extLst>
              <a:ext uri="{FF2B5EF4-FFF2-40B4-BE49-F238E27FC236}">
                <a16:creationId xmlns:a16="http://schemas.microsoft.com/office/drawing/2014/main" id="{64B728F7-01B4-4AC7-8F35-150A77D2CD5D}"/>
              </a:ext>
            </a:extLst>
          </p:cNvPr>
          <p:cNvCxnSpPr>
            <a:cxnSpLocks/>
            <a:stCxn id="7" idx="0"/>
            <a:endCxn id="18" idx="1"/>
          </p:cNvCxnSpPr>
          <p:nvPr/>
        </p:nvCxnSpPr>
        <p:spPr>
          <a:xfrm flipV="1">
            <a:off x="1787613" y="1595802"/>
            <a:ext cx="3087364" cy="25311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A1B28B75-F2A4-43B9-9647-0E5BEE059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4977" y="1310386"/>
            <a:ext cx="430191" cy="570831"/>
          </a:xfrm>
          <a:prstGeom prst="rect">
            <a:avLst/>
          </a:prstGeom>
          <a:solidFill>
            <a:schemeClr val="accent2">
              <a:lumMod val="20000"/>
              <a:lumOff val="80000"/>
            </a:schemeClr>
          </a:solidFill>
          <a:ln w="19050">
            <a:solidFill>
              <a:schemeClr val="accent2"/>
            </a:solidFill>
          </a:ln>
        </p:spPr>
      </p:pic>
      <p:pic>
        <p:nvPicPr>
          <p:cNvPr id="21" name="Picture 20">
            <a:extLst>
              <a:ext uri="{FF2B5EF4-FFF2-40B4-BE49-F238E27FC236}">
                <a16:creationId xmlns:a16="http://schemas.microsoft.com/office/drawing/2014/main" id="{0871341E-0861-482C-BB3F-4381901128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1255" y="1349302"/>
            <a:ext cx="6777854" cy="5384205"/>
          </a:xfrm>
          <a:prstGeom prst="rect">
            <a:avLst/>
          </a:prstGeom>
        </p:spPr>
      </p:pic>
      <p:cxnSp>
        <p:nvCxnSpPr>
          <p:cNvPr id="23" name="Straight Arrow Connector 22">
            <a:extLst>
              <a:ext uri="{FF2B5EF4-FFF2-40B4-BE49-F238E27FC236}">
                <a16:creationId xmlns:a16="http://schemas.microsoft.com/office/drawing/2014/main" id="{66F5F22C-B0AA-4813-9390-F6822AB85D03}"/>
              </a:ext>
            </a:extLst>
          </p:cNvPr>
          <p:cNvCxnSpPr>
            <a:cxnSpLocks/>
          </p:cNvCxnSpPr>
          <p:nvPr/>
        </p:nvCxnSpPr>
        <p:spPr>
          <a:xfrm flipV="1">
            <a:off x="3377514" y="3572142"/>
            <a:ext cx="1801237" cy="5548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0C33BC1F-5EA9-405E-8E39-CDFB253888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776283"/>
            <a:ext cx="401831" cy="123436"/>
          </a:xfrm>
          <a:prstGeom prst="rect">
            <a:avLst/>
          </a:prstGeom>
          <a:solidFill>
            <a:schemeClr val="accent2">
              <a:lumMod val="20000"/>
              <a:lumOff val="80000"/>
            </a:schemeClr>
          </a:solidFill>
          <a:ln w="19050">
            <a:solidFill>
              <a:schemeClr val="accent2"/>
            </a:solidFill>
          </a:ln>
        </p:spPr>
      </p:pic>
      <p:sp>
        <p:nvSpPr>
          <p:cNvPr id="26" name="TextBox 25">
            <a:extLst>
              <a:ext uri="{FF2B5EF4-FFF2-40B4-BE49-F238E27FC236}">
                <a16:creationId xmlns:a16="http://schemas.microsoft.com/office/drawing/2014/main" id="{84613E66-CD46-47E3-BD2E-009FEB6E5225}"/>
              </a:ext>
            </a:extLst>
          </p:cNvPr>
          <p:cNvSpPr txBox="1"/>
          <p:nvPr/>
        </p:nvSpPr>
        <p:spPr>
          <a:xfrm>
            <a:off x="1293341" y="5253961"/>
            <a:ext cx="3435177"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Add the contacts to the </a:t>
            </a:r>
            <a:r>
              <a:rPr lang="en-CA" sz="2000" b="1" dirty="0"/>
              <a:t>To</a:t>
            </a:r>
            <a:r>
              <a:rPr lang="en-CA" sz="2000" dirty="0"/>
              <a:t> field for each contact.</a:t>
            </a:r>
            <a:endParaRPr lang="en-GB" sz="2000" dirty="0"/>
          </a:p>
        </p:txBody>
      </p:sp>
      <p:cxnSp>
        <p:nvCxnSpPr>
          <p:cNvPr id="28" name="Straight Arrow Connector 27">
            <a:extLst>
              <a:ext uri="{FF2B5EF4-FFF2-40B4-BE49-F238E27FC236}">
                <a16:creationId xmlns:a16="http://schemas.microsoft.com/office/drawing/2014/main" id="{E59D25B5-54AB-4562-AB1C-AF2AF7B94A36}"/>
              </a:ext>
            </a:extLst>
          </p:cNvPr>
          <p:cNvCxnSpPr>
            <a:cxnSpLocks/>
          </p:cNvCxnSpPr>
          <p:nvPr/>
        </p:nvCxnSpPr>
        <p:spPr>
          <a:xfrm flipV="1">
            <a:off x="4728518" y="2899719"/>
            <a:ext cx="906163" cy="23542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FF588299-BDAE-4393-AEAD-12CC18C0879D}"/>
              </a:ext>
            </a:extLst>
          </p:cNvPr>
          <p:cNvSpPr txBox="1"/>
          <p:nvPr/>
        </p:nvSpPr>
        <p:spPr>
          <a:xfrm>
            <a:off x="6762907" y="4579142"/>
            <a:ext cx="5012741" cy="1015663"/>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Check this box.  Any restrictions you selected to the recipients of your calendar will be applied.</a:t>
            </a:r>
            <a:endParaRPr lang="en-GB" sz="2000" dirty="0"/>
          </a:p>
        </p:txBody>
      </p:sp>
      <p:cxnSp>
        <p:nvCxnSpPr>
          <p:cNvPr id="34" name="Straight Arrow Connector 33">
            <a:extLst>
              <a:ext uri="{FF2B5EF4-FFF2-40B4-BE49-F238E27FC236}">
                <a16:creationId xmlns:a16="http://schemas.microsoft.com/office/drawing/2014/main" id="{7D64409B-6E47-4135-80A6-F82FA0F85993}"/>
              </a:ext>
            </a:extLst>
          </p:cNvPr>
          <p:cNvCxnSpPr>
            <a:cxnSpLocks/>
          </p:cNvCxnSpPr>
          <p:nvPr/>
        </p:nvCxnSpPr>
        <p:spPr>
          <a:xfrm flipH="1" flipV="1">
            <a:off x="5634682" y="3253946"/>
            <a:ext cx="1128226" cy="13251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EAAA94E-3CDB-41F1-8AA7-7C22BA583148}"/>
              </a:ext>
            </a:extLst>
          </p:cNvPr>
          <p:cNvSpPr txBox="1"/>
          <p:nvPr/>
        </p:nvSpPr>
        <p:spPr>
          <a:xfrm>
            <a:off x="5673338" y="1059712"/>
            <a:ext cx="2508658"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Finally, click on </a:t>
            </a:r>
            <a:r>
              <a:rPr lang="en-CA" sz="2000" b="1" dirty="0"/>
              <a:t>Send</a:t>
            </a:r>
            <a:r>
              <a:rPr lang="en-CA" sz="2000" dirty="0"/>
              <a:t>.</a:t>
            </a:r>
            <a:endParaRPr lang="en-GB" sz="2000" dirty="0"/>
          </a:p>
        </p:txBody>
      </p:sp>
      <p:cxnSp>
        <p:nvCxnSpPr>
          <p:cNvPr id="37" name="Straight Arrow Connector 36">
            <a:extLst>
              <a:ext uri="{FF2B5EF4-FFF2-40B4-BE49-F238E27FC236}">
                <a16:creationId xmlns:a16="http://schemas.microsoft.com/office/drawing/2014/main" id="{8C001C8D-BEB6-4FB7-BBEC-363308732A94}"/>
              </a:ext>
            </a:extLst>
          </p:cNvPr>
          <p:cNvCxnSpPr>
            <a:cxnSpLocks/>
          </p:cNvCxnSpPr>
          <p:nvPr/>
        </p:nvCxnSpPr>
        <p:spPr>
          <a:xfrm flipH="1">
            <a:off x="5383852" y="1470010"/>
            <a:ext cx="302907" cy="12085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1EE23769-8535-43EF-857A-32D86DC4FDE1}"/>
              </a:ext>
            </a:extLst>
          </p:cNvPr>
          <p:cNvSpPr txBox="1"/>
          <p:nvPr/>
        </p:nvSpPr>
        <p:spPr>
          <a:xfrm>
            <a:off x="263304" y="230659"/>
            <a:ext cx="3830131"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Sharing Your Calendar with Others</a:t>
            </a:r>
          </a:p>
        </p:txBody>
      </p:sp>
      <p:grpSp>
        <p:nvGrpSpPr>
          <p:cNvPr id="42" name="Group 41">
            <a:extLst>
              <a:ext uri="{FF2B5EF4-FFF2-40B4-BE49-F238E27FC236}">
                <a16:creationId xmlns:a16="http://schemas.microsoft.com/office/drawing/2014/main" id="{7EB579B7-FF3C-48B6-82AB-8F60D3A0717D}"/>
              </a:ext>
            </a:extLst>
          </p:cNvPr>
          <p:cNvGrpSpPr/>
          <p:nvPr/>
        </p:nvGrpSpPr>
        <p:grpSpPr>
          <a:xfrm>
            <a:off x="11187715" y="7590"/>
            <a:ext cx="982311" cy="307777"/>
            <a:chOff x="10487026" y="0"/>
            <a:chExt cx="510161" cy="307777"/>
          </a:xfrm>
          <a:solidFill>
            <a:schemeClr val="accent2">
              <a:lumMod val="20000"/>
              <a:lumOff val="80000"/>
            </a:schemeClr>
          </a:solidFill>
        </p:grpSpPr>
        <p:sp>
          <p:nvSpPr>
            <p:cNvPr id="43" name="TextBox 42">
              <a:extLst>
                <a:ext uri="{FF2B5EF4-FFF2-40B4-BE49-F238E27FC236}">
                  <a16:creationId xmlns:a16="http://schemas.microsoft.com/office/drawing/2014/main" id="{E0CDD453-ACFA-4C71-9FF8-E3F664E1A457}"/>
                </a:ext>
              </a:extLst>
            </p:cNvPr>
            <p:cNvSpPr txBox="1"/>
            <p:nvPr/>
          </p:nvSpPr>
          <p:spPr>
            <a:xfrm>
              <a:off x="10487026" y="0"/>
              <a:ext cx="339783" cy="307777"/>
            </a:xfrm>
            <a:prstGeom prst="rect">
              <a:avLst/>
            </a:prstGeom>
            <a:grpFill/>
            <a:ln w="19050">
              <a:solidFill>
                <a:schemeClr val="accent2"/>
              </a:solidFill>
            </a:ln>
          </p:spPr>
          <p:txBody>
            <a:bodyPr wrap="square" rtlCol="0">
              <a:spAutoFit/>
            </a:bodyPr>
            <a:lstStyle/>
            <a:p>
              <a:pPr algn="r"/>
              <a:r>
                <a:rPr lang="en-CA" sz="1400" dirty="0"/>
                <a:t>Page </a:t>
              </a:r>
              <a:endParaRPr lang="en-GB" sz="1400" dirty="0"/>
            </a:p>
          </p:txBody>
        </p:sp>
        <p:sp>
          <p:nvSpPr>
            <p:cNvPr id="44" name="TextBox 43">
              <a:extLst>
                <a:ext uri="{FF2B5EF4-FFF2-40B4-BE49-F238E27FC236}">
                  <a16:creationId xmlns:a16="http://schemas.microsoft.com/office/drawing/2014/main" id="{B3CD9DD7-6362-4715-BC63-43C15D41E77A}"/>
                </a:ext>
              </a:extLst>
            </p:cNvPr>
            <p:cNvSpPr txBox="1"/>
            <p:nvPr/>
          </p:nvSpPr>
          <p:spPr>
            <a:xfrm>
              <a:off x="10740013" y="0"/>
              <a:ext cx="257174" cy="307777"/>
            </a:xfrm>
            <a:prstGeom prst="rect">
              <a:avLst/>
            </a:prstGeom>
            <a:grpFill/>
            <a:ln w="19050">
              <a:solidFill>
                <a:schemeClr val="accent2"/>
              </a:solidFill>
            </a:ln>
          </p:spPr>
          <p:txBody>
            <a:bodyPr wrap="square" rtlCol="0">
              <a:spAutoFit/>
            </a:bodyPr>
            <a:lstStyle/>
            <a:p>
              <a:pPr algn="ctr"/>
              <a:fld id="{599CA30C-359B-48FE-9C30-8978E03E59BB}" type="slidenum">
                <a:rPr lang="en-CA" sz="1400" smtClean="0"/>
                <a:t>16</a:t>
              </a:fld>
              <a:r>
                <a:rPr lang="en-CA" sz="1400" dirty="0"/>
                <a:t> </a:t>
              </a:r>
              <a:endParaRPr lang="en-GB" sz="1400" dirty="0"/>
            </a:p>
          </p:txBody>
        </p:sp>
      </p:grpSp>
      <p:sp>
        <p:nvSpPr>
          <p:cNvPr id="2" name="Rectangle: Rounded Corners 1">
            <a:extLst>
              <a:ext uri="{FF2B5EF4-FFF2-40B4-BE49-F238E27FC236}">
                <a16:creationId xmlns:a16="http://schemas.microsoft.com/office/drawing/2014/main" id="{10E68DCC-DA20-4786-A3B1-7E247861B3CC}"/>
              </a:ext>
            </a:extLst>
          </p:cNvPr>
          <p:cNvSpPr/>
          <p:nvPr/>
        </p:nvSpPr>
        <p:spPr>
          <a:xfrm>
            <a:off x="111095" y="872644"/>
            <a:ext cx="3509820" cy="1321916"/>
          </a:xfrm>
          <a:prstGeom prst="roundRect">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You can email more than one at a time, but make sure to group the emails that have the same permissions level.</a:t>
            </a:r>
            <a:endParaRPr lang="en-GB" sz="2000" dirty="0">
              <a:solidFill>
                <a:schemeClr val="tx1"/>
              </a:solidFill>
            </a:endParaRPr>
          </a:p>
        </p:txBody>
      </p:sp>
    </p:spTree>
    <p:extLst>
      <p:ext uri="{BB962C8B-B14F-4D97-AF65-F5344CB8AC3E}">
        <p14:creationId xmlns:p14="http://schemas.microsoft.com/office/powerpoint/2010/main" val="240713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500"/>
                            </p:stCondLst>
                            <p:childTnLst>
                              <p:par>
                                <p:cTn id="30" presetID="26" presetClass="emph" presetSubtype="0" fill="hold" grpId="1" nodeType="afterEffect">
                                  <p:stCondLst>
                                    <p:cond delay="0"/>
                                  </p:stCondLst>
                                  <p:childTnLst>
                                    <p:animEffect transition="out" filter="fade">
                                      <p:cBhvr>
                                        <p:cTn id="31" dur="500" tmFilter="0, 0; .2, .5; .8, .5; 1, 0"/>
                                        <p:tgtEl>
                                          <p:spTgt spid="2"/>
                                        </p:tgtEl>
                                      </p:cBhvr>
                                    </p:animEffect>
                                    <p:animScale>
                                      <p:cBhvr>
                                        <p:cTn id="32" dur="250" autoRev="1" fill="hold"/>
                                        <p:tgtEl>
                                          <p:spTgt spid="2"/>
                                        </p:tgtEl>
                                      </p:cBhvr>
                                      <p:by x="105000" y="105000"/>
                                    </p:animScale>
                                  </p:childTnLst>
                                </p:cTn>
                              </p:par>
                            </p:childTnLst>
                          </p:cTn>
                        </p:par>
                        <p:par>
                          <p:cTn id="33" fill="hold">
                            <p:stCondLst>
                              <p:cond delay="1000"/>
                            </p:stCondLst>
                            <p:childTnLst>
                              <p:par>
                                <p:cTn id="34" presetID="26" presetClass="emph" presetSubtype="0" fill="hold" grpId="2" nodeType="afterEffect">
                                  <p:stCondLst>
                                    <p:cond delay="0"/>
                                  </p:stCondLst>
                                  <p:childTnLst>
                                    <p:animEffect transition="out" filter="fade">
                                      <p:cBhvr>
                                        <p:cTn id="35" dur="500" tmFilter="0, 0; .2, .5; .8, .5; 1, 0"/>
                                        <p:tgtEl>
                                          <p:spTgt spid="2"/>
                                        </p:tgtEl>
                                      </p:cBhvr>
                                    </p:animEffect>
                                    <p:animScale>
                                      <p:cBhvr>
                                        <p:cTn id="36" dur="250" autoRev="1" fill="hold"/>
                                        <p:tgtEl>
                                          <p:spTgt spid="2"/>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53" presetClass="exit" presetSubtype="32" fill="hold" grpId="3" nodeType="clickEffect">
                                  <p:stCondLst>
                                    <p:cond delay="0"/>
                                  </p:stCondLst>
                                  <p:childTnLst>
                                    <p:anim calcmode="lin" valueType="num">
                                      <p:cBhvr>
                                        <p:cTn id="40" dur="500"/>
                                        <p:tgtEl>
                                          <p:spTgt spid="2"/>
                                        </p:tgtEl>
                                        <p:attrNameLst>
                                          <p:attrName>ppt_w</p:attrName>
                                        </p:attrNameLst>
                                      </p:cBhvr>
                                      <p:tavLst>
                                        <p:tav tm="0">
                                          <p:val>
                                            <p:strVal val="ppt_w"/>
                                          </p:val>
                                        </p:tav>
                                        <p:tav tm="100000">
                                          <p:val>
                                            <p:fltVal val="0"/>
                                          </p:val>
                                        </p:tav>
                                      </p:tavLst>
                                    </p:anim>
                                    <p:anim calcmode="lin" valueType="num">
                                      <p:cBhvr>
                                        <p:cTn id="41" dur="500"/>
                                        <p:tgtEl>
                                          <p:spTgt spid="2"/>
                                        </p:tgtEl>
                                        <p:attrNameLst>
                                          <p:attrName>ppt_h</p:attrName>
                                        </p:attrNameLst>
                                      </p:cBhvr>
                                      <p:tavLst>
                                        <p:tav tm="0">
                                          <p:val>
                                            <p:strVal val="ppt_h"/>
                                          </p:val>
                                        </p:tav>
                                        <p:tav tm="100000">
                                          <p:val>
                                            <p:fltVal val="0"/>
                                          </p:val>
                                        </p:tav>
                                      </p:tavLst>
                                    </p:anim>
                                    <p:animEffect transition="out" filter="fade">
                                      <p:cBhvr>
                                        <p:cTn id="42" dur="500"/>
                                        <p:tgtEl>
                                          <p:spTgt spid="2"/>
                                        </p:tgtEl>
                                      </p:cBhvr>
                                    </p:animEffect>
                                    <p:set>
                                      <p:cBhvr>
                                        <p:cTn id="43" dur="1" fill="hold">
                                          <p:stCondLst>
                                            <p:cond delay="499"/>
                                          </p:stCondLst>
                                        </p:cTn>
                                        <p:tgtEl>
                                          <p:spTgt spid="2"/>
                                        </p:tgtEl>
                                        <p:attrNameLst>
                                          <p:attrName>style.visibility</p:attrName>
                                        </p:attrNameLst>
                                      </p:cBhvr>
                                      <p:to>
                                        <p:strVal val="hidden"/>
                                      </p:to>
                                    </p:set>
                                  </p:childTnLst>
                                </p:cTn>
                              </p:par>
                            </p:childTnLst>
                          </p:cTn>
                        </p:par>
                        <p:par>
                          <p:cTn id="44" fill="hold">
                            <p:stCondLst>
                              <p:cond delay="500"/>
                            </p:stCondLst>
                            <p:childTnLst>
                              <p:par>
                                <p:cTn id="45" presetID="22" presetClass="exit" presetSubtype="4" fill="hold" nodeType="afterEffect">
                                  <p:stCondLst>
                                    <p:cond delay="0"/>
                                  </p:stCondLst>
                                  <p:childTnLst>
                                    <p:animEffect transition="out" filter="wipe(down)">
                                      <p:cBhvr>
                                        <p:cTn id="46" dur="500"/>
                                        <p:tgtEl>
                                          <p:spTgt spid="18"/>
                                        </p:tgtEl>
                                      </p:cBhvr>
                                    </p:animEffect>
                                    <p:set>
                                      <p:cBhvr>
                                        <p:cTn id="47" dur="1" fill="hold">
                                          <p:stCondLst>
                                            <p:cond delay="499"/>
                                          </p:stCondLst>
                                        </p:cTn>
                                        <p:tgtEl>
                                          <p:spTgt spid="18"/>
                                        </p:tgtEl>
                                        <p:attrNameLst>
                                          <p:attrName>style.visibility</p:attrName>
                                        </p:attrNameLst>
                                      </p:cBhvr>
                                      <p:to>
                                        <p:strVal val="hidden"/>
                                      </p:to>
                                    </p:set>
                                  </p:childTnLst>
                                </p:cTn>
                              </p:par>
                            </p:childTnLst>
                          </p:cTn>
                        </p:par>
                        <p:par>
                          <p:cTn id="48" fill="hold">
                            <p:stCondLst>
                              <p:cond delay="1000"/>
                            </p:stCondLst>
                            <p:childTnLst>
                              <p:par>
                                <p:cTn id="49" presetID="22" presetClass="exit" presetSubtype="2" fill="hold" nodeType="afterEffect">
                                  <p:stCondLst>
                                    <p:cond delay="0"/>
                                  </p:stCondLst>
                                  <p:childTnLst>
                                    <p:animEffect transition="out" filter="wipe(right)">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childTnLst>
                          </p:cTn>
                        </p:par>
                        <p:par>
                          <p:cTn id="52" fill="hold">
                            <p:stCondLst>
                              <p:cond delay="1500"/>
                            </p:stCondLst>
                            <p:childTnLst>
                              <p:par>
                                <p:cTn id="53" presetID="1" presetClass="exit" presetSubtype="0" fill="hold" nodeType="afterEffect">
                                  <p:stCondLst>
                                    <p:cond delay="0"/>
                                  </p:stCondLst>
                                  <p:childTnLst>
                                    <p:set>
                                      <p:cBhvr>
                                        <p:cTn id="54" dur="1" fill="hold">
                                          <p:stCondLst>
                                            <p:cond delay="0"/>
                                          </p:stCondLst>
                                        </p:cTn>
                                        <p:tgtEl>
                                          <p:spTgt spid="18"/>
                                        </p:tgtEl>
                                        <p:attrNameLst>
                                          <p:attrName>style.visibility</p:attrName>
                                        </p:attrNameLst>
                                      </p:cBhvr>
                                      <p:to>
                                        <p:strVal val="hidden"/>
                                      </p:to>
                                    </p:set>
                                  </p:childTnLst>
                                </p:cTn>
                              </p:par>
                            </p:childTnLst>
                          </p:cTn>
                        </p:par>
                        <p:par>
                          <p:cTn id="55" fill="hold">
                            <p:stCondLst>
                              <p:cond delay="1500"/>
                            </p:stCondLst>
                            <p:childTnLst>
                              <p:par>
                                <p:cTn id="56" presetID="22" presetClass="entr" presetSubtype="8" fill="hold"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left)">
                                      <p:cBhvr>
                                        <p:cTn id="58" dur="500"/>
                                        <p:tgtEl>
                                          <p:spTgt spid="23"/>
                                        </p:tgtEl>
                                      </p:cBhvr>
                                    </p:animEffect>
                                  </p:childTnLst>
                                </p:cTn>
                              </p:par>
                            </p:childTnLst>
                          </p:cTn>
                        </p:par>
                        <p:par>
                          <p:cTn id="59" fill="hold">
                            <p:stCondLst>
                              <p:cond delay="2000"/>
                            </p:stCondLst>
                            <p:childTnLst>
                              <p:par>
                                <p:cTn id="60" presetID="1" presetClass="entr" presetSubtype="0" fill="hold" nodeType="afterEffect">
                                  <p:stCondLst>
                                    <p:cond delay="0"/>
                                  </p:stCondLst>
                                  <p:childTnLst>
                                    <p:set>
                                      <p:cBhvr>
                                        <p:cTn id="61" dur="1" fill="hold">
                                          <p:stCondLst>
                                            <p:cond delay="0"/>
                                          </p:stCondLst>
                                        </p:cTn>
                                        <p:tgtEl>
                                          <p:spTgt spid="21"/>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22" presetClass="exit" presetSubtype="2" fill="hold" nodeType="clickEffect">
                                  <p:stCondLst>
                                    <p:cond delay="0"/>
                                  </p:stCondLst>
                                  <p:childTnLst>
                                    <p:animEffect transition="out" filter="wipe(right)">
                                      <p:cBhvr>
                                        <p:cTn id="65" dur="500"/>
                                        <p:tgtEl>
                                          <p:spTgt spid="23"/>
                                        </p:tgtEl>
                                      </p:cBhvr>
                                    </p:animEffect>
                                    <p:set>
                                      <p:cBhvr>
                                        <p:cTn id="66" dur="1" fill="hold">
                                          <p:stCondLst>
                                            <p:cond delay="499"/>
                                          </p:stCondLst>
                                        </p:cTn>
                                        <p:tgtEl>
                                          <p:spTgt spid="23"/>
                                        </p:tgtEl>
                                        <p:attrNameLst>
                                          <p:attrName>style.visibility</p:attrName>
                                        </p:attrNameLst>
                                      </p:cBhvr>
                                      <p:to>
                                        <p:strVal val="hidden"/>
                                      </p:to>
                                    </p:set>
                                  </p:childTnLst>
                                </p:cTn>
                              </p:par>
                            </p:childTnLst>
                          </p:cTn>
                        </p:par>
                        <p:par>
                          <p:cTn id="67" fill="hold">
                            <p:stCondLst>
                              <p:cond delay="500"/>
                            </p:stCondLst>
                            <p:childTnLst>
                              <p:par>
                                <p:cTn id="68" presetID="2" presetClass="exit" presetSubtype="8" fill="hold" grpId="1" nodeType="afterEffect">
                                  <p:stCondLst>
                                    <p:cond delay="0"/>
                                  </p:stCondLst>
                                  <p:childTnLst>
                                    <p:anim calcmode="lin" valueType="num">
                                      <p:cBhvr additive="base">
                                        <p:cTn id="69" dur="500"/>
                                        <p:tgtEl>
                                          <p:spTgt spid="7"/>
                                        </p:tgtEl>
                                        <p:attrNameLst>
                                          <p:attrName>ppt_x</p:attrName>
                                        </p:attrNameLst>
                                      </p:cBhvr>
                                      <p:tavLst>
                                        <p:tav tm="0">
                                          <p:val>
                                            <p:strVal val="ppt_x"/>
                                          </p:val>
                                        </p:tav>
                                        <p:tav tm="100000">
                                          <p:val>
                                            <p:strVal val="0-ppt_w/2"/>
                                          </p:val>
                                        </p:tav>
                                      </p:tavLst>
                                    </p:anim>
                                    <p:anim calcmode="lin" valueType="num">
                                      <p:cBhvr additive="base">
                                        <p:cTn id="70" dur="500"/>
                                        <p:tgtEl>
                                          <p:spTgt spid="7"/>
                                        </p:tgtEl>
                                        <p:attrNameLst>
                                          <p:attrName>ppt_y</p:attrName>
                                        </p:attrNameLst>
                                      </p:cBhvr>
                                      <p:tavLst>
                                        <p:tav tm="0">
                                          <p:val>
                                            <p:strVal val="ppt_y"/>
                                          </p:val>
                                        </p:tav>
                                        <p:tav tm="100000">
                                          <p:val>
                                            <p:strVal val="ppt_y"/>
                                          </p:val>
                                        </p:tav>
                                      </p:tavLst>
                                    </p:anim>
                                    <p:set>
                                      <p:cBhvr>
                                        <p:cTn id="71" dur="1" fill="hold">
                                          <p:stCondLst>
                                            <p:cond delay="499"/>
                                          </p:stCondLst>
                                        </p:cTn>
                                        <p:tgtEl>
                                          <p:spTgt spid="7"/>
                                        </p:tgtEl>
                                        <p:attrNameLst>
                                          <p:attrName>style.visibility</p:attrName>
                                        </p:attrNameLst>
                                      </p:cBhvr>
                                      <p:to>
                                        <p:strVal val="hidden"/>
                                      </p:to>
                                    </p:set>
                                  </p:childTnLst>
                                </p:cTn>
                              </p:par>
                            </p:childTnLst>
                          </p:cTn>
                        </p:par>
                        <p:par>
                          <p:cTn id="72" fill="hold">
                            <p:stCondLst>
                              <p:cond delay="1000"/>
                            </p:stCondLst>
                            <p:childTnLst>
                              <p:par>
                                <p:cTn id="73" presetID="2" presetClass="entr" presetSubtype="8"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anim calcmode="lin" valueType="num">
                                      <p:cBhvr additive="base">
                                        <p:cTn id="75" dur="500" fill="hold"/>
                                        <p:tgtEl>
                                          <p:spTgt spid="26"/>
                                        </p:tgtEl>
                                        <p:attrNameLst>
                                          <p:attrName>ppt_x</p:attrName>
                                        </p:attrNameLst>
                                      </p:cBhvr>
                                      <p:tavLst>
                                        <p:tav tm="0">
                                          <p:val>
                                            <p:strVal val="0-#ppt_w/2"/>
                                          </p:val>
                                        </p:tav>
                                        <p:tav tm="100000">
                                          <p:val>
                                            <p:strVal val="#ppt_x"/>
                                          </p:val>
                                        </p:tav>
                                      </p:tavLst>
                                    </p:anim>
                                    <p:anim calcmode="lin" valueType="num">
                                      <p:cBhvr additive="base">
                                        <p:cTn id="76" dur="500" fill="hold"/>
                                        <p:tgtEl>
                                          <p:spTgt spid="26"/>
                                        </p:tgtEl>
                                        <p:attrNameLst>
                                          <p:attrName>ppt_y</p:attrName>
                                        </p:attrNameLst>
                                      </p:cBhvr>
                                      <p:tavLst>
                                        <p:tav tm="0">
                                          <p:val>
                                            <p:strVal val="#ppt_y"/>
                                          </p:val>
                                        </p:tav>
                                        <p:tav tm="100000">
                                          <p:val>
                                            <p:strVal val="#ppt_y"/>
                                          </p:val>
                                        </p:tav>
                                      </p:tavLst>
                                    </p:anim>
                                  </p:childTnLst>
                                </p:cTn>
                              </p:par>
                            </p:childTnLst>
                          </p:cTn>
                        </p:par>
                        <p:par>
                          <p:cTn id="77" fill="hold">
                            <p:stCondLst>
                              <p:cond delay="1500"/>
                            </p:stCondLst>
                            <p:childTnLst>
                              <p:par>
                                <p:cTn id="78" presetID="22" presetClass="entr" presetSubtype="4" fill="hold" nodeType="after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wipe(down)">
                                      <p:cBhvr>
                                        <p:cTn id="80" dur="500"/>
                                        <p:tgtEl>
                                          <p:spTgt spid="28"/>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xit" presetSubtype="1" fill="hold" nodeType="clickEffect">
                                  <p:stCondLst>
                                    <p:cond delay="0"/>
                                  </p:stCondLst>
                                  <p:childTnLst>
                                    <p:animEffect transition="out" filter="wipe(up)">
                                      <p:cBhvr>
                                        <p:cTn id="84" dur="500"/>
                                        <p:tgtEl>
                                          <p:spTgt spid="28"/>
                                        </p:tgtEl>
                                      </p:cBhvr>
                                    </p:animEffect>
                                    <p:set>
                                      <p:cBhvr>
                                        <p:cTn id="85" dur="1" fill="hold">
                                          <p:stCondLst>
                                            <p:cond delay="499"/>
                                          </p:stCondLst>
                                        </p:cTn>
                                        <p:tgtEl>
                                          <p:spTgt spid="28"/>
                                        </p:tgtEl>
                                        <p:attrNameLst>
                                          <p:attrName>style.visibility</p:attrName>
                                        </p:attrNameLst>
                                      </p:cBhvr>
                                      <p:to>
                                        <p:strVal val="hidden"/>
                                      </p:to>
                                    </p:set>
                                  </p:childTnLst>
                                </p:cTn>
                              </p:par>
                            </p:childTnLst>
                          </p:cTn>
                        </p:par>
                        <p:par>
                          <p:cTn id="86" fill="hold">
                            <p:stCondLst>
                              <p:cond delay="500"/>
                            </p:stCondLst>
                            <p:childTnLst>
                              <p:par>
                                <p:cTn id="87" presetID="2" presetClass="exit" presetSubtype="8" fill="hold" grpId="1" nodeType="afterEffect">
                                  <p:stCondLst>
                                    <p:cond delay="0"/>
                                  </p:stCondLst>
                                  <p:childTnLst>
                                    <p:anim calcmode="lin" valueType="num">
                                      <p:cBhvr additive="base">
                                        <p:cTn id="88" dur="500"/>
                                        <p:tgtEl>
                                          <p:spTgt spid="26"/>
                                        </p:tgtEl>
                                        <p:attrNameLst>
                                          <p:attrName>ppt_x</p:attrName>
                                        </p:attrNameLst>
                                      </p:cBhvr>
                                      <p:tavLst>
                                        <p:tav tm="0">
                                          <p:val>
                                            <p:strVal val="ppt_x"/>
                                          </p:val>
                                        </p:tav>
                                        <p:tav tm="100000">
                                          <p:val>
                                            <p:strVal val="0-ppt_w/2"/>
                                          </p:val>
                                        </p:tav>
                                      </p:tavLst>
                                    </p:anim>
                                    <p:anim calcmode="lin" valueType="num">
                                      <p:cBhvr additive="base">
                                        <p:cTn id="89" dur="500"/>
                                        <p:tgtEl>
                                          <p:spTgt spid="26"/>
                                        </p:tgtEl>
                                        <p:attrNameLst>
                                          <p:attrName>ppt_y</p:attrName>
                                        </p:attrNameLst>
                                      </p:cBhvr>
                                      <p:tavLst>
                                        <p:tav tm="0">
                                          <p:val>
                                            <p:strVal val="ppt_y"/>
                                          </p:val>
                                        </p:tav>
                                        <p:tav tm="100000">
                                          <p:val>
                                            <p:strVal val="ppt_y"/>
                                          </p:val>
                                        </p:tav>
                                      </p:tavLst>
                                    </p:anim>
                                    <p:set>
                                      <p:cBhvr>
                                        <p:cTn id="90" dur="1" fill="hold">
                                          <p:stCondLst>
                                            <p:cond delay="499"/>
                                          </p:stCondLst>
                                        </p:cTn>
                                        <p:tgtEl>
                                          <p:spTgt spid="26"/>
                                        </p:tgtEl>
                                        <p:attrNameLst>
                                          <p:attrName>style.visibility</p:attrName>
                                        </p:attrNameLst>
                                      </p:cBhvr>
                                      <p:to>
                                        <p:strVal val="hidden"/>
                                      </p:to>
                                    </p:set>
                                  </p:childTnLst>
                                </p:cTn>
                              </p:par>
                            </p:childTnLst>
                          </p:cTn>
                        </p:par>
                        <p:par>
                          <p:cTn id="91" fill="hold">
                            <p:stCondLst>
                              <p:cond delay="1000"/>
                            </p:stCondLst>
                            <p:childTnLst>
                              <p:par>
                                <p:cTn id="92" presetID="2" presetClass="entr" presetSubtype="2" fill="hold" grpId="0" nodeType="afterEffect">
                                  <p:stCondLst>
                                    <p:cond delay="0"/>
                                  </p:stCondLst>
                                  <p:childTnLst>
                                    <p:set>
                                      <p:cBhvr>
                                        <p:cTn id="93" dur="1" fill="hold">
                                          <p:stCondLst>
                                            <p:cond delay="0"/>
                                          </p:stCondLst>
                                        </p:cTn>
                                        <p:tgtEl>
                                          <p:spTgt spid="32"/>
                                        </p:tgtEl>
                                        <p:attrNameLst>
                                          <p:attrName>style.visibility</p:attrName>
                                        </p:attrNameLst>
                                      </p:cBhvr>
                                      <p:to>
                                        <p:strVal val="visible"/>
                                      </p:to>
                                    </p:set>
                                    <p:anim calcmode="lin" valueType="num">
                                      <p:cBhvr additive="base">
                                        <p:cTn id="94" dur="500" fill="hold"/>
                                        <p:tgtEl>
                                          <p:spTgt spid="32"/>
                                        </p:tgtEl>
                                        <p:attrNameLst>
                                          <p:attrName>ppt_x</p:attrName>
                                        </p:attrNameLst>
                                      </p:cBhvr>
                                      <p:tavLst>
                                        <p:tav tm="0">
                                          <p:val>
                                            <p:strVal val="1+#ppt_w/2"/>
                                          </p:val>
                                        </p:tav>
                                        <p:tav tm="100000">
                                          <p:val>
                                            <p:strVal val="#ppt_x"/>
                                          </p:val>
                                        </p:tav>
                                      </p:tavLst>
                                    </p:anim>
                                    <p:anim calcmode="lin" valueType="num">
                                      <p:cBhvr additive="base">
                                        <p:cTn id="95" dur="500" fill="hold"/>
                                        <p:tgtEl>
                                          <p:spTgt spid="32"/>
                                        </p:tgtEl>
                                        <p:attrNameLst>
                                          <p:attrName>ppt_y</p:attrName>
                                        </p:attrNameLst>
                                      </p:cBhvr>
                                      <p:tavLst>
                                        <p:tav tm="0">
                                          <p:val>
                                            <p:strVal val="#ppt_y"/>
                                          </p:val>
                                        </p:tav>
                                        <p:tav tm="100000">
                                          <p:val>
                                            <p:strVal val="#ppt_y"/>
                                          </p:val>
                                        </p:tav>
                                      </p:tavLst>
                                    </p:anim>
                                  </p:childTnLst>
                                </p:cTn>
                              </p:par>
                            </p:childTnLst>
                          </p:cTn>
                        </p:par>
                        <p:par>
                          <p:cTn id="96" fill="hold">
                            <p:stCondLst>
                              <p:cond delay="1500"/>
                            </p:stCondLst>
                            <p:childTnLst>
                              <p:par>
                                <p:cTn id="97" presetID="22" presetClass="entr" presetSubtype="2" fill="hold" nodeType="after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wipe(right)">
                                      <p:cBhvr>
                                        <p:cTn id="99" dur="500"/>
                                        <p:tgtEl>
                                          <p:spTgt spid="34"/>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xit" presetSubtype="8" fill="hold" nodeType="clickEffect">
                                  <p:stCondLst>
                                    <p:cond delay="0"/>
                                  </p:stCondLst>
                                  <p:childTnLst>
                                    <p:animEffect transition="out" filter="wipe(left)">
                                      <p:cBhvr>
                                        <p:cTn id="103" dur="500"/>
                                        <p:tgtEl>
                                          <p:spTgt spid="34"/>
                                        </p:tgtEl>
                                      </p:cBhvr>
                                    </p:animEffect>
                                    <p:set>
                                      <p:cBhvr>
                                        <p:cTn id="104" dur="1" fill="hold">
                                          <p:stCondLst>
                                            <p:cond delay="499"/>
                                          </p:stCondLst>
                                        </p:cTn>
                                        <p:tgtEl>
                                          <p:spTgt spid="34"/>
                                        </p:tgtEl>
                                        <p:attrNameLst>
                                          <p:attrName>style.visibility</p:attrName>
                                        </p:attrNameLst>
                                      </p:cBhvr>
                                      <p:to>
                                        <p:strVal val="hidden"/>
                                      </p:to>
                                    </p:set>
                                  </p:childTnLst>
                                </p:cTn>
                              </p:par>
                            </p:childTnLst>
                          </p:cTn>
                        </p:par>
                        <p:par>
                          <p:cTn id="105" fill="hold">
                            <p:stCondLst>
                              <p:cond delay="500"/>
                            </p:stCondLst>
                            <p:childTnLst>
                              <p:par>
                                <p:cTn id="106" presetID="2" presetClass="exit" presetSubtype="2" fill="hold" grpId="1" nodeType="afterEffect">
                                  <p:stCondLst>
                                    <p:cond delay="0"/>
                                  </p:stCondLst>
                                  <p:childTnLst>
                                    <p:anim calcmode="lin" valueType="num">
                                      <p:cBhvr additive="base">
                                        <p:cTn id="107" dur="500"/>
                                        <p:tgtEl>
                                          <p:spTgt spid="32"/>
                                        </p:tgtEl>
                                        <p:attrNameLst>
                                          <p:attrName>ppt_x</p:attrName>
                                        </p:attrNameLst>
                                      </p:cBhvr>
                                      <p:tavLst>
                                        <p:tav tm="0">
                                          <p:val>
                                            <p:strVal val="ppt_x"/>
                                          </p:val>
                                        </p:tav>
                                        <p:tav tm="100000">
                                          <p:val>
                                            <p:strVal val="1+ppt_w/2"/>
                                          </p:val>
                                        </p:tav>
                                      </p:tavLst>
                                    </p:anim>
                                    <p:anim calcmode="lin" valueType="num">
                                      <p:cBhvr additive="base">
                                        <p:cTn id="108" dur="500"/>
                                        <p:tgtEl>
                                          <p:spTgt spid="32"/>
                                        </p:tgtEl>
                                        <p:attrNameLst>
                                          <p:attrName>ppt_y</p:attrName>
                                        </p:attrNameLst>
                                      </p:cBhvr>
                                      <p:tavLst>
                                        <p:tav tm="0">
                                          <p:val>
                                            <p:strVal val="ppt_y"/>
                                          </p:val>
                                        </p:tav>
                                        <p:tav tm="100000">
                                          <p:val>
                                            <p:strVal val="ppt_y"/>
                                          </p:val>
                                        </p:tav>
                                      </p:tavLst>
                                    </p:anim>
                                    <p:set>
                                      <p:cBhvr>
                                        <p:cTn id="109" dur="1" fill="hold">
                                          <p:stCondLst>
                                            <p:cond delay="499"/>
                                          </p:stCondLst>
                                        </p:cTn>
                                        <p:tgtEl>
                                          <p:spTgt spid="32"/>
                                        </p:tgtEl>
                                        <p:attrNameLst>
                                          <p:attrName>style.visibility</p:attrName>
                                        </p:attrNameLst>
                                      </p:cBhvr>
                                      <p:to>
                                        <p:strVal val="hidden"/>
                                      </p:to>
                                    </p:set>
                                  </p:childTnLst>
                                </p:cTn>
                              </p:par>
                            </p:childTnLst>
                          </p:cTn>
                        </p:par>
                        <p:par>
                          <p:cTn id="110" fill="hold">
                            <p:stCondLst>
                              <p:cond delay="1000"/>
                            </p:stCondLst>
                            <p:childTnLst>
                              <p:par>
                                <p:cTn id="111" presetID="2" presetClass="entr" presetSubtype="2" fill="hold" grpId="0" nodeType="afterEffect">
                                  <p:stCondLst>
                                    <p:cond delay="0"/>
                                  </p:stCondLst>
                                  <p:childTnLst>
                                    <p:set>
                                      <p:cBhvr>
                                        <p:cTn id="112" dur="1" fill="hold">
                                          <p:stCondLst>
                                            <p:cond delay="0"/>
                                          </p:stCondLst>
                                        </p:cTn>
                                        <p:tgtEl>
                                          <p:spTgt spid="36"/>
                                        </p:tgtEl>
                                        <p:attrNameLst>
                                          <p:attrName>style.visibility</p:attrName>
                                        </p:attrNameLst>
                                      </p:cBhvr>
                                      <p:to>
                                        <p:strVal val="visible"/>
                                      </p:to>
                                    </p:set>
                                    <p:anim calcmode="lin" valueType="num">
                                      <p:cBhvr additive="base">
                                        <p:cTn id="113" dur="500" fill="hold"/>
                                        <p:tgtEl>
                                          <p:spTgt spid="36"/>
                                        </p:tgtEl>
                                        <p:attrNameLst>
                                          <p:attrName>ppt_x</p:attrName>
                                        </p:attrNameLst>
                                      </p:cBhvr>
                                      <p:tavLst>
                                        <p:tav tm="0">
                                          <p:val>
                                            <p:strVal val="1+#ppt_w/2"/>
                                          </p:val>
                                        </p:tav>
                                        <p:tav tm="100000">
                                          <p:val>
                                            <p:strVal val="#ppt_x"/>
                                          </p:val>
                                        </p:tav>
                                      </p:tavLst>
                                    </p:anim>
                                    <p:anim calcmode="lin" valueType="num">
                                      <p:cBhvr additive="base">
                                        <p:cTn id="114" dur="500" fill="hold"/>
                                        <p:tgtEl>
                                          <p:spTgt spid="36"/>
                                        </p:tgtEl>
                                        <p:attrNameLst>
                                          <p:attrName>ppt_y</p:attrName>
                                        </p:attrNameLst>
                                      </p:cBhvr>
                                      <p:tavLst>
                                        <p:tav tm="0">
                                          <p:val>
                                            <p:strVal val="#ppt_y"/>
                                          </p:val>
                                        </p:tav>
                                        <p:tav tm="100000">
                                          <p:val>
                                            <p:strVal val="#ppt_y"/>
                                          </p:val>
                                        </p:tav>
                                      </p:tavLst>
                                    </p:anim>
                                  </p:childTnLst>
                                </p:cTn>
                              </p:par>
                            </p:childTnLst>
                          </p:cTn>
                        </p:par>
                        <p:par>
                          <p:cTn id="115" fill="hold">
                            <p:stCondLst>
                              <p:cond delay="1500"/>
                            </p:stCondLst>
                            <p:childTnLst>
                              <p:par>
                                <p:cTn id="116" presetID="22" presetClass="entr" presetSubtype="1" fill="hold" nodeType="afterEffect">
                                  <p:stCondLst>
                                    <p:cond delay="0"/>
                                  </p:stCondLst>
                                  <p:childTnLst>
                                    <p:set>
                                      <p:cBhvr>
                                        <p:cTn id="117" dur="1" fill="hold">
                                          <p:stCondLst>
                                            <p:cond delay="0"/>
                                          </p:stCondLst>
                                        </p:cTn>
                                        <p:tgtEl>
                                          <p:spTgt spid="37"/>
                                        </p:tgtEl>
                                        <p:attrNameLst>
                                          <p:attrName>style.visibility</p:attrName>
                                        </p:attrNameLst>
                                      </p:cBhvr>
                                      <p:to>
                                        <p:strVal val="visible"/>
                                      </p:to>
                                    </p:set>
                                    <p:animEffect transition="in" filter="wipe(up)">
                                      <p:cBhvr>
                                        <p:cTn id="118" dur="500"/>
                                        <p:tgtEl>
                                          <p:spTgt spid="37"/>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xit" presetSubtype="8" fill="hold" nodeType="clickEffect">
                                  <p:stCondLst>
                                    <p:cond delay="0"/>
                                  </p:stCondLst>
                                  <p:childTnLst>
                                    <p:animEffect transition="out" filter="wipe(left)">
                                      <p:cBhvr>
                                        <p:cTn id="122" dur="500"/>
                                        <p:tgtEl>
                                          <p:spTgt spid="37"/>
                                        </p:tgtEl>
                                      </p:cBhvr>
                                    </p:animEffect>
                                    <p:set>
                                      <p:cBhvr>
                                        <p:cTn id="123" dur="1" fill="hold">
                                          <p:stCondLst>
                                            <p:cond delay="499"/>
                                          </p:stCondLst>
                                        </p:cTn>
                                        <p:tgtEl>
                                          <p:spTgt spid="37"/>
                                        </p:tgtEl>
                                        <p:attrNameLst>
                                          <p:attrName>style.visibility</p:attrName>
                                        </p:attrNameLst>
                                      </p:cBhvr>
                                      <p:to>
                                        <p:strVal val="hidden"/>
                                      </p:to>
                                    </p:set>
                                  </p:childTnLst>
                                </p:cTn>
                              </p:par>
                            </p:childTnLst>
                          </p:cTn>
                        </p:par>
                        <p:par>
                          <p:cTn id="124" fill="hold">
                            <p:stCondLst>
                              <p:cond delay="500"/>
                            </p:stCondLst>
                            <p:childTnLst>
                              <p:par>
                                <p:cTn id="125" presetID="2" presetClass="exit" presetSubtype="2" fill="hold" grpId="1" nodeType="afterEffect">
                                  <p:stCondLst>
                                    <p:cond delay="0"/>
                                  </p:stCondLst>
                                  <p:childTnLst>
                                    <p:anim calcmode="lin" valueType="num">
                                      <p:cBhvr additive="base">
                                        <p:cTn id="126" dur="500"/>
                                        <p:tgtEl>
                                          <p:spTgt spid="36"/>
                                        </p:tgtEl>
                                        <p:attrNameLst>
                                          <p:attrName>ppt_x</p:attrName>
                                        </p:attrNameLst>
                                      </p:cBhvr>
                                      <p:tavLst>
                                        <p:tav tm="0">
                                          <p:val>
                                            <p:strVal val="ppt_x"/>
                                          </p:val>
                                        </p:tav>
                                        <p:tav tm="100000">
                                          <p:val>
                                            <p:strVal val="1+ppt_w/2"/>
                                          </p:val>
                                        </p:tav>
                                      </p:tavLst>
                                    </p:anim>
                                    <p:anim calcmode="lin" valueType="num">
                                      <p:cBhvr additive="base">
                                        <p:cTn id="127" dur="500"/>
                                        <p:tgtEl>
                                          <p:spTgt spid="36"/>
                                        </p:tgtEl>
                                        <p:attrNameLst>
                                          <p:attrName>ppt_y</p:attrName>
                                        </p:attrNameLst>
                                      </p:cBhvr>
                                      <p:tavLst>
                                        <p:tav tm="0">
                                          <p:val>
                                            <p:strVal val="ppt_y"/>
                                          </p:val>
                                        </p:tav>
                                        <p:tav tm="100000">
                                          <p:val>
                                            <p:strVal val="ppt_y"/>
                                          </p:val>
                                        </p:tav>
                                      </p:tavLst>
                                    </p:anim>
                                    <p:set>
                                      <p:cBhvr>
                                        <p:cTn id="128"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7" grpId="1" animBg="1"/>
      <p:bldP spid="26" grpId="0" animBg="1"/>
      <p:bldP spid="26" grpId="1" animBg="1"/>
      <p:bldP spid="32" grpId="0" animBg="1"/>
      <p:bldP spid="32" grpId="1" animBg="1"/>
      <p:bldP spid="36" grpId="0" animBg="1"/>
      <p:bldP spid="36" grpId="1" animBg="1"/>
      <p:bldP spid="2" grpId="0" animBg="1"/>
      <p:bldP spid="2" grpId="1" animBg="1"/>
      <p:bldP spid="2" grpId="2" animBg="1"/>
      <p:bldP spid="2" grpId="3"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6FBB811-7979-46CC-A516-9D6B3EBF76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 y="-960"/>
            <a:ext cx="12190992" cy="1536065"/>
          </a:xfrm>
          <a:prstGeom prst="rect">
            <a:avLst/>
          </a:prstGeom>
          <a:ln w="19050">
            <a:solidFill>
              <a:schemeClr val="accent2"/>
            </a:solidFill>
          </a:ln>
        </p:spPr>
      </p:pic>
      <p:pic>
        <p:nvPicPr>
          <p:cNvPr id="17" name="Picture 16">
            <a:extLst>
              <a:ext uri="{FF2B5EF4-FFF2-40B4-BE49-F238E27FC236}">
                <a16:creationId xmlns:a16="http://schemas.microsoft.com/office/drawing/2014/main" id="{89D821B6-FC24-4373-958B-D0307A224C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423616"/>
            <a:ext cx="12190992" cy="1456824"/>
          </a:xfrm>
          <a:prstGeom prst="rect">
            <a:avLst/>
          </a:prstGeom>
        </p:spPr>
      </p:pic>
      <p:sp>
        <p:nvSpPr>
          <p:cNvPr id="20" name="Rectangle 19">
            <a:extLst>
              <a:ext uri="{FF2B5EF4-FFF2-40B4-BE49-F238E27FC236}">
                <a16:creationId xmlns:a16="http://schemas.microsoft.com/office/drawing/2014/main" id="{FB2D9B5B-1C42-4E44-AE6F-8D4DF86D0760}"/>
              </a:ext>
            </a:extLst>
          </p:cNvPr>
          <p:cNvSpPr/>
          <p:nvPr/>
        </p:nvSpPr>
        <p:spPr>
          <a:xfrm>
            <a:off x="0" y="29651"/>
            <a:ext cx="12190992" cy="6880440"/>
          </a:xfrm>
          <a:prstGeom prst="rect">
            <a:avLst/>
          </a:prstGeom>
          <a:solidFill>
            <a:schemeClr val="accent4">
              <a:lumMod val="20000"/>
              <a:lumOff val="80000"/>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C1D7230-D6BA-42AF-ADF4-0390289092BE}"/>
              </a:ext>
            </a:extLst>
          </p:cNvPr>
          <p:cNvSpPr txBox="1"/>
          <p:nvPr/>
        </p:nvSpPr>
        <p:spPr>
          <a:xfrm>
            <a:off x="263304" y="230659"/>
            <a:ext cx="4506404" cy="400110"/>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p:txBody>
      </p:sp>
      <p:sp>
        <p:nvSpPr>
          <p:cNvPr id="6" name="TextBox 5">
            <a:extLst>
              <a:ext uri="{FF2B5EF4-FFF2-40B4-BE49-F238E27FC236}">
                <a16:creationId xmlns:a16="http://schemas.microsoft.com/office/drawing/2014/main" id="{FD3E77D6-9DAD-4E7C-9498-7E112BE27311}"/>
              </a:ext>
            </a:extLst>
          </p:cNvPr>
          <p:cNvSpPr txBox="1"/>
          <p:nvPr/>
        </p:nvSpPr>
        <p:spPr>
          <a:xfrm>
            <a:off x="6409346" y="230659"/>
            <a:ext cx="5519350" cy="1015663"/>
          </a:xfrm>
          <a:prstGeom prst="rect">
            <a:avLst/>
          </a:prstGeom>
          <a:solidFill>
            <a:srgbClr val="F4F9F1"/>
          </a:solidFill>
          <a:ln w="19050">
            <a:solidFill>
              <a:schemeClr val="accent2"/>
            </a:solidFill>
          </a:ln>
        </p:spPr>
        <p:txBody>
          <a:bodyPr wrap="square" rtlCol="0">
            <a:spAutoFit/>
          </a:bodyPr>
          <a:lstStyle/>
          <a:p>
            <a:pPr algn="l"/>
            <a:r>
              <a:rPr lang="en-CA" sz="2000" b="1" dirty="0"/>
              <a:t>OneDrive</a:t>
            </a:r>
            <a:r>
              <a:rPr lang="en-CA" sz="2000" dirty="0"/>
              <a:t> is a file sharing service that when used in conjunction  with the Microsoft Exchange server becomes a powerful tool for collaborative projects.</a:t>
            </a:r>
            <a:endParaRPr lang="en-GB" sz="2000" dirty="0"/>
          </a:p>
        </p:txBody>
      </p:sp>
      <p:sp>
        <p:nvSpPr>
          <p:cNvPr id="7" name="TextBox 6">
            <a:extLst>
              <a:ext uri="{FF2B5EF4-FFF2-40B4-BE49-F238E27FC236}">
                <a16:creationId xmlns:a16="http://schemas.microsoft.com/office/drawing/2014/main" id="{800C47A5-79D6-4588-9DC5-D0958B1F9A29}"/>
              </a:ext>
            </a:extLst>
          </p:cNvPr>
          <p:cNvSpPr txBox="1"/>
          <p:nvPr/>
        </p:nvSpPr>
        <p:spPr>
          <a:xfrm>
            <a:off x="263304" y="1585122"/>
            <a:ext cx="7188629" cy="1015663"/>
          </a:xfrm>
          <a:prstGeom prst="rect">
            <a:avLst/>
          </a:prstGeom>
          <a:solidFill>
            <a:srgbClr val="F4F9F1"/>
          </a:solidFill>
          <a:ln w="19050">
            <a:solidFill>
              <a:schemeClr val="accent2"/>
            </a:solidFill>
          </a:ln>
        </p:spPr>
        <p:txBody>
          <a:bodyPr wrap="square" rtlCol="0">
            <a:spAutoFit/>
          </a:bodyPr>
          <a:lstStyle/>
          <a:p>
            <a:pPr algn="l"/>
            <a:r>
              <a:rPr lang="en-CA" sz="2000" dirty="0"/>
              <a:t>What </a:t>
            </a:r>
            <a:r>
              <a:rPr lang="en-CA" sz="2000" b="1" dirty="0"/>
              <a:t>OneDrive</a:t>
            </a:r>
            <a:r>
              <a:rPr lang="en-CA" sz="2000" dirty="0"/>
              <a:t> does for you is to allow you to share your file(s) in a secure environment where you can assign rights to others in your organization to read, read/change, or ownership of your files.</a:t>
            </a:r>
            <a:endParaRPr lang="en-GB" sz="2000" dirty="0"/>
          </a:p>
        </p:txBody>
      </p:sp>
      <p:sp>
        <p:nvSpPr>
          <p:cNvPr id="11" name="TextBox 10">
            <a:extLst>
              <a:ext uri="{FF2B5EF4-FFF2-40B4-BE49-F238E27FC236}">
                <a16:creationId xmlns:a16="http://schemas.microsoft.com/office/drawing/2014/main" id="{72096A6B-FF33-4041-AC18-F9BEE909E25C}"/>
              </a:ext>
            </a:extLst>
          </p:cNvPr>
          <p:cNvSpPr txBox="1"/>
          <p:nvPr/>
        </p:nvSpPr>
        <p:spPr>
          <a:xfrm>
            <a:off x="5494945" y="2946631"/>
            <a:ext cx="6433751" cy="400110"/>
          </a:xfrm>
          <a:prstGeom prst="rect">
            <a:avLst/>
          </a:prstGeom>
          <a:solidFill>
            <a:srgbClr val="F4F9F1"/>
          </a:solidFill>
          <a:ln w="19050">
            <a:solidFill>
              <a:schemeClr val="accent2"/>
            </a:solidFill>
          </a:ln>
        </p:spPr>
        <p:txBody>
          <a:bodyPr wrap="square" rtlCol="0">
            <a:spAutoFit/>
          </a:bodyPr>
          <a:lstStyle/>
          <a:p>
            <a:pPr algn="l"/>
            <a:r>
              <a:rPr lang="en-CA" sz="2000" b="1" dirty="0"/>
              <a:t>OneDrive</a:t>
            </a:r>
            <a:r>
              <a:rPr lang="en-CA" sz="2000" dirty="0"/>
              <a:t> can be accessed in either of two ways …</a:t>
            </a:r>
          </a:p>
        </p:txBody>
      </p:sp>
      <p:sp>
        <p:nvSpPr>
          <p:cNvPr id="12" name="TextBox 11">
            <a:extLst>
              <a:ext uri="{FF2B5EF4-FFF2-40B4-BE49-F238E27FC236}">
                <a16:creationId xmlns:a16="http://schemas.microsoft.com/office/drawing/2014/main" id="{7789174E-8C7F-4E4A-AF40-19F56EF564FC}"/>
              </a:ext>
            </a:extLst>
          </p:cNvPr>
          <p:cNvSpPr txBox="1"/>
          <p:nvPr/>
        </p:nvSpPr>
        <p:spPr>
          <a:xfrm>
            <a:off x="5898293" y="3343189"/>
            <a:ext cx="6030403" cy="707886"/>
          </a:xfrm>
          <a:prstGeom prst="rect">
            <a:avLst/>
          </a:prstGeom>
          <a:solidFill>
            <a:srgbClr val="F4F9F1"/>
          </a:solidFill>
          <a:ln w="19050">
            <a:solidFill>
              <a:schemeClr val="accent2"/>
            </a:solidFill>
          </a:ln>
        </p:spPr>
        <p:txBody>
          <a:bodyPr wrap="square" rtlCol="0">
            <a:spAutoFit/>
          </a:bodyPr>
          <a:lstStyle>
            <a:defPPr>
              <a:defRPr lang="en-US"/>
            </a:defPPr>
            <a:lvl1pPr>
              <a:defRPr sz="2000"/>
            </a:lvl1pPr>
          </a:lstStyle>
          <a:p>
            <a:r>
              <a:rPr lang="en-CA" dirty="0"/>
              <a:t>1. From the Windows File Explorer, just like you would access a document in your Documents folder.</a:t>
            </a:r>
            <a:endParaRPr lang="en-GB" dirty="0"/>
          </a:p>
        </p:txBody>
      </p:sp>
      <p:sp>
        <p:nvSpPr>
          <p:cNvPr id="13" name="TextBox 12">
            <a:extLst>
              <a:ext uri="{FF2B5EF4-FFF2-40B4-BE49-F238E27FC236}">
                <a16:creationId xmlns:a16="http://schemas.microsoft.com/office/drawing/2014/main" id="{746AA09D-1DFD-4600-A9AD-5C399142E7E2}"/>
              </a:ext>
            </a:extLst>
          </p:cNvPr>
          <p:cNvSpPr txBox="1"/>
          <p:nvPr/>
        </p:nvSpPr>
        <p:spPr>
          <a:xfrm>
            <a:off x="5898293" y="4049817"/>
            <a:ext cx="6030403" cy="707886"/>
          </a:xfrm>
          <a:prstGeom prst="rect">
            <a:avLst/>
          </a:prstGeom>
          <a:solidFill>
            <a:srgbClr val="F4F9F1"/>
          </a:solidFill>
          <a:ln w="19050">
            <a:solidFill>
              <a:schemeClr val="accent2"/>
            </a:solidFill>
          </a:ln>
        </p:spPr>
        <p:txBody>
          <a:bodyPr wrap="square" rtlCol="0">
            <a:spAutoFit/>
          </a:bodyPr>
          <a:lstStyle>
            <a:defPPr>
              <a:defRPr lang="en-US"/>
            </a:defPPr>
            <a:lvl1pPr>
              <a:defRPr sz="2000"/>
            </a:lvl1pPr>
          </a:lstStyle>
          <a:p>
            <a:r>
              <a:rPr lang="en-CA" dirty="0"/>
              <a:t>2. From any web browser such as Chrome, Firefox, MS Edge, and other browsers.</a:t>
            </a:r>
            <a:endParaRPr lang="en-GB" dirty="0"/>
          </a:p>
        </p:txBody>
      </p:sp>
      <p:sp>
        <p:nvSpPr>
          <p:cNvPr id="14" name="TextBox 13">
            <a:extLst>
              <a:ext uri="{FF2B5EF4-FFF2-40B4-BE49-F238E27FC236}">
                <a16:creationId xmlns:a16="http://schemas.microsoft.com/office/drawing/2014/main" id="{22A8A14D-9385-4436-9573-691F2E13C552}"/>
              </a:ext>
            </a:extLst>
          </p:cNvPr>
          <p:cNvSpPr txBox="1"/>
          <p:nvPr/>
        </p:nvSpPr>
        <p:spPr>
          <a:xfrm>
            <a:off x="263304" y="5100819"/>
            <a:ext cx="6433751" cy="400110"/>
          </a:xfrm>
          <a:prstGeom prst="rect">
            <a:avLst/>
          </a:prstGeom>
          <a:solidFill>
            <a:srgbClr val="F4F9F1"/>
          </a:solidFill>
          <a:ln w="19050">
            <a:solidFill>
              <a:schemeClr val="accent2"/>
            </a:solidFill>
          </a:ln>
        </p:spPr>
        <p:txBody>
          <a:bodyPr wrap="square" rtlCol="0">
            <a:spAutoFit/>
          </a:bodyPr>
          <a:lstStyle/>
          <a:p>
            <a:pPr algn="l"/>
            <a:r>
              <a:rPr lang="en-CA" sz="2000" dirty="0"/>
              <a:t>However, </a:t>
            </a:r>
            <a:r>
              <a:rPr lang="en-CA" sz="2000" b="1" dirty="0"/>
              <a:t>OneDrive</a:t>
            </a:r>
            <a:r>
              <a:rPr lang="en-CA" sz="2000" dirty="0"/>
              <a:t> does require an initial set up.  It is easy.</a:t>
            </a:r>
            <a:endParaRPr lang="en-GB" sz="2000" dirty="0"/>
          </a:p>
        </p:txBody>
      </p:sp>
      <p:sp>
        <p:nvSpPr>
          <p:cNvPr id="15" name="TextBox 14">
            <a:extLst>
              <a:ext uri="{FF2B5EF4-FFF2-40B4-BE49-F238E27FC236}">
                <a16:creationId xmlns:a16="http://schemas.microsoft.com/office/drawing/2014/main" id="{EAEB0E2A-CD9B-475C-B731-C43347D51882}"/>
              </a:ext>
            </a:extLst>
          </p:cNvPr>
          <p:cNvSpPr txBox="1"/>
          <p:nvPr/>
        </p:nvSpPr>
        <p:spPr>
          <a:xfrm>
            <a:off x="4627692" y="5990629"/>
            <a:ext cx="2541202" cy="400110"/>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First, set up </a:t>
            </a:r>
            <a:r>
              <a:rPr lang="en-CA" b="1" dirty="0"/>
              <a:t>OneDrive</a:t>
            </a:r>
            <a:r>
              <a:rPr lang="en-CA" dirty="0"/>
              <a:t>.</a:t>
            </a:r>
          </a:p>
        </p:txBody>
      </p:sp>
      <p:grpSp>
        <p:nvGrpSpPr>
          <p:cNvPr id="21" name="Group 20">
            <a:extLst>
              <a:ext uri="{FF2B5EF4-FFF2-40B4-BE49-F238E27FC236}">
                <a16:creationId xmlns:a16="http://schemas.microsoft.com/office/drawing/2014/main" id="{94816F2D-A239-4BE5-990A-5A4C64BF8FBF}"/>
              </a:ext>
            </a:extLst>
          </p:cNvPr>
          <p:cNvGrpSpPr/>
          <p:nvPr/>
        </p:nvGrpSpPr>
        <p:grpSpPr>
          <a:xfrm>
            <a:off x="11208681" y="-30611"/>
            <a:ext cx="982311" cy="307777"/>
            <a:chOff x="10487026" y="0"/>
            <a:chExt cx="510161" cy="307777"/>
          </a:xfrm>
        </p:grpSpPr>
        <p:sp>
          <p:nvSpPr>
            <p:cNvPr id="22" name="TextBox 21">
              <a:extLst>
                <a:ext uri="{FF2B5EF4-FFF2-40B4-BE49-F238E27FC236}">
                  <a16:creationId xmlns:a16="http://schemas.microsoft.com/office/drawing/2014/main" id="{94CD3FDF-0841-438F-881A-0BC8FDE7A040}"/>
                </a:ext>
              </a:extLst>
            </p:cNvPr>
            <p:cNvSpPr txBox="1"/>
            <p:nvPr/>
          </p:nvSpPr>
          <p:spPr>
            <a:xfrm>
              <a:off x="10487026" y="0"/>
              <a:ext cx="339783" cy="307777"/>
            </a:xfrm>
            <a:prstGeom prst="rect">
              <a:avLst/>
            </a:prstGeom>
            <a:noFill/>
            <a:ln w="19050">
              <a:noFill/>
            </a:ln>
          </p:spPr>
          <p:txBody>
            <a:bodyPr wrap="square" rtlCol="0">
              <a:spAutoFit/>
            </a:bodyPr>
            <a:lstStyle/>
            <a:p>
              <a:pPr algn="r"/>
              <a:r>
                <a:rPr lang="en-CA" sz="1400" dirty="0"/>
                <a:t>Page </a:t>
              </a:r>
              <a:endParaRPr lang="en-GB" sz="1400" dirty="0"/>
            </a:p>
          </p:txBody>
        </p:sp>
        <p:sp>
          <p:nvSpPr>
            <p:cNvPr id="23" name="TextBox 22">
              <a:extLst>
                <a:ext uri="{FF2B5EF4-FFF2-40B4-BE49-F238E27FC236}">
                  <a16:creationId xmlns:a16="http://schemas.microsoft.com/office/drawing/2014/main" id="{B8B1B597-5B62-4A66-B4DC-2E3A3A1D75F9}"/>
                </a:ext>
              </a:extLst>
            </p:cNvPr>
            <p:cNvSpPr txBox="1"/>
            <p:nvPr/>
          </p:nvSpPr>
          <p:spPr>
            <a:xfrm>
              <a:off x="10740013" y="0"/>
              <a:ext cx="257174" cy="307777"/>
            </a:xfrm>
            <a:prstGeom prst="rect">
              <a:avLst/>
            </a:prstGeom>
            <a:noFill/>
            <a:ln w="19050">
              <a:noFill/>
            </a:ln>
          </p:spPr>
          <p:txBody>
            <a:bodyPr wrap="square" rtlCol="0">
              <a:spAutoFit/>
            </a:bodyPr>
            <a:lstStyle/>
            <a:p>
              <a:pPr algn="ctr"/>
              <a:fld id="{599CA30C-359B-48FE-9C30-8978E03E59BB}" type="slidenum">
                <a:rPr lang="en-CA" sz="1400" smtClean="0"/>
                <a:t>17</a:t>
              </a:fld>
              <a:r>
                <a:rPr lang="en-CA" sz="1400" dirty="0"/>
                <a:t> </a:t>
              </a:r>
              <a:endParaRPr lang="en-GB" sz="1400" dirty="0"/>
            </a:p>
          </p:txBody>
        </p:sp>
      </p:grpSp>
    </p:spTree>
    <p:extLst>
      <p:ext uri="{BB962C8B-B14F-4D97-AF65-F5344CB8AC3E}">
        <p14:creationId xmlns:p14="http://schemas.microsoft.com/office/powerpoint/2010/main" val="370061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1+#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1+#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0-#ppt_w/2"/>
                                          </p:val>
                                        </p:tav>
                                        <p:tav tm="100000">
                                          <p:val>
                                            <p:strVal val="#ppt_x"/>
                                          </p:val>
                                        </p:tav>
                                      </p:tavLst>
                                    </p:anim>
                                    <p:anim calcmode="lin" valueType="num">
                                      <p:cBhvr additive="base">
                                        <p:cTn id="3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500" fill="hold"/>
                                        <p:tgtEl>
                                          <p:spTgt spid="15"/>
                                        </p:tgtEl>
                                        <p:attrNameLst>
                                          <p:attrName>ppt_w</p:attrName>
                                        </p:attrNameLst>
                                      </p:cBhvr>
                                      <p:tavLst>
                                        <p:tav tm="0">
                                          <p:val>
                                            <p:fltVal val="0"/>
                                          </p:val>
                                        </p:tav>
                                        <p:tav tm="100000">
                                          <p:val>
                                            <p:strVal val="#ppt_w"/>
                                          </p:val>
                                        </p:tav>
                                      </p:tavLst>
                                    </p:anim>
                                    <p:anim calcmode="lin" valueType="num">
                                      <p:cBhvr>
                                        <p:cTn id="44" dur="500" fill="hold"/>
                                        <p:tgtEl>
                                          <p:spTgt spid="15"/>
                                        </p:tgtEl>
                                        <p:attrNameLst>
                                          <p:attrName>ppt_h</p:attrName>
                                        </p:attrNameLst>
                                      </p:cBhvr>
                                      <p:tavLst>
                                        <p:tav tm="0">
                                          <p:val>
                                            <p:fltVal val="0"/>
                                          </p:val>
                                        </p:tav>
                                        <p:tav tm="100000">
                                          <p:val>
                                            <p:strVal val="#ppt_h"/>
                                          </p:val>
                                        </p:tav>
                                      </p:tavLst>
                                    </p:anim>
                                    <p:animEffect transition="in" filter="fade">
                                      <p:cBhvr>
                                        <p:cTn id="45" dur="500"/>
                                        <p:tgtEl>
                                          <p:spTgt spid="15"/>
                                        </p:tgtEl>
                                      </p:cBhvr>
                                    </p:animEffect>
                                  </p:childTnLst>
                                </p:cTn>
                              </p:par>
                            </p:childTnLst>
                          </p:cTn>
                        </p:par>
                        <p:par>
                          <p:cTn id="46" fill="hold">
                            <p:stCondLst>
                              <p:cond delay="500"/>
                            </p:stCondLst>
                            <p:childTnLst>
                              <p:par>
                                <p:cTn id="47" presetID="26" presetClass="emph" presetSubtype="0" fill="hold" grpId="1" nodeType="afterEffect">
                                  <p:stCondLst>
                                    <p:cond delay="0"/>
                                  </p:stCondLst>
                                  <p:childTnLst>
                                    <p:animEffect transition="out" filter="fade">
                                      <p:cBhvr>
                                        <p:cTn id="48" dur="500" tmFilter="0, 0; .2, .5; .8, .5; 1, 0"/>
                                        <p:tgtEl>
                                          <p:spTgt spid="15"/>
                                        </p:tgtEl>
                                      </p:cBhvr>
                                    </p:animEffect>
                                    <p:animScale>
                                      <p:cBhvr>
                                        <p:cTn id="49" dur="250" autoRev="1" fill="hold"/>
                                        <p:tgtEl>
                                          <p:spTgt spid="15"/>
                                        </p:tgtEl>
                                      </p:cBhvr>
                                      <p:by x="105000" y="105000"/>
                                    </p:animScale>
                                  </p:childTnLst>
                                </p:cTn>
                              </p:par>
                            </p:childTnLst>
                          </p:cTn>
                        </p:par>
                        <p:par>
                          <p:cTn id="50" fill="hold">
                            <p:stCondLst>
                              <p:cond delay="1000"/>
                            </p:stCondLst>
                            <p:childTnLst>
                              <p:par>
                                <p:cTn id="51" presetID="26" presetClass="emph" presetSubtype="0" fill="hold" grpId="2" nodeType="afterEffect">
                                  <p:stCondLst>
                                    <p:cond delay="0"/>
                                  </p:stCondLst>
                                  <p:childTnLst>
                                    <p:animEffect transition="out" filter="fade">
                                      <p:cBhvr>
                                        <p:cTn id="52" dur="500" tmFilter="0, 0; .2, .5; .8, .5; 1, 0"/>
                                        <p:tgtEl>
                                          <p:spTgt spid="15"/>
                                        </p:tgtEl>
                                      </p:cBhvr>
                                    </p:animEffect>
                                    <p:animScale>
                                      <p:cBhvr>
                                        <p:cTn id="53" dur="250" autoRev="1" fill="hold"/>
                                        <p:tgtEl>
                                          <p:spTgt spid="15"/>
                                        </p:tgtEl>
                                      </p:cBhvr>
                                      <p:by x="105000" y="105000"/>
                                    </p:animScale>
                                  </p:childTnLst>
                                </p:cTn>
                              </p:par>
                            </p:childTnLst>
                          </p:cTn>
                        </p:par>
                      </p:childTnLst>
                    </p:cTn>
                  </p:par>
                  <p:par>
                    <p:cTn id="54" fill="hold">
                      <p:stCondLst>
                        <p:cond delay="indefinite"/>
                      </p:stCondLst>
                      <p:childTnLst>
                        <p:par>
                          <p:cTn id="55" fill="hold">
                            <p:stCondLst>
                              <p:cond delay="0"/>
                            </p:stCondLst>
                            <p:childTnLst>
                              <p:par>
                                <p:cTn id="56" presetID="2" presetClass="exit" presetSubtype="4" fill="hold" grpId="1" nodeType="clickEffect">
                                  <p:stCondLst>
                                    <p:cond delay="0"/>
                                  </p:stCondLst>
                                  <p:childTnLst>
                                    <p:anim calcmode="lin" valueType="num">
                                      <p:cBhvr additive="base">
                                        <p:cTn id="57" dur="500"/>
                                        <p:tgtEl>
                                          <p:spTgt spid="6"/>
                                        </p:tgtEl>
                                        <p:attrNameLst>
                                          <p:attrName>ppt_x</p:attrName>
                                        </p:attrNameLst>
                                      </p:cBhvr>
                                      <p:tavLst>
                                        <p:tav tm="0">
                                          <p:val>
                                            <p:strVal val="ppt_x"/>
                                          </p:val>
                                        </p:tav>
                                        <p:tav tm="100000">
                                          <p:val>
                                            <p:strVal val="ppt_x"/>
                                          </p:val>
                                        </p:tav>
                                      </p:tavLst>
                                    </p:anim>
                                    <p:anim calcmode="lin" valueType="num">
                                      <p:cBhvr additive="base">
                                        <p:cTn id="58" dur="500"/>
                                        <p:tgtEl>
                                          <p:spTgt spid="6"/>
                                        </p:tgtEl>
                                        <p:attrNameLst>
                                          <p:attrName>ppt_y</p:attrName>
                                        </p:attrNameLst>
                                      </p:cBhvr>
                                      <p:tavLst>
                                        <p:tav tm="0">
                                          <p:val>
                                            <p:strVal val="ppt_y"/>
                                          </p:val>
                                        </p:tav>
                                        <p:tav tm="100000">
                                          <p:val>
                                            <p:strVal val="1+ppt_h/2"/>
                                          </p:val>
                                        </p:tav>
                                      </p:tavLst>
                                    </p:anim>
                                    <p:set>
                                      <p:cBhvr>
                                        <p:cTn id="59" dur="1" fill="hold">
                                          <p:stCondLst>
                                            <p:cond delay="499"/>
                                          </p:stCondLst>
                                        </p:cTn>
                                        <p:tgtEl>
                                          <p:spTgt spid="6"/>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7"/>
                                        </p:tgtEl>
                                        <p:attrNameLst>
                                          <p:attrName>ppt_x</p:attrName>
                                        </p:attrNameLst>
                                      </p:cBhvr>
                                      <p:tavLst>
                                        <p:tav tm="0">
                                          <p:val>
                                            <p:strVal val="ppt_x"/>
                                          </p:val>
                                        </p:tav>
                                        <p:tav tm="100000">
                                          <p:val>
                                            <p:strVal val="ppt_x"/>
                                          </p:val>
                                        </p:tav>
                                      </p:tavLst>
                                    </p:anim>
                                    <p:anim calcmode="lin" valueType="num">
                                      <p:cBhvr additive="base">
                                        <p:cTn id="62" dur="500"/>
                                        <p:tgtEl>
                                          <p:spTgt spid="7"/>
                                        </p:tgtEl>
                                        <p:attrNameLst>
                                          <p:attrName>ppt_y</p:attrName>
                                        </p:attrNameLst>
                                      </p:cBhvr>
                                      <p:tavLst>
                                        <p:tav tm="0">
                                          <p:val>
                                            <p:strVal val="ppt_y"/>
                                          </p:val>
                                        </p:tav>
                                        <p:tav tm="100000">
                                          <p:val>
                                            <p:strVal val="1+ppt_h/2"/>
                                          </p:val>
                                        </p:tav>
                                      </p:tavLst>
                                    </p:anim>
                                    <p:set>
                                      <p:cBhvr>
                                        <p:cTn id="63" dur="1" fill="hold">
                                          <p:stCondLst>
                                            <p:cond delay="499"/>
                                          </p:stCondLst>
                                        </p:cTn>
                                        <p:tgtEl>
                                          <p:spTgt spid="7"/>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11"/>
                                        </p:tgtEl>
                                        <p:attrNameLst>
                                          <p:attrName>ppt_x</p:attrName>
                                        </p:attrNameLst>
                                      </p:cBhvr>
                                      <p:tavLst>
                                        <p:tav tm="0">
                                          <p:val>
                                            <p:strVal val="ppt_x"/>
                                          </p:val>
                                        </p:tav>
                                        <p:tav tm="100000">
                                          <p:val>
                                            <p:strVal val="ppt_x"/>
                                          </p:val>
                                        </p:tav>
                                      </p:tavLst>
                                    </p:anim>
                                    <p:anim calcmode="lin" valueType="num">
                                      <p:cBhvr additive="base">
                                        <p:cTn id="66" dur="500"/>
                                        <p:tgtEl>
                                          <p:spTgt spid="11"/>
                                        </p:tgtEl>
                                        <p:attrNameLst>
                                          <p:attrName>ppt_y</p:attrName>
                                        </p:attrNameLst>
                                      </p:cBhvr>
                                      <p:tavLst>
                                        <p:tav tm="0">
                                          <p:val>
                                            <p:strVal val="ppt_y"/>
                                          </p:val>
                                        </p:tav>
                                        <p:tav tm="100000">
                                          <p:val>
                                            <p:strVal val="1+ppt_h/2"/>
                                          </p:val>
                                        </p:tav>
                                      </p:tavLst>
                                    </p:anim>
                                    <p:set>
                                      <p:cBhvr>
                                        <p:cTn id="67" dur="1" fill="hold">
                                          <p:stCondLst>
                                            <p:cond delay="499"/>
                                          </p:stCondLst>
                                        </p:cTn>
                                        <p:tgtEl>
                                          <p:spTgt spid="11"/>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12"/>
                                        </p:tgtEl>
                                        <p:attrNameLst>
                                          <p:attrName>ppt_x</p:attrName>
                                        </p:attrNameLst>
                                      </p:cBhvr>
                                      <p:tavLst>
                                        <p:tav tm="0">
                                          <p:val>
                                            <p:strVal val="ppt_x"/>
                                          </p:val>
                                        </p:tav>
                                        <p:tav tm="100000">
                                          <p:val>
                                            <p:strVal val="ppt_x"/>
                                          </p:val>
                                        </p:tav>
                                      </p:tavLst>
                                    </p:anim>
                                    <p:anim calcmode="lin" valueType="num">
                                      <p:cBhvr additive="base">
                                        <p:cTn id="70" dur="500"/>
                                        <p:tgtEl>
                                          <p:spTgt spid="12"/>
                                        </p:tgtEl>
                                        <p:attrNameLst>
                                          <p:attrName>ppt_y</p:attrName>
                                        </p:attrNameLst>
                                      </p:cBhvr>
                                      <p:tavLst>
                                        <p:tav tm="0">
                                          <p:val>
                                            <p:strVal val="ppt_y"/>
                                          </p:val>
                                        </p:tav>
                                        <p:tav tm="100000">
                                          <p:val>
                                            <p:strVal val="1+ppt_h/2"/>
                                          </p:val>
                                        </p:tav>
                                      </p:tavLst>
                                    </p:anim>
                                    <p:set>
                                      <p:cBhvr>
                                        <p:cTn id="71" dur="1" fill="hold">
                                          <p:stCondLst>
                                            <p:cond delay="499"/>
                                          </p:stCondLst>
                                        </p:cTn>
                                        <p:tgtEl>
                                          <p:spTgt spid="12"/>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13"/>
                                        </p:tgtEl>
                                        <p:attrNameLst>
                                          <p:attrName>ppt_x</p:attrName>
                                        </p:attrNameLst>
                                      </p:cBhvr>
                                      <p:tavLst>
                                        <p:tav tm="0">
                                          <p:val>
                                            <p:strVal val="ppt_x"/>
                                          </p:val>
                                        </p:tav>
                                        <p:tav tm="100000">
                                          <p:val>
                                            <p:strVal val="ppt_x"/>
                                          </p:val>
                                        </p:tav>
                                      </p:tavLst>
                                    </p:anim>
                                    <p:anim calcmode="lin" valueType="num">
                                      <p:cBhvr additive="base">
                                        <p:cTn id="74" dur="500"/>
                                        <p:tgtEl>
                                          <p:spTgt spid="13"/>
                                        </p:tgtEl>
                                        <p:attrNameLst>
                                          <p:attrName>ppt_y</p:attrName>
                                        </p:attrNameLst>
                                      </p:cBhvr>
                                      <p:tavLst>
                                        <p:tav tm="0">
                                          <p:val>
                                            <p:strVal val="ppt_y"/>
                                          </p:val>
                                        </p:tav>
                                        <p:tav tm="100000">
                                          <p:val>
                                            <p:strVal val="1+ppt_h/2"/>
                                          </p:val>
                                        </p:tav>
                                      </p:tavLst>
                                    </p:anim>
                                    <p:set>
                                      <p:cBhvr>
                                        <p:cTn id="75" dur="1" fill="hold">
                                          <p:stCondLst>
                                            <p:cond delay="499"/>
                                          </p:stCondLst>
                                        </p:cTn>
                                        <p:tgtEl>
                                          <p:spTgt spid="13"/>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14"/>
                                        </p:tgtEl>
                                        <p:attrNameLst>
                                          <p:attrName>ppt_x</p:attrName>
                                        </p:attrNameLst>
                                      </p:cBhvr>
                                      <p:tavLst>
                                        <p:tav tm="0">
                                          <p:val>
                                            <p:strVal val="ppt_x"/>
                                          </p:val>
                                        </p:tav>
                                        <p:tav tm="100000">
                                          <p:val>
                                            <p:strVal val="ppt_x"/>
                                          </p:val>
                                        </p:tav>
                                      </p:tavLst>
                                    </p:anim>
                                    <p:anim calcmode="lin" valueType="num">
                                      <p:cBhvr additive="base">
                                        <p:cTn id="78" dur="500"/>
                                        <p:tgtEl>
                                          <p:spTgt spid="14"/>
                                        </p:tgtEl>
                                        <p:attrNameLst>
                                          <p:attrName>ppt_y</p:attrName>
                                        </p:attrNameLst>
                                      </p:cBhvr>
                                      <p:tavLst>
                                        <p:tav tm="0">
                                          <p:val>
                                            <p:strVal val="ppt_y"/>
                                          </p:val>
                                        </p:tav>
                                        <p:tav tm="100000">
                                          <p:val>
                                            <p:strVal val="1+ppt_h/2"/>
                                          </p:val>
                                        </p:tav>
                                      </p:tavLst>
                                    </p:anim>
                                    <p:set>
                                      <p:cBhvr>
                                        <p:cTn id="79" dur="1" fill="hold">
                                          <p:stCondLst>
                                            <p:cond delay="499"/>
                                          </p:stCondLst>
                                        </p:cTn>
                                        <p:tgtEl>
                                          <p:spTgt spid="14"/>
                                        </p:tgtEl>
                                        <p:attrNameLst>
                                          <p:attrName>style.visibility</p:attrName>
                                        </p:attrNameLst>
                                      </p:cBhvr>
                                      <p:to>
                                        <p:strVal val="hidden"/>
                                      </p:to>
                                    </p:set>
                                  </p:childTnLst>
                                </p:cTn>
                              </p:par>
                              <p:par>
                                <p:cTn id="80" presetID="2" presetClass="exit" presetSubtype="4" fill="hold" grpId="3" nodeType="withEffect">
                                  <p:stCondLst>
                                    <p:cond delay="0"/>
                                  </p:stCondLst>
                                  <p:childTnLst>
                                    <p:anim calcmode="lin" valueType="num">
                                      <p:cBhvr additive="base">
                                        <p:cTn id="81" dur="500"/>
                                        <p:tgtEl>
                                          <p:spTgt spid="15"/>
                                        </p:tgtEl>
                                        <p:attrNameLst>
                                          <p:attrName>ppt_x</p:attrName>
                                        </p:attrNameLst>
                                      </p:cBhvr>
                                      <p:tavLst>
                                        <p:tav tm="0">
                                          <p:val>
                                            <p:strVal val="ppt_x"/>
                                          </p:val>
                                        </p:tav>
                                        <p:tav tm="100000">
                                          <p:val>
                                            <p:strVal val="ppt_x"/>
                                          </p:val>
                                        </p:tav>
                                      </p:tavLst>
                                    </p:anim>
                                    <p:anim calcmode="lin" valueType="num">
                                      <p:cBhvr additive="base">
                                        <p:cTn id="82" dur="500"/>
                                        <p:tgtEl>
                                          <p:spTgt spid="15"/>
                                        </p:tgtEl>
                                        <p:attrNameLst>
                                          <p:attrName>ppt_y</p:attrName>
                                        </p:attrNameLst>
                                      </p:cBhvr>
                                      <p:tavLst>
                                        <p:tav tm="0">
                                          <p:val>
                                            <p:strVal val="ppt_y"/>
                                          </p:val>
                                        </p:tav>
                                        <p:tav tm="100000">
                                          <p:val>
                                            <p:strVal val="1+ppt_h/2"/>
                                          </p:val>
                                        </p:tav>
                                      </p:tavLst>
                                    </p:anim>
                                    <p:set>
                                      <p:cBhvr>
                                        <p:cTn id="83" dur="1" fill="hold">
                                          <p:stCondLst>
                                            <p:cond delay="499"/>
                                          </p:stCondLst>
                                        </p:cTn>
                                        <p:tgtEl>
                                          <p:spTgt spid="15"/>
                                        </p:tgtEl>
                                        <p:attrNameLst>
                                          <p:attrName>style.visibility</p:attrName>
                                        </p:attrNameLst>
                                      </p:cBhvr>
                                      <p:to>
                                        <p:strVal val="hidden"/>
                                      </p:to>
                                    </p:set>
                                  </p:childTnLst>
                                </p:cTn>
                              </p:par>
                              <p:par>
                                <p:cTn id="84" presetID="2" presetClass="exit" presetSubtype="4" fill="hold" nodeType="withEffect">
                                  <p:stCondLst>
                                    <p:cond delay="0"/>
                                  </p:stCondLst>
                                  <p:childTnLst>
                                    <p:anim calcmode="lin" valueType="num">
                                      <p:cBhvr additive="base">
                                        <p:cTn id="85" dur="500"/>
                                        <p:tgtEl>
                                          <p:spTgt spid="19"/>
                                        </p:tgtEl>
                                        <p:attrNameLst>
                                          <p:attrName>ppt_x</p:attrName>
                                        </p:attrNameLst>
                                      </p:cBhvr>
                                      <p:tavLst>
                                        <p:tav tm="0">
                                          <p:val>
                                            <p:strVal val="ppt_x"/>
                                          </p:val>
                                        </p:tav>
                                        <p:tav tm="100000">
                                          <p:val>
                                            <p:strVal val="ppt_x"/>
                                          </p:val>
                                        </p:tav>
                                      </p:tavLst>
                                    </p:anim>
                                    <p:anim calcmode="lin" valueType="num">
                                      <p:cBhvr additive="base">
                                        <p:cTn id="86" dur="500"/>
                                        <p:tgtEl>
                                          <p:spTgt spid="19"/>
                                        </p:tgtEl>
                                        <p:attrNameLst>
                                          <p:attrName>ppt_y</p:attrName>
                                        </p:attrNameLst>
                                      </p:cBhvr>
                                      <p:tavLst>
                                        <p:tav tm="0">
                                          <p:val>
                                            <p:strVal val="ppt_y"/>
                                          </p:val>
                                        </p:tav>
                                        <p:tav tm="100000">
                                          <p:val>
                                            <p:strVal val="1+ppt_h/2"/>
                                          </p:val>
                                        </p:tav>
                                      </p:tavLst>
                                    </p:anim>
                                    <p:set>
                                      <p:cBhvr>
                                        <p:cTn id="87" dur="1" fill="hold">
                                          <p:stCondLst>
                                            <p:cond delay="499"/>
                                          </p:stCondLst>
                                        </p:cTn>
                                        <p:tgtEl>
                                          <p:spTgt spid="19"/>
                                        </p:tgtEl>
                                        <p:attrNameLst>
                                          <p:attrName>style.visibility</p:attrName>
                                        </p:attrNameLst>
                                      </p:cBhvr>
                                      <p:to>
                                        <p:strVal val="hidden"/>
                                      </p:to>
                                    </p:set>
                                  </p:childTnLst>
                                </p:cTn>
                              </p:par>
                              <p:par>
                                <p:cTn id="88" presetID="2" presetClass="exit" presetSubtype="4" fill="hold" nodeType="withEffect">
                                  <p:stCondLst>
                                    <p:cond delay="0"/>
                                  </p:stCondLst>
                                  <p:childTnLst>
                                    <p:anim calcmode="lin" valueType="num">
                                      <p:cBhvr additive="base">
                                        <p:cTn id="89" dur="500"/>
                                        <p:tgtEl>
                                          <p:spTgt spid="17"/>
                                        </p:tgtEl>
                                        <p:attrNameLst>
                                          <p:attrName>ppt_x</p:attrName>
                                        </p:attrNameLst>
                                      </p:cBhvr>
                                      <p:tavLst>
                                        <p:tav tm="0">
                                          <p:val>
                                            <p:strVal val="ppt_x"/>
                                          </p:val>
                                        </p:tav>
                                        <p:tav tm="100000">
                                          <p:val>
                                            <p:strVal val="ppt_x"/>
                                          </p:val>
                                        </p:tav>
                                      </p:tavLst>
                                    </p:anim>
                                    <p:anim calcmode="lin" valueType="num">
                                      <p:cBhvr additive="base">
                                        <p:cTn id="90" dur="500"/>
                                        <p:tgtEl>
                                          <p:spTgt spid="17"/>
                                        </p:tgtEl>
                                        <p:attrNameLst>
                                          <p:attrName>ppt_y</p:attrName>
                                        </p:attrNameLst>
                                      </p:cBhvr>
                                      <p:tavLst>
                                        <p:tav tm="0">
                                          <p:val>
                                            <p:strVal val="ppt_y"/>
                                          </p:val>
                                        </p:tav>
                                        <p:tav tm="100000">
                                          <p:val>
                                            <p:strVal val="1+ppt_h/2"/>
                                          </p:val>
                                        </p:tav>
                                      </p:tavLst>
                                    </p:anim>
                                    <p:set>
                                      <p:cBhvr>
                                        <p:cTn id="91" dur="1" fill="hold">
                                          <p:stCondLst>
                                            <p:cond delay="499"/>
                                          </p:stCondLst>
                                        </p:cTn>
                                        <p:tgtEl>
                                          <p:spTgt spid="17"/>
                                        </p:tgtEl>
                                        <p:attrNameLst>
                                          <p:attrName>style.visibility</p:attrName>
                                        </p:attrNameLst>
                                      </p:cBhvr>
                                      <p:to>
                                        <p:strVal val="hidden"/>
                                      </p:to>
                                    </p:set>
                                  </p:childTnLst>
                                </p:cTn>
                              </p:par>
                              <p:par>
                                <p:cTn id="92" presetID="2" presetClass="exit" presetSubtype="4" fill="hold" grpId="0" nodeType="withEffect">
                                  <p:stCondLst>
                                    <p:cond delay="0"/>
                                  </p:stCondLst>
                                  <p:childTnLst>
                                    <p:anim calcmode="lin" valueType="num">
                                      <p:cBhvr additive="base">
                                        <p:cTn id="93" dur="500"/>
                                        <p:tgtEl>
                                          <p:spTgt spid="20"/>
                                        </p:tgtEl>
                                        <p:attrNameLst>
                                          <p:attrName>ppt_x</p:attrName>
                                        </p:attrNameLst>
                                      </p:cBhvr>
                                      <p:tavLst>
                                        <p:tav tm="0">
                                          <p:val>
                                            <p:strVal val="ppt_x"/>
                                          </p:val>
                                        </p:tav>
                                        <p:tav tm="100000">
                                          <p:val>
                                            <p:strVal val="ppt_x"/>
                                          </p:val>
                                        </p:tav>
                                      </p:tavLst>
                                    </p:anim>
                                    <p:anim calcmode="lin" valueType="num">
                                      <p:cBhvr additive="base">
                                        <p:cTn id="94" dur="500"/>
                                        <p:tgtEl>
                                          <p:spTgt spid="20"/>
                                        </p:tgtEl>
                                        <p:attrNameLst>
                                          <p:attrName>ppt_y</p:attrName>
                                        </p:attrNameLst>
                                      </p:cBhvr>
                                      <p:tavLst>
                                        <p:tav tm="0">
                                          <p:val>
                                            <p:strVal val="ppt_y"/>
                                          </p:val>
                                        </p:tav>
                                        <p:tav tm="100000">
                                          <p:val>
                                            <p:strVal val="1+ppt_h/2"/>
                                          </p:val>
                                        </p:tav>
                                      </p:tavLst>
                                    </p:anim>
                                    <p:set>
                                      <p:cBhvr>
                                        <p:cTn id="95" dur="1" fill="hold">
                                          <p:stCondLst>
                                            <p:cond delay="499"/>
                                          </p:stCondLst>
                                        </p:cTn>
                                        <p:tgtEl>
                                          <p:spTgt spid="20"/>
                                        </p:tgtEl>
                                        <p:attrNameLst>
                                          <p:attrName>style.visibility</p:attrName>
                                        </p:attrNameLst>
                                      </p:cBhvr>
                                      <p:to>
                                        <p:strVal val="hidden"/>
                                      </p:to>
                                    </p:set>
                                  </p:childTnLst>
                                </p:cTn>
                              </p:par>
                              <p:par>
                                <p:cTn id="96" presetID="2" presetClass="exit" presetSubtype="4" fill="hold" grpId="0" nodeType="withEffect">
                                  <p:stCondLst>
                                    <p:cond delay="0"/>
                                  </p:stCondLst>
                                  <p:childTnLst>
                                    <p:anim calcmode="lin" valueType="num">
                                      <p:cBhvr additive="base">
                                        <p:cTn id="97" dur="500"/>
                                        <p:tgtEl>
                                          <p:spTgt spid="5"/>
                                        </p:tgtEl>
                                        <p:attrNameLst>
                                          <p:attrName>ppt_x</p:attrName>
                                        </p:attrNameLst>
                                      </p:cBhvr>
                                      <p:tavLst>
                                        <p:tav tm="0">
                                          <p:val>
                                            <p:strVal val="ppt_x"/>
                                          </p:val>
                                        </p:tav>
                                        <p:tav tm="100000">
                                          <p:val>
                                            <p:strVal val="ppt_x"/>
                                          </p:val>
                                        </p:tav>
                                      </p:tavLst>
                                    </p:anim>
                                    <p:anim calcmode="lin" valueType="num">
                                      <p:cBhvr additive="base">
                                        <p:cTn id="98" dur="500"/>
                                        <p:tgtEl>
                                          <p:spTgt spid="5"/>
                                        </p:tgtEl>
                                        <p:attrNameLst>
                                          <p:attrName>ppt_y</p:attrName>
                                        </p:attrNameLst>
                                      </p:cBhvr>
                                      <p:tavLst>
                                        <p:tav tm="0">
                                          <p:val>
                                            <p:strVal val="ppt_y"/>
                                          </p:val>
                                        </p:tav>
                                        <p:tav tm="100000">
                                          <p:val>
                                            <p:strVal val="1+ppt_h/2"/>
                                          </p:val>
                                        </p:tav>
                                      </p:tavLst>
                                    </p:anim>
                                    <p:set>
                                      <p:cBhvr>
                                        <p:cTn id="99" dur="1" fill="hold">
                                          <p:stCondLst>
                                            <p:cond delay="499"/>
                                          </p:stCondLst>
                                        </p:cTn>
                                        <p:tgtEl>
                                          <p:spTgt spid="5"/>
                                        </p:tgtEl>
                                        <p:attrNameLst>
                                          <p:attrName>style.visibility</p:attrName>
                                        </p:attrNameLst>
                                      </p:cBhvr>
                                      <p:to>
                                        <p:strVal val="hidden"/>
                                      </p:to>
                                    </p:set>
                                  </p:childTnLst>
                                </p:cTn>
                              </p:par>
                              <p:par>
                                <p:cTn id="100" presetID="2" presetClass="exit" presetSubtype="4" fill="hold" nodeType="withEffect">
                                  <p:stCondLst>
                                    <p:cond delay="0"/>
                                  </p:stCondLst>
                                  <p:childTnLst>
                                    <p:anim calcmode="lin" valueType="num">
                                      <p:cBhvr additive="base">
                                        <p:cTn id="101" dur="500"/>
                                        <p:tgtEl>
                                          <p:spTgt spid="21"/>
                                        </p:tgtEl>
                                        <p:attrNameLst>
                                          <p:attrName>ppt_x</p:attrName>
                                        </p:attrNameLst>
                                      </p:cBhvr>
                                      <p:tavLst>
                                        <p:tav tm="0">
                                          <p:val>
                                            <p:strVal val="ppt_x"/>
                                          </p:val>
                                        </p:tav>
                                        <p:tav tm="100000">
                                          <p:val>
                                            <p:strVal val="ppt_x"/>
                                          </p:val>
                                        </p:tav>
                                      </p:tavLst>
                                    </p:anim>
                                    <p:anim calcmode="lin" valueType="num">
                                      <p:cBhvr additive="base">
                                        <p:cTn id="102" dur="500"/>
                                        <p:tgtEl>
                                          <p:spTgt spid="21"/>
                                        </p:tgtEl>
                                        <p:attrNameLst>
                                          <p:attrName>ppt_y</p:attrName>
                                        </p:attrNameLst>
                                      </p:cBhvr>
                                      <p:tavLst>
                                        <p:tav tm="0">
                                          <p:val>
                                            <p:strVal val="ppt_y"/>
                                          </p:val>
                                        </p:tav>
                                        <p:tav tm="100000">
                                          <p:val>
                                            <p:strVal val="1+ppt_h/2"/>
                                          </p:val>
                                        </p:tav>
                                      </p:tavLst>
                                    </p:anim>
                                    <p:set>
                                      <p:cBhvr>
                                        <p:cTn id="103"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animBg="1"/>
      <p:bldP spid="6" grpId="0" animBg="1"/>
      <p:bldP spid="6" grpId="1" animBg="1"/>
      <p:bldP spid="7" grpId="0" animBg="1"/>
      <p:bldP spid="7"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5" grpId="2" animBg="1"/>
      <p:bldP spid="15" grpId="3"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371E86-074E-4380-812E-3F8424E5FC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709" y="436356"/>
            <a:ext cx="7504762" cy="6361905"/>
          </a:xfrm>
          <a:prstGeom prst="rect">
            <a:avLst/>
          </a:prstGeom>
          <a:ln w="12700">
            <a:solidFill>
              <a:schemeClr val="tx1"/>
            </a:solidFill>
          </a:ln>
        </p:spPr>
      </p:pic>
      <p:sp>
        <p:nvSpPr>
          <p:cNvPr id="5" name="TextBox 4">
            <a:extLst>
              <a:ext uri="{FF2B5EF4-FFF2-40B4-BE49-F238E27FC236}">
                <a16:creationId xmlns:a16="http://schemas.microsoft.com/office/drawing/2014/main" id="{FEB4ADC1-BF05-4945-B572-A07878AF30E3}"/>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6" name="TextBox 5">
            <a:extLst>
              <a:ext uri="{FF2B5EF4-FFF2-40B4-BE49-F238E27FC236}">
                <a16:creationId xmlns:a16="http://schemas.microsoft.com/office/drawing/2014/main" id="{F5A2DA00-E09B-4ADE-A1D2-65230EAABC8F}"/>
              </a:ext>
            </a:extLst>
          </p:cNvPr>
          <p:cNvSpPr txBox="1"/>
          <p:nvPr/>
        </p:nvSpPr>
        <p:spPr>
          <a:xfrm>
            <a:off x="263304" y="4044395"/>
            <a:ext cx="3778857"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The first screen you will see when you initiate </a:t>
            </a:r>
            <a:r>
              <a:rPr lang="en-CA" sz="2000" b="1" dirty="0"/>
              <a:t>OneDrive</a:t>
            </a:r>
            <a:r>
              <a:rPr lang="en-CA" sz="2000" dirty="0"/>
              <a:t> setup is … </a:t>
            </a:r>
            <a:endParaRPr lang="en-GB" sz="2000" dirty="0"/>
          </a:p>
        </p:txBody>
      </p:sp>
      <p:cxnSp>
        <p:nvCxnSpPr>
          <p:cNvPr id="12" name="Straight Arrow Connector 11">
            <a:extLst>
              <a:ext uri="{FF2B5EF4-FFF2-40B4-BE49-F238E27FC236}">
                <a16:creationId xmlns:a16="http://schemas.microsoft.com/office/drawing/2014/main" id="{4C416B62-DEBC-404E-9857-7F9B24945097}"/>
              </a:ext>
            </a:extLst>
          </p:cNvPr>
          <p:cNvCxnSpPr>
            <a:cxnSpLocks/>
          </p:cNvCxnSpPr>
          <p:nvPr/>
        </p:nvCxnSpPr>
        <p:spPr>
          <a:xfrm>
            <a:off x="4047808" y="4398338"/>
            <a:ext cx="92584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641ECDE-47E6-4C86-9F2D-F44522789E91}"/>
              </a:ext>
            </a:extLst>
          </p:cNvPr>
          <p:cNvSpPr txBox="1"/>
          <p:nvPr/>
        </p:nvSpPr>
        <p:spPr>
          <a:xfrm>
            <a:off x="263304" y="5596076"/>
            <a:ext cx="3778857"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Enter your work email address.</a:t>
            </a:r>
            <a:endParaRPr lang="en-GB" sz="2000" dirty="0"/>
          </a:p>
        </p:txBody>
      </p:sp>
      <p:cxnSp>
        <p:nvCxnSpPr>
          <p:cNvPr id="14" name="Straight Arrow Connector 13">
            <a:extLst>
              <a:ext uri="{FF2B5EF4-FFF2-40B4-BE49-F238E27FC236}">
                <a16:creationId xmlns:a16="http://schemas.microsoft.com/office/drawing/2014/main" id="{D37038FB-DDF6-4E8C-AF22-A41D946FC18B}"/>
              </a:ext>
            </a:extLst>
          </p:cNvPr>
          <p:cNvCxnSpPr>
            <a:cxnSpLocks/>
            <a:stCxn id="13" idx="3"/>
          </p:cNvCxnSpPr>
          <p:nvPr/>
        </p:nvCxnSpPr>
        <p:spPr>
          <a:xfrm flipV="1">
            <a:off x="4042161" y="5455006"/>
            <a:ext cx="2143378" cy="3411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B20EF736-998C-4002-AB45-064ED76B6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5539" y="5314730"/>
            <a:ext cx="3301587" cy="292063"/>
          </a:xfrm>
          <a:prstGeom prst="rect">
            <a:avLst/>
          </a:prstGeom>
        </p:spPr>
      </p:pic>
      <p:sp>
        <p:nvSpPr>
          <p:cNvPr id="20" name="Oval 19">
            <a:extLst>
              <a:ext uri="{FF2B5EF4-FFF2-40B4-BE49-F238E27FC236}">
                <a16:creationId xmlns:a16="http://schemas.microsoft.com/office/drawing/2014/main" id="{03A8E437-7820-4591-961E-8603015A6F90}"/>
              </a:ext>
            </a:extLst>
          </p:cNvPr>
          <p:cNvSpPr/>
          <p:nvPr/>
        </p:nvSpPr>
        <p:spPr>
          <a:xfrm>
            <a:off x="9487126" y="5107419"/>
            <a:ext cx="1195117" cy="695175"/>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363B9D84-887A-430D-B8BC-FA585E098483}"/>
              </a:ext>
            </a:extLst>
          </p:cNvPr>
          <p:cNvGrpSpPr/>
          <p:nvPr/>
        </p:nvGrpSpPr>
        <p:grpSpPr>
          <a:xfrm>
            <a:off x="11122160" y="0"/>
            <a:ext cx="982311" cy="307777"/>
            <a:chOff x="10487026" y="0"/>
            <a:chExt cx="510161" cy="307777"/>
          </a:xfrm>
        </p:grpSpPr>
        <p:sp>
          <p:nvSpPr>
            <p:cNvPr id="24" name="TextBox 23">
              <a:extLst>
                <a:ext uri="{FF2B5EF4-FFF2-40B4-BE49-F238E27FC236}">
                  <a16:creationId xmlns:a16="http://schemas.microsoft.com/office/drawing/2014/main" id="{96420301-2DEB-43A7-A3FB-82EFD72AF9AD}"/>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5" name="TextBox 24">
              <a:extLst>
                <a:ext uri="{FF2B5EF4-FFF2-40B4-BE49-F238E27FC236}">
                  <a16:creationId xmlns:a16="http://schemas.microsoft.com/office/drawing/2014/main" id="{30067DC8-BE22-420A-9687-40C6237F6601}"/>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18</a:t>
              </a:fld>
              <a:r>
                <a:rPr lang="en-CA" sz="1400" dirty="0"/>
                <a:t> </a:t>
              </a:r>
              <a:endParaRPr lang="en-GB" sz="1400" dirty="0"/>
            </a:p>
          </p:txBody>
        </p:sp>
      </p:grpSp>
      <p:sp>
        <p:nvSpPr>
          <p:cNvPr id="15" name="TextBox 14">
            <a:extLst>
              <a:ext uri="{FF2B5EF4-FFF2-40B4-BE49-F238E27FC236}">
                <a16:creationId xmlns:a16="http://schemas.microsoft.com/office/drawing/2014/main" id="{1242628A-9AD9-42B8-8756-6ABAA1EEDDEF}"/>
              </a:ext>
            </a:extLst>
          </p:cNvPr>
          <p:cNvSpPr txBox="1"/>
          <p:nvPr/>
        </p:nvSpPr>
        <p:spPr>
          <a:xfrm>
            <a:off x="263304" y="895956"/>
            <a:ext cx="3778857" cy="2246769"/>
          </a:xfrm>
          <a:prstGeom prst="rect">
            <a:avLst/>
          </a:prstGeom>
          <a:solidFill>
            <a:schemeClr val="accent2">
              <a:lumMod val="20000"/>
              <a:lumOff val="80000"/>
            </a:schemeClr>
          </a:solidFill>
          <a:ln w="19050">
            <a:solidFill>
              <a:schemeClr val="accent2"/>
            </a:solidFill>
          </a:ln>
        </p:spPr>
        <p:txBody>
          <a:bodyPr wrap="square" rtlCol="0">
            <a:spAutoFit/>
          </a:bodyPr>
          <a:lstStyle/>
          <a:p>
            <a:pPr algn="ctr"/>
            <a:r>
              <a:rPr lang="en-CA" sz="2000" dirty="0"/>
              <a:t>OneDrive can be found in your Start Menu.</a:t>
            </a:r>
          </a:p>
          <a:p>
            <a:pPr algn="ctr"/>
            <a:r>
              <a:rPr lang="en-CA" sz="2000" dirty="0"/>
              <a:t>Scroll down the list of programs until you find OneDrive.</a:t>
            </a:r>
          </a:p>
          <a:p>
            <a:pPr algn="ctr"/>
            <a:endParaRPr lang="en-CA" sz="2000" dirty="0"/>
          </a:p>
          <a:p>
            <a:pPr algn="ctr"/>
            <a:r>
              <a:rPr lang="en-CA" sz="2000" dirty="0"/>
              <a:t>The programs are sorted alphabetically.</a:t>
            </a:r>
            <a:endParaRPr lang="en-GB" sz="2000" dirty="0"/>
          </a:p>
        </p:txBody>
      </p:sp>
    </p:spTree>
    <p:extLst>
      <p:ext uri="{BB962C8B-B14F-4D97-AF65-F5344CB8AC3E}">
        <p14:creationId xmlns:p14="http://schemas.microsoft.com/office/powerpoint/2010/main" val="398429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0-#ppt_w/2"/>
                                          </p:val>
                                        </p:tav>
                                        <p:tav tm="100000">
                                          <p:val>
                                            <p:strVal val="#ppt_x"/>
                                          </p:val>
                                        </p:tav>
                                      </p:tavLst>
                                    </p:anim>
                                    <p:anim calcmode="lin" valueType="num">
                                      <p:cBhvr additive="base">
                                        <p:cTn id="1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8" fill="hold" grpId="1" nodeType="clickEffect">
                                  <p:stCondLst>
                                    <p:cond delay="0"/>
                                  </p:stCondLst>
                                  <p:childTnLst>
                                    <p:anim calcmode="lin" valueType="num">
                                      <p:cBhvr additive="base">
                                        <p:cTn id="19" dur="500"/>
                                        <p:tgtEl>
                                          <p:spTgt spid="15"/>
                                        </p:tgtEl>
                                        <p:attrNameLst>
                                          <p:attrName>ppt_x</p:attrName>
                                        </p:attrNameLst>
                                      </p:cBhvr>
                                      <p:tavLst>
                                        <p:tav tm="0">
                                          <p:val>
                                            <p:strVal val="ppt_x"/>
                                          </p:val>
                                        </p:tav>
                                        <p:tav tm="100000">
                                          <p:val>
                                            <p:strVal val="0-ppt_w/2"/>
                                          </p:val>
                                        </p:tav>
                                      </p:tavLst>
                                    </p:anim>
                                    <p:anim calcmode="lin" valueType="num">
                                      <p:cBhvr additive="base">
                                        <p:cTn id="20" dur="500"/>
                                        <p:tgtEl>
                                          <p:spTgt spid="15"/>
                                        </p:tgtEl>
                                        <p:attrNameLst>
                                          <p:attrName>ppt_y</p:attrName>
                                        </p:attrNameLst>
                                      </p:cBhvr>
                                      <p:tavLst>
                                        <p:tav tm="0">
                                          <p:val>
                                            <p:strVal val="ppt_y"/>
                                          </p:val>
                                        </p:tav>
                                        <p:tav tm="100000">
                                          <p:val>
                                            <p:strVal val="ppt_y"/>
                                          </p:val>
                                        </p:tav>
                                      </p:tavLst>
                                    </p:anim>
                                    <p:set>
                                      <p:cBhvr>
                                        <p:cTn id="21" dur="1" fill="hold">
                                          <p:stCondLst>
                                            <p:cond delay="499"/>
                                          </p:stCondLst>
                                        </p:cTn>
                                        <p:tgtEl>
                                          <p:spTgt spid="15"/>
                                        </p:tgtEl>
                                        <p:attrNameLst>
                                          <p:attrName>style.visibility</p:attrName>
                                        </p:attrNameLst>
                                      </p:cBhvr>
                                      <p:to>
                                        <p:strVal val="hidden"/>
                                      </p:to>
                                    </p:set>
                                  </p:childTnLst>
                                </p:cTn>
                              </p:par>
                            </p:childTnLst>
                          </p:cTn>
                        </p:par>
                        <p:par>
                          <p:cTn id="22" fill="hold">
                            <p:stCondLst>
                              <p:cond delay="500"/>
                            </p:stCondLst>
                            <p:childTnLst>
                              <p:par>
                                <p:cTn id="23" presetID="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xit" presetSubtype="2" fill="hold" nodeType="clickEffect">
                                  <p:stCondLst>
                                    <p:cond delay="0"/>
                                  </p:stCondLst>
                                  <p:childTnLst>
                                    <p:animEffect transition="out" filter="wipe(right)">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childTnLst>
                          </p:cTn>
                        </p:par>
                        <p:par>
                          <p:cTn id="36" fill="hold">
                            <p:stCondLst>
                              <p:cond delay="500"/>
                            </p:stCondLst>
                            <p:childTnLst>
                              <p:par>
                                <p:cTn id="37" presetID="2" presetClass="exit" presetSubtype="8" fill="hold" grpId="1" nodeType="afterEffect">
                                  <p:stCondLst>
                                    <p:cond delay="0"/>
                                  </p:stCondLst>
                                  <p:childTnLst>
                                    <p:anim calcmode="lin" valueType="num">
                                      <p:cBhvr additive="base">
                                        <p:cTn id="38" dur="500"/>
                                        <p:tgtEl>
                                          <p:spTgt spid="6"/>
                                        </p:tgtEl>
                                        <p:attrNameLst>
                                          <p:attrName>ppt_x</p:attrName>
                                        </p:attrNameLst>
                                      </p:cBhvr>
                                      <p:tavLst>
                                        <p:tav tm="0">
                                          <p:val>
                                            <p:strVal val="ppt_x"/>
                                          </p:val>
                                        </p:tav>
                                        <p:tav tm="100000">
                                          <p:val>
                                            <p:strVal val="0-ppt_w/2"/>
                                          </p:val>
                                        </p:tav>
                                      </p:tavLst>
                                    </p:anim>
                                    <p:anim calcmode="lin" valueType="num">
                                      <p:cBhvr additive="base">
                                        <p:cTn id="39" dur="500"/>
                                        <p:tgtEl>
                                          <p:spTgt spid="6"/>
                                        </p:tgtEl>
                                        <p:attrNameLst>
                                          <p:attrName>ppt_y</p:attrName>
                                        </p:attrNameLst>
                                      </p:cBhvr>
                                      <p:tavLst>
                                        <p:tav tm="0">
                                          <p:val>
                                            <p:strVal val="ppt_y"/>
                                          </p:val>
                                        </p:tav>
                                        <p:tav tm="100000">
                                          <p:val>
                                            <p:strVal val="ppt_y"/>
                                          </p:val>
                                        </p:tav>
                                      </p:tavLst>
                                    </p:anim>
                                    <p:set>
                                      <p:cBhvr>
                                        <p:cTn id="40" dur="1" fill="hold">
                                          <p:stCondLst>
                                            <p:cond delay="499"/>
                                          </p:stCondLst>
                                        </p:cTn>
                                        <p:tgtEl>
                                          <p:spTgt spid="6"/>
                                        </p:tgtEl>
                                        <p:attrNameLst>
                                          <p:attrName>style.visibility</p:attrName>
                                        </p:attrNameLst>
                                      </p:cBhvr>
                                      <p:to>
                                        <p:strVal val="hidden"/>
                                      </p:to>
                                    </p:set>
                                  </p:childTnLst>
                                </p:cTn>
                              </p:par>
                            </p:childTnLst>
                          </p:cTn>
                        </p:par>
                        <p:par>
                          <p:cTn id="41" fill="hold">
                            <p:stCondLst>
                              <p:cond delay="1000"/>
                            </p:stCondLst>
                            <p:childTnLst>
                              <p:par>
                                <p:cTn id="42" presetID="2" presetClass="entr" presetSubtype="8"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0-#ppt_w/2"/>
                                          </p:val>
                                        </p:tav>
                                        <p:tav tm="100000">
                                          <p:val>
                                            <p:strVal val="#ppt_x"/>
                                          </p:val>
                                        </p:tav>
                                      </p:tavLst>
                                    </p:anim>
                                    <p:anim calcmode="lin" valueType="num">
                                      <p:cBhvr additive="base">
                                        <p:cTn id="45" dur="500" fill="hold"/>
                                        <p:tgtEl>
                                          <p:spTgt spid="13"/>
                                        </p:tgtEl>
                                        <p:attrNameLst>
                                          <p:attrName>ppt_y</p:attrName>
                                        </p:attrNameLst>
                                      </p:cBhvr>
                                      <p:tavLst>
                                        <p:tav tm="0">
                                          <p:val>
                                            <p:strVal val="#ppt_y"/>
                                          </p:val>
                                        </p:tav>
                                        <p:tav tm="100000">
                                          <p:val>
                                            <p:strVal val="#ppt_y"/>
                                          </p:val>
                                        </p:tav>
                                      </p:tavLst>
                                    </p:anim>
                                  </p:childTnLst>
                                </p:cTn>
                              </p:par>
                            </p:childTnLst>
                          </p:cTn>
                        </p:par>
                        <p:par>
                          <p:cTn id="46" fill="hold">
                            <p:stCondLst>
                              <p:cond delay="1500"/>
                            </p:stCondLst>
                            <p:childTnLst>
                              <p:par>
                                <p:cTn id="47" presetID="22" presetClass="entr" presetSubtype="8" fill="hold"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left)">
                                      <p:cBhvr>
                                        <p:cTn id="53" dur="5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2" fill="hold" nodeType="clickEffect">
                                  <p:stCondLst>
                                    <p:cond delay="0"/>
                                  </p:stCondLst>
                                  <p:childTnLst>
                                    <p:animEffect transition="out" filter="wipe(right)">
                                      <p:cBhvr>
                                        <p:cTn id="57" dur="500"/>
                                        <p:tgtEl>
                                          <p:spTgt spid="14"/>
                                        </p:tgtEl>
                                      </p:cBhvr>
                                    </p:animEffect>
                                    <p:set>
                                      <p:cBhvr>
                                        <p:cTn id="58" dur="1" fill="hold">
                                          <p:stCondLst>
                                            <p:cond delay="499"/>
                                          </p:stCondLst>
                                        </p:cTn>
                                        <p:tgtEl>
                                          <p:spTgt spid="14"/>
                                        </p:tgtEl>
                                        <p:attrNameLst>
                                          <p:attrName>style.visibility</p:attrName>
                                        </p:attrNameLst>
                                      </p:cBhvr>
                                      <p:to>
                                        <p:strVal val="hidden"/>
                                      </p:to>
                                    </p:set>
                                  </p:childTnLst>
                                </p:cTn>
                              </p:par>
                            </p:childTnLst>
                          </p:cTn>
                        </p:par>
                        <p:par>
                          <p:cTn id="59" fill="hold">
                            <p:stCondLst>
                              <p:cond delay="500"/>
                            </p:stCondLst>
                            <p:childTnLst>
                              <p:par>
                                <p:cTn id="60" presetID="2" presetClass="exit" presetSubtype="8" fill="hold" grpId="1" nodeType="afterEffect">
                                  <p:stCondLst>
                                    <p:cond delay="0"/>
                                  </p:stCondLst>
                                  <p:childTnLst>
                                    <p:anim calcmode="lin" valueType="num">
                                      <p:cBhvr additive="base">
                                        <p:cTn id="61" dur="500"/>
                                        <p:tgtEl>
                                          <p:spTgt spid="13"/>
                                        </p:tgtEl>
                                        <p:attrNameLst>
                                          <p:attrName>ppt_x</p:attrName>
                                        </p:attrNameLst>
                                      </p:cBhvr>
                                      <p:tavLst>
                                        <p:tav tm="0">
                                          <p:val>
                                            <p:strVal val="ppt_x"/>
                                          </p:val>
                                        </p:tav>
                                        <p:tav tm="100000">
                                          <p:val>
                                            <p:strVal val="0-ppt_w/2"/>
                                          </p:val>
                                        </p:tav>
                                      </p:tavLst>
                                    </p:anim>
                                    <p:anim calcmode="lin" valueType="num">
                                      <p:cBhvr additive="base">
                                        <p:cTn id="62" dur="500"/>
                                        <p:tgtEl>
                                          <p:spTgt spid="13"/>
                                        </p:tgtEl>
                                        <p:attrNameLst>
                                          <p:attrName>ppt_y</p:attrName>
                                        </p:attrNameLst>
                                      </p:cBhvr>
                                      <p:tavLst>
                                        <p:tav tm="0">
                                          <p:val>
                                            <p:strVal val="ppt_y"/>
                                          </p:val>
                                        </p:tav>
                                        <p:tav tm="100000">
                                          <p:val>
                                            <p:strVal val="ppt_y"/>
                                          </p:val>
                                        </p:tav>
                                      </p:tavLst>
                                    </p:anim>
                                    <p:set>
                                      <p:cBhvr>
                                        <p:cTn id="63" dur="1" fill="hold">
                                          <p:stCondLst>
                                            <p:cond delay="499"/>
                                          </p:stCondLst>
                                        </p:cTn>
                                        <p:tgtEl>
                                          <p:spTgt spid="13"/>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childTnLst>
                          </p:cTn>
                        </p:par>
                        <p:par>
                          <p:cTn id="70" fill="hold">
                            <p:stCondLst>
                              <p:cond delay="1500"/>
                            </p:stCondLst>
                            <p:childTnLst>
                              <p:par>
                                <p:cTn id="71" presetID="26" presetClass="emph" presetSubtype="0" fill="hold" grpId="1" nodeType="afterEffect">
                                  <p:stCondLst>
                                    <p:cond delay="0"/>
                                  </p:stCondLst>
                                  <p:childTnLst>
                                    <p:animEffect transition="out" filter="fade">
                                      <p:cBhvr>
                                        <p:cTn id="72" dur="500" tmFilter="0, 0; .2, .5; .8, .5; 1, 0"/>
                                        <p:tgtEl>
                                          <p:spTgt spid="20"/>
                                        </p:tgtEl>
                                      </p:cBhvr>
                                    </p:animEffect>
                                    <p:animScale>
                                      <p:cBhvr>
                                        <p:cTn id="73" dur="25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13" grpId="0" animBg="1"/>
      <p:bldP spid="13" grpId="1" animBg="1"/>
      <p:bldP spid="20" grpId="0" animBg="1"/>
      <p:bldP spid="20" grpId="1" animBg="1"/>
      <p:bldP spid="15" grpId="0" animBg="1"/>
      <p:bldP spid="1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6F80EE-B1CA-41AA-93C2-62D4F7CCD8A7}"/>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pic>
        <p:nvPicPr>
          <p:cNvPr id="6" name="Picture 5">
            <a:extLst>
              <a:ext uri="{FF2B5EF4-FFF2-40B4-BE49-F238E27FC236}">
                <a16:creationId xmlns:a16="http://schemas.microsoft.com/office/drawing/2014/main" id="{8CD1B443-F729-4FC4-8765-9C475B9B5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7099" y="427291"/>
            <a:ext cx="6787372" cy="6402326"/>
          </a:xfrm>
          <a:prstGeom prst="rect">
            <a:avLst/>
          </a:prstGeom>
        </p:spPr>
      </p:pic>
      <p:sp>
        <p:nvSpPr>
          <p:cNvPr id="7" name="TextBox 6">
            <a:extLst>
              <a:ext uri="{FF2B5EF4-FFF2-40B4-BE49-F238E27FC236}">
                <a16:creationId xmlns:a16="http://schemas.microsoft.com/office/drawing/2014/main" id="{35B8B73D-6A51-48AD-9C3E-07A6D271B618}"/>
              </a:ext>
            </a:extLst>
          </p:cNvPr>
          <p:cNvSpPr txBox="1"/>
          <p:nvPr/>
        </p:nvSpPr>
        <p:spPr>
          <a:xfrm>
            <a:off x="3609172" y="1061488"/>
            <a:ext cx="2461189"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Enter your password</a:t>
            </a:r>
            <a:endParaRPr lang="en-GB" sz="2000" dirty="0"/>
          </a:p>
        </p:txBody>
      </p:sp>
      <p:cxnSp>
        <p:nvCxnSpPr>
          <p:cNvPr id="8" name="Straight Arrow Connector 7">
            <a:extLst>
              <a:ext uri="{FF2B5EF4-FFF2-40B4-BE49-F238E27FC236}">
                <a16:creationId xmlns:a16="http://schemas.microsoft.com/office/drawing/2014/main" id="{82F0FBA1-901F-47A8-B826-7E2ACE3A0EAC}"/>
              </a:ext>
            </a:extLst>
          </p:cNvPr>
          <p:cNvCxnSpPr>
            <a:cxnSpLocks/>
            <a:stCxn id="7" idx="3"/>
          </p:cNvCxnSpPr>
          <p:nvPr/>
        </p:nvCxnSpPr>
        <p:spPr>
          <a:xfrm>
            <a:off x="6070361" y="1261543"/>
            <a:ext cx="1230594" cy="20908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CD4F359-8709-4763-9F83-716A9830B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2053" y="3379861"/>
            <a:ext cx="2971428" cy="380952"/>
          </a:xfrm>
          <a:prstGeom prst="rect">
            <a:avLst/>
          </a:prstGeom>
          <a:solidFill>
            <a:schemeClr val="accent2">
              <a:lumMod val="20000"/>
              <a:lumOff val="80000"/>
            </a:schemeClr>
          </a:solidFill>
          <a:ln w="19050">
            <a:solidFill>
              <a:schemeClr val="accent2"/>
            </a:solidFill>
          </a:ln>
        </p:spPr>
      </p:pic>
      <p:sp>
        <p:nvSpPr>
          <p:cNvPr id="13" name="TextBox 12">
            <a:extLst>
              <a:ext uri="{FF2B5EF4-FFF2-40B4-BE49-F238E27FC236}">
                <a16:creationId xmlns:a16="http://schemas.microsoft.com/office/drawing/2014/main" id="{8A192887-4C3F-4A1B-94EF-E87948D73D59}"/>
              </a:ext>
            </a:extLst>
          </p:cNvPr>
          <p:cNvSpPr txBox="1"/>
          <p:nvPr/>
        </p:nvSpPr>
        <p:spPr>
          <a:xfrm>
            <a:off x="9413002" y="2908617"/>
            <a:ext cx="2570866" cy="132343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If you have forgotten your password, then you can reset it by clicking here.</a:t>
            </a:r>
            <a:endParaRPr lang="en-GB" sz="2000" dirty="0"/>
          </a:p>
        </p:txBody>
      </p:sp>
      <p:cxnSp>
        <p:nvCxnSpPr>
          <p:cNvPr id="14" name="Straight Arrow Connector 13">
            <a:extLst>
              <a:ext uri="{FF2B5EF4-FFF2-40B4-BE49-F238E27FC236}">
                <a16:creationId xmlns:a16="http://schemas.microsoft.com/office/drawing/2014/main" id="{813CBE44-DD46-43F5-AA7D-E9358ADAE0AF}"/>
              </a:ext>
            </a:extLst>
          </p:cNvPr>
          <p:cNvCxnSpPr>
            <a:cxnSpLocks/>
            <a:stCxn id="13" idx="1"/>
          </p:cNvCxnSpPr>
          <p:nvPr/>
        </p:nvCxnSpPr>
        <p:spPr>
          <a:xfrm flipH="1">
            <a:off x="7845040" y="3570337"/>
            <a:ext cx="1567962" cy="5401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F047A41-8FED-43BB-9C52-B2008D6F0F4A}"/>
              </a:ext>
            </a:extLst>
          </p:cNvPr>
          <p:cNvSpPr txBox="1"/>
          <p:nvPr/>
        </p:nvSpPr>
        <p:spPr>
          <a:xfrm>
            <a:off x="470019" y="4395424"/>
            <a:ext cx="4644641" cy="132343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If you want to sign in with a different account you can click here or just click back arrow beside the email address listed above.</a:t>
            </a:r>
            <a:endParaRPr lang="en-GB" sz="2000" dirty="0"/>
          </a:p>
        </p:txBody>
      </p:sp>
      <p:cxnSp>
        <p:nvCxnSpPr>
          <p:cNvPr id="17" name="Straight Arrow Connector 16">
            <a:extLst>
              <a:ext uri="{FF2B5EF4-FFF2-40B4-BE49-F238E27FC236}">
                <a16:creationId xmlns:a16="http://schemas.microsoft.com/office/drawing/2014/main" id="{73DB16CA-E164-4D6E-9BC9-3ADD702EC69B}"/>
              </a:ext>
            </a:extLst>
          </p:cNvPr>
          <p:cNvCxnSpPr>
            <a:cxnSpLocks/>
            <a:stCxn id="16" idx="3"/>
          </p:cNvCxnSpPr>
          <p:nvPr/>
        </p:nvCxnSpPr>
        <p:spPr>
          <a:xfrm flipV="1">
            <a:off x="5114660" y="4582698"/>
            <a:ext cx="1175045" cy="4744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F8A6364-F0BB-46D3-9D8D-5BA66FC49448}"/>
              </a:ext>
            </a:extLst>
          </p:cNvPr>
          <p:cNvSpPr txBox="1"/>
          <p:nvPr/>
        </p:nvSpPr>
        <p:spPr>
          <a:xfrm>
            <a:off x="6981914" y="5798899"/>
            <a:ext cx="1740495"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Click on </a:t>
            </a:r>
            <a:r>
              <a:rPr lang="en-CA" sz="2000" b="1" dirty="0"/>
              <a:t>Sign in</a:t>
            </a:r>
            <a:endParaRPr lang="en-GB" sz="2000" b="1" dirty="0"/>
          </a:p>
        </p:txBody>
      </p:sp>
      <p:cxnSp>
        <p:nvCxnSpPr>
          <p:cNvPr id="20" name="Straight Arrow Connector 19">
            <a:extLst>
              <a:ext uri="{FF2B5EF4-FFF2-40B4-BE49-F238E27FC236}">
                <a16:creationId xmlns:a16="http://schemas.microsoft.com/office/drawing/2014/main" id="{E16D8AB0-226D-4F77-8D29-762DA12DE166}"/>
              </a:ext>
            </a:extLst>
          </p:cNvPr>
          <p:cNvCxnSpPr>
            <a:cxnSpLocks/>
            <a:stCxn id="19" idx="3"/>
          </p:cNvCxnSpPr>
          <p:nvPr/>
        </p:nvCxnSpPr>
        <p:spPr>
          <a:xfrm flipV="1">
            <a:off x="8722409" y="5168291"/>
            <a:ext cx="1011251" cy="8306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827072B0-E9CE-45A4-AFC5-2910580603FE}"/>
              </a:ext>
            </a:extLst>
          </p:cNvPr>
          <p:cNvGrpSpPr/>
          <p:nvPr/>
        </p:nvGrpSpPr>
        <p:grpSpPr>
          <a:xfrm>
            <a:off x="11122160" y="0"/>
            <a:ext cx="982311" cy="307777"/>
            <a:chOff x="10487026" y="0"/>
            <a:chExt cx="510161" cy="307777"/>
          </a:xfrm>
        </p:grpSpPr>
        <p:sp>
          <p:nvSpPr>
            <p:cNvPr id="24" name="TextBox 23">
              <a:extLst>
                <a:ext uri="{FF2B5EF4-FFF2-40B4-BE49-F238E27FC236}">
                  <a16:creationId xmlns:a16="http://schemas.microsoft.com/office/drawing/2014/main" id="{3D932B2A-8919-42C1-BB5C-47E64385A9C0}"/>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25" name="TextBox 24">
              <a:extLst>
                <a:ext uri="{FF2B5EF4-FFF2-40B4-BE49-F238E27FC236}">
                  <a16:creationId xmlns:a16="http://schemas.microsoft.com/office/drawing/2014/main" id="{BE7CF02D-144B-42BF-BEBA-DE4266A35F2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19</a:t>
              </a:fld>
              <a:r>
                <a:rPr lang="en-CA" sz="1400" dirty="0"/>
                <a:t> </a:t>
              </a:r>
              <a:endParaRPr lang="en-GB" sz="1400" dirty="0"/>
            </a:p>
          </p:txBody>
        </p:sp>
      </p:grpSp>
      <p:cxnSp>
        <p:nvCxnSpPr>
          <p:cNvPr id="18" name="Straight Arrow Connector 17">
            <a:extLst>
              <a:ext uri="{FF2B5EF4-FFF2-40B4-BE49-F238E27FC236}">
                <a16:creationId xmlns:a16="http://schemas.microsoft.com/office/drawing/2014/main" id="{F61096CE-137B-44E2-9285-B77F82AD659D}"/>
              </a:ext>
            </a:extLst>
          </p:cNvPr>
          <p:cNvCxnSpPr>
            <a:cxnSpLocks/>
            <a:stCxn id="16" idx="3"/>
          </p:cNvCxnSpPr>
          <p:nvPr/>
        </p:nvCxnSpPr>
        <p:spPr>
          <a:xfrm flipV="1">
            <a:off x="5114660" y="2691925"/>
            <a:ext cx="1407393" cy="23652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02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nodeType="clickEffect">
                                  <p:stCondLst>
                                    <p:cond delay="0"/>
                                  </p:stCondLst>
                                  <p:childTnLst>
                                    <p:animEffect transition="out" filter="wipe(right)">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par>
                          <p:cTn id="22" fill="hold">
                            <p:stCondLst>
                              <p:cond delay="500"/>
                            </p:stCondLst>
                            <p:childTnLst>
                              <p:par>
                                <p:cTn id="23" presetID="2" presetClass="exit" presetSubtype="8" fill="hold" grpId="1" nodeType="after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0-ppt_w/2"/>
                                          </p:val>
                                        </p:tav>
                                      </p:tavLst>
                                    </p:anim>
                                    <p:anim calcmode="lin" valueType="num">
                                      <p:cBhvr additive="base">
                                        <p:cTn id="25" dur="500"/>
                                        <p:tgtEl>
                                          <p:spTgt spid="7"/>
                                        </p:tgtEl>
                                        <p:attrNameLst>
                                          <p:attrName>ppt_y</p:attrName>
                                        </p:attrNameLst>
                                      </p:cBhvr>
                                      <p:tavLst>
                                        <p:tav tm="0">
                                          <p:val>
                                            <p:strVal val="ppt_y"/>
                                          </p:val>
                                        </p:tav>
                                        <p:tav tm="100000">
                                          <p:val>
                                            <p:strVal val="ppt_y"/>
                                          </p:val>
                                        </p:tav>
                                      </p:tavLst>
                                    </p:anim>
                                    <p:set>
                                      <p:cBhvr>
                                        <p:cTn id="26" dur="1" fill="hold">
                                          <p:stCondLst>
                                            <p:cond delay="499"/>
                                          </p:stCondLst>
                                        </p:cTn>
                                        <p:tgtEl>
                                          <p:spTgt spid="7"/>
                                        </p:tgtEl>
                                        <p:attrNameLst>
                                          <p:attrName>style.visibility</p:attrName>
                                        </p:attrNameLst>
                                      </p:cBhvr>
                                      <p:to>
                                        <p:strVal val="hidden"/>
                                      </p:to>
                                    </p:set>
                                  </p:childTnLst>
                                </p:cTn>
                              </p:par>
                            </p:childTnLst>
                          </p:cTn>
                        </p:par>
                        <p:par>
                          <p:cTn id="27" fill="hold">
                            <p:stCondLst>
                              <p:cond delay="1000"/>
                            </p:stCondLst>
                            <p:childTnLst>
                              <p:par>
                                <p:cTn id="28" presetID="2" presetClass="entr" presetSubtype="2"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1+#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par>
                          <p:cTn id="32" fill="hold">
                            <p:stCondLst>
                              <p:cond delay="1500"/>
                            </p:stCondLst>
                            <p:childTnLst>
                              <p:par>
                                <p:cTn id="33" presetID="22" presetClass="entr" presetSubtype="2"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right)">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8" fill="hold" nodeType="clickEffect">
                                  <p:stCondLst>
                                    <p:cond delay="0"/>
                                  </p:stCondLst>
                                  <p:childTnLst>
                                    <p:animEffect transition="out" filter="wipe(left)">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par>
                          <p:cTn id="41" fill="hold">
                            <p:stCondLst>
                              <p:cond delay="500"/>
                            </p:stCondLst>
                            <p:childTnLst>
                              <p:par>
                                <p:cTn id="42" presetID="2" presetClass="exit" presetSubtype="2" fill="hold" grpId="1" nodeType="afterEffect">
                                  <p:stCondLst>
                                    <p:cond delay="0"/>
                                  </p:stCondLst>
                                  <p:childTnLst>
                                    <p:anim calcmode="lin" valueType="num">
                                      <p:cBhvr additive="base">
                                        <p:cTn id="43" dur="500"/>
                                        <p:tgtEl>
                                          <p:spTgt spid="13"/>
                                        </p:tgtEl>
                                        <p:attrNameLst>
                                          <p:attrName>ppt_x</p:attrName>
                                        </p:attrNameLst>
                                      </p:cBhvr>
                                      <p:tavLst>
                                        <p:tav tm="0">
                                          <p:val>
                                            <p:strVal val="ppt_x"/>
                                          </p:val>
                                        </p:tav>
                                        <p:tav tm="100000">
                                          <p:val>
                                            <p:strVal val="1+ppt_w/2"/>
                                          </p:val>
                                        </p:tav>
                                      </p:tavLst>
                                    </p:anim>
                                    <p:anim calcmode="lin" valueType="num">
                                      <p:cBhvr additive="base">
                                        <p:cTn id="44" dur="500"/>
                                        <p:tgtEl>
                                          <p:spTgt spid="13"/>
                                        </p:tgtEl>
                                        <p:attrNameLst>
                                          <p:attrName>ppt_y</p:attrName>
                                        </p:attrNameLst>
                                      </p:cBhvr>
                                      <p:tavLst>
                                        <p:tav tm="0">
                                          <p:val>
                                            <p:strVal val="ppt_y"/>
                                          </p:val>
                                        </p:tav>
                                        <p:tav tm="100000">
                                          <p:val>
                                            <p:strVal val="ppt_y"/>
                                          </p:val>
                                        </p:tav>
                                      </p:tavLst>
                                    </p:anim>
                                    <p:set>
                                      <p:cBhvr>
                                        <p:cTn id="45" dur="1" fill="hold">
                                          <p:stCondLst>
                                            <p:cond delay="499"/>
                                          </p:stCondLst>
                                        </p:cTn>
                                        <p:tgtEl>
                                          <p:spTgt spid="13"/>
                                        </p:tgtEl>
                                        <p:attrNameLst>
                                          <p:attrName>style.visibility</p:attrName>
                                        </p:attrNameLst>
                                      </p:cBhvr>
                                      <p:to>
                                        <p:strVal val="hidden"/>
                                      </p:to>
                                    </p:set>
                                  </p:childTnLst>
                                </p:cTn>
                              </p:par>
                            </p:childTnLst>
                          </p:cTn>
                        </p:par>
                        <p:par>
                          <p:cTn id="46" fill="hold">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0-#ppt_w/2"/>
                                          </p:val>
                                        </p:tav>
                                        <p:tav tm="100000">
                                          <p:val>
                                            <p:strVal val="#ppt_x"/>
                                          </p:val>
                                        </p:tav>
                                      </p:tavLst>
                                    </p:anim>
                                    <p:anim calcmode="lin" valueType="num">
                                      <p:cBhvr additive="base">
                                        <p:cTn id="50" dur="500" fill="hold"/>
                                        <p:tgtEl>
                                          <p:spTgt spid="16"/>
                                        </p:tgtEl>
                                        <p:attrNameLst>
                                          <p:attrName>ppt_y</p:attrName>
                                        </p:attrNameLst>
                                      </p:cBhvr>
                                      <p:tavLst>
                                        <p:tav tm="0">
                                          <p:val>
                                            <p:strVal val="#ppt_y"/>
                                          </p:val>
                                        </p:tav>
                                        <p:tav tm="100000">
                                          <p:val>
                                            <p:strVal val="#ppt_y"/>
                                          </p:val>
                                        </p:tav>
                                      </p:tavLst>
                                    </p:anim>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par>
                                <p:cTn id="55" presetID="22" presetClass="entr" presetSubtype="8"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xit" presetSubtype="2" fill="hold" nodeType="clickEffect">
                                  <p:stCondLst>
                                    <p:cond delay="0"/>
                                  </p:stCondLst>
                                  <p:childTnLst>
                                    <p:animEffect transition="out" filter="wipe(right)">
                                      <p:cBhvr>
                                        <p:cTn id="61" dur="500"/>
                                        <p:tgtEl>
                                          <p:spTgt spid="18"/>
                                        </p:tgtEl>
                                      </p:cBhvr>
                                    </p:animEffect>
                                    <p:set>
                                      <p:cBhvr>
                                        <p:cTn id="62" dur="1" fill="hold">
                                          <p:stCondLst>
                                            <p:cond delay="499"/>
                                          </p:stCondLst>
                                        </p:cTn>
                                        <p:tgtEl>
                                          <p:spTgt spid="18"/>
                                        </p:tgtEl>
                                        <p:attrNameLst>
                                          <p:attrName>style.visibility</p:attrName>
                                        </p:attrNameLst>
                                      </p:cBhvr>
                                      <p:to>
                                        <p:strVal val="hidden"/>
                                      </p:to>
                                    </p:set>
                                  </p:childTnLst>
                                </p:cTn>
                              </p:par>
                              <p:par>
                                <p:cTn id="63" presetID="22" presetClass="exit" presetSubtype="2" fill="hold" nodeType="withEffect">
                                  <p:stCondLst>
                                    <p:cond delay="0"/>
                                  </p:stCondLst>
                                  <p:childTnLst>
                                    <p:animEffect transition="out" filter="wipe(right)">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childTnLst>
                          </p:cTn>
                        </p:par>
                        <p:par>
                          <p:cTn id="66" fill="hold">
                            <p:stCondLst>
                              <p:cond delay="500"/>
                            </p:stCondLst>
                            <p:childTnLst>
                              <p:par>
                                <p:cTn id="67" presetID="2" presetClass="exit" presetSubtype="8" fill="hold" grpId="1" nodeType="afterEffect">
                                  <p:stCondLst>
                                    <p:cond delay="0"/>
                                  </p:stCondLst>
                                  <p:childTnLst>
                                    <p:anim calcmode="lin" valueType="num">
                                      <p:cBhvr additive="base">
                                        <p:cTn id="68" dur="500"/>
                                        <p:tgtEl>
                                          <p:spTgt spid="16"/>
                                        </p:tgtEl>
                                        <p:attrNameLst>
                                          <p:attrName>ppt_x</p:attrName>
                                        </p:attrNameLst>
                                      </p:cBhvr>
                                      <p:tavLst>
                                        <p:tav tm="0">
                                          <p:val>
                                            <p:strVal val="ppt_x"/>
                                          </p:val>
                                        </p:tav>
                                        <p:tav tm="100000">
                                          <p:val>
                                            <p:strVal val="0-ppt_w/2"/>
                                          </p:val>
                                        </p:tav>
                                      </p:tavLst>
                                    </p:anim>
                                    <p:anim calcmode="lin" valueType="num">
                                      <p:cBhvr additive="base">
                                        <p:cTn id="69" dur="500"/>
                                        <p:tgtEl>
                                          <p:spTgt spid="16"/>
                                        </p:tgtEl>
                                        <p:attrNameLst>
                                          <p:attrName>ppt_y</p:attrName>
                                        </p:attrNameLst>
                                      </p:cBhvr>
                                      <p:tavLst>
                                        <p:tav tm="0">
                                          <p:val>
                                            <p:strVal val="ppt_y"/>
                                          </p:val>
                                        </p:tav>
                                        <p:tav tm="100000">
                                          <p:val>
                                            <p:strVal val="ppt_y"/>
                                          </p:val>
                                        </p:tav>
                                      </p:tavLst>
                                    </p:anim>
                                    <p:set>
                                      <p:cBhvr>
                                        <p:cTn id="70" dur="1" fill="hold">
                                          <p:stCondLst>
                                            <p:cond delay="499"/>
                                          </p:stCondLst>
                                        </p:cTn>
                                        <p:tgtEl>
                                          <p:spTgt spid="16"/>
                                        </p:tgtEl>
                                        <p:attrNameLst>
                                          <p:attrName>style.visibility</p:attrName>
                                        </p:attrNameLst>
                                      </p:cBhvr>
                                      <p:to>
                                        <p:strVal val="hidden"/>
                                      </p:to>
                                    </p:set>
                                  </p:childTnLst>
                                </p:cTn>
                              </p:par>
                            </p:childTnLst>
                          </p:cTn>
                        </p:par>
                        <p:par>
                          <p:cTn id="71" fill="hold">
                            <p:stCondLst>
                              <p:cond delay="1000"/>
                            </p:stCondLst>
                            <p:childTnLst>
                              <p:par>
                                <p:cTn id="72" presetID="2" presetClass="entr" presetSubtype="8"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0-#ppt_w/2"/>
                                          </p:val>
                                        </p:tav>
                                        <p:tav tm="100000">
                                          <p:val>
                                            <p:strVal val="#ppt_x"/>
                                          </p:val>
                                        </p:tav>
                                      </p:tavLst>
                                    </p:anim>
                                    <p:anim calcmode="lin" valueType="num">
                                      <p:cBhvr additive="base">
                                        <p:cTn id="75" dur="500" fill="hold"/>
                                        <p:tgtEl>
                                          <p:spTgt spid="19"/>
                                        </p:tgtEl>
                                        <p:attrNameLst>
                                          <p:attrName>ppt_y</p:attrName>
                                        </p:attrNameLst>
                                      </p:cBhvr>
                                      <p:tavLst>
                                        <p:tav tm="0">
                                          <p:val>
                                            <p:strVal val="#ppt_y"/>
                                          </p:val>
                                        </p:tav>
                                        <p:tav tm="100000">
                                          <p:val>
                                            <p:strVal val="#ppt_y"/>
                                          </p:val>
                                        </p:tav>
                                      </p:tavLst>
                                    </p:anim>
                                  </p:childTnLst>
                                </p:cTn>
                              </p:par>
                            </p:childTnLst>
                          </p:cTn>
                        </p:par>
                        <p:par>
                          <p:cTn id="76" fill="hold">
                            <p:stCondLst>
                              <p:cond delay="1500"/>
                            </p:stCondLst>
                            <p:childTnLst>
                              <p:par>
                                <p:cTn id="77" presetID="22" presetClass="entr" presetSubtype="8" fill="hold"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left)">
                                      <p:cBhvr>
                                        <p:cTn id="79" dur="500"/>
                                        <p:tgtEl>
                                          <p:spTgt spid="20"/>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xit" presetSubtype="2" fill="hold" nodeType="clickEffect">
                                  <p:stCondLst>
                                    <p:cond delay="0"/>
                                  </p:stCondLst>
                                  <p:childTnLst>
                                    <p:animEffect transition="out" filter="wipe(right)">
                                      <p:cBhvr>
                                        <p:cTn id="83" dur="500"/>
                                        <p:tgtEl>
                                          <p:spTgt spid="20"/>
                                        </p:tgtEl>
                                      </p:cBhvr>
                                    </p:animEffect>
                                    <p:set>
                                      <p:cBhvr>
                                        <p:cTn id="84" dur="1" fill="hold">
                                          <p:stCondLst>
                                            <p:cond delay="499"/>
                                          </p:stCondLst>
                                        </p:cTn>
                                        <p:tgtEl>
                                          <p:spTgt spid="20"/>
                                        </p:tgtEl>
                                        <p:attrNameLst>
                                          <p:attrName>style.visibility</p:attrName>
                                        </p:attrNameLst>
                                      </p:cBhvr>
                                      <p:to>
                                        <p:strVal val="hidden"/>
                                      </p:to>
                                    </p:set>
                                  </p:childTnLst>
                                </p:cTn>
                              </p:par>
                            </p:childTnLst>
                          </p:cTn>
                        </p:par>
                        <p:par>
                          <p:cTn id="85" fill="hold">
                            <p:stCondLst>
                              <p:cond delay="500"/>
                            </p:stCondLst>
                            <p:childTnLst>
                              <p:par>
                                <p:cTn id="86" presetID="2" presetClass="exit" presetSubtype="8" fill="hold" grpId="1" nodeType="afterEffect">
                                  <p:stCondLst>
                                    <p:cond delay="0"/>
                                  </p:stCondLst>
                                  <p:childTnLst>
                                    <p:anim calcmode="lin" valueType="num">
                                      <p:cBhvr additive="base">
                                        <p:cTn id="87" dur="500"/>
                                        <p:tgtEl>
                                          <p:spTgt spid="19"/>
                                        </p:tgtEl>
                                        <p:attrNameLst>
                                          <p:attrName>ppt_x</p:attrName>
                                        </p:attrNameLst>
                                      </p:cBhvr>
                                      <p:tavLst>
                                        <p:tav tm="0">
                                          <p:val>
                                            <p:strVal val="ppt_x"/>
                                          </p:val>
                                        </p:tav>
                                        <p:tav tm="100000">
                                          <p:val>
                                            <p:strVal val="0-ppt_w/2"/>
                                          </p:val>
                                        </p:tav>
                                      </p:tavLst>
                                    </p:anim>
                                    <p:anim calcmode="lin" valueType="num">
                                      <p:cBhvr additive="base">
                                        <p:cTn id="88" dur="500"/>
                                        <p:tgtEl>
                                          <p:spTgt spid="19"/>
                                        </p:tgtEl>
                                        <p:attrNameLst>
                                          <p:attrName>ppt_y</p:attrName>
                                        </p:attrNameLst>
                                      </p:cBhvr>
                                      <p:tavLst>
                                        <p:tav tm="0">
                                          <p:val>
                                            <p:strVal val="ppt_y"/>
                                          </p:val>
                                        </p:tav>
                                        <p:tav tm="100000">
                                          <p:val>
                                            <p:strVal val="ppt_y"/>
                                          </p:val>
                                        </p:tav>
                                      </p:tavLst>
                                    </p:anim>
                                    <p:set>
                                      <p:cBhvr>
                                        <p:cTn id="89"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3" grpId="0" animBg="1"/>
      <p:bldP spid="13" grpId="1" animBg="1"/>
      <p:bldP spid="16" grpId="0" animBg="1"/>
      <p:bldP spid="16" grpId="1" animBg="1"/>
      <p:bldP spid="19" grpId="0" animBg="1"/>
      <p:bldP spid="1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2000"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2" y="1410790"/>
            <a:ext cx="1196557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1(306)953-5008</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1"/>
            <a:ext cx="12191496" cy="1536128"/>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91" y="5840031"/>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8" fill="hold" grpId="1" nodeType="clickEffect">
                                  <p:stCondLst>
                                    <p:cond delay="0"/>
                                  </p:stCondLst>
                                  <p:childTnLst>
                                    <p:anim calcmode="lin" valueType="num">
                                      <p:cBhvr additive="base">
                                        <p:cTn id="24" dur="500"/>
                                        <p:tgtEl>
                                          <p:spTgt spid="2"/>
                                        </p:tgtEl>
                                        <p:attrNameLst>
                                          <p:attrName>ppt_x</p:attrName>
                                        </p:attrNameLst>
                                      </p:cBhvr>
                                      <p:tavLst>
                                        <p:tav tm="0">
                                          <p:val>
                                            <p:strVal val="ppt_x"/>
                                          </p:val>
                                        </p:tav>
                                        <p:tav tm="100000">
                                          <p:val>
                                            <p:strVal val="0-ppt_w/2"/>
                                          </p:val>
                                        </p:tav>
                                      </p:tavLst>
                                    </p:anim>
                                    <p:anim calcmode="lin" valueType="num">
                                      <p:cBhvr additive="base">
                                        <p:cTn id="25" dur="500"/>
                                        <p:tgtEl>
                                          <p:spTgt spid="2"/>
                                        </p:tgtEl>
                                        <p:attrNameLst>
                                          <p:attrName>ppt_y</p:attrName>
                                        </p:attrNameLst>
                                      </p:cBhvr>
                                      <p:tavLst>
                                        <p:tav tm="0">
                                          <p:val>
                                            <p:strVal val="ppt_y"/>
                                          </p:val>
                                        </p:tav>
                                        <p:tav tm="100000">
                                          <p:val>
                                            <p:strVal val="ppt_y"/>
                                          </p:val>
                                        </p:tav>
                                      </p:tavLst>
                                    </p:anim>
                                    <p:set>
                                      <p:cBhvr>
                                        <p:cTn id="26" dur="1" fill="hold">
                                          <p:stCondLst>
                                            <p:cond delay="499"/>
                                          </p:stCondLst>
                                        </p:cTn>
                                        <p:tgtEl>
                                          <p:spTgt spid="2"/>
                                        </p:tgtEl>
                                        <p:attrNameLst>
                                          <p:attrName>style.visibility</p:attrName>
                                        </p:attrNameLst>
                                      </p:cBhvr>
                                      <p:to>
                                        <p:strVal val="hidden"/>
                                      </p:to>
                                    </p:set>
                                  </p:childTnLst>
                                </p:cTn>
                              </p:par>
                              <p:par>
                                <p:cTn id="27" presetID="2" presetClass="exit" presetSubtype="2" fill="hold" grpId="1" nodeType="withEffect">
                                  <p:stCondLst>
                                    <p:cond delay="0"/>
                                  </p:stCondLst>
                                  <p:childTnLst>
                                    <p:anim calcmode="lin" valueType="num">
                                      <p:cBhvr additive="base">
                                        <p:cTn id="28" dur="500"/>
                                        <p:tgtEl>
                                          <p:spTgt spid="3"/>
                                        </p:tgtEl>
                                        <p:attrNameLst>
                                          <p:attrName>ppt_x</p:attrName>
                                        </p:attrNameLst>
                                      </p:cBhvr>
                                      <p:tavLst>
                                        <p:tav tm="0">
                                          <p:val>
                                            <p:strVal val="ppt_x"/>
                                          </p:val>
                                        </p:tav>
                                        <p:tav tm="100000">
                                          <p:val>
                                            <p:strVal val="1+ppt_w/2"/>
                                          </p:val>
                                        </p:tav>
                                      </p:tavLst>
                                    </p:anim>
                                    <p:anim calcmode="lin" valueType="num">
                                      <p:cBhvr additive="base">
                                        <p:cTn id="29" dur="500"/>
                                        <p:tgtEl>
                                          <p:spTgt spid="3"/>
                                        </p:tgtEl>
                                        <p:attrNameLst>
                                          <p:attrName>ppt_y</p:attrName>
                                        </p:attrNameLst>
                                      </p:cBhvr>
                                      <p:tavLst>
                                        <p:tav tm="0">
                                          <p:val>
                                            <p:strVal val="ppt_y"/>
                                          </p:val>
                                        </p:tav>
                                        <p:tav tm="100000">
                                          <p:val>
                                            <p:strVal val="ppt_y"/>
                                          </p:val>
                                        </p:tav>
                                      </p:tavLst>
                                    </p:anim>
                                    <p:set>
                                      <p:cBhvr>
                                        <p:cTn id="30" dur="1" fill="hold">
                                          <p:stCondLst>
                                            <p:cond delay="499"/>
                                          </p:stCondLst>
                                        </p:cTn>
                                        <p:tgtEl>
                                          <p:spTgt spid="3"/>
                                        </p:tgtEl>
                                        <p:attrNameLst>
                                          <p:attrName>style.visibility</p:attrName>
                                        </p:attrNameLst>
                                      </p:cBhvr>
                                      <p:to>
                                        <p:strVal val="hidden"/>
                                      </p:to>
                                    </p:set>
                                  </p:childTnLst>
                                </p:cTn>
                              </p:par>
                              <p:par>
                                <p:cTn id="31" presetID="2" presetClass="exit" presetSubtype="8" fill="hold" grpId="1" nodeType="withEffect">
                                  <p:stCondLst>
                                    <p:cond delay="0"/>
                                  </p:stCondLst>
                                  <p:childTnLst>
                                    <p:anim calcmode="lin" valueType="num">
                                      <p:cBhvr additive="base">
                                        <p:cTn id="32" dur="500"/>
                                        <p:tgtEl>
                                          <p:spTgt spid="4"/>
                                        </p:tgtEl>
                                        <p:attrNameLst>
                                          <p:attrName>ppt_x</p:attrName>
                                        </p:attrNameLst>
                                      </p:cBhvr>
                                      <p:tavLst>
                                        <p:tav tm="0">
                                          <p:val>
                                            <p:strVal val="ppt_x"/>
                                          </p:val>
                                        </p:tav>
                                        <p:tav tm="100000">
                                          <p:val>
                                            <p:strVal val="0-ppt_w/2"/>
                                          </p:val>
                                        </p:tav>
                                      </p:tavLst>
                                    </p:anim>
                                    <p:anim calcmode="lin" valueType="num">
                                      <p:cBhvr additive="base">
                                        <p:cTn id="33" dur="500"/>
                                        <p:tgtEl>
                                          <p:spTgt spid="4"/>
                                        </p:tgtEl>
                                        <p:attrNameLst>
                                          <p:attrName>ppt_y</p:attrName>
                                        </p:attrNameLst>
                                      </p:cBhvr>
                                      <p:tavLst>
                                        <p:tav tm="0">
                                          <p:val>
                                            <p:strVal val="ppt_y"/>
                                          </p:val>
                                        </p:tav>
                                        <p:tav tm="100000">
                                          <p:val>
                                            <p:strVal val="ppt_y"/>
                                          </p:val>
                                        </p:tav>
                                      </p:tavLst>
                                    </p:anim>
                                    <p:set>
                                      <p:cBhvr>
                                        <p:cTn id="34" dur="1" fill="hold">
                                          <p:stCondLst>
                                            <p:cond delay="499"/>
                                          </p:stCondLst>
                                        </p:cTn>
                                        <p:tgtEl>
                                          <p:spTgt spid="4"/>
                                        </p:tgtEl>
                                        <p:attrNameLst>
                                          <p:attrName>style.visibility</p:attrName>
                                        </p:attrNameLst>
                                      </p:cBhvr>
                                      <p:to>
                                        <p:strVal val="hidden"/>
                                      </p:to>
                                    </p:set>
                                  </p:childTnLst>
                                </p:cTn>
                              </p:par>
                              <p:par>
                                <p:cTn id="35" presetID="14" presetClass="exit" presetSubtype="10" fill="hold" grpId="1" nodeType="withEffect">
                                  <p:stCondLst>
                                    <p:cond delay="0"/>
                                  </p:stCondLst>
                                  <p:childTnLst>
                                    <p:animEffect transition="out" filter="randombar(horizontal)">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par>
                                <p:cTn id="38" presetID="14" presetClass="exit" presetSubtype="10" fill="hold" nodeType="withEffect">
                                  <p:stCondLst>
                                    <p:cond delay="0"/>
                                  </p:stCondLst>
                                  <p:childTnLst>
                                    <p:animEffect transition="out" filter="randombar(horizontal)">
                                      <p:cBhvr>
                                        <p:cTn id="39" dur="500"/>
                                        <p:tgtEl>
                                          <p:spTgt spid="8"/>
                                        </p:tgtEl>
                                      </p:cBhvr>
                                    </p:animEffect>
                                    <p:set>
                                      <p:cBhvr>
                                        <p:cTn id="40" dur="1" fill="hold">
                                          <p:stCondLst>
                                            <p:cond delay="499"/>
                                          </p:stCondLst>
                                        </p:cTn>
                                        <p:tgtEl>
                                          <p:spTgt spid="8"/>
                                        </p:tgtEl>
                                        <p:attrNameLst>
                                          <p:attrName>style.visibility</p:attrName>
                                        </p:attrNameLst>
                                      </p:cBhvr>
                                      <p:to>
                                        <p:strVal val="hidden"/>
                                      </p:to>
                                    </p:set>
                                  </p:childTnLst>
                                </p:cTn>
                              </p:par>
                              <p:par>
                                <p:cTn id="41" presetID="2" presetClass="exit" presetSubtype="4" fill="hold" nodeType="withEffect">
                                  <p:stCondLst>
                                    <p:cond delay="0"/>
                                  </p:stCondLst>
                                  <p:childTnLst>
                                    <p:anim calcmode="lin" valueType="num">
                                      <p:cBhvr additive="base">
                                        <p:cTn id="42" dur="500"/>
                                        <p:tgtEl>
                                          <p:spTgt spid="14"/>
                                        </p:tgtEl>
                                        <p:attrNameLst>
                                          <p:attrName>ppt_x</p:attrName>
                                        </p:attrNameLst>
                                      </p:cBhvr>
                                      <p:tavLst>
                                        <p:tav tm="0">
                                          <p:val>
                                            <p:strVal val="ppt_x"/>
                                          </p:val>
                                        </p:tav>
                                        <p:tav tm="100000">
                                          <p:val>
                                            <p:strVal val="ppt_x"/>
                                          </p:val>
                                        </p:tav>
                                      </p:tavLst>
                                    </p:anim>
                                    <p:anim calcmode="lin" valueType="num">
                                      <p:cBhvr additive="base">
                                        <p:cTn id="43" dur="500"/>
                                        <p:tgtEl>
                                          <p:spTgt spid="14"/>
                                        </p:tgtEl>
                                        <p:attrNameLst>
                                          <p:attrName>ppt_y</p:attrName>
                                        </p:attrNameLst>
                                      </p:cBhvr>
                                      <p:tavLst>
                                        <p:tav tm="0">
                                          <p:val>
                                            <p:strVal val="ppt_y"/>
                                          </p:val>
                                        </p:tav>
                                        <p:tav tm="100000">
                                          <p:val>
                                            <p:strVal val="1+ppt_h/2"/>
                                          </p:val>
                                        </p:tav>
                                      </p:tavLst>
                                    </p:anim>
                                    <p:set>
                                      <p:cBhvr>
                                        <p:cTn id="44" dur="1" fill="hold">
                                          <p:stCondLst>
                                            <p:cond delay="499"/>
                                          </p:stCondLst>
                                        </p:cTn>
                                        <p:tgtEl>
                                          <p:spTgt spid="14"/>
                                        </p:tgtEl>
                                        <p:attrNameLst>
                                          <p:attrName>style.visibility</p:attrName>
                                        </p:attrNameLst>
                                      </p:cBhvr>
                                      <p:to>
                                        <p:strVal val="hidden"/>
                                      </p:to>
                                    </p:set>
                                  </p:childTnLst>
                                </p:cTn>
                              </p:par>
                              <p:par>
                                <p:cTn id="45" presetID="53" presetClass="exit" presetSubtype="32" fill="hold" grpId="0" nodeType="withEffect">
                                  <p:stCondLst>
                                    <p:cond delay="0"/>
                                  </p:stCondLst>
                                  <p:childTnLst>
                                    <p:anim calcmode="lin" valueType="num">
                                      <p:cBhvr>
                                        <p:cTn id="46" dur="500"/>
                                        <p:tgtEl>
                                          <p:spTgt spid="15"/>
                                        </p:tgtEl>
                                        <p:attrNameLst>
                                          <p:attrName>ppt_w</p:attrName>
                                        </p:attrNameLst>
                                      </p:cBhvr>
                                      <p:tavLst>
                                        <p:tav tm="0">
                                          <p:val>
                                            <p:strVal val="ppt_w"/>
                                          </p:val>
                                        </p:tav>
                                        <p:tav tm="100000">
                                          <p:val>
                                            <p:fltVal val="0"/>
                                          </p:val>
                                        </p:tav>
                                      </p:tavLst>
                                    </p:anim>
                                    <p:anim calcmode="lin" valueType="num">
                                      <p:cBhvr>
                                        <p:cTn id="47" dur="500"/>
                                        <p:tgtEl>
                                          <p:spTgt spid="15"/>
                                        </p:tgtEl>
                                        <p:attrNameLst>
                                          <p:attrName>ppt_h</p:attrName>
                                        </p:attrNameLst>
                                      </p:cBhvr>
                                      <p:tavLst>
                                        <p:tav tm="0">
                                          <p:val>
                                            <p:strVal val="ppt_h"/>
                                          </p:val>
                                        </p:tav>
                                        <p:tav tm="100000">
                                          <p:val>
                                            <p:fltVal val="0"/>
                                          </p:val>
                                        </p:tav>
                                      </p:tavLst>
                                    </p:anim>
                                    <p:animEffect transition="out" filter="fade">
                                      <p:cBhvr>
                                        <p:cTn id="48" dur="500"/>
                                        <p:tgtEl>
                                          <p:spTgt spid="15"/>
                                        </p:tgtEl>
                                      </p:cBhvr>
                                    </p:animEffect>
                                    <p:set>
                                      <p:cBhvr>
                                        <p:cTn id="49"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6" grpId="1" animBg="1"/>
      <p:bldP spid="2" grpId="0"/>
      <p:bldP spid="2" grpId="1"/>
      <p:bldP spid="3" grpId="0"/>
      <p:bldP spid="3" grpId="1"/>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B6FC7-AB93-4ABD-8790-471449F483C0}"/>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grpSp>
        <p:nvGrpSpPr>
          <p:cNvPr id="3" name="Group 2">
            <a:extLst>
              <a:ext uri="{FF2B5EF4-FFF2-40B4-BE49-F238E27FC236}">
                <a16:creationId xmlns:a16="http://schemas.microsoft.com/office/drawing/2014/main" id="{4F78D736-D364-4A3B-B481-21606F955565}"/>
              </a:ext>
            </a:extLst>
          </p:cNvPr>
          <p:cNvGrpSpPr/>
          <p:nvPr/>
        </p:nvGrpSpPr>
        <p:grpSpPr>
          <a:xfrm>
            <a:off x="11209689" y="0"/>
            <a:ext cx="982311" cy="307777"/>
            <a:chOff x="10487026" y="0"/>
            <a:chExt cx="510161" cy="307777"/>
          </a:xfrm>
        </p:grpSpPr>
        <p:sp>
          <p:nvSpPr>
            <p:cNvPr id="4" name="TextBox 3">
              <a:extLst>
                <a:ext uri="{FF2B5EF4-FFF2-40B4-BE49-F238E27FC236}">
                  <a16:creationId xmlns:a16="http://schemas.microsoft.com/office/drawing/2014/main" id="{83E83B6E-FC51-42B0-B655-88A19AE9F2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5" name="TextBox 4">
              <a:extLst>
                <a:ext uri="{FF2B5EF4-FFF2-40B4-BE49-F238E27FC236}">
                  <a16:creationId xmlns:a16="http://schemas.microsoft.com/office/drawing/2014/main" id="{02C6B791-070B-437A-8243-FF5D92E5FFF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20</a:t>
              </a:fld>
              <a:r>
                <a:rPr lang="en-CA" sz="1400" dirty="0"/>
                <a:t> </a:t>
              </a:r>
              <a:endParaRPr lang="en-GB" sz="1400" dirty="0"/>
            </a:p>
          </p:txBody>
        </p:sp>
      </p:grpSp>
      <p:pic>
        <p:nvPicPr>
          <p:cNvPr id="6" name="Picture 5">
            <a:extLst>
              <a:ext uri="{FF2B5EF4-FFF2-40B4-BE49-F238E27FC236}">
                <a16:creationId xmlns:a16="http://schemas.microsoft.com/office/drawing/2014/main" id="{19D1C602-B5D9-499A-B04B-83C2438822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30" y="430663"/>
            <a:ext cx="6773519" cy="6396578"/>
          </a:xfrm>
          <a:prstGeom prst="rect">
            <a:avLst/>
          </a:prstGeom>
        </p:spPr>
      </p:pic>
      <p:sp>
        <p:nvSpPr>
          <p:cNvPr id="9" name="TextBox 8">
            <a:extLst>
              <a:ext uri="{FF2B5EF4-FFF2-40B4-BE49-F238E27FC236}">
                <a16:creationId xmlns:a16="http://schemas.microsoft.com/office/drawing/2014/main" id="{8D7EC581-4115-48EE-B5E7-79CF71F82693}"/>
              </a:ext>
            </a:extLst>
          </p:cNvPr>
          <p:cNvSpPr txBox="1"/>
          <p:nvPr/>
        </p:nvSpPr>
        <p:spPr>
          <a:xfrm>
            <a:off x="504202" y="2694811"/>
            <a:ext cx="4644641" cy="132343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You access this drive by opening your </a:t>
            </a:r>
            <a:r>
              <a:rPr lang="en-CA" sz="2000" b="1" dirty="0"/>
              <a:t>Windows File Explorer</a:t>
            </a:r>
            <a:r>
              <a:rPr lang="en-CA" sz="2000" dirty="0"/>
              <a:t>.  The keyboard shortcut to open the File Explorer is the Windows Key + e</a:t>
            </a:r>
            <a:endParaRPr lang="en-GB" sz="2000" dirty="0"/>
          </a:p>
        </p:txBody>
      </p:sp>
      <p:cxnSp>
        <p:nvCxnSpPr>
          <p:cNvPr id="10" name="Straight Arrow Connector 9">
            <a:extLst>
              <a:ext uri="{FF2B5EF4-FFF2-40B4-BE49-F238E27FC236}">
                <a16:creationId xmlns:a16="http://schemas.microsoft.com/office/drawing/2014/main" id="{EA9EE1A5-FDB9-4E37-91B0-B4AAA4EB24DF}"/>
              </a:ext>
            </a:extLst>
          </p:cNvPr>
          <p:cNvCxnSpPr>
            <a:cxnSpLocks/>
            <a:stCxn id="9" idx="3"/>
          </p:cNvCxnSpPr>
          <p:nvPr/>
        </p:nvCxnSpPr>
        <p:spPr>
          <a:xfrm>
            <a:off x="5148843" y="3356531"/>
            <a:ext cx="576839" cy="23264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463B83A-AFAA-47A1-9B5E-63284C3011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4018" y="3628952"/>
            <a:ext cx="1747965" cy="1496821"/>
          </a:xfrm>
          <a:prstGeom prst="rect">
            <a:avLst/>
          </a:prstGeom>
        </p:spPr>
      </p:pic>
      <p:sp>
        <p:nvSpPr>
          <p:cNvPr id="14" name="TextBox 13">
            <a:extLst>
              <a:ext uri="{FF2B5EF4-FFF2-40B4-BE49-F238E27FC236}">
                <a16:creationId xmlns:a16="http://schemas.microsoft.com/office/drawing/2014/main" id="{4FF11076-5A6B-4CE8-940D-A4FB2D936C8F}"/>
              </a:ext>
            </a:extLst>
          </p:cNvPr>
          <p:cNvSpPr txBox="1"/>
          <p:nvPr/>
        </p:nvSpPr>
        <p:spPr>
          <a:xfrm>
            <a:off x="504201" y="5682953"/>
            <a:ext cx="464464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you are not happy with this location, you can change it now.</a:t>
            </a:r>
            <a:endParaRPr lang="en-GB" dirty="0"/>
          </a:p>
        </p:txBody>
      </p:sp>
      <p:cxnSp>
        <p:nvCxnSpPr>
          <p:cNvPr id="17" name="Straight Arrow Connector 16">
            <a:extLst>
              <a:ext uri="{FF2B5EF4-FFF2-40B4-BE49-F238E27FC236}">
                <a16:creationId xmlns:a16="http://schemas.microsoft.com/office/drawing/2014/main" id="{EC7E01C4-D035-4FF0-BF80-ED282F0426A9}"/>
              </a:ext>
            </a:extLst>
          </p:cNvPr>
          <p:cNvCxnSpPr>
            <a:cxnSpLocks/>
            <a:stCxn id="14" idx="3"/>
          </p:cNvCxnSpPr>
          <p:nvPr/>
        </p:nvCxnSpPr>
        <p:spPr>
          <a:xfrm>
            <a:off x="5148842" y="6036896"/>
            <a:ext cx="559749" cy="733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202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par>
                          <p:cTn id="23" fill="hold">
                            <p:stCondLst>
                              <p:cond delay="500"/>
                            </p:stCondLst>
                            <p:childTnLst>
                              <p:par>
                                <p:cTn id="24" presetID="2" presetClass="exit" presetSubtype="8" fill="hold" grpId="1" nodeType="afterEffect">
                                  <p:stCondLst>
                                    <p:cond delay="0"/>
                                  </p:stCondLst>
                                  <p:childTnLst>
                                    <p:anim calcmode="lin" valueType="num">
                                      <p:cBhvr additive="base">
                                        <p:cTn id="25" dur="500"/>
                                        <p:tgtEl>
                                          <p:spTgt spid="9"/>
                                        </p:tgtEl>
                                        <p:attrNameLst>
                                          <p:attrName>ppt_x</p:attrName>
                                        </p:attrNameLst>
                                      </p:cBhvr>
                                      <p:tavLst>
                                        <p:tav tm="0">
                                          <p:val>
                                            <p:strVal val="ppt_x"/>
                                          </p:val>
                                        </p:tav>
                                        <p:tav tm="100000">
                                          <p:val>
                                            <p:strVal val="0-ppt_w/2"/>
                                          </p:val>
                                        </p:tav>
                                      </p:tavLst>
                                    </p:anim>
                                    <p:anim calcmode="lin" valueType="num">
                                      <p:cBhvr additive="base">
                                        <p:cTn id="26" dur="500"/>
                                        <p:tgtEl>
                                          <p:spTgt spid="9"/>
                                        </p:tgtEl>
                                        <p:attrNameLst>
                                          <p:attrName>ppt_y</p:attrName>
                                        </p:attrNameLst>
                                      </p:cBhvr>
                                      <p:tavLst>
                                        <p:tav tm="0">
                                          <p:val>
                                            <p:strVal val="ppt_y"/>
                                          </p:val>
                                        </p:tav>
                                        <p:tav tm="100000">
                                          <p:val>
                                            <p:strVal val="ppt_y"/>
                                          </p:val>
                                        </p:tav>
                                      </p:tavLst>
                                    </p:anim>
                                    <p:set>
                                      <p:cBhvr>
                                        <p:cTn id="27" dur="1" fill="hold">
                                          <p:stCondLst>
                                            <p:cond delay="499"/>
                                          </p:stCondLst>
                                        </p:cTn>
                                        <p:tgtEl>
                                          <p:spTgt spid="9"/>
                                        </p:tgtEl>
                                        <p:attrNameLst>
                                          <p:attrName>style.visibility</p:attrName>
                                        </p:attrNameLst>
                                      </p:cBhvr>
                                      <p:to>
                                        <p:strVal val="hidden"/>
                                      </p:to>
                                    </p:set>
                                  </p:childTnLst>
                                </p:cTn>
                              </p:par>
                              <p:par>
                                <p:cTn id="28" presetID="14" presetClass="exit" presetSubtype="10" fill="hold" nodeType="withEffect">
                                  <p:stCondLst>
                                    <p:cond delay="0"/>
                                  </p:stCondLst>
                                  <p:childTnLst>
                                    <p:animEffect transition="out" filter="randombar(horizontal)">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par>
                          <p:cTn id="31" fill="hold">
                            <p:stCondLst>
                              <p:cond delay="1000"/>
                            </p:stCondLst>
                            <p:childTnLst>
                              <p:par>
                                <p:cTn id="32" presetID="2" presetClass="entr" presetSubtype="4"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xit" presetSubtype="2" fill="hold" nodeType="clickEffect">
                                  <p:stCondLst>
                                    <p:cond delay="0"/>
                                  </p:stCondLst>
                                  <p:childTnLst>
                                    <p:animEffect transition="out" filter="wipe(right)">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childTnLst>
                          </p:cTn>
                        </p:par>
                        <p:par>
                          <p:cTn id="45" fill="hold">
                            <p:stCondLst>
                              <p:cond delay="500"/>
                            </p:stCondLst>
                            <p:childTnLst>
                              <p:par>
                                <p:cTn id="46" presetID="2" presetClass="exit" presetSubtype="4" fill="hold" grpId="1" nodeType="afterEffect">
                                  <p:stCondLst>
                                    <p:cond delay="0"/>
                                  </p:stCondLst>
                                  <p:childTnLst>
                                    <p:anim calcmode="lin" valueType="num">
                                      <p:cBhvr additive="base">
                                        <p:cTn id="47" dur="500"/>
                                        <p:tgtEl>
                                          <p:spTgt spid="14"/>
                                        </p:tgtEl>
                                        <p:attrNameLst>
                                          <p:attrName>ppt_x</p:attrName>
                                        </p:attrNameLst>
                                      </p:cBhvr>
                                      <p:tavLst>
                                        <p:tav tm="0">
                                          <p:val>
                                            <p:strVal val="ppt_x"/>
                                          </p:val>
                                        </p:tav>
                                        <p:tav tm="100000">
                                          <p:val>
                                            <p:strVal val="ppt_x"/>
                                          </p:val>
                                        </p:tav>
                                      </p:tavLst>
                                    </p:anim>
                                    <p:anim calcmode="lin" valueType="num">
                                      <p:cBhvr additive="base">
                                        <p:cTn id="48" dur="500"/>
                                        <p:tgtEl>
                                          <p:spTgt spid="14"/>
                                        </p:tgtEl>
                                        <p:attrNameLst>
                                          <p:attrName>ppt_y</p:attrName>
                                        </p:attrNameLst>
                                      </p:cBhvr>
                                      <p:tavLst>
                                        <p:tav tm="0">
                                          <p:val>
                                            <p:strVal val="ppt_y"/>
                                          </p:val>
                                        </p:tav>
                                        <p:tav tm="100000">
                                          <p:val>
                                            <p:strVal val="1+ppt_h/2"/>
                                          </p:val>
                                        </p:tav>
                                      </p:tavLst>
                                    </p:anim>
                                    <p:set>
                                      <p:cBhvr>
                                        <p:cTn id="4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4" grpId="0" animBg="1"/>
      <p:bldP spid="1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C114D4-6FB2-4D99-B3AF-C58F421FA8C2}"/>
              </a:ext>
            </a:extLst>
          </p:cNvPr>
          <p:cNvGrpSpPr/>
          <p:nvPr/>
        </p:nvGrpSpPr>
        <p:grpSpPr>
          <a:xfrm>
            <a:off x="11146796" y="21820"/>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21</a:t>
              </a:fld>
              <a:r>
                <a:rPr lang="en-CA" sz="1400" dirty="0"/>
                <a:t> </a:t>
              </a:r>
              <a:endParaRPr lang="en-GB" sz="1400" dirty="0"/>
            </a:p>
          </p:txBody>
        </p:sp>
      </p:grpSp>
      <p:pic>
        <p:nvPicPr>
          <p:cNvPr id="5" name="Picture 4">
            <a:extLst>
              <a:ext uri="{FF2B5EF4-FFF2-40B4-BE49-F238E27FC236}">
                <a16:creationId xmlns:a16="http://schemas.microsoft.com/office/drawing/2014/main" id="{D16EB25B-6DCE-461C-ACE1-B85E1E2D2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5587" y="436356"/>
            <a:ext cx="6773520" cy="6396579"/>
          </a:xfrm>
          <a:prstGeom prst="rect">
            <a:avLst/>
          </a:prstGeom>
        </p:spPr>
      </p:pic>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10" name="TextBox 9">
            <a:extLst>
              <a:ext uri="{FF2B5EF4-FFF2-40B4-BE49-F238E27FC236}">
                <a16:creationId xmlns:a16="http://schemas.microsoft.com/office/drawing/2014/main" id="{02D89C37-01A1-4E60-B6E6-98D10075A7E8}"/>
              </a:ext>
            </a:extLst>
          </p:cNvPr>
          <p:cNvSpPr txBox="1"/>
          <p:nvPr/>
        </p:nvSpPr>
        <p:spPr>
          <a:xfrm>
            <a:off x="350376" y="1068223"/>
            <a:ext cx="464464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Work with the </a:t>
            </a:r>
            <a:r>
              <a:rPr lang="en-CA" b="1" dirty="0"/>
              <a:t>Windows File Explorer </a:t>
            </a:r>
            <a:r>
              <a:rPr lang="en-CA" dirty="0"/>
              <a:t>as you would normally …</a:t>
            </a:r>
            <a:endParaRPr lang="en-GB" dirty="0"/>
          </a:p>
        </p:txBody>
      </p:sp>
      <p:cxnSp>
        <p:nvCxnSpPr>
          <p:cNvPr id="11" name="Straight Arrow Connector 10">
            <a:extLst>
              <a:ext uri="{FF2B5EF4-FFF2-40B4-BE49-F238E27FC236}">
                <a16:creationId xmlns:a16="http://schemas.microsoft.com/office/drawing/2014/main" id="{5DB543D3-F4DB-4BA1-BA4E-85979ED16F92}"/>
              </a:ext>
            </a:extLst>
          </p:cNvPr>
          <p:cNvCxnSpPr>
            <a:cxnSpLocks/>
            <a:stCxn id="16" idx="3"/>
          </p:cNvCxnSpPr>
          <p:nvPr/>
        </p:nvCxnSpPr>
        <p:spPr>
          <a:xfrm flipV="1">
            <a:off x="4995017" y="1776111"/>
            <a:ext cx="1636519" cy="1986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B82D37AB-CD3F-4BB9-84EE-C7D156387FA1}"/>
              </a:ext>
            </a:extLst>
          </p:cNvPr>
          <p:cNvSpPr/>
          <p:nvPr/>
        </p:nvSpPr>
        <p:spPr>
          <a:xfrm>
            <a:off x="6631536" y="1657884"/>
            <a:ext cx="4221623" cy="21364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B16C127B-0939-4168-B6F1-20B46D446126}"/>
              </a:ext>
            </a:extLst>
          </p:cNvPr>
          <p:cNvSpPr txBox="1"/>
          <p:nvPr/>
        </p:nvSpPr>
        <p:spPr>
          <a:xfrm>
            <a:off x="3042303" y="1774694"/>
            <a:ext cx="195271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r"/>
            <a:r>
              <a:rPr lang="en-CA" dirty="0"/>
              <a:t> … drag and drop</a:t>
            </a:r>
            <a:endParaRPr lang="en-GB" dirty="0"/>
          </a:p>
        </p:txBody>
      </p:sp>
      <p:sp>
        <p:nvSpPr>
          <p:cNvPr id="17" name="TextBox 16">
            <a:extLst>
              <a:ext uri="{FF2B5EF4-FFF2-40B4-BE49-F238E27FC236}">
                <a16:creationId xmlns:a16="http://schemas.microsoft.com/office/drawing/2014/main" id="{FCF581A7-B297-4C4E-933E-7F392A57216A}"/>
              </a:ext>
            </a:extLst>
          </p:cNvPr>
          <p:cNvSpPr txBox="1"/>
          <p:nvPr/>
        </p:nvSpPr>
        <p:spPr>
          <a:xfrm>
            <a:off x="478563" y="2166258"/>
            <a:ext cx="451645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r"/>
            <a:r>
              <a:rPr lang="en-CA" b="1" dirty="0"/>
              <a:t>OR</a:t>
            </a:r>
            <a:r>
              <a:rPr lang="en-CA" dirty="0"/>
              <a:t>    … right-click &amp; copy from the source</a:t>
            </a:r>
          </a:p>
          <a:p>
            <a:pPr algn="r"/>
            <a:r>
              <a:rPr lang="en-CA" dirty="0"/>
              <a:t>… right-click &amp; paste on the destination</a:t>
            </a:r>
            <a:endParaRPr lang="en-GB" dirty="0"/>
          </a:p>
        </p:txBody>
      </p:sp>
      <p:cxnSp>
        <p:nvCxnSpPr>
          <p:cNvPr id="21" name="Straight Arrow Connector 20">
            <a:extLst>
              <a:ext uri="{FF2B5EF4-FFF2-40B4-BE49-F238E27FC236}">
                <a16:creationId xmlns:a16="http://schemas.microsoft.com/office/drawing/2014/main" id="{8DBAD884-885C-4A04-9B51-C1C4D3ABE286}"/>
              </a:ext>
            </a:extLst>
          </p:cNvPr>
          <p:cNvCxnSpPr>
            <a:cxnSpLocks/>
            <a:endCxn id="24" idx="0"/>
          </p:cNvCxnSpPr>
          <p:nvPr/>
        </p:nvCxnSpPr>
        <p:spPr>
          <a:xfrm flipH="1">
            <a:off x="10336898" y="1871529"/>
            <a:ext cx="456442" cy="3266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FE0D6689-4789-4EE2-81A5-06C0F61396B3}"/>
              </a:ext>
            </a:extLst>
          </p:cNvPr>
          <p:cNvGrpSpPr/>
          <p:nvPr/>
        </p:nvGrpSpPr>
        <p:grpSpPr>
          <a:xfrm>
            <a:off x="8666195" y="2198148"/>
            <a:ext cx="3341406" cy="4544484"/>
            <a:chOff x="8691073" y="2820111"/>
            <a:chExt cx="3341406" cy="4544484"/>
          </a:xfrm>
        </p:grpSpPr>
        <p:sp>
          <p:nvSpPr>
            <p:cNvPr id="24" name="Rectangle: Rounded Corners 23">
              <a:extLst>
                <a:ext uri="{FF2B5EF4-FFF2-40B4-BE49-F238E27FC236}">
                  <a16:creationId xmlns:a16="http://schemas.microsoft.com/office/drawing/2014/main" id="{6EBE3D27-85C5-452A-9C88-E1E3A49AF9E2}"/>
                </a:ext>
              </a:extLst>
            </p:cNvPr>
            <p:cNvSpPr/>
            <p:nvPr/>
          </p:nvSpPr>
          <p:spPr>
            <a:xfrm>
              <a:off x="8691073" y="2820111"/>
              <a:ext cx="3341406" cy="4544484"/>
            </a:xfrm>
            <a:prstGeom prst="roundRect">
              <a:avLst/>
            </a:prstGeom>
            <a:solidFill>
              <a:srgbClr val="F4EDF9"/>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232B619-F609-432E-8225-09C1504253B4}"/>
                </a:ext>
              </a:extLst>
            </p:cNvPr>
            <p:cNvSpPr txBox="1"/>
            <p:nvPr/>
          </p:nvSpPr>
          <p:spPr>
            <a:xfrm>
              <a:off x="9596928" y="2879624"/>
              <a:ext cx="1461329" cy="400110"/>
            </a:xfrm>
            <a:prstGeom prst="rect">
              <a:avLst/>
            </a:prstGeom>
            <a:noFill/>
            <a:ln w="19050">
              <a:solidFill>
                <a:schemeClr val="accent2"/>
              </a:solidFill>
            </a:ln>
          </p:spPr>
          <p:txBody>
            <a:bodyPr wrap="square" rtlCol="0">
              <a:spAutoFit/>
            </a:bodyPr>
            <a:lstStyle/>
            <a:p>
              <a:pPr algn="l"/>
              <a:r>
                <a:rPr lang="en-CA" sz="2000" b="1" dirty="0"/>
                <a:t>Copying Tip</a:t>
              </a:r>
              <a:endParaRPr lang="en-GB" sz="2000" b="1" dirty="0"/>
            </a:p>
          </p:txBody>
        </p:sp>
        <p:sp>
          <p:nvSpPr>
            <p:cNvPr id="26" name="Rectangle: Rounded Corners 25">
              <a:extLst>
                <a:ext uri="{FF2B5EF4-FFF2-40B4-BE49-F238E27FC236}">
                  <a16:creationId xmlns:a16="http://schemas.microsoft.com/office/drawing/2014/main" id="{1DAD38B6-D68F-4285-8ED3-16C06D16AC29}"/>
                </a:ext>
              </a:extLst>
            </p:cNvPr>
            <p:cNvSpPr/>
            <p:nvPr/>
          </p:nvSpPr>
          <p:spPr>
            <a:xfrm>
              <a:off x="8750893" y="3341406"/>
              <a:ext cx="3213219" cy="3924070"/>
            </a:xfrm>
            <a:prstGeom prst="roundRect">
              <a:avLst/>
            </a:prstGeom>
            <a:solidFill>
              <a:schemeClr val="accent2">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5E538C01-490D-4C77-8309-73E23DF0AC88}"/>
                </a:ext>
              </a:extLst>
            </p:cNvPr>
            <p:cNvSpPr txBox="1"/>
            <p:nvPr/>
          </p:nvSpPr>
          <p:spPr>
            <a:xfrm>
              <a:off x="8844967" y="3382568"/>
              <a:ext cx="3059395" cy="3785652"/>
            </a:xfrm>
            <a:prstGeom prst="rect">
              <a:avLst/>
            </a:prstGeom>
            <a:noFill/>
            <a:ln w="19050">
              <a:solidFill>
                <a:schemeClr val="accent2"/>
              </a:solidFill>
            </a:ln>
          </p:spPr>
          <p:txBody>
            <a:bodyPr wrap="square" rtlCol="0">
              <a:spAutoFit/>
            </a:bodyPr>
            <a:lstStyle/>
            <a:p>
              <a:pPr algn="l"/>
              <a:r>
                <a:rPr lang="en-CA" sz="2000" dirty="0"/>
                <a:t>When you drag and drop file(s), hold down the right mouse button not the left.</a:t>
              </a:r>
            </a:p>
            <a:p>
              <a:pPr algn="l"/>
              <a:endParaRPr lang="en-CA" sz="2000" dirty="0"/>
            </a:p>
            <a:p>
              <a:pPr algn="l"/>
              <a:r>
                <a:rPr lang="en-CA" sz="2000" dirty="0"/>
                <a:t>When you release the mouse button over your destination folder, you will be presented with a small menu giving you the choice to </a:t>
              </a:r>
              <a:r>
                <a:rPr lang="en-CA" sz="2000" b="1" dirty="0"/>
                <a:t>Copy</a:t>
              </a:r>
              <a:r>
                <a:rPr lang="en-CA" sz="2000" dirty="0"/>
                <a:t>, </a:t>
              </a:r>
              <a:r>
                <a:rPr lang="en-CA" sz="2000" b="1" dirty="0"/>
                <a:t>Move</a:t>
              </a:r>
              <a:r>
                <a:rPr lang="en-CA" sz="2000" dirty="0"/>
                <a:t>, </a:t>
              </a:r>
              <a:r>
                <a:rPr lang="en-CA" sz="2000" b="1" dirty="0"/>
                <a:t>Make</a:t>
              </a:r>
              <a:r>
                <a:rPr lang="en-CA" sz="2000" dirty="0"/>
                <a:t> </a:t>
              </a:r>
              <a:r>
                <a:rPr lang="en-CA" sz="2000" b="1" dirty="0"/>
                <a:t>Shortcut</a:t>
              </a:r>
              <a:r>
                <a:rPr lang="en-CA" sz="2000" dirty="0"/>
                <a:t>, or </a:t>
              </a:r>
              <a:r>
                <a:rPr lang="en-CA" sz="2000" b="1" dirty="0"/>
                <a:t>Cancel</a:t>
              </a:r>
              <a:r>
                <a:rPr lang="en-CA" sz="2000" dirty="0"/>
                <a:t>.</a:t>
              </a:r>
            </a:p>
            <a:p>
              <a:pPr algn="ctr"/>
              <a:r>
                <a:rPr lang="en-CA" sz="2000" dirty="0"/>
                <a:t>Choice is good.</a:t>
              </a:r>
              <a:endParaRPr lang="en-GB" sz="2000" dirty="0"/>
            </a:p>
          </p:txBody>
        </p:sp>
      </p:grpSp>
      <p:pic>
        <p:nvPicPr>
          <p:cNvPr id="29" name="Picture 28">
            <a:extLst>
              <a:ext uri="{FF2B5EF4-FFF2-40B4-BE49-F238E27FC236}">
                <a16:creationId xmlns:a16="http://schemas.microsoft.com/office/drawing/2014/main" id="{D4D8C2BC-0B57-408E-BCBE-DE2F4A89F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4937" y="5595384"/>
            <a:ext cx="1903800" cy="965830"/>
          </a:xfrm>
          <a:prstGeom prst="rect">
            <a:avLst/>
          </a:prstGeom>
          <a:solidFill>
            <a:schemeClr val="accent2">
              <a:lumMod val="20000"/>
              <a:lumOff val="80000"/>
            </a:schemeClr>
          </a:solidFill>
          <a:ln w="19050">
            <a:solidFill>
              <a:schemeClr val="accent2"/>
            </a:solidFill>
          </a:ln>
        </p:spPr>
      </p:pic>
      <p:sp>
        <p:nvSpPr>
          <p:cNvPr id="31" name="TextBox 30">
            <a:extLst>
              <a:ext uri="{FF2B5EF4-FFF2-40B4-BE49-F238E27FC236}">
                <a16:creationId xmlns:a16="http://schemas.microsoft.com/office/drawing/2014/main" id="{E2CBDEF8-C096-4838-85EC-97FC6E736681}"/>
              </a:ext>
            </a:extLst>
          </p:cNvPr>
          <p:cNvSpPr txBox="1"/>
          <p:nvPr/>
        </p:nvSpPr>
        <p:spPr>
          <a:xfrm>
            <a:off x="440637" y="4363736"/>
            <a:ext cx="810405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lgn="r">
              <a:defRPr sz="2000"/>
            </a:lvl1pPr>
          </a:lstStyle>
          <a:p>
            <a:pPr algn="l"/>
            <a:r>
              <a:rPr lang="en-CA" dirty="0"/>
              <a:t>When you copy files into the </a:t>
            </a:r>
            <a:r>
              <a:rPr lang="en-CA" b="1" dirty="0"/>
              <a:t>OneDrive</a:t>
            </a:r>
            <a:r>
              <a:rPr lang="en-CA" dirty="0"/>
              <a:t> folder it will auto sync with the cloud copy of your </a:t>
            </a:r>
            <a:r>
              <a:rPr lang="en-CA" b="1" dirty="0"/>
              <a:t>OneDrive</a:t>
            </a:r>
            <a:r>
              <a:rPr lang="en-CA" dirty="0"/>
              <a:t> so long as your computer has Internet access. </a:t>
            </a:r>
            <a:endParaRPr lang="en-GB" dirty="0"/>
          </a:p>
        </p:txBody>
      </p:sp>
      <p:sp>
        <p:nvSpPr>
          <p:cNvPr id="32" name="TextBox 31">
            <a:extLst>
              <a:ext uri="{FF2B5EF4-FFF2-40B4-BE49-F238E27FC236}">
                <a16:creationId xmlns:a16="http://schemas.microsoft.com/office/drawing/2014/main" id="{2281208C-8076-4E75-9331-C653210846B8}"/>
              </a:ext>
            </a:extLst>
          </p:cNvPr>
          <p:cNvSpPr txBox="1"/>
          <p:nvPr/>
        </p:nvSpPr>
        <p:spPr>
          <a:xfrm>
            <a:off x="1855102" y="5627850"/>
            <a:ext cx="1939231" cy="1015663"/>
          </a:xfrm>
          <a:prstGeom prst="rect">
            <a:avLst/>
          </a:prstGeom>
          <a:solidFill>
            <a:schemeClr val="accent2">
              <a:lumMod val="20000"/>
              <a:lumOff val="80000"/>
            </a:schemeClr>
          </a:solidFill>
          <a:ln w="19050">
            <a:solidFill>
              <a:schemeClr val="accent2"/>
            </a:solid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The other method is to use a </a:t>
            </a:r>
            <a:r>
              <a:rPr lang="en-CA" b="1" dirty="0"/>
              <a:t>web browser</a:t>
            </a:r>
            <a:r>
              <a:rPr lang="en-CA" dirty="0"/>
              <a:t>.</a:t>
            </a:r>
            <a:endParaRPr lang="en-GB" dirty="0"/>
          </a:p>
        </p:txBody>
      </p:sp>
      <p:sp>
        <p:nvSpPr>
          <p:cNvPr id="22" name="TextBox 21">
            <a:extLst>
              <a:ext uri="{FF2B5EF4-FFF2-40B4-BE49-F238E27FC236}">
                <a16:creationId xmlns:a16="http://schemas.microsoft.com/office/drawing/2014/main" id="{D9B55A06-4A08-4BC6-A474-9953224FE7EE}"/>
              </a:ext>
            </a:extLst>
          </p:cNvPr>
          <p:cNvSpPr txBox="1"/>
          <p:nvPr/>
        </p:nvSpPr>
        <p:spPr>
          <a:xfrm>
            <a:off x="474821" y="3156564"/>
            <a:ext cx="4516454"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 There are a variety of ways to copy/move your files from one folder to another.  Choose your favorite method</a:t>
            </a:r>
            <a:endParaRPr lang="en-GB" dirty="0"/>
          </a:p>
        </p:txBody>
      </p:sp>
    </p:spTree>
    <p:extLst>
      <p:ext uri="{BB962C8B-B14F-4D97-AF65-F5344CB8AC3E}">
        <p14:creationId xmlns:p14="http://schemas.microsoft.com/office/powerpoint/2010/main" val="225574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childTnLst>
                          </p:cTn>
                        </p:par>
                        <p:par>
                          <p:cTn id="28" fill="hold">
                            <p:stCondLst>
                              <p:cond delay="500"/>
                            </p:stCondLst>
                            <p:childTnLst>
                              <p:par>
                                <p:cTn id="29" presetID="22" presetClass="entr" presetSubtype="1"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up)">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up)">
                                      <p:cBhvr>
                                        <p:cTn id="36" dur="500"/>
                                        <p:tgtEl>
                                          <p:spTgt spid="2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21"/>
                                        </p:tgtEl>
                                      </p:cBhvr>
                                    </p:animEffect>
                                    <p:set>
                                      <p:cBhvr>
                                        <p:cTn id="41" dur="1" fill="hold">
                                          <p:stCondLst>
                                            <p:cond delay="499"/>
                                          </p:stCondLst>
                                        </p:cTn>
                                        <p:tgtEl>
                                          <p:spTgt spid="21"/>
                                        </p:tgtEl>
                                        <p:attrNameLst>
                                          <p:attrName>style.visibility</p:attrName>
                                        </p:attrNameLst>
                                      </p:cBhvr>
                                      <p:to>
                                        <p:strVal val="hidden"/>
                                      </p:to>
                                    </p:set>
                                  </p:childTnLst>
                                </p:cTn>
                              </p:par>
                            </p:childTnLst>
                          </p:cTn>
                        </p:par>
                        <p:par>
                          <p:cTn id="42" fill="hold">
                            <p:stCondLst>
                              <p:cond delay="500"/>
                            </p:stCondLst>
                            <p:childTnLst>
                              <p:par>
                                <p:cTn id="43" presetID="22" presetClass="exit" presetSubtype="2" fill="hold" grpId="1" nodeType="afterEffect">
                                  <p:stCondLst>
                                    <p:cond delay="0"/>
                                  </p:stCondLst>
                                  <p:childTnLst>
                                    <p:animEffect transition="out" filter="wipe(right)">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childTnLst>
                          </p:cTn>
                        </p:par>
                        <p:par>
                          <p:cTn id="46" fill="hold">
                            <p:stCondLst>
                              <p:cond delay="1000"/>
                            </p:stCondLst>
                            <p:childTnLst>
                              <p:par>
                                <p:cTn id="47" presetID="22" presetClass="exit" presetSubtype="2" fill="hold" nodeType="afterEffect">
                                  <p:stCondLst>
                                    <p:cond delay="0"/>
                                  </p:stCondLst>
                                  <p:childTnLst>
                                    <p:animEffect transition="out" filter="wipe(right)">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childTnLst>
                          </p:cTn>
                        </p:par>
                        <p:par>
                          <p:cTn id="50" fill="hold">
                            <p:stCondLst>
                              <p:cond delay="1500"/>
                            </p:stCondLst>
                            <p:childTnLst>
                              <p:par>
                                <p:cTn id="51" presetID="2" presetClass="exit" presetSubtype="8" fill="hold" grpId="1" nodeType="afterEffect">
                                  <p:stCondLst>
                                    <p:cond delay="0"/>
                                  </p:stCondLst>
                                  <p:childTnLst>
                                    <p:anim calcmode="lin" valueType="num">
                                      <p:cBhvr additive="base">
                                        <p:cTn id="52" dur="500"/>
                                        <p:tgtEl>
                                          <p:spTgt spid="16"/>
                                        </p:tgtEl>
                                        <p:attrNameLst>
                                          <p:attrName>ppt_x</p:attrName>
                                        </p:attrNameLst>
                                      </p:cBhvr>
                                      <p:tavLst>
                                        <p:tav tm="0">
                                          <p:val>
                                            <p:strVal val="ppt_x"/>
                                          </p:val>
                                        </p:tav>
                                        <p:tav tm="100000">
                                          <p:val>
                                            <p:strVal val="0-ppt_w/2"/>
                                          </p:val>
                                        </p:tav>
                                      </p:tavLst>
                                    </p:anim>
                                    <p:anim calcmode="lin" valueType="num">
                                      <p:cBhvr additive="base">
                                        <p:cTn id="53" dur="500"/>
                                        <p:tgtEl>
                                          <p:spTgt spid="16"/>
                                        </p:tgtEl>
                                        <p:attrNameLst>
                                          <p:attrName>ppt_y</p:attrName>
                                        </p:attrNameLst>
                                      </p:cBhvr>
                                      <p:tavLst>
                                        <p:tav tm="0">
                                          <p:val>
                                            <p:strVal val="ppt_y"/>
                                          </p:val>
                                        </p:tav>
                                        <p:tav tm="100000">
                                          <p:val>
                                            <p:strVal val="ppt_y"/>
                                          </p:val>
                                        </p:tav>
                                      </p:tavLst>
                                    </p:anim>
                                    <p:set>
                                      <p:cBhvr>
                                        <p:cTn id="54" dur="1" fill="hold">
                                          <p:stCondLst>
                                            <p:cond delay="499"/>
                                          </p:stCondLst>
                                        </p:cTn>
                                        <p:tgtEl>
                                          <p:spTgt spid="16"/>
                                        </p:tgtEl>
                                        <p:attrNameLst>
                                          <p:attrName>style.visibility</p:attrName>
                                        </p:attrNameLst>
                                      </p:cBhvr>
                                      <p:to>
                                        <p:strVal val="hidden"/>
                                      </p:to>
                                    </p:set>
                                  </p:childTnLst>
                                </p:cTn>
                              </p:par>
                            </p:childTnLst>
                          </p:cTn>
                        </p:par>
                        <p:par>
                          <p:cTn id="55" fill="hold">
                            <p:stCondLst>
                              <p:cond delay="2000"/>
                            </p:stCondLst>
                            <p:childTnLst>
                              <p:par>
                                <p:cTn id="56" presetID="2" presetClass="entr" presetSubtype="8" fill="hold" grpId="0" nodeType="after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additive="base">
                                        <p:cTn id="58" dur="500" fill="hold"/>
                                        <p:tgtEl>
                                          <p:spTgt spid="17"/>
                                        </p:tgtEl>
                                        <p:attrNameLst>
                                          <p:attrName>ppt_x</p:attrName>
                                        </p:attrNameLst>
                                      </p:cBhvr>
                                      <p:tavLst>
                                        <p:tav tm="0">
                                          <p:val>
                                            <p:strVal val="0-#ppt_w/2"/>
                                          </p:val>
                                        </p:tav>
                                        <p:tav tm="100000">
                                          <p:val>
                                            <p:strVal val="#ppt_x"/>
                                          </p:val>
                                        </p:tav>
                                      </p:tavLst>
                                    </p:anim>
                                    <p:anim calcmode="lin" valueType="num">
                                      <p:cBhvr additive="base">
                                        <p:cTn id="59"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xit" presetSubtype="8" fill="hold" grpId="1" nodeType="clickEffect">
                                  <p:stCondLst>
                                    <p:cond delay="0"/>
                                  </p:stCondLst>
                                  <p:childTnLst>
                                    <p:anim calcmode="lin" valueType="num">
                                      <p:cBhvr additive="base">
                                        <p:cTn id="63" dur="500"/>
                                        <p:tgtEl>
                                          <p:spTgt spid="17"/>
                                        </p:tgtEl>
                                        <p:attrNameLst>
                                          <p:attrName>ppt_x</p:attrName>
                                        </p:attrNameLst>
                                      </p:cBhvr>
                                      <p:tavLst>
                                        <p:tav tm="0">
                                          <p:val>
                                            <p:strVal val="ppt_x"/>
                                          </p:val>
                                        </p:tav>
                                        <p:tav tm="100000">
                                          <p:val>
                                            <p:strVal val="0-ppt_w/2"/>
                                          </p:val>
                                        </p:tav>
                                      </p:tavLst>
                                    </p:anim>
                                    <p:anim calcmode="lin" valueType="num">
                                      <p:cBhvr additive="base">
                                        <p:cTn id="64" dur="500"/>
                                        <p:tgtEl>
                                          <p:spTgt spid="17"/>
                                        </p:tgtEl>
                                        <p:attrNameLst>
                                          <p:attrName>ppt_y</p:attrName>
                                        </p:attrNameLst>
                                      </p:cBhvr>
                                      <p:tavLst>
                                        <p:tav tm="0">
                                          <p:val>
                                            <p:strVal val="ppt_y"/>
                                          </p:val>
                                        </p:tav>
                                        <p:tav tm="100000">
                                          <p:val>
                                            <p:strVal val="ppt_y"/>
                                          </p:val>
                                        </p:tav>
                                      </p:tavLst>
                                    </p:anim>
                                    <p:set>
                                      <p:cBhvr>
                                        <p:cTn id="65" dur="1" fill="hold">
                                          <p:stCondLst>
                                            <p:cond delay="499"/>
                                          </p:stCondLst>
                                        </p:cTn>
                                        <p:tgtEl>
                                          <p:spTgt spid="17"/>
                                        </p:tgtEl>
                                        <p:attrNameLst>
                                          <p:attrName>style.visibility</p:attrName>
                                        </p:attrNameLst>
                                      </p:cBhvr>
                                      <p:to>
                                        <p:strVal val="hidden"/>
                                      </p:to>
                                    </p:set>
                                  </p:childTnLst>
                                </p:cTn>
                              </p:par>
                            </p:childTnLst>
                          </p:cTn>
                        </p:par>
                        <p:par>
                          <p:cTn id="66" fill="hold">
                            <p:stCondLst>
                              <p:cond delay="500"/>
                            </p:stCondLst>
                            <p:childTnLst>
                              <p:par>
                                <p:cTn id="67" presetID="2" presetClass="entr" presetSubtype="8" fill="hold" grpId="0" nodeType="afterEffect">
                                  <p:stCondLst>
                                    <p:cond delay="0"/>
                                  </p:stCondLst>
                                  <p:childTnLst>
                                    <p:set>
                                      <p:cBhvr>
                                        <p:cTn id="68" dur="1" fill="hold">
                                          <p:stCondLst>
                                            <p:cond delay="0"/>
                                          </p:stCondLst>
                                        </p:cTn>
                                        <p:tgtEl>
                                          <p:spTgt spid="22"/>
                                        </p:tgtEl>
                                        <p:attrNameLst>
                                          <p:attrName>style.visibility</p:attrName>
                                        </p:attrNameLst>
                                      </p:cBhvr>
                                      <p:to>
                                        <p:strVal val="visible"/>
                                      </p:to>
                                    </p:set>
                                    <p:anim calcmode="lin" valueType="num">
                                      <p:cBhvr additive="base">
                                        <p:cTn id="69" dur="500" fill="hold"/>
                                        <p:tgtEl>
                                          <p:spTgt spid="22"/>
                                        </p:tgtEl>
                                        <p:attrNameLst>
                                          <p:attrName>ppt_x</p:attrName>
                                        </p:attrNameLst>
                                      </p:cBhvr>
                                      <p:tavLst>
                                        <p:tav tm="0">
                                          <p:val>
                                            <p:strVal val="0-#ppt_w/2"/>
                                          </p:val>
                                        </p:tav>
                                        <p:tav tm="100000">
                                          <p:val>
                                            <p:strVal val="#ppt_x"/>
                                          </p:val>
                                        </p:tav>
                                      </p:tavLst>
                                    </p:anim>
                                    <p:anim calcmode="lin" valueType="num">
                                      <p:cBhvr additive="base">
                                        <p:cTn id="7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xit" presetSubtype="8" fill="hold" grpId="1" nodeType="clickEffect">
                                  <p:stCondLst>
                                    <p:cond delay="0"/>
                                  </p:stCondLst>
                                  <p:childTnLst>
                                    <p:anim calcmode="lin" valueType="num">
                                      <p:cBhvr additive="base">
                                        <p:cTn id="74" dur="500"/>
                                        <p:tgtEl>
                                          <p:spTgt spid="22"/>
                                        </p:tgtEl>
                                        <p:attrNameLst>
                                          <p:attrName>ppt_x</p:attrName>
                                        </p:attrNameLst>
                                      </p:cBhvr>
                                      <p:tavLst>
                                        <p:tav tm="0">
                                          <p:val>
                                            <p:strVal val="ppt_x"/>
                                          </p:val>
                                        </p:tav>
                                        <p:tav tm="100000">
                                          <p:val>
                                            <p:strVal val="0-ppt_w/2"/>
                                          </p:val>
                                        </p:tav>
                                      </p:tavLst>
                                    </p:anim>
                                    <p:anim calcmode="lin" valueType="num">
                                      <p:cBhvr additive="base">
                                        <p:cTn id="75" dur="500"/>
                                        <p:tgtEl>
                                          <p:spTgt spid="22"/>
                                        </p:tgtEl>
                                        <p:attrNameLst>
                                          <p:attrName>ppt_y</p:attrName>
                                        </p:attrNameLst>
                                      </p:cBhvr>
                                      <p:tavLst>
                                        <p:tav tm="0">
                                          <p:val>
                                            <p:strVal val="ppt_y"/>
                                          </p:val>
                                        </p:tav>
                                        <p:tav tm="100000">
                                          <p:val>
                                            <p:strVal val="ppt_y"/>
                                          </p:val>
                                        </p:tav>
                                      </p:tavLst>
                                    </p:anim>
                                    <p:set>
                                      <p:cBhvr>
                                        <p:cTn id="76" dur="1" fill="hold">
                                          <p:stCondLst>
                                            <p:cond delay="499"/>
                                          </p:stCondLst>
                                        </p:cTn>
                                        <p:tgtEl>
                                          <p:spTgt spid="22"/>
                                        </p:tgtEl>
                                        <p:attrNameLst>
                                          <p:attrName>style.visibility</p:attrName>
                                        </p:attrNameLst>
                                      </p:cBhvr>
                                      <p:to>
                                        <p:strVal val="hidden"/>
                                      </p:to>
                                    </p:set>
                                  </p:childTnLst>
                                </p:cTn>
                              </p:par>
                            </p:childTnLst>
                          </p:cTn>
                        </p:par>
                        <p:par>
                          <p:cTn id="77" fill="hold">
                            <p:stCondLst>
                              <p:cond delay="500"/>
                            </p:stCondLst>
                            <p:childTnLst>
                              <p:par>
                                <p:cTn id="78" presetID="2" presetClass="entr" presetSubtype="8" fill="hold" grpId="0" nodeType="afterEffect">
                                  <p:stCondLst>
                                    <p:cond delay="0"/>
                                  </p:stCondLst>
                                  <p:childTnLst>
                                    <p:set>
                                      <p:cBhvr>
                                        <p:cTn id="79" dur="1" fill="hold">
                                          <p:stCondLst>
                                            <p:cond delay="0"/>
                                          </p:stCondLst>
                                        </p:cTn>
                                        <p:tgtEl>
                                          <p:spTgt spid="31"/>
                                        </p:tgtEl>
                                        <p:attrNameLst>
                                          <p:attrName>style.visibility</p:attrName>
                                        </p:attrNameLst>
                                      </p:cBhvr>
                                      <p:to>
                                        <p:strVal val="visible"/>
                                      </p:to>
                                    </p:set>
                                    <p:anim calcmode="lin" valueType="num">
                                      <p:cBhvr additive="base">
                                        <p:cTn id="80" dur="500" fill="hold"/>
                                        <p:tgtEl>
                                          <p:spTgt spid="31"/>
                                        </p:tgtEl>
                                        <p:attrNameLst>
                                          <p:attrName>ppt_x</p:attrName>
                                        </p:attrNameLst>
                                      </p:cBhvr>
                                      <p:tavLst>
                                        <p:tav tm="0">
                                          <p:val>
                                            <p:strVal val="0-#ppt_w/2"/>
                                          </p:val>
                                        </p:tav>
                                        <p:tav tm="100000">
                                          <p:val>
                                            <p:strVal val="#ppt_x"/>
                                          </p:val>
                                        </p:tav>
                                      </p:tavLst>
                                    </p:anim>
                                    <p:anim calcmode="lin" valueType="num">
                                      <p:cBhvr additive="base">
                                        <p:cTn id="81"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xit" presetSubtype="8" fill="hold" grpId="1" nodeType="clickEffect">
                                  <p:stCondLst>
                                    <p:cond delay="0"/>
                                  </p:stCondLst>
                                  <p:childTnLst>
                                    <p:anim calcmode="lin" valueType="num">
                                      <p:cBhvr additive="base">
                                        <p:cTn id="85" dur="500"/>
                                        <p:tgtEl>
                                          <p:spTgt spid="31"/>
                                        </p:tgtEl>
                                        <p:attrNameLst>
                                          <p:attrName>ppt_x</p:attrName>
                                        </p:attrNameLst>
                                      </p:cBhvr>
                                      <p:tavLst>
                                        <p:tav tm="0">
                                          <p:val>
                                            <p:strVal val="ppt_x"/>
                                          </p:val>
                                        </p:tav>
                                        <p:tav tm="100000">
                                          <p:val>
                                            <p:strVal val="0-ppt_w/2"/>
                                          </p:val>
                                        </p:tav>
                                      </p:tavLst>
                                    </p:anim>
                                    <p:anim calcmode="lin" valueType="num">
                                      <p:cBhvr additive="base">
                                        <p:cTn id="86" dur="500"/>
                                        <p:tgtEl>
                                          <p:spTgt spid="31"/>
                                        </p:tgtEl>
                                        <p:attrNameLst>
                                          <p:attrName>ppt_y</p:attrName>
                                        </p:attrNameLst>
                                      </p:cBhvr>
                                      <p:tavLst>
                                        <p:tav tm="0">
                                          <p:val>
                                            <p:strVal val="ppt_y"/>
                                          </p:val>
                                        </p:tav>
                                        <p:tav tm="100000">
                                          <p:val>
                                            <p:strVal val="ppt_y"/>
                                          </p:val>
                                        </p:tav>
                                      </p:tavLst>
                                    </p:anim>
                                    <p:set>
                                      <p:cBhvr>
                                        <p:cTn id="87" dur="1" fill="hold">
                                          <p:stCondLst>
                                            <p:cond delay="499"/>
                                          </p:stCondLst>
                                        </p:cTn>
                                        <p:tgtEl>
                                          <p:spTgt spid="31"/>
                                        </p:tgtEl>
                                        <p:attrNameLst>
                                          <p:attrName>style.visibility</p:attrName>
                                        </p:attrNameLst>
                                      </p:cBhvr>
                                      <p:to>
                                        <p:strVal val="hidden"/>
                                      </p:to>
                                    </p:set>
                                  </p:childTnLst>
                                </p:cTn>
                              </p:par>
                            </p:childTnLst>
                          </p:cTn>
                        </p:par>
                        <p:par>
                          <p:cTn id="88" fill="hold">
                            <p:stCondLst>
                              <p:cond delay="500"/>
                            </p:stCondLst>
                            <p:childTnLst>
                              <p:par>
                                <p:cTn id="89" presetID="2" presetClass="entr" presetSubtype="9" fill="hold" grpId="0" nodeType="after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additive="base">
                                        <p:cTn id="91" dur="500" fill="hold"/>
                                        <p:tgtEl>
                                          <p:spTgt spid="32"/>
                                        </p:tgtEl>
                                        <p:attrNameLst>
                                          <p:attrName>ppt_x</p:attrName>
                                        </p:attrNameLst>
                                      </p:cBhvr>
                                      <p:tavLst>
                                        <p:tav tm="0">
                                          <p:val>
                                            <p:strVal val="0-#ppt_w/2"/>
                                          </p:val>
                                        </p:tav>
                                        <p:tav tm="100000">
                                          <p:val>
                                            <p:strVal val="#ppt_x"/>
                                          </p:val>
                                        </p:tav>
                                      </p:tavLst>
                                    </p:anim>
                                    <p:anim calcmode="lin" valueType="num">
                                      <p:cBhvr additive="base">
                                        <p:cTn id="92" dur="500" fill="hold"/>
                                        <p:tgtEl>
                                          <p:spTgt spid="32"/>
                                        </p:tgtEl>
                                        <p:attrNameLst>
                                          <p:attrName>ppt_y</p:attrName>
                                        </p:attrNameLst>
                                      </p:cBhvr>
                                      <p:tavLst>
                                        <p:tav tm="0">
                                          <p:val>
                                            <p:strVal val="0-#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xit" presetSubtype="4" fill="hold" grpId="1" nodeType="clickEffect">
                                  <p:stCondLst>
                                    <p:cond delay="0"/>
                                  </p:stCondLst>
                                  <p:childTnLst>
                                    <p:anim calcmode="lin" valueType="num">
                                      <p:cBhvr additive="base">
                                        <p:cTn id="96" dur="500"/>
                                        <p:tgtEl>
                                          <p:spTgt spid="32"/>
                                        </p:tgtEl>
                                        <p:attrNameLst>
                                          <p:attrName>ppt_x</p:attrName>
                                        </p:attrNameLst>
                                      </p:cBhvr>
                                      <p:tavLst>
                                        <p:tav tm="0">
                                          <p:val>
                                            <p:strVal val="ppt_x"/>
                                          </p:val>
                                        </p:tav>
                                        <p:tav tm="100000">
                                          <p:val>
                                            <p:strVal val="ppt_x"/>
                                          </p:val>
                                        </p:tav>
                                      </p:tavLst>
                                    </p:anim>
                                    <p:anim calcmode="lin" valueType="num">
                                      <p:cBhvr additive="base">
                                        <p:cTn id="97" dur="500"/>
                                        <p:tgtEl>
                                          <p:spTgt spid="32"/>
                                        </p:tgtEl>
                                        <p:attrNameLst>
                                          <p:attrName>ppt_y</p:attrName>
                                        </p:attrNameLst>
                                      </p:cBhvr>
                                      <p:tavLst>
                                        <p:tav tm="0">
                                          <p:val>
                                            <p:strVal val="ppt_y"/>
                                          </p:val>
                                        </p:tav>
                                        <p:tav tm="100000">
                                          <p:val>
                                            <p:strVal val="1+ppt_h/2"/>
                                          </p:val>
                                        </p:tav>
                                      </p:tavLst>
                                    </p:anim>
                                    <p:set>
                                      <p:cBhvr>
                                        <p:cTn id="98"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3" grpId="1" animBg="1"/>
      <p:bldP spid="16" grpId="0" animBg="1"/>
      <p:bldP spid="16" grpId="1" animBg="1"/>
      <p:bldP spid="17" grpId="0" animBg="1"/>
      <p:bldP spid="17" grpId="1" animBg="1"/>
      <p:bldP spid="31" grpId="0" animBg="1"/>
      <p:bldP spid="31" grpId="1" animBg="1"/>
      <p:bldP spid="32" grpId="0" animBg="1"/>
      <p:bldP spid="32" grpId="1" animBg="1"/>
      <p:bldP spid="22" grpId="0" animBg="1"/>
      <p:bldP spid="2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CFB9BF4-2BB8-4D41-8627-880531C0927C}"/>
              </a:ext>
            </a:extLst>
          </p:cNvPr>
          <p:cNvGrpSpPr/>
          <p:nvPr/>
        </p:nvGrpSpPr>
        <p:grpSpPr>
          <a:xfrm>
            <a:off x="11115237" y="0"/>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22</a:t>
              </a:fld>
              <a:r>
                <a:rPr lang="en-CA" sz="1400" dirty="0"/>
                <a:t> </a:t>
              </a:r>
              <a:endParaRPr lang="en-GB" sz="1400" dirty="0"/>
            </a:p>
          </p:txBody>
        </p:sp>
      </p:grpSp>
      <p:pic>
        <p:nvPicPr>
          <p:cNvPr id="5" name="Picture 4">
            <a:extLst>
              <a:ext uri="{FF2B5EF4-FFF2-40B4-BE49-F238E27FC236}">
                <a16:creationId xmlns:a16="http://schemas.microsoft.com/office/drawing/2014/main" id="{3D85ACDA-596C-4AC3-BC9C-9CFE7BD56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27" y="439206"/>
            <a:ext cx="6773521" cy="6396580"/>
          </a:xfrm>
          <a:prstGeom prst="rect">
            <a:avLst/>
          </a:prstGeom>
        </p:spPr>
      </p:pic>
      <p:sp>
        <p:nvSpPr>
          <p:cNvPr id="8" name="TextBox 7">
            <a:extLst>
              <a:ext uri="{FF2B5EF4-FFF2-40B4-BE49-F238E27FC236}">
                <a16:creationId xmlns:a16="http://schemas.microsoft.com/office/drawing/2014/main" id="{424B7F89-702A-494C-8AF5-9EC54E21B6D9}"/>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7" name="TextBox 6">
            <a:extLst>
              <a:ext uri="{FF2B5EF4-FFF2-40B4-BE49-F238E27FC236}">
                <a16:creationId xmlns:a16="http://schemas.microsoft.com/office/drawing/2014/main" id="{286034F7-6876-4BC2-87CA-B346C97E453F}"/>
              </a:ext>
            </a:extLst>
          </p:cNvPr>
          <p:cNvSpPr txBox="1"/>
          <p:nvPr/>
        </p:nvSpPr>
        <p:spPr>
          <a:xfrm>
            <a:off x="350376" y="1068223"/>
            <a:ext cx="464464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next setup screen shows you that you can share files and folders.</a:t>
            </a:r>
            <a:endParaRPr lang="en-GB" dirty="0"/>
          </a:p>
        </p:txBody>
      </p:sp>
      <p:cxnSp>
        <p:nvCxnSpPr>
          <p:cNvPr id="9" name="Straight Arrow Connector 8">
            <a:extLst>
              <a:ext uri="{FF2B5EF4-FFF2-40B4-BE49-F238E27FC236}">
                <a16:creationId xmlns:a16="http://schemas.microsoft.com/office/drawing/2014/main" id="{73510EF5-2383-4901-A740-559B59C74DAE}"/>
              </a:ext>
            </a:extLst>
          </p:cNvPr>
          <p:cNvCxnSpPr>
            <a:cxnSpLocks/>
            <a:stCxn id="7" idx="3"/>
            <a:endCxn id="10" idx="1"/>
          </p:cNvCxnSpPr>
          <p:nvPr/>
        </p:nvCxnSpPr>
        <p:spPr>
          <a:xfrm flipV="1">
            <a:off x="4995017" y="1358782"/>
            <a:ext cx="2132176" cy="633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87433C7-7832-4A2E-9EC0-442E6FF42975}"/>
              </a:ext>
            </a:extLst>
          </p:cNvPr>
          <p:cNvSpPr/>
          <p:nvPr/>
        </p:nvSpPr>
        <p:spPr>
          <a:xfrm>
            <a:off x="7127193" y="1162228"/>
            <a:ext cx="3179035" cy="3931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549BF74-D82A-4DE9-B319-D7DEB62A366C}"/>
              </a:ext>
            </a:extLst>
          </p:cNvPr>
          <p:cNvSpPr txBox="1"/>
          <p:nvPr/>
        </p:nvSpPr>
        <p:spPr>
          <a:xfrm>
            <a:off x="350376" y="1987799"/>
            <a:ext cx="6221340"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biggest item to remember here is that files in a folder also have their own access permission rights assigned.</a:t>
            </a:r>
            <a:endParaRPr lang="en-GB" dirty="0"/>
          </a:p>
        </p:txBody>
      </p:sp>
      <p:sp>
        <p:nvSpPr>
          <p:cNvPr id="17" name="TextBox 16">
            <a:extLst>
              <a:ext uri="{FF2B5EF4-FFF2-40B4-BE49-F238E27FC236}">
                <a16:creationId xmlns:a16="http://schemas.microsoft.com/office/drawing/2014/main" id="{DD579357-B252-425E-80A9-CB5A411BBE6F}"/>
              </a:ext>
            </a:extLst>
          </p:cNvPr>
          <p:cNvSpPr txBox="1"/>
          <p:nvPr/>
        </p:nvSpPr>
        <p:spPr>
          <a:xfrm>
            <a:off x="3245976" y="2695685"/>
            <a:ext cx="5983482"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What this means is that if you have given full rights to a user to access a folder, but have restrictions applied to that user on one or more files in that folder, the restrictions apply to that file even though the user has full access rights applied to the folder.</a:t>
            </a:r>
            <a:endParaRPr lang="en-GB" dirty="0"/>
          </a:p>
        </p:txBody>
      </p:sp>
      <p:sp>
        <p:nvSpPr>
          <p:cNvPr id="18" name="Rectangle: Rounded Corners 17">
            <a:extLst>
              <a:ext uri="{FF2B5EF4-FFF2-40B4-BE49-F238E27FC236}">
                <a16:creationId xmlns:a16="http://schemas.microsoft.com/office/drawing/2014/main" id="{0F36FDBA-6EAA-429D-B335-5C0D70F45F36}"/>
              </a:ext>
            </a:extLst>
          </p:cNvPr>
          <p:cNvSpPr/>
          <p:nvPr/>
        </p:nvSpPr>
        <p:spPr>
          <a:xfrm>
            <a:off x="6716637" y="5259060"/>
            <a:ext cx="3299391" cy="740088"/>
          </a:xfrm>
          <a:prstGeom prst="roundRect">
            <a:avLst/>
          </a:prstGeom>
          <a:solidFill>
            <a:schemeClr val="accent2">
              <a:lumMod val="20000"/>
              <a:lumOff val="80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b="1" dirty="0">
                <a:solidFill>
                  <a:schemeClr val="tx1"/>
                </a:solidFill>
              </a:rPr>
              <a:t>The more restrictive access rights always have precedence.</a:t>
            </a:r>
            <a:endParaRPr lang="en-GB" b="1" dirty="0">
              <a:solidFill>
                <a:schemeClr val="tx1"/>
              </a:solidFill>
            </a:endParaRPr>
          </a:p>
        </p:txBody>
      </p:sp>
      <p:cxnSp>
        <p:nvCxnSpPr>
          <p:cNvPr id="20" name="Straight Arrow Connector 19">
            <a:extLst>
              <a:ext uri="{FF2B5EF4-FFF2-40B4-BE49-F238E27FC236}">
                <a16:creationId xmlns:a16="http://schemas.microsoft.com/office/drawing/2014/main" id="{2CE5B5C0-556E-4808-A41A-DE28E9997A66}"/>
              </a:ext>
            </a:extLst>
          </p:cNvPr>
          <p:cNvCxnSpPr/>
          <p:nvPr/>
        </p:nvCxnSpPr>
        <p:spPr>
          <a:xfrm>
            <a:off x="7392112" y="4326901"/>
            <a:ext cx="974221" cy="9321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976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0-#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0-#ppt_w/2"/>
                                          </p:val>
                                        </p:tav>
                                        <p:tav tm="100000">
                                          <p:val>
                                            <p:strVal val="#ppt_x"/>
                                          </p:val>
                                        </p:tav>
                                      </p:tavLst>
                                    </p:anim>
                                    <p:anim calcmode="lin" valueType="num">
                                      <p:cBhvr additive="base">
                                        <p:cTn id="41" dur="500" fill="hold"/>
                                        <p:tgtEl>
                                          <p:spTgt spid="17"/>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1"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up)">
                                      <p:cBhvr>
                                        <p:cTn id="45" dur="500"/>
                                        <p:tgtEl>
                                          <p:spTgt spid="20"/>
                                        </p:tgtEl>
                                      </p:cBhvr>
                                    </p:animEffect>
                                  </p:childTnLst>
                                </p:cTn>
                              </p:par>
                            </p:childTnLst>
                          </p:cTn>
                        </p:par>
                        <p:par>
                          <p:cTn id="46" fill="hold">
                            <p:stCondLst>
                              <p:cond delay="1000"/>
                            </p:stCondLst>
                            <p:childTnLst>
                              <p:par>
                                <p:cTn id="47" presetID="22" presetClass="entr" presetSubtype="1"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up)">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xit" presetSubtype="4" fill="hold" grpId="1" nodeType="clickEffect">
                                  <p:stCondLst>
                                    <p:cond delay="0"/>
                                  </p:stCondLst>
                                  <p:childTnLst>
                                    <p:animEffect transition="out" filter="wipe(down)">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childTnLst>
                          </p:cTn>
                        </p:par>
                        <p:par>
                          <p:cTn id="55" fill="hold">
                            <p:stCondLst>
                              <p:cond delay="500"/>
                            </p:stCondLst>
                            <p:childTnLst>
                              <p:par>
                                <p:cTn id="56" presetID="22" presetClass="exit" presetSubtype="4" fill="hold" nodeType="afterEffect">
                                  <p:stCondLst>
                                    <p:cond delay="0"/>
                                  </p:stCondLst>
                                  <p:childTnLst>
                                    <p:animEffect transition="out" filter="wipe(down)">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childTnLst>
                          </p:cTn>
                        </p:par>
                        <p:par>
                          <p:cTn id="59" fill="hold">
                            <p:stCondLst>
                              <p:cond delay="1000"/>
                            </p:stCondLst>
                            <p:childTnLst>
                              <p:par>
                                <p:cTn id="60" presetID="2" presetClass="exit" presetSubtype="8" fill="hold" grpId="1" nodeType="afterEffect">
                                  <p:stCondLst>
                                    <p:cond delay="0"/>
                                  </p:stCondLst>
                                  <p:childTnLst>
                                    <p:anim calcmode="lin" valueType="num">
                                      <p:cBhvr additive="base">
                                        <p:cTn id="61" dur="500"/>
                                        <p:tgtEl>
                                          <p:spTgt spid="17"/>
                                        </p:tgtEl>
                                        <p:attrNameLst>
                                          <p:attrName>ppt_x</p:attrName>
                                        </p:attrNameLst>
                                      </p:cBhvr>
                                      <p:tavLst>
                                        <p:tav tm="0">
                                          <p:val>
                                            <p:strVal val="ppt_x"/>
                                          </p:val>
                                        </p:tav>
                                        <p:tav tm="100000">
                                          <p:val>
                                            <p:strVal val="0-ppt_w/2"/>
                                          </p:val>
                                        </p:tav>
                                      </p:tavLst>
                                    </p:anim>
                                    <p:anim calcmode="lin" valueType="num">
                                      <p:cBhvr additive="base">
                                        <p:cTn id="62" dur="500"/>
                                        <p:tgtEl>
                                          <p:spTgt spid="17"/>
                                        </p:tgtEl>
                                        <p:attrNameLst>
                                          <p:attrName>ppt_y</p:attrName>
                                        </p:attrNameLst>
                                      </p:cBhvr>
                                      <p:tavLst>
                                        <p:tav tm="0">
                                          <p:val>
                                            <p:strVal val="ppt_y"/>
                                          </p:val>
                                        </p:tav>
                                        <p:tav tm="100000">
                                          <p:val>
                                            <p:strVal val="ppt_y"/>
                                          </p:val>
                                        </p:tav>
                                      </p:tavLst>
                                    </p:anim>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500"/>
                            </p:stCondLst>
                            <p:childTnLst>
                              <p:par>
                                <p:cTn id="65" presetID="2" presetClass="exit" presetSubtype="8" fill="hold" grpId="1" nodeType="afterEffect">
                                  <p:stCondLst>
                                    <p:cond delay="0"/>
                                  </p:stCondLst>
                                  <p:childTnLst>
                                    <p:anim calcmode="lin" valueType="num">
                                      <p:cBhvr additive="base">
                                        <p:cTn id="66" dur="500"/>
                                        <p:tgtEl>
                                          <p:spTgt spid="14"/>
                                        </p:tgtEl>
                                        <p:attrNameLst>
                                          <p:attrName>ppt_x</p:attrName>
                                        </p:attrNameLst>
                                      </p:cBhvr>
                                      <p:tavLst>
                                        <p:tav tm="0">
                                          <p:val>
                                            <p:strVal val="ppt_x"/>
                                          </p:val>
                                        </p:tav>
                                        <p:tav tm="100000">
                                          <p:val>
                                            <p:strVal val="0-ppt_w/2"/>
                                          </p:val>
                                        </p:tav>
                                      </p:tavLst>
                                    </p:anim>
                                    <p:anim calcmode="lin" valueType="num">
                                      <p:cBhvr additive="base">
                                        <p:cTn id="67" dur="500"/>
                                        <p:tgtEl>
                                          <p:spTgt spid="14"/>
                                        </p:tgtEl>
                                        <p:attrNameLst>
                                          <p:attrName>ppt_y</p:attrName>
                                        </p:attrNameLst>
                                      </p:cBhvr>
                                      <p:tavLst>
                                        <p:tav tm="0">
                                          <p:val>
                                            <p:strVal val="ppt_y"/>
                                          </p:val>
                                        </p:tav>
                                        <p:tav tm="100000">
                                          <p:val>
                                            <p:strVal val="ppt_y"/>
                                          </p:val>
                                        </p:tav>
                                      </p:tavLst>
                                    </p:anim>
                                    <p:set>
                                      <p:cBhvr>
                                        <p:cTn id="6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P spid="14" grpId="0" animBg="1"/>
      <p:bldP spid="14" grpId="1" animBg="1"/>
      <p:bldP spid="17" grpId="0" animBg="1"/>
      <p:bldP spid="17" grpId="1" animBg="1"/>
      <p:bldP spid="18" grpId="0" animBg="1"/>
      <p:bldP spid="1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CFB9BF4-2BB8-4D41-8627-880531C0927C}"/>
              </a:ext>
            </a:extLst>
          </p:cNvPr>
          <p:cNvGrpSpPr/>
          <p:nvPr/>
        </p:nvGrpSpPr>
        <p:grpSpPr>
          <a:xfrm>
            <a:off x="11115236" y="14047"/>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23</a:t>
              </a:fld>
              <a:r>
                <a:rPr lang="en-CA" sz="1400" dirty="0"/>
                <a:t> </a:t>
              </a:r>
              <a:endParaRPr lang="en-GB" sz="1400" dirty="0"/>
            </a:p>
          </p:txBody>
        </p:sp>
      </p:grpSp>
      <p:pic>
        <p:nvPicPr>
          <p:cNvPr id="5" name="Picture 4">
            <a:extLst>
              <a:ext uri="{FF2B5EF4-FFF2-40B4-BE49-F238E27FC236}">
                <a16:creationId xmlns:a16="http://schemas.microsoft.com/office/drawing/2014/main" id="{7E54EDDE-CDFD-4E0E-8282-C09B33E72B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26" y="430660"/>
            <a:ext cx="6773521" cy="6396580"/>
          </a:xfrm>
          <a:prstGeom prst="rect">
            <a:avLst/>
          </a:prstGeom>
        </p:spPr>
      </p:pic>
      <p:sp>
        <p:nvSpPr>
          <p:cNvPr id="8" name="TextBox 7">
            <a:extLst>
              <a:ext uri="{FF2B5EF4-FFF2-40B4-BE49-F238E27FC236}">
                <a16:creationId xmlns:a16="http://schemas.microsoft.com/office/drawing/2014/main" id="{5A9CB442-7FED-455E-9BA1-182771356055}"/>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7" name="TextBox 6">
            <a:extLst>
              <a:ext uri="{FF2B5EF4-FFF2-40B4-BE49-F238E27FC236}">
                <a16:creationId xmlns:a16="http://schemas.microsoft.com/office/drawing/2014/main" id="{C288527B-157A-4153-BCD4-6624BE7FCC97}"/>
              </a:ext>
            </a:extLst>
          </p:cNvPr>
          <p:cNvSpPr txBox="1"/>
          <p:nvPr/>
        </p:nvSpPr>
        <p:spPr>
          <a:xfrm>
            <a:off x="350376" y="1068223"/>
            <a:ext cx="4644641" cy="70788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Your files are accessible online from whatever devices you provide access.</a:t>
            </a:r>
            <a:endParaRPr lang="en-GB" dirty="0"/>
          </a:p>
        </p:txBody>
      </p:sp>
      <p:cxnSp>
        <p:nvCxnSpPr>
          <p:cNvPr id="9" name="Straight Arrow Connector 8">
            <a:extLst>
              <a:ext uri="{FF2B5EF4-FFF2-40B4-BE49-F238E27FC236}">
                <a16:creationId xmlns:a16="http://schemas.microsoft.com/office/drawing/2014/main" id="{35AFFF15-B87F-4A11-B00C-960616A42A6C}"/>
              </a:ext>
            </a:extLst>
          </p:cNvPr>
          <p:cNvCxnSpPr>
            <a:cxnSpLocks/>
            <a:stCxn id="7" idx="3"/>
            <a:endCxn id="10" idx="1"/>
          </p:cNvCxnSpPr>
          <p:nvPr/>
        </p:nvCxnSpPr>
        <p:spPr>
          <a:xfrm flipV="1">
            <a:off x="4995017" y="1358782"/>
            <a:ext cx="1209230" cy="633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3FCA1D2-0663-4078-B47C-1EF13130A76A}"/>
              </a:ext>
            </a:extLst>
          </p:cNvPr>
          <p:cNvSpPr/>
          <p:nvPr/>
        </p:nvSpPr>
        <p:spPr>
          <a:xfrm>
            <a:off x="6204247" y="1162228"/>
            <a:ext cx="5007835" cy="3931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1B54D37-DAAA-4EE0-9832-5245943457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24" y="430658"/>
            <a:ext cx="6773522" cy="6396581"/>
          </a:xfrm>
          <a:prstGeom prst="rect">
            <a:avLst/>
          </a:prstGeom>
        </p:spPr>
      </p:pic>
      <p:grpSp>
        <p:nvGrpSpPr>
          <p:cNvPr id="2" name="Group 1">
            <a:extLst>
              <a:ext uri="{FF2B5EF4-FFF2-40B4-BE49-F238E27FC236}">
                <a16:creationId xmlns:a16="http://schemas.microsoft.com/office/drawing/2014/main" id="{DCFB9BF4-2BB8-4D41-8627-880531C0927C}"/>
              </a:ext>
            </a:extLst>
          </p:cNvPr>
          <p:cNvGrpSpPr/>
          <p:nvPr/>
        </p:nvGrpSpPr>
        <p:grpSpPr>
          <a:xfrm>
            <a:off x="11122160" y="27716"/>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24</a:t>
              </a:fld>
              <a:r>
                <a:rPr lang="en-CA" sz="1400" dirty="0"/>
                <a:t> </a:t>
              </a:r>
              <a:endParaRPr lang="en-GB" sz="1400" dirty="0"/>
            </a:p>
          </p:txBody>
        </p:sp>
      </p:grpSp>
      <p:sp>
        <p:nvSpPr>
          <p:cNvPr id="10" name="TextBox 9">
            <a:extLst>
              <a:ext uri="{FF2B5EF4-FFF2-40B4-BE49-F238E27FC236}">
                <a16:creationId xmlns:a16="http://schemas.microsoft.com/office/drawing/2014/main" id="{42D3543A-A123-4C00-B36C-D7610DCB9042}"/>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8" name="TextBox 7">
            <a:extLst>
              <a:ext uri="{FF2B5EF4-FFF2-40B4-BE49-F238E27FC236}">
                <a16:creationId xmlns:a16="http://schemas.microsoft.com/office/drawing/2014/main" id="{3D33D0DE-B9B1-4449-89C3-FDF04764FEFD}"/>
              </a:ext>
            </a:extLst>
          </p:cNvPr>
          <p:cNvSpPr txBox="1"/>
          <p:nvPr/>
        </p:nvSpPr>
        <p:spPr>
          <a:xfrm>
            <a:off x="2905570" y="1068223"/>
            <a:ext cx="208944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Add your phone …</a:t>
            </a:r>
            <a:endParaRPr lang="en-GB" dirty="0"/>
          </a:p>
        </p:txBody>
      </p:sp>
      <p:cxnSp>
        <p:nvCxnSpPr>
          <p:cNvPr id="9" name="Straight Arrow Connector 8">
            <a:extLst>
              <a:ext uri="{FF2B5EF4-FFF2-40B4-BE49-F238E27FC236}">
                <a16:creationId xmlns:a16="http://schemas.microsoft.com/office/drawing/2014/main" id="{3F7AE6CB-B72D-4ED8-832B-E55ABD3B1DE3}"/>
              </a:ext>
            </a:extLst>
          </p:cNvPr>
          <p:cNvCxnSpPr>
            <a:cxnSpLocks/>
            <a:stCxn id="8" idx="3"/>
            <a:endCxn id="11" idx="1"/>
          </p:cNvCxnSpPr>
          <p:nvPr/>
        </p:nvCxnSpPr>
        <p:spPr>
          <a:xfrm>
            <a:off x="4995017" y="1268278"/>
            <a:ext cx="2303091" cy="1075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95FC30B-8DF3-4DD1-9ECE-87AE853A92DC}"/>
              </a:ext>
            </a:extLst>
          </p:cNvPr>
          <p:cNvSpPr/>
          <p:nvPr/>
        </p:nvSpPr>
        <p:spPr>
          <a:xfrm>
            <a:off x="7298108" y="1179320"/>
            <a:ext cx="2854296" cy="3931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FAC97078-5036-4637-9AC4-E343B2851A9D}"/>
              </a:ext>
            </a:extLst>
          </p:cNvPr>
          <p:cNvSpPr txBox="1"/>
          <p:nvPr/>
        </p:nvSpPr>
        <p:spPr>
          <a:xfrm>
            <a:off x="324740" y="2358773"/>
            <a:ext cx="4670277"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you do not want to add the OneDrive app to your smart phone or you want to add it at another time, click on </a:t>
            </a:r>
            <a:r>
              <a:rPr lang="en-CA" b="1" dirty="0"/>
              <a:t>Later</a:t>
            </a:r>
            <a:r>
              <a:rPr lang="en-CA" dirty="0"/>
              <a:t>. </a:t>
            </a:r>
            <a:endParaRPr lang="en-GB" dirty="0"/>
          </a:p>
        </p:txBody>
      </p:sp>
      <p:cxnSp>
        <p:nvCxnSpPr>
          <p:cNvPr id="13" name="Straight Arrow Connector 12">
            <a:extLst>
              <a:ext uri="{FF2B5EF4-FFF2-40B4-BE49-F238E27FC236}">
                <a16:creationId xmlns:a16="http://schemas.microsoft.com/office/drawing/2014/main" id="{37BF30A3-4748-4101-A2F5-C9D93F1F057F}"/>
              </a:ext>
            </a:extLst>
          </p:cNvPr>
          <p:cNvCxnSpPr>
            <a:cxnSpLocks/>
            <a:stCxn id="12" idx="3"/>
            <a:endCxn id="14" idx="1"/>
          </p:cNvCxnSpPr>
          <p:nvPr/>
        </p:nvCxnSpPr>
        <p:spPr>
          <a:xfrm>
            <a:off x="4995017" y="2866605"/>
            <a:ext cx="5747046" cy="34326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29E8B58-3E74-43BF-9030-C8A43C9419D0}"/>
              </a:ext>
            </a:extLst>
          </p:cNvPr>
          <p:cNvSpPr/>
          <p:nvPr/>
        </p:nvSpPr>
        <p:spPr>
          <a:xfrm>
            <a:off x="10742063" y="6102738"/>
            <a:ext cx="965217" cy="3931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204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1"/>
                                        </p:tgtEl>
                                      </p:cBhvr>
                                    </p:animEffect>
                                    <p:set>
                                      <p:cBhvr>
                                        <p:cTn id="21" dur="1" fill="hold">
                                          <p:stCondLst>
                                            <p:cond delay="499"/>
                                          </p:stCondLst>
                                        </p:cTn>
                                        <p:tgtEl>
                                          <p:spTgt spid="11"/>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8"/>
                                        </p:tgtEl>
                                        <p:attrNameLst>
                                          <p:attrName>ppt_x</p:attrName>
                                        </p:attrNameLst>
                                      </p:cBhvr>
                                      <p:tavLst>
                                        <p:tav tm="0">
                                          <p:val>
                                            <p:strVal val="ppt_x"/>
                                          </p:val>
                                        </p:tav>
                                        <p:tav tm="100000">
                                          <p:val>
                                            <p:strVal val="0-ppt_w/2"/>
                                          </p:val>
                                        </p:tav>
                                      </p:tavLst>
                                    </p:anim>
                                    <p:anim calcmode="lin" valueType="num">
                                      <p:cBhvr additive="base">
                                        <p:cTn id="29" dur="500"/>
                                        <p:tgtEl>
                                          <p:spTgt spid="8"/>
                                        </p:tgtEl>
                                        <p:attrNameLst>
                                          <p:attrName>ppt_y</p:attrName>
                                        </p:attrNameLst>
                                      </p:cBhvr>
                                      <p:tavLst>
                                        <p:tav tm="0">
                                          <p:val>
                                            <p:strVal val="ppt_y"/>
                                          </p:val>
                                        </p:tav>
                                        <p:tav tm="100000">
                                          <p:val>
                                            <p:strVal val="ppt_y"/>
                                          </p:val>
                                        </p:tav>
                                      </p:tavLst>
                                    </p:anim>
                                    <p:set>
                                      <p:cBhvr>
                                        <p:cTn id="30" dur="1" fill="hold">
                                          <p:stCondLst>
                                            <p:cond delay="499"/>
                                          </p:stCondLst>
                                        </p:cTn>
                                        <p:tgtEl>
                                          <p:spTgt spid="8"/>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0-#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2500"/>
                            </p:stCondLst>
                            <p:childTnLst>
                              <p:par>
                                <p:cTn id="41" presetID="22" presetClass="entr" presetSubtype="8"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par>
                          <p:cTn id="49" fill="hold">
                            <p:stCondLst>
                              <p:cond delay="500"/>
                            </p:stCondLst>
                            <p:childTnLst>
                              <p:par>
                                <p:cTn id="50" presetID="22" presetClass="exit" presetSubtype="2" fill="hold" nodeType="afterEffect">
                                  <p:stCondLst>
                                    <p:cond delay="0"/>
                                  </p:stCondLst>
                                  <p:childTnLst>
                                    <p:animEffect transition="out" filter="wipe(right)">
                                      <p:cBhvr>
                                        <p:cTn id="51" dur="500"/>
                                        <p:tgtEl>
                                          <p:spTgt spid="13"/>
                                        </p:tgtEl>
                                      </p:cBhvr>
                                    </p:animEffect>
                                    <p:set>
                                      <p:cBhvr>
                                        <p:cTn id="52" dur="1" fill="hold">
                                          <p:stCondLst>
                                            <p:cond delay="499"/>
                                          </p:stCondLst>
                                        </p:cTn>
                                        <p:tgtEl>
                                          <p:spTgt spid="13"/>
                                        </p:tgtEl>
                                        <p:attrNameLst>
                                          <p:attrName>style.visibility</p:attrName>
                                        </p:attrNameLst>
                                      </p:cBhvr>
                                      <p:to>
                                        <p:strVal val="hidden"/>
                                      </p:to>
                                    </p:set>
                                  </p:childTnLst>
                                </p:cTn>
                              </p:par>
                            </p:childTnLst>
                          </p:cTn>
                        </p:par>
                        <p:par>
                          <p:cTn id="53" fill="hold">
                            <p:stCondLst>
                              <p:cond delay="1000"/>
                            </p:stCondLst>
                            <p:childTnLst>
                              <p:par>
                                <p:cTn id="54" presetID="2" presetClass="exit" presetSubtype="8" fill="hold" grpId="1" nodeType="afterEffect">
                                  <p:stCondLst>
                                    <p:cond delay="0"/>
                                  </p:stCondLst>
                                  <p:childTnLst>
                                    <p:anim calcmode="lin" valueType="num">
                                      <p:cBhvr additive="base">
                                        <p:cTn id="55" dur="500"/>
                                        <p:tgtEl>
                                          <p:spTgt spid="12"/>
                                        </p:tgtEl>
                                        <p:attrNameLst>
                                          <p:attrName>ppt_x</p:attrName>
                                        </p:attrNameLst>
                                      </p:cBhvr>
                                      <p:tavLst>
                                        <p:tav tm="0">
                                          <p:val>
                                            <p:strVal val="ppt_x"/>
                                          </p:val>
                                        </p:tav>
                                        <p:tav tm="100000">
                                          <p:val>
                                            <p:strVal val="0-ppt_w/2"/>
                                          </p:val>
                                        </p:tav>
                                      </p:tavLst>
                                    </p:anim>
                                    <p:anim calcmode="lin" valueType="num">
                                      <p:cBhvr additive="base">
                                        <p:cTn id="56" dur="500"/>
                                        <p:tgtEl>
                                          <p:spTgt spid="12"/>
                                        </p:tgtEl>
                                        <p:attrNameLst>
                                          <p:attrName>ppt_y</p:attrName>
                                        </p:attrNameLst>
                                      </p:cBhvr>
                                      <p:tavLst>
                                        <p:tav tm="0">
                                          <p:val>
                                            <p:strVal val="ppt_y"/>
                                          </p:val>
                                        </p:tav>
                                        <p:tav tm="100000">
                                          <p:val>
                                            <p:strVal val="ppt_y"/>
                                          </p:val>
                                        </p:tav>
                                      </p:tavLst>
                                    </p:anim>
                                    <p:set>
                                      <p:cBhvr>
                                        <p:cTn id="5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1" grpId="0" animBg="1"/>
      <p:bldP spid="11" grpId="1" animBg="1"/>
      <p:bldP spid="12" grpId="0" animBg="1"/>
      <p:bldP spid="12" grpId="1" animBg="1"/>
      <p:bldP spid="14" grpId="0" animBg="1"/>
      <p:bldP spid="1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CFB9BF4-2BB8-4D41-8627-880531C0927C}"/>
              </a:ext>
            </a:extLst>
          </p:cNvPr>
          <p:cNvGrpSpPr/>
          <p:nvPr/>
        </p:nvGrpSpPr>
        <p:grpSpPr>
          <a:xfrm>
            <a:off x="11115235" y="22592"/>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25</a:t>
              </a:fld>
              <a:r>
                <a:rPr lang="en-CA" sz="1400" dirty="0"/>
                <a:t> </a:t>
              </a:r>
              <a:endParaRPr lang="en-GB" sz="1400" dirty="0"/>
            </a:p>
          </p:txBody>
        </p:sp>
      </p:grpSp>
      <p:pic>
        <p:nvPicPr>
          <p:cNvPr id="5" name="Picture 4">
            <a:extLst>
              <a:ext uri="{FF2B5EF4-FFF2-40B4-BE49-F238E27FC236}">
                <a16:creationId xmlns:a16="http://schemas.microsoft.com/office/drawing/2014/main" id="{F417CBC3-4C04-4762-A636-69127DE80D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4024" y="430657"/>
            <a:ext cx="6773522" cy="6396581"/>
          </a:xfrm>
          <a:prstGeom prst="rect">
            <a:avLst/>
          </a:prstGeom>
        </p:spPr>
      </p:pic>
      <p:sp>
        <p:nvSpPr>
          <p:cNvPr id="8" name="TextBox 7">
            <a:extLst>
              <a:ext uri="{FF2B5EF4-FFF2-40B4-BE49-F238E27FC236}">
                <a16:creationId xmlns:a16="http://schemas.microsoft.com/office/drawing/2014/main" id="{85EE737A-2F6C-450B-89BA-EC31F8013DF5}"/>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OneDrive</a:t>
            </a:r>
          </a:p>
        </p:txBody>
      </p:sp>
      <p:sp>
        <p:nvSpPr>
          <p:cNvPr id="7" name="TextBox 6">
            <a:extLst>
              <a:ext uri="{FF2B5EF4-FFF2-40B4-BE49-F238E27FC236}">
                <a16:creationId xmlns:a16="http://schemas.microsoft.com/office/drawing/2014/main" id="{1C941A39-12BD-46D8-986D-AC87801F5AF5}"/>
              </a:ext>
            </a:extLst>
          </p:cNvPr>
          <p:cNvSpPr txBox="1"/>
          <p:nvPr/>
        </p:nvSpPr>
        <p:spPr>
          <a:xfrm>
            <a:off x="2905570" y="1068223"/>
            <a:ext cx="208944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It’s ready to go!</a:t>
            </a:r>
            <a:endParaRPr lang="en-GB" dirty="0"/>
          </a:p>
        </p:txBody>
      </p:sp>
      <p:cxnSp>
        <p:nvCxnSpPr>
          <p:cNvPr id="9" name="Straight Arrow Connector 8">
            <a:extLst>
              <a:ext uri="{FF2B5EF4-FFF2-40B4-BE49-F238E27FC236}">
                <a16:creationId xmlns:a16="http://schemas.microsoft.com/office/drawing/2014/main" id="{968F2C05-DA23-4EF0-B691-9A65E18040AF}"/>
              </a:ext>
            </a:extLst>
          </p:cNvPr>
          <p:cNvCxnSpPr>
            <a:cxnSpLocks/>
            <a:stCxn id="7" idx="3"/>
            <a:endCxn id="10" idx="1"/>
          </p:cNvCxnSpPr>
          <p:nvPr/>
        </p:nvCxnSpPr>
        <p:spPr>
          <a:xfrm>
            <a:off x="4995017" y="1268278"/>
            <a:ext cx="1491241" cy="1075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ECA11FF-E4DF-4D42-94CB-1253E42AA741}"/>
              </a:ext>
            </a:extLst>
          </p:cNvPr>
          <p:cNvSpPr/>
          <p:nvPr/>
        </p:nvSpPr>
        <p:spPr>
          <a:xfrm>
            <a:off x="6486258" y="1179320"/>
            <a:ext cx="4383992" cy="3931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8DD88D51-2111-41E4-BAD9-AE1774EEA0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21" y="2034033"/>
            <a:ext cx="7709839" cy="4582116"/>
          </a:xfrm>
          <a:prstGeom prst="rect">
            <a:avLst/>
          </a:prstGeom>
        </p:spPr>
      </p:pic>
    </p:spTree>
    <p:extLst>
      <p:ext uri="{BB962C8B-B14F-4D97-AF65-F5344CB8AC3E}">
        <p14:creationId xmlns:p14="http://schemas.microsoft.com/office/powerpoint/2010/main" val="244657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1500"/>
                            </p:stCondLst>
                            <p:childTnLst>
                              <p:par>
                                <p:cTn id="18" presetID="2" presetClass="entr" presetSubtype="8"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0-#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xit" presetSubtype="2" fill="hold" grpId="1" nodeType="clickEffect">
                                  <p:stCondLst>
                                    <p:cond delay="0"/>
                                  </p:stCondLst>
                                  <p:childTnLst>
                                    <p:animEffect transition="out" filter="wipe(right)">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par>
                          <p:cTn id="27" fill="hold">
                            <p:stCondLst>
                              <p:cond delay="500"/>
                            </p:stCondLst>
                            <p:childTnLst>
                              <p:par>
                                <p:cTn id="28" presetID="22" presetClass="exit" presetSubtype="2" fill="hold" nodeType="afterEffect">
                                  <p:stCondLst>
                                    <p:cond delay="0"/>
                                  </p:stCondLst>
                                  <p:childTnLst>
                                    <p:animEffect transition="out" filter="wipe(right)">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childTnLst>
                          </p:cTn>
                        </p:par>
                        <p:par>
                          <p:cTn id="31" fill="hold">
                            <p:stCondLst>
                              <p:cond delay="1000"/>
                            </p:stCondLst>
                            <p:childTnLst>
                              <p:par>
                                <p:cTn id="32" presetID="2" presetClass="exit" presetSubtype="8" fill="hold" grpId="1" nodeType="afterEffect">
                                  <p:stCondLst>
                                    <p:cond delay="0"/>
                                  </p:stCondLst>
                                  <p:childTnLst>
                                    <p:anim calcmode="lin" valueType="num">
                                      <p:cBhvr additive="base">
                                        <p:cTn id="33" dur="500"/>
                                        <p:tgtEl>
                                          <p:spTgt spid="7"/>
                                        </p:tgtEl>
                                        <p:attrNameLst>
                                          <p:attrName>ppt_x</p:attrName>
                                        </p:attrNameLst>
                                      </p:cBhvr>
                                      <p:tavLst>
                                        <p:tav tm="0">
                                          <p:val>
                                            <p:strVal val="ppt_x"/>
                                          </p:val>
                                        </p:tav>
                                        <p:tav tm="100000">
                                          <p:val>
                                            <p:strVal val="0-ppt_w/2"/>
                                          </p:val>
                                        </p:tav>
                                      </p:tavLst>
                                    </p:anim>
                                    <p:anim calcmode="lin" valueType="num">
                                      <p:cBhvr additive="base">
                                        <p:cTn id="34" dur="500"/>
                                        <p:tgtEl>
                                          <p:spTgt spid="7"/>
                                        </p:tgtEl>
                                        <p:attrNameLst>
                                          <p:attrName>ppt_y</p:attrName>
                                        </p:attrNameLst>
                                      </p:cBhvr>
                                      <p:tavLst>
                                        <p:tav tm="0">
                                          <p:val>
                                            <p:strVal val="ppt_y"/>
                                          </p:val>
                                        </p:tav>
                                        <p:tav tm="100000">
                                          <p:val>
                                            <p:strVal val="ppt_y"/>
                                          </p:val>
                                        </p:tav>
                                      </p:tavLst>
                                    </p:anim>
                                    <p:set>
                                      <p:cBhvr>
                                        <p:cTn id="35" dur="1" fill="hold">
                                          <p:stCondLst>
                                            <p:cond delay="499"/>
                                          </p:stCondLst>
                                        </p:cTn>
                                        <p:tgtEl>
                                          <p:spTgt spid="7"/>
                                        </p:tgtEl>
                                        <p:attrNameLst>
                                          <p:attrName>style.visibility</p:attrName>
                                        </p:attrNameLst>
                                      </p:cBhvr>
                                      <p:to>
                                        <p:strVal val="hidden"/>
                                      </p:to>
                                    </p:set>
                                  </p:childTnLst>
                                </p:cTn>
                              </p:par>
                            </p:childTnLst>
                          </p:cTn>
                        </p:par>
                        <p:par>
                          <p:cTn id="36" fill="hold">
                            <p:stCondLst>
                              <p:cond delay="1500"/>
                            </p:stCondLst>
                            <p:childTnLst>
                              <p:par>
                                <p:cTn id="37" presetID="14" presetClass="exit" presetSubtype="10" fill="hold" nodeType="afterEffect">
                                  <p:stCondLst>
                                    <p:cond delay="0"/>
                                  </p:stCondLst>
                                  <p:childTnLst>
                                    <p:animEffect transition="out" filter="randombar(horizontal)">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31A9935-B573-42CD-B6D6-CC0A3E0AE5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7725" y="1126379"/>
            <a:ext cx="7019835" cy="5610744"/>
          </a:xfrm>
          <a:prstGeom prst="rect">
            <a:avLst/>
          </a:prstGeom>
        </p:spPr>
      </p:pic>
      <p:grpSp>
        <p:nvGrpSpPr>
          <p:cNvPr id="2" name="Group 1">
            <a:extLst>
              <a:ext uri="{FF2B5EF4-FFF2-40B4-BE49-F238E27FC236}">
                <a16:creationId xmlns:a16="http://schemas.microsoft.com/office/drawing/2014/main" id="{81C114D4-6FB2-4D99-B3AF-C58F421FA8C2}"/>
              </a:ext>
            </a:extLst>
          </p:cNvPr>
          <p:cNvGrpSpPr/>
          <p:nvPr/>
        </p:nvGrpSpPr>
        <p:grpSpPr>
          <a:xfrm>
            <a:off x="11122160" y="0"/>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26</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Logging in to OneDrive on the Cloud</a:t>
            </a:r>
          </a:p>
        </p:txBody>
      </p:sp>
      <p:sp>
        <p:nvSpPr>
          <p:cNvPr id="12" name="TextBox 11">
            <a:extLst>
              <a:ext uri="{FF2B5EF4-FFF2-40B4-BE49-F238E27FC236}">
                <a16:creationId xmlns:a16="http://schemas.microsoft.com/office/drawing/2014/main" id="{5AFE1B68-E52D-447E-B2BA-A0C61ADEAC72}"/>
              </a:ext>
            </a:extLst>
          </p:cNvPr>
          <p:cNvSpPr txBox="1"/>
          <p:nvPr/>
        </p:nvSpPr>
        <p:spPr>
          <a:xfrm>
            <a:off x="170916" y="2586476"/>
            <a:ext cx="4666004"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Open your favorite web browser and log in to your Office 365 account by typing into the </a:t>
            </a:r>
            <a:r>
              <a:rPr lang="en-CA" b="1" dirty="0"/>
              <a:t>address bar </a:t>
            </a:r>
            <a:r>
              <a:rPr lang="en-CA" dirty="0"/>
              <a:t>on your browser, </a:t>
            </a:r>
            <a:r>
              <a:rPr lang="en-CA" b="1" dirty="0"/>
              <a:t>mail.</a:t>
            </a:r>
            <a:r>
              <a:rPr lang="en-CA" b="1" i="1" dirty="0"/>
              <a:t>yourdomain.com</a:t>
            </a:r>
            <a:endParaRPr lang="en-GB" dirty="0"/>
          </a:p>
        </p:txBody>
      </p:sp>
      <p:sp>
        <p:nvSpPr>
          <p:cNvPr id="15" name="TextBox 14">
            <a:extLst>
              <a:ext uri="{FF2B5EF4-FFF2-40B4-BE49-F238E27FC236}">
                <a16:creationId xmlns:a16="http://schemas.microsoft.com/office/drawing/2014/main" id="{B4DAF8D7-C929-4FFD-90E2-B3F6EFB25B85}"/>
              </a:ext>
            </a:extLst>
          </p:cNvPr>
          <p:cNvSpPr txBox="1"/>
          <p:nvPr/>
        </p:nvSpPr>
        <p:spPr>
          <a:xfrm>
            <a:off x="7077347" y="484474"/>
            <a:ext cx="148696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address bar</a:t>
            </a:r>
            <a:endParaRPr lang="en-GB" b="1" dirty="0"/>
          </a:p>
        </p:txBody>
      </p:sp>
      <p:cxnSp>
        <p:nvCxnSpPr>
          <p:cNvPr id="17" name="Straight Arrow Connector 16">
            <a:extLst>
              <a:ext uri="{FF2B5EF4-FFF2-40B4-BE49-F238E27FC236}">
                <a16:creationId xmlns:a16="http://schemas.microsoft.com/office/drawing/2014/main" id="{887E6446-6F14-4FB0-B1FC-FFE6DDE705FA}"/>
              </a:ext>
            </a:extLst>
          </p:cNvPr>
          <p:cNvCxnSpPr>
            <a:stCxn id="15" idx="2"/>
          </p:cNvCxnSpPr>
          <p:nvPr/>
        </p:nvCxnSpPr>
        <p:spPr>
          <a:xfrm flipH="1">
            <a:off x="7152830" y="884584"/>
            <a:ext cx="668001" cy="6023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B275CED-3CD5-40EA-86EB-AD2C7CDBE1D4}"/>
              </a:ext>
            </a:extLst>
          </p:cNvPr>
          <p:cNvSpPr txBox="1"/>
          <p:nvPr/>
        </p:nvSpPr>
        <p:spPr>
          <a:xfrm>
            <a:off x="1623700" y="3918196"/>
            <a:ext cx="321321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 my case it is </a:t>
            </a:r>
            <a:r>
              <a:rPr lang="en-CA" b="1" dirty="0"/>
              <a:t>mail.smhs.ca</a:t>
            </a:r>
            <a:endParaRPr lang="en-GB" dirty="0"/>
          </a:p>
        </p:txBody>
      </p:sp>
      <p:sp>
        <p:nvSpPr>
          <p:cNvPr id="22" name="TextBox 21">
            <a:extLst>
              <a:ext uri="{FF2B5EF4-FFF2-40B4-BE49-F238E27FC236}">
                <a16:creationId xmlns:a16="http://schemas.microsoft.com/office/drawing/2014/main" id="{1309AFC0-4CF7-4335-B40D-28E22260DBD1}"/>
              </a:ext>
            </a:extLst>
          </p:cNvPr>
          <p:cNvSpPr txBox="1"/>
          <p:nvPr/>
        </p:nvSpPr>
        <p:spPr>
          <a:xfrm>
            <a:off x="170916" y="4657458"/>
            <a:ext cx="4666003"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You domain is probably different, but your organization may also have a link on their home page that you click on to access your organization’s Office 365.</a:t>
            </a:r>
            <a:endParaRPr lang="en-GB" dirty="0"/>
          </a:p>
        </p:txBody>
      </p:sp>
      <p:sp>
        <p:nvSpPr>
          <p:cNvPr id="24" name="TextBox 23">
            <a:extLst>
              <a:ext uri="{FF2B5EF4-FFF2-40B4-BE49-F238E27FC236}">
                <a16:creationId xmlns:a16="http://schemas.microsoft.com/office/drawing/2014/main" id="{E94AE61E-E015-4A3F-A8B1-B6C0E2F2877D}"/>
              </a:ext>
            </a:extLst>
          </p:cNvPr>
          <p:cNvSpPr txBox="1"/>
          <p:nvPr/>
        </p:nvSpPr>
        <p:spPr>
          <a:xfrm>
            <a:off x="1623700" y="5980897"/>
            <a:ext cx="321321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r"/>
            <a:r>
              <a:rPr lang="en-CA" dirty="0"/>
              <a:t>Once typed in, press </a:t>
            </a:r>
            <a:r>
              <a:rPr lang="en-CA" b="1" dirty="0"/>
              <a:t>Enter</a:t>
            </a:r>
            <a:endParaRPr lang="en-GB" b="1" dirty="0"/>
          </a:p>
        </p:txBody>
      </p:sp>
    </p:spTree>
    <p:extLst>
      <p:ext uri="{BB962C8B-B14F-4D97-AF65-F5344CB8AC3E}">
        <p14:creationId xmlns:p14="http://schemas.microsoft.com/office/powerpoint/2010/main" val="383503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250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0-#ppt_h/2"/>
                                          </p:val>
                                        </p:tav>
                                        <p:tav tm="100000">
                                          <p:val>
                                            <p:strVal val="#ppt_y"/>
                                          </p:val>
                                        </p:tav>
                                      </p:tavLst>
                                    </p:anim>
                                  </p:childTnLst>
                                </p:cTn>
                              </p:par>
                            </p:childTnLst>
                          </p:cTn>
                        </p:par>
                        <p:par>
                          <p:cTn id="19" fill="hold">
                            <p:stCondLst>
                              <p:cond delay="4000"/>
                            </p:stCondLst>
                            <p:childTnLst>
                              <p:par>
                                <p:cTn id="20" presetID="22"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0-#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 presetClass="entr" presetSubtype="8"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0-#ppt_w/2"/>
                                          </p:val>
                                        </p:tav>
                                        <p:tav tm="100000">
                                          <p:val>
                                            <p:strVal val="#ppt_x"/>
                                          </p:val>
                                        </p:tav>
                                      </p:tavLst>
                                    </p:anim>
                                    <p:anim calcmode="lin" valueType="num">
                                      <p:cBhvr additive="base">
                                        <p:cTn id="33"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0" grpId="0" animBg="1"/>
      <p:bldP spid="22"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691E173-0602-43B6-ADF5-90022373A549}"/>
              </a:ext>
            </a:extLst>
          </p:cNvPr>
          <p:cNvGrpSpPr/>
          <p:nvPr/>
        </p:nvGrpSpPr>
        <p:grpSpPr>
          <a:xfrm>
            <a:off x="11122160" y="0"/>
            <a:ext cx="982311" cy="307777"/>
            <a:chOff x="10487026" y="0"/>
            <a:chExt cx="510161" cy="307777"/>
          </a:xfrm>
        </p:grpSpPr>
        <p:sp>
          <p:nvSpPr>
            <p:cNvPr id="6" name="TextBox 5">
              <a:extLst>
                <a:ext uri="{FF2B5EF4-FFF2-40B4-BE49-F238E27FC236}">
                  <a16:creationId xmlns:a16="http://schemas.microsoft.com/office/drawing/2014/main" id="{53B4F241-66B4-423E-9C0A-509639D325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DEEDB676-F6F2-472F-B205-AC052071CF9E}"/>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27</a:t>
              </a:fld>
              <a:r>
                <a:rPr lang="en-CA" sz="1400" dirty="0"/>
                <a:t> </a:t>
              </a:r>
              <a:endParaRPr lang="en-GB" sz="1400" dirty="0"/>
            </a:p>
          </p:txBody>
        </p:sp>
      </p:grpSp>
      <p:sp>
        <p:nvSpPr>
          <p:cNvPr id="8" name="TextBox 7">
            <a:extLst>
              <a:ext uri="{FF2B5EF4-FFF2-40B4-BE49-F238E27FC236}">
                <a16:creationId xmlns:a16="http://schemas.microsoft.com/office/drawing/2014/main" id="{7ED3F4AB-C4FD-4E60-8A65-D44506F4B0D3}"/>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Logging in to OneDrive on the Cloud</a:t>
            </a:r>
          </a:p>
        </p:txBody>
      </p:sp>
      <p:pic>
        <p:nvPicPr>
          <p:cNvPr id="9" name="Picture 8">
            <a:extLst>
              <a:ext uri="{FF2B5EF4-FFF2-40B4-BE49-F238E27FC236}">
                <a16:creationId xmlns:a16="http://schemas.microsoft.com/office/drawing/2014/main" id="{ED9803A3-F5BC-4809-A54D-F57CA7AAFA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7724" y="1123633"/>
            <a:ext cx="7023271" cy="5613490"/>
          </a:xfrm>
          <a:prstGeom prst="rect">
            <a:avLst/>
          </a:prstGeom>
        </p:spPr>
      </p:pic>
      <p:sp>
        <p:nvSpPr>
          <p:cNvPr id="10" name="TextBox 9">
            <a:extLst>
              <a:ext uri="{FF2B5EF4-FFF2-40B4-BE49-F238E27FC236}">
                <a16:creationId xmlns:a16="http://schemas.microsoft.com/office/drawing/2014/main" id="{B069E76B-1FFA-4E10-B250-1A386620B5F0}"/>
              </a:ext>
            </a:extLst>
          </p:cNvPr>
          <p:cNvSpPr txBox="1"/>
          <p:nvPr/>
        </p:nvSpPr>
        <p:spPr>
          <a:xfrm>
            <a:off x="162370" y="1683521"/>
            <a:ext cx="4674550"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your email if there are more than one listed.</a:t>
            </a:r>
            <a:endParaRPr lang="en-GB" dirty="0"/>
          </a:p>
        </p:txBody>
      </p:sp>
      <p:cxnSp>
        <p:nvCxnSpPr>
          <p:cNvPr id="12" name="Straight Arrow Connector 11">
            <a:extLst>
              <a:ext uri="{FF2B5EF4-FFF2-40B4-BE49-F238E27FC236}">
                <a16:creationId xmlns:a16="http://schemas.microsoft.com/office/drawing/2014/main" id="{3F1E0482-ACD9-48E2-BE20-698783706798}"/>
              </a:ext>
            </a:extLst>
          </p:cNvPr>
          <p:cNvCxnSpPr>
            <a:stCxn id="10" idx="3"/>
          </p:cNvCxnSpPr>
          <p:nvPr/>
        </p:nvCxnSpPr>
        <p:spPr>
          <a:xfrm>
            <a:off x="4836920" y="2037464"/>
            <a:ext cx="2691925" cy="17055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218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9361A2-B0E4-4260-80E5-529C7283DF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7724" y="1120301"/>
            <a:ext cx="7016747" cy="5608276"/>
          </a:xfrm>
          <a:prstGeom prst="rect">
            <a:avLst/>
          </a:prstGeom>
        </p:spPr>
      </p:pic>
      <p:grpSp>
        <p:nvGrpSpPr>
          <p:cNvPr id="5" name="Group 4">
            <a:extLst>
              <a:ext uri="{FF2B5EF4-FFF2-40B4-BE49-F238E27FC236}">
                <a16:creationId xmlns:a16="http://schemas.microsoft.com/office/drawing/2014/main" id="{4691E173-0602-43B6-ADF5-90022373A549}"/>
              </a:ext>
            </a:extLst>
          </p:cNvPr>
          <p:cNvGrpSpPr/>
          <p:nvPr/>
        </p:nvGrpSpPr>
        <p:grpSpPr>
          <a:xfrm>
            <a:off x="11122160" y="0"/>
            <a:ext cx="982311" cy="307777"/>
            <a:chOff x="10487026" y="0"/>
            <a:chExt cx="510161" cy="307777"/>
          </a:xfrm>
        </p:grpSpPr>
        <p:sp>
          <p:nvSpPr>
            <p:cNvPr id="6" name="TextBox 5">
              <a:extLst>
                <a:ext uri="{FF2B5EF4-FFF2-40B4-BE49-F238E27FC236}">
                  <a16:creationId xmlns:a16="http://schemas.microsoft.com/office/drawing/2014/main" id="{53B4F241-66B4-423E-9C0A-509639D325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DEEDB676-F6F2-472F-B205-AC052071CF9E}"/>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28</a:t>
              </a:fld>
              <a:r>
                <a:rPr lang="en-CA" sz="1400" dirty="0"/>
                <a:t> </a:t>
              </a:r>
              <a:endParaRPr lang="en-GB" sz="1400" dirty="0"/>
            </a:p>
          </p:txBody>
        </p:sp>
      </p:grpSp>
      <p:sp>
        <p:nvSpPr>
          <p:cNvPr id="8" name="TextBox 7">
            <a:extLst>
              <a:ext uri="{FF2B5EF4-FFF2-40B4-BE49-F238E27FC236}">
                <a16:creationId xmlns:a16="http://schemas.microsoft.com/office/drawing/2014/main" id="{7ED3F4AB-C4FD-4E60-8A65-D44506F4B0D3}"/>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Logging in to OneDrive on the Cloud</a:t>
            </a:r>
          </a:p>
        </p:txBody>
      </p:sp>
      <p:sp>
        <p:nvSpPr>
          <p:cNvPr id="10" name="TextBox 9">
            <a:extLst>
              <a:ext uri="{FF2B5EF4-FFF2-40B4-BE49-F238E27FC236}">
                <a16:creationId xmlns:a16="http://schemas.microsoft.com/office/drawing/2014/main" id="{B069E76B-1FFA-4E10-B250-1A386620B5F0}"/>
              </a:ext>
            </a:extLst>
          </p:cNvPr>
          <p:cNvSpPr txBox="1"/>
          <p:nvPr/>
        </p:nvSpPr>
        <p:spPr>
          <a:xfrm>
            <a:off x="1880073" y="2144994"/>
            <a:ext cx="247828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Enter your password.</a:t>
            </a:r>
            <a:endParaRPr lang="en-GB" dirty="0"/>
          </a:p>
        </p:txBody>
      </p:sp>
      <p:cxnSp>
        <p:nvCxnSpPr>
          <p:cNvPr id="12" name="Straight Arrow Connector 11">
            <a:extLst>
              <a:ext uri="{FF2B5EF4-FFF2-40B4-BE49-F238E27FC236}">
                <a16:creationId xmlns:a16="http://schemas.microsoft.com/office/drawing/2014/main" id="{3F1E0482-ACD9-48E2-BE20-698783706798}"/>
              </a:ext>
            </a:extLst>
          </p:cNvPr>
          <p:cNvCxnSpPr>
            <a:cxnSpLocks/>
            <a:stCxn id="10" idx="3"/>
          </p:cNvCxnSpPr>
          <p:nvPr/>
        </p:nvCxnSpPr>
        <p:spPr>
          <a:xfrm>
            <a:off x="4358354" y="2345049"/>
            <a:ext cx="2691926" cy="18594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98FFC2B-BA7A-442A-A587-B9850078F0B3}"/>
              </a:ext>
            </a:extLst>
          </p:cNvPr>
          <p:cNvSpPr txBox="1"/>
          <p:nvPr/>
        </p:nvSpPr>
        <p:spPr>
          <a:xfrm>
            <a:off x="2503918" y="4404586"/>
            <a:ext cx="185443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a:t>
            </a:r>
            <a:r>
              <a:rPr lang="en-CA" b="1" dirty="0"/>
              <a:t>Sign in</a:t>
            </a:r>
            <a:r>
              <a:rPr lang="en-CA" dirty="0"/>
              <a:t>.</a:t>
            </a:r>
            <a:endParaRPr lang="en-GB" dirty="0"/>
          </a:p>
        </p:txBody>
      </p:sp>
      <p:cxnSp>
        <p:nvCxnSpPr>
          <p:cNvPr id="14" name="Straight Arrow Connector 13">
            <a:extLst>
              <a:ext uri="{FF2B5EF4-FFF2-40B4-BE49-F238E27FC236}">
                <a16:creationId xmlns:a16="http://schemas.microsoft.com/office/drawing/2014/main" id="{FB9E9754-453E-4820-9DBE-EB1CA501EB7F}"/>
              </a:ext>
            </a:extLst>
          </p:cNvPr>
          <p:cNvCxnSpPr>
            <a:cxnSpLocks/>
            <a:stCxn id="13" idx="3"/>
          </p:cNvCxnSpPr>
          <p:nvPr/>
        </p:nvCxnSpPr>
        <p:spPr>
          <a:xfrm>
            <a:off x="4358354" y="4604641"/>
            <a:ext cx="4879650" cy="4001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119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C114D4-6FB2-4D99-B3AF-C58F421FA8C2}"/>
              </a:ext>
            </a:extLst>
          </p:cNvPr>
          <p:cNvGrpSpPr/>
          <p:nvPr/>
        </p:nvGrpSpPr>
        <p:grpSpPr>
          <a:xfrm>
            <a:off x="11138251" y="31138"/>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29</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OneDrive</a:t>
            </a:r>
          </a:p>
        </p:txBody>
      </p:sp>
      <p:pic>
        <p:nvPicPr>
          <p:cNvPr id="7" name="Picture 6">
            <a:extLst>
              <a:ext uri="{FF2B5EF4-FFF2-40B4-BE49-F238E27FC236}">
                <a16:creationId xmlns:a16="http://schemas.microsoft.com/office/drawing/2014/main" id="{49EEC115-3910-459A-AC40-ABB0FE76B9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869" y="1103068"/>
            <a:ext cx="7029693" cy="5627175"/>
          </a:xfrm>
          <a:prstGeom prst="rect">
            <a:avLst/>
          </a:prstGeom>
        </p:spPr>
      </p:pic>
      <p:sp>
        <p:nvSpPr>
          <p:cNvPr id="8" name="TextBox 7">
            <a:extLst>
              <a:ext uri="{FF2B5EF4-FFF2-40B4-BE49-F238E27FC236}">
                <a16:creationId xmlns:a16="http://schemas.microsoft.com/office/drawing/2014/main" id="{1903DBE3-0678-498F-9975-63B404D3E555}"/>
              </a:ext>
            </a:extLst>
          </p:cNvPr>
          <p:cNvSpPr txBox="1"/>
          <p:nvPr/>
        </p:nvSpPr>
        <p:spPr>
          <a:xfrm>
            <a:off x="333286" y="2721114"/>
            <a:ext cx="4310767"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a:t>
            </a:r>
            <a:r>
              <a:rPr lang="en-CA"/>
              <a:t>the OneDrive</a:t>
            </a:r>
            <a:r>
              <a:rPr lang="en-CA" dirty="0"/>
              <a:t> icon to open </a:t>
            </a:r>
            <a:r>
              <a:rPr lang="en-CA"/>
              <a:t>the OneDrive</a:t>
            </a:r>
            <a:r>
              <a:rPr lang="en-CA" dirty="0"/>
              <a:t> folder in the web </a:t>
            </a:r>
            <a:r>
              <a:rPr lang="en-CA"/>
              <a:t>browser.</a:t>
            </a:r>
            <a:endParaRPr lang="en-GB" dirty="0"/>
          </a:p>
        </p:txBody>
      </p:sp>
      <p:cxnSp>
        <p:nvCxnSpPr>
          <p:cNvPr id="11" name="Straight Arrow Connector 10">
            <a:extLst>
              <a:ext uri="{FF2B5EF4-FFF2-40B4-BE49-F238E27FC236}">
                <a16:creationId xmlns:a16="http://schemas.microsoft.com/office/drawing/2014/main" id="{A39A1130-0A61-414F-A000-B1B688B89B29}"/>
              </a:ext>
            </a:extLst>
          </p:cNvPr>
          <p:cNvCxnSpPr>
            <a:cxnSpLocks/>
            <a:stCxn id="8" idx="3"/>
          </p:cNvCxnSpPr>
          <p:nvPr/>
        </p:nvCxnSpPr>
        <p:spPr>
          <a:xfrm>
            <a:off x="4644053" y="3075057"/>
            <a:ext cx="2722422" cy="4372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75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71" name="TextBox 70"/>
          <p:cNvSpPr txBox="1"/>
          <p:nvPr/>
        </p:nvSpPr>
        <p:spPr>
          <a:xfrm>
            <a:off x="665462" y="3777006"/>
            <a:ext cx="4819651" cy="369332"/>
          </a:xfrm>
          <a:prstGeom prst="rect">
            <a:avLst/>
          </a:prstGeom>
          <a:noFill/>
          <a:ln w="19050">
            <a:solidFill>
              <a:srgbClr val="00B050"/>
            </a:solidFill>
          </a:ln>
        </p:spPr>
        <p:txBody>
          <a:bodyPr wrap="square" rtlCol="0">
            <a:spAutoFit/>
          </a:bodyPr>
          <a:lstStyle/>
          <a:p>
            <a:r>
              <a:rPr lang="en-CA" dirty="0"/>
              <a:t>The Making of a Calendar</a:t>
            </a:r>
          </a:p>
        </p:txBody>
      </p:sp>
      <p:sp>
        <p:nvSpPr>
          <p:cNvPr id="75" name="TextBox 74"/>
          <p:cNvSpPr txBox="1"/>
          <p:nvPr/>
        </p:nvSpPr>
        <p:spPr>
          <a:xfrm>
            <a:off x="665462" y="4406279"/>
            <a:ext cx="4819651" cy="369332"/>
          </a:xfrm>
          <a:prstGeom prst="rect">
            <a:avLst/>
          </a:prstGeom>
          <a:noFill/>
          <a:ln w="19050">
            <a:solidFill>
              <a:srgbClr val="00B050"/>
            </a:solidFill>
          </a:ln>
        </p:spPr>
        <p:txBody>
          <a:bodyPr wrap="square" rtlCol="0">
            <a:spAutoFit/>
          </a:bodyPr>
          <a:lstStyle/>
          <a:p>
            <a:r>
              <a:rPr lang="en-CA" dirty="0"/>
              <a:t>Assigning Access Rights to Others</a:t>
            </a:r>
          </a:p>
        </p:txBody>
      </p:sp>
      <p:sp>
        <p:nvSpPr>
          <p:cNvPr id="76" name="TextBox 75"/>
          <p:cNvSpPr txBox="1"/>
          <p:nvPr/>
        </p:nvSpPr>
        <p:spPr>
          <a:xfrm>
            <a:off x="660701" y="5035552"/>
            <a:ext cx="4819651" cy="369332"/>
          </a:xfrm>
          <a:prstGeom prst="rect">
            <a:avLst/>
          </a:prstGeom>
          <a:noFill/>
          <a:ln w="19050">
            <a:solidFill>
              <a:srgbClr val="00B050"/>
            </a:solidFill>
          </a:ln>
        </p:spPr>
        <p:txBody>
          <a:bodyPr wrap="square" rtlCol="0">
            <a:spAutoFit/>
          </a:bodyPr>
          <a:lstStyle/>
          <a:p>
            <a:r>
              <a:rPr lang="en-CA" dirty="0"/>
              <a:t>Sharing Your Calendar with Others</a:t>
            </a:r>
          </a:p>
        </p:txBody>
      </p:sp>
      <p:sp>
        <p:nvSpPr>
          <p:cNvPr id="77" name="TextBox 76"/>
          <p:cNvSpPr txBox="1"/>
          <p:nvPr/>
        </p:nvSpPr>
        <p:spPr>
          <a:xfrm>
            <a:off x="660701" y="5664825"/>
            <a:ext cx="4819651" cy="369332"/>
          </a:xfrm>
          <a:prstGeom prst="rect">
            <a:avLst/>
          </a:prstGeom>
          <a:noFill/>
          <a:ln w="19050">
            <a:solidFill>
              <a:srgbClr val="00B050"/>
            </a:solidFill>
          </a:ln>
        </p:spPr>
        <p:txBody>
          <a:bodyPr wrap="square" rtlCol="0">
            <a:spAutoFit/>
          </a:bodyPr>
          <a:lstStyle/>
          <a:p>
            <a:r>
              <a:rPr lang="en-CA" dirty="0"/>
              <a:t>Using OneDrive to Enhance Collaboration</a:t>
            </a:r>
          </a:p>
        </p:txBody>
      </p:sp>
      <p:sp>
        <p:nvSpPr>
          <p:cNvPr id="78" name="TextBox 77"/>
          <p:cNvSpPr txBox="1"/>
          <p:nvPr/>
        </p:nvSpPr>
        <p:spPr>
          <a:xfrm>
            <a:off x="660701" y="3147733"/>
            <a:ext cx="4819651" cy="369332"/>
          </a:xfrm>
          <a:prstGeom prst="rect">
            <a:avLst/>
          </a:prstGeom>
          <a:noFill/>
          <a:ln w="19050">
            <a:solidFill>
              <a:srgbClr val="00B050"/>
            </a:solidFill>
          </a:ln>
        </p:spPr>
        <p:txBody>
          <a:bodyPr wrap="square" rtlCol="0">
            <a:spAutoFit/>
          </a:bodyPr>
          <a:lstStyle/>
          <a:p>
            <a:r>
              <a:rPr lang="en-CA" dirty="0"/>
              <a:t>Purpose of this Course</a:t>
            </a:r>
          </a:p>
        </p:txBody>
      </p:sp>
      <p:sp>
        <p:nvSpPr>
          <p:cNvPr id="79" name="TextBox 78"/>
          <p:cNvSpPr txBox="1"/>
          <p:nvPr/>
        </p:nvSpPr>
        <p:spPr>
          <a:xfrm>
            <a:off x="6723363" y="3147733"/>
            <a:ext cx="4819651" cy="369332"/>
          </a:xfrm>
          <a:prstGeom prst="rect">
            <a:avLst/>
          </a:prstGeom>
          <a:noFill/>
          <a:ln w="19050">
            <a:solidFill>
              <a:srgbClr val="00B050"/>
            </a:solidFill>
          </a:ln>
        </p:spPr>
        <p:txBody>
          <a:bodyPr wrap="square" rtlCol="0">
            <a:spAutoFit/>
          </a:bodyPr>
          <a:lstStyle/>
          <a:p>
            <a:r>
              <a:rPr lang="en-CA" dirty="0"/>
              <a:t>Setting up OneDrive for the First Time</a:t>
            </a:r>
          </a:p>
        </p:txBody>
      </p:sp>
      <p:sp>
        <p:nvSpPr>
          <p:cNvPr id="80" name="TextBox 79"/>
          <p:cNvSpPr txBox="1"/>
          <p:nvPr/>
        </p:nvSpPr>
        <p:spPr>
          <a:xfrm>
            <a:off x="6718602" y="3777006"/>
            <a:ext cx="4819651" cy="369332"/>
          </a:xfrm>
          <a:prstGeom prst="rect">
            <a:avLst/>
          </a:prstGeom>
          <a:noFill/>
          <a:ln w="19050">
            <a:solidFill>
              <a:srgbClr val="00B050"/>
            </a:solidFill>
          </a:ln>
        </p:spPr>
        <p:txBody>
          <a:bodyPr wrap="square" rtlCol="0">
            <a:spAutoFit/>
          </a:bodyPr>
          <a:lstStyle/>
          <a:p>
            <a:r>
              <a:rPr lang="en-CA"/>
              <a:t>Logging in to OneDrive on the Cloud</a:t>
            </a:r>
            <a:endParaRPr lang="en-CA" dirty="0"/>
          </a:p>
        </p:txBody>
      </p:sp>
      <p:sp>
        <p:nvSpPr>
          <p:cNvPr id="81" name="TextBox 80"/>
          <p:cNvSpPr txBox="1"/>
          <p:nvPr/>
        </p:nvSpPr>
        <p:spPr>
          <a:xfrm>
            <a:off x="6718602" y="4406279"/>
            <a:ext cx="4819651" cy="369332"/>
          </a:xfrm>
          <a:prstGeom prst="rect">
            <a:avLst/>
          </a:prstGeom>
          <a:noFill/>
          <a:ln w="19050">
            <a:solidFill>
              <a:srgbClr val="00B050"/>
            </a:solidFill>
          </a:ln>
        </p:spPr>
        <p:txBody>
          <a:bodyPr wrap="square" rtlCol="0">
            <a:spAutoFit/>
          </a:bodyPr>
          <a:lstStyle/>
          <a:p>
            <a:r>
              <a:rPr lang="en-CA" dirty="0"/>
              <a:t>Managing OneDrive</a:t>
            </a:r>
          </a:p>
        </p:txBody>
      </p:sp>
      <p:sp>
        <p:nvSpPr>
          <p:cNvPr id="12" name="TextBox 11">
            <a:extLst>
              <a:ext uri="{FF2B5EF4-FFF2-40B4-BE49-F238E27FC236}">
                <a16:creationId xmlns:a16="http://schemas.microsoft.com/office/drawing/2014/main" id="{BA7B64AA-03D9-47D1-9DA5-697466C9B2C9}"/>
              </a:ext>
            </a:extLst>
          </p:cNvPr>
          <p:cNvSpPr txBox="1"/>
          <p:nvPr/>
        </p:nvSpPr>
        <p:spPr>
          <a:xfrm>
            <a:off x="6728126" y="5031540"/>
            <a:ext cx="4819651" cy="369332"/>
          </a:xfrm>
          <a:prstGeom prst="rect">
            <a:avLst/>
          </a:prstGeom>
          <a:noFill/>
          <a:ln w="19050">
            <a:solidFill>
              <a:srgbClr val="00B050"/>
            </a:solidFill>
          </a:ln>
        </p:spPr>
        <p:txBody>
          <a:bodyPr wrap="square" rtlCol="0">
            <a:spAutoFit/>
          </a:bodyPr>
          <a:lstStyle/>
          <a:p>
            <a:r>
              <a:rPr lang="en-CA" dirty="0"/>
              <a:t>Setting up a Shared Library</a:t>
            </a:r>
          </a:p>
        </p:txBody>
      </p:sp>
      <p:sp>
        <p:nvSpPr>
          <p:cNvPr id="13" name="TextBox 12">
            <a:extLst>
              <a:ext uri="{FF2B5EF4-FFF2-40B4-BE49-F238E27FC236}">
                <a16:creationId xmlns:a16="http://schemas.microsoft.com/office/drawing/2014/main" id="{A721AB3A-5B59-48E3-91AE-A72C39506074}"/>
              </a:ext>
            </a:extLst>
          </p:cNvPr>
          <p:cNvSpPr txBox="1"/>
          <p:nvPr/>
        </p:nvSpPr>
        <p:spPr>
          <a:xfrm>
            <a:off x="6728126" y="5664825"/>
            <a:ext cx="4819651" cy="369332"/>
          </a:xfrm>
          <a:prstGeom prst="rect">
            <a:avLst/>
          </a:prstGeom>
          <a:noFill/>
          <a:ln w="19050">
            <a:solidFill>
              <a:srgbClr val="00B050"/>
            </a:solidFill>
          </a:ln>
        </p:spPr>
        <p:txBody>
          <a:bodyPr wrap="square" rtlCol="0">
            <a:spAutoFit/>
          </a:bodyPr>
          <a:lstStyle/>
          <a:p>
            <a:r>
              <a:rPr lang="en-CA" dirty="0"/>
              <a:t>Managing the Shared Library</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8"/>
                                        </p:tgtEl>
                                        <p:attrNameLst>
                                          <p:attrName>style.visibility</p:attrName>
                                        </p:attrNameLst>
                                      </p:cBhvr>
                                      <p:to>
                                        <p:strVal val="visible"/>
                                      </p:to>
                                    </p:set>
                                    <p:anim calcmode="lin" valueType="num">
                                      <p:cBhvr additive="base">
                                        <p:cTn id="12" dur="500" fill="hold"/>
                                        <p:tgtEl>
                                          <p:spTgt spid="78"/>
                                        </p:tgtEl>
                                        <p:attrNameLst>
                                          <p:attrName>ppt_x</p:attrName>
                                        </p:attrNameLst>
                                      </p:cBhvr>
                                      <p:tavLst>
                                        <p:tav tm="0">
                                          <p:val>
                                            <p:strVal val="0-#ppt_w/2"/>
                                          </p:val>
                                        </p:tav>
                                        <p:tav tm="100000">
                                          <p:val>
                                            <p:strVal val="#ppt_x"/>
                                          </p:val>
                                        </p:tav>
                                      </p:tavLst>
                                    </p:anim>
                                    <p:anim calcmode="lin" valueType="num">
                                      <p:cBhvr additive="base">
                                        <p:cTn id="13" dur="500" fill="hold"/>
                                        <p:tgtEl>
                                          <p:spTgt spid="7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71"/>
                                        </p:tgtEl>
                                        <p:attrNameLst>
                                          <p:attrName>style.visibility</p:attrName>
                                        </p:attrNameLst>
                                      </p:cBhvr>
                                      <p:to>
                                        <p:strVal val="visible"/>
                                      </p:to>
                                    </p:set>
                                    <p:anim calcmode="lin" valueType="num">
                                      <p:cBhvr additive="base">
                                        <p:cTn id="18" dur="500" fill="hold"/>
                                        <p:tgtEl>
                                          <p:spTgt spid="71"/>
                                        </p:tgtEl>
                                        <p:attrNameLst>
                                          <p:attrName>ppt_x</p:attrName>
                                        </p:attrNameLst>
                                      </p:cBhvr>
                                      <p:tavLst>
                                        <p:tav tm="0">
                                          <p:val>
                                            <p:strVal val="0-#ppt_w/2"/>
                                          </p:val>
                                        </p:tav>
                                        <p:tav tm="100000">
                                          <p:val>
                                            <p:strVal val="#ppt_x"/>
                                          </p:val>
                                        </p:tav>
                                      </p:tavLst>
                                    </p:anim>
                                    <p:anim calcmode="lin" valueType="num">
                                      <p:cBhvr additive="base">
                                        <p:cTn id="19"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75"/>
                                        </p:tgtEl>
                                        <p:attrNameLst>
                                          <p:attrName>style.visibility</p:attrName>
                                        </p:attrNameLst>
                                      </p:cBhvr>
                                      <p:to>
                                        <p:strVal val="visible"/>
                                      </p:to>
                                    </p:set>
                                    <p:anim calcmode="lin" valueType="num">
                                      <p:cBhvr additive="base">
                                        <p:cTn id="24" dur="500" fill="hold"/>
                                        <p:tgtEl>
                                          <p:spTgt spid="75"/>
                                        </p:tgtEl>
                                        <p:attrNameLst>
                                          <p:attrName>ppt_x</p:attrName>
                                        </p:attrNameLst>
                                      </p:cBhvr>
                                      <p:tavLst>
                                        <p:tav tm="0">
                                          <p:val>
                                            <p:strVal val="0-#ppt_w/2"/>
                                          </p:val>
                                        </p:tav>
                                        <p:tav tm="100000">
                                          <p:val>
                                            <p:strVal val="#ppt_x"/>
                                          </p:val>
                                        </p:tav>
                                      </p:tavLst>
                                    </p:anim>
                                    <p:anim calcmode="lin" valueType="num">
                                      <p:cBhvr additive="base">
                                        <p:cTn id="25"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6"/>
                                        </p:tgtEl>
                                        <p:attrNameLst>
                                          <p:attrName>style.visibility</p:attrName>
                                        </p:attrNameLst>
                                      </p:cBhvr>
                                      <p:to>
                                        <p:strVal val="visible"/>
                                      </p:to>
                                    </p:set>
                                    <p:anim calcmode="lin" valueType="num">
                                      <p:cBhvr additive="base">
                                        <p:cTn id="30" dur="500" fill="hold"/>
                                        <p:tgtEl>
                                          <p:spTgt spid="76"/>
                                        </p:tgtEl>
                                        <p:attrNameLst>
                                          <p:attrName>ppt_x</p:attrName>
                                        </p:attrNameLst>
                                      </p:cBhvr>
                                      <p:tavLst>
                                        <p:tav tm="0">
                                          <p:val>
                                            <p:strVal val="0-#ppt_w/2"/>
                                          </p:val>
                                        </p:tav>
                                        <p:tav tm="100000">
                                          <p:val>
                                            <p:strVal val="#ppt_x"/>
                                          </p:val>
                                        </p:tav>
                                      </p:tavLst>
                                    </p:anim>
                                    <p:anim calcmode="lin" valueType="num">
                                      <p:cBhvr additive="base">
                                        <p:cTn id="31"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7"/>
                                        </p:tgtEl>
                                        <p:attrNameLst>
                                          <p:attrName>style.visibility</p:attrName>
                                        </p:attrNameLst>
                                      </p:cBhvr>
                                      <p:to>
                                        <p:strVal val="visible"/>
                                      </p:to>
                                    </p:set>
                                    <p:anim calcmode="lin" valueType="num">
                                      <p:cBhvr additive="base">
                                        <p:cTn id="36" dur="500" fill="hold"/>
                                        <p:tgtEl>
                                          <p:spTgt spid="77"/>
                                        </p:tgtEl>
                                        <p:attrNameLst>
                                          <p:attrName>ppt_x</p:attrName>
                                        </p:attrNameLst>
                                      </p:cBhvr>
                                      <p:tavLst>
                                        <p:tav tm="0">
                                          <p:val>
                                            <p:strVal val="0-#ppt_w/2"/>
                                          </p:val>
                                        </p:tav>
                                        <p:tav tm="100000">
                                          <p:val>
                                            <p:strVal val="#ppt_x"/>
                                          </p:val>
                                        </p:tav>
                                      </p:tavLst>
                                    </p:anim>
                                    <p:anim calcmode="lin" valueType="num">
                                      <p:cBhvr additive="base">
                                        <p:cTn id="37"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79"/>
                                        </p:tgtEl>
                                        <p:attrNameLst>
                                          <p:attrName>style.visibility</p:attrName>
                                        </p:attrNameLst>
                                      </p:cBhvr>
                                      <p:to>
                                        <p:strVal val="visible"/>
                                      </p:to>
                                    </p:set>
                                    <p:anim calcmode="lin" valueType="num">
                                      <p:cBhvr additive="base">
                                        <p:cTn id="42" dur="500" fill="hold"/>
                                        <p:tgtEl>
                                          <p:spTgt spid="79"/>
                                        </p:tgtEl>
                                        <p:attrNameLst>
                                          <p:attrName>ppt_x</p:attrName>
                                        </p:attrNameLst>
                                      </p:cBhvr>
                                      <p:tavLst>
                                        <p:tav tm="0">
                                          <p:val>
                                            <p:strVal val="1+#ppt_w/2"/>
                                          </p:val>
                                        </p:tav>
                                        <p:tav tm="100000">
                                          <p:val>
                                            <p:strVal val="#ppt_x"/>
                                          </p:val>
                                        </p:tav>
                                      </p:tavLst>
                                    </p:anim>
                                    <p:anim calcmode="lin" valueType="num">
                                      <p:cBhvr additive="base">
                                        <p:cTn id="43"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80"/>
                                        </p:tgtEl>
                                        <p:attrNameLst>
                                          <p:attrName>style.visibility</p:attrName>
                                        </p:attrNameLst>
                                      </p:cBhvr>
                                      <p:to>
                                        <p:strVal val="visible"/>
                                      </p:to>
                                    </p:set>
                                    <p:anim calcmode="lin" valueType="num">
                                      <p:cBhvr additive="base">
                                        <p:cTn id="48" dur="500" fill="hold"/>
                                        <p:tgtEl>
                                          <p:spTgt spid="80"/>
                                        </p:tgtEl>
                                        <p:attrNameLst>
                                          <p:attrName>ppt_x</p:attrName>
                                        </p:attrNameLst>
                                      </p:cBhvr>
                                      <p:tavLst>
                                        <p:tav tm="0">
                                          <p:val>
                                            <p:strVal val="1+#ppt_w/2"/>
                                          </p:val>
                                        </p:tav>
                                        <p:tav tm="100000">
                                          <p:val>
                                            <p:strVal val="#ppt_x"/>
                                          </p:val>
                                        </p:tav>
                                      </p:tavLst>
                                    </p:anim>
                                    <p:anim calcmode="lin" valueType="num">
                                      <p:cBhvr additive="base">
                                        <p:cTn id="49" dur="500" fill="hold"/>
                                        <p:tgtEl>
                                          <p:spTgt spid="80"/>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81"/>
                                        </p:tgtEl>
                                        <p:attrNameLst>
                                          <p:attrName>style.visibility</p:attrName>
                                        </p:attrNameLst>
                                      </p:cBhvr>
                                      <p:to>
                                        <p:strVal val="visible"/>
                                      </p:to>
                                    </p:set>
                                    <p:anim calcmode="lin" valueType="num">
                                      <p:cBhvr additive="base">
                                        <p:cTn id="54" dur="500" fill="hold"/>
                                        <p:tgtEl>
                                          <p:spTgt spid="81"/>
                                        </p:tgtEl>
                                        <p:attrNameLst>
                                          <p:attrName>ppt_x</p:attrName>
                                        </p:attrNameLst>
                                      </p:cBhvr>
                                      <p:tavLst>
                                        <p:tav tm="0">
                                          <p:val>
                                            <p:strVal val="1+#ppt_w/2"/>
                                          </p:val>
                                        </p:tav>
                                        <p:tav tm="100000">
                                          <p:val>
                                            <p:strVal val="#ppt_x"/>
                                          </p:val>
                                        </p:tav>
                                      </p:tavLst>
                                    </p:anim>
                                    <p:anim calcmode="lin" valueType="num">
                                      <p:cBhvr additive="base">
                                        <p:cTn id="55"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1+#ppt_w/2"/>
                                          </p:val>
                                        </p:tav>
                                        <p:tav tm="100000">
                                          <p:val>
                                            <p:strVal val="#ppt_x"/>
                                          </p:val>
                                        </p:tav>
                                      </p:tavLst>
                                    </p:anim>
                                    <p:anim calcmode="lin" valueType="num">
                                      <p:cBhvr additive="base">
                                        <p:cTn id="6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2"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additive="base">
                                        <p:cTn id="66" dur="500" fill="hold"/>
                                        <p:tgtEl>
                                          <p:spTgt spid="13"/>
                                        </p:tgtEl>
                                        <p:attrNameLst>
                                          <p:attrName>ppt_x</p:attrName>
                                        </p:attrNameLst>
                                      </p:cBhvr>
                                      <p:tavLst>
                                        <p:tav tm="0">
                                          <p:val>
                                            <p:strVal val="1+#ppt_w/2"/>
                                          </p:val>
                                        </p:tav>
                                        <p:tav tm="100000">
                                          <p:val>
                                            <p:strVal val="#ppt_x"/>
                                          </p:val>
                                        </p:tav>
                                      </p:tavLst>
                                    </p:anim>
                                    <p:anim calcmode="lin" valueType="num">
                                      <p:cBhvr additive="base">
                                        <p:cTn id="67"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xit" presetSubtype="8" fill="hold" grpId="1" nodeType="clickEffect">
                                  <p:stCondLst>
                                    <p:cond delay="0"/>
                                  </p:stCondLst>
                                  <p:childTnLst>
                                    <p:anim calcmode="lin" valueType="num">
                                      <p:cBhvr additive="base">
                                        <p:cTn id="71" dur="500"/>
                                        <p:tgtEl>
                                          <p:spTgt spid="78"/>
                                        </p:tgtEl>
                                        <p:attrNameLst>
                                          <p:attrName>ppt_x</p:attrName>
                                        </p:attrNameLst>
                                      </p:cBhvr>
                                      <p:tavLst>
                                        <p:tav tm="0">
                                          <p:val>
                                            <p:strVal val="ppt_x"/>
                                          </p:val>
                                        </p:tav>
                                        <p:tav tm="100000">
                                          <p:val>
                                            <p:strVal val="0-ppt_w/2"/>
                                          </p:val>
                                        </p:tav>
                                      </p:tavLst>
                                    </p:anim>
                                    <p:anim calcmode="lin" valueType="num">
                                      <p:cBhvr additive="base">
                                        <p:cTn id="72" dur="500"/>
                                        <p:tgtEl>
                                          <p:spTgt spid="78"/>
                                        </p:tgtEl>
                                        <p:attrNameLst>
                                          <p:attrName>ppt_y</p:attrName>
                                        </p:attrNameLst>
                                      </p:cBhvr>
                                      <p:tavLst>
                                        <p:tav tm="0">
                                          <p:val>
                                            <p:strVal val="ppt_y"/>
                                          </p:val>
                                        </p:tav>
                                        <p:tav tm="100000">
                                          <p:val>
                                            <p:strVal val="ppt_y"/>
                                          </p:val>
                                        </p:tav>
                                      </p:tavLst>
                                    </p:anim>
                                    <p:set>
                                      <p:cBhvr>
                                        <p:cTn id="73" dur="1" fill="hold">
                                          <p:stCondLst>
                                            <p:cond delay="499"/>
                                          </p:stCondLst>
                                        </p:cTn>
                                        <p:tgtEl>
                                          <p:spTgt spid="78"/>
                                        </p:tgtEl>
                                        <p:attrNameLst>
                                          <p:attrName>style.visibility</p:attrName>
                                        </p:attrNameLst>
                                      </p:cBhvr>
                                      <p:to>
                                        <p:strVal val="hidden"/>
                                      </p:to>
                                    </p:set>
                                  </p:childTnLst>
                                </p:cTn>
                              </p:par>
                              <p:par>
                                <p:cTn id="74" presetID="2" presetClass="exit" presetSubtype="8" fill="hold" grpId="1" nodeType="withEffect">
                                  <p:stCondLst>
                                    <p:cond delay="0"/>
                                  </p:stCondLst>
                                  <p:childTnLst>
                                    <p:anim calcmode="lin" valueType="num">
                                      <p:cBhvr additive="base">
                                        <p:cTn id="75" dur="500"/>
                                        <p:tgtEl>
                                          <p:spTgt spid="71"/>
                                        </p:tgtEl>
                                        <p:attrNameLst>
                                          <p:attrName>ppt_x</p:attrName>
                                        </p:attrNameLst>
                                      </p:cBhvr>
                                      <p:tavLst>
                                        <p:tav tm="0">
                                          <p:val>
                                            <p:strVal val="ppt_x"/>
                                          </p:val>
                                        </p:tav>
                                        <p:tav tm="100000">
                                          <p:val>
                                            <p:strVal val="0-ppt_w/2"/>
                                          </p:val>
                                        </p:tav>
                                      </p:tavLst>
                                    </p:anim>
                                    <p:anim calcmode="lin" valueType="num">
                                      <p:cBhvr additive="base">
                                        <p:cTn id="76" dur="500"/>
                                        <p:tgtEl>
                                          <p:spTgt spid="71"/>
                                        </p:tgtEl>
                                        <p:attrNameLst>
                                          <p:attrName>ppt_y</p:attrName>
                                        </p:attrNameLst>
                                      </p:cBhvr>
                                      <p:tavLst>
                                        <p:tav tm="0">
                                          <p:val>
                                            <p:strVal val="ppt_y"/>
                                          </p:val>
                                        </p:tav>
                                        <p:tav tm="100000">
                                          <p:val>
                                            <p:strVal val="ppt_y"/>
                                          </p:val>
                                        </p:tav>
                                      </p:tavLst>
                                    </p:anim>
                                    <p:set>
                                      <p:cBhvr>
                                        <p:cTn id="77" dur="1" fill="hold">
                                          <p:stCondLst>
                                            <p:cond delay="499"/>
                                          </p:stCondLst>
                                        </p:cTn>
                                        <p:tgtEl>
                                          <p:spTgt spid="71"/>
                                        </p:tgtEl>
                                        <p:attrNameLst>
                                          <p:attrName>style.visibility</p:attrName>
                                        </p:attrNameLst>
                                      </p:cBhvr>
                                      <p:to>
                                        <p:strVal val="hidden"/>
                                      </p:to>
                                    </p:set>
                                  </p:childTnLst>
                                </p:cTn>
                              </p:par>
                              <p:par>
                                <p:cTn id="78" presetID="2" presetClass="exit" presetSubtype="8" fill="hold" grpId="1" nodeType="withEffect">
                                  <p:stCondLst>
                                    <p:cond delay="0"/>
                                  </p:stCondLst>
                                  <p:childTnLst>
                                    <p:anim calcmode="lin" valueType="num">
                                      <p:cBhvr additive="base">
                                        <p:cTn id="79" dur="500"/>
                                        <p:tgtEl>
                                          <p:spTgt spid="75"/>
                                        </p:tgtEl>
                                        <p:attrNameLst>
                                          <p:attrName>ppt_x</p:attrName>
                                        </p:attrNameLst>
                                      </p:cBhvr>
                                      <p:tavLst>
                                        <p:tav tm="0">
                                          <p:val>
                                            <p:strVal val="ppt_x"/>
                                          </p:val>
                                        </p:tav>
                                        <p:tav tm="100000">
                                          <p:val>
                                            <p:strVal val="0-ppt_w/2"/>
                                          </p:val>
                                        </p:tav>
                                      </p:tavLst>
                                    </p:anim>
                                    <p:anim calcmode="lin" valueType="num">
                                      <p:cBhvr additive="base">
                                        <p:cTn id="80" dur="500"/>
                                        <p:tgtEl>
                                          <p:spTgt spid="75"/>
                                        </p:tgtEl>
                                        <p:attrNameLst>
                                          <p:attrName>ppt_y</p:attrName>
                                        </p:attrNameLst>
                                      </p:cBhvr>
                                      <p:tavLst>
                                        <p:tav tm="0">
                                          <p:val>
                                            <p:strVal val="ppt_y"/>
                                          </p:val>
                                        </p:tav>
                                        <p:tav tm="100000">
                                          <p:val>
                                            <p:strVal val="ppt_y"/>
                                          </p:val>
                                        </p:tav>
                                      </p:tavLst>
                                    </p:anim>
                                    <p:set>
                                      <p:cBhvr>
                                        <p:cTn id="81" dur="1" fill="hold">
                                          <p:stCondLst>
                                            <p:cond delay="499"/>
                                          </p:stCondLst>
                                        </p:cTn>
                                        <p:tgtEl>
                                          <p:spTgt spid="75"/>
                                        </p:tgtEl>
                                        <p:attrNameLst>
                                          <p:attrName>style.visibility</p:attrName>
                                        </p:attrNameLst>
                                      </p:cBhvr>
                                      <p:to>
                                        <p:strVal val="hidden"/>
                                      </p:to>
                                    </p:set>
                                  </p:childTnLst>
                                </p:cTn>
                              </p:par>
                              <p:par>
                                <p:cTn id="82" presetID="2" presetClass="exit" presetSubtype="8" fill="hold" grpId="1" nodeType="withEffect">
                                  <p:stCondLst>
                                    <p:cond delay="0"/>
                                  </p:stCondLst>
                                  <p:childTnLst>
                                    <p:anim calcmode="lin" valueType="num">
                                      <p:cBhvr additive="base">
                                        <p:cTn id="83" dur="500"/>
                                        <p:tgtEl>
                                          <p:spTgt spid="76"/>
                                        </p:tgtEl>
                                        <p:attrNameLst>
                                          <p:attrName>ppt_x</p:attrName>
                                        </p:attrNameLst>
                                      </p:cBhvr>
                                      <p:tavLst>
                                        <p:tav tm="0">
                                          <p:val>
                                            <p:strVal val="ppt_x"/>
                                          </p:val>
                                        </p:tav>
                                        <p:tav tm="100000">
                                          <p:val>
                                            <p:strVal val="0-ppt_w/2"/>
                                          </p:val>
                                        </p:tav>
                                      </p:tavLst>
                                    </p:anim>
                                    <p:anim calcmode="lin" valueType="num">
                                      <p:cBhvr additive="base">
                                        <p:cTn id="84" dur="500"/>
                                        <p:tgtEl>
                                          <p:spTgt spid="76"/>
                                        </p:tgtEl>
                                        <p:attrNameLst>
                                          <p:attrName>ppt_y</p:attrName>
                                        </p:attrNameLst>
                                      </p:cBhvr>
                                      <p:tavLst>
                                        <p:tav tm="0">
                                          <p:val>
                                            <p:strVal val="ppt_y"/>
                                          </p:val>
                                        </p:tav>
                                        <p:tav tm="100000">
                                          <p:val>
                                            <p:strVal val="ppt_y"/>
                                          </p:val>
                                        </p:tav>
                                      </p:tavLst>
                                    </p:anim>
                                    <p:set>
                                      <p:cBhvr>
                                        <p:cTn id="85" dur="1" fill="hold">
                                          <p:stCondLst>
                                            <p:cond delay="499"/>
                                          </p:stCondLst>
                                        </p:cTn>
                                        <p:tgtEl>
                                          <p:spTgt spid="76"/>
                                        </p:tgtEl>
                                        <p:attrNameLst>
                                          <p:attrName>style.visibility</p:attrName>
                                        </p:attrNameLst>
                                      </p:cBhvr>
                                      <p:to>
                                        <p:strVal val="hidden"/>
                                      </p:to>
                                    </p:set>
                                  </p:childTnLst>
                                </p:cTn>
                              </p:par>
                              <p:par>
                                <p:cTn id="86" presetID="2" presetClass="exit" presetSubtype="8" fill="hold" grpId="1" nodeType="withEffect">
                                  <p:stCondLst>
                                    <p:cond delay="0"/>
                                  </p:stCondLst>
                                  <p:childTnLst>
                                    <p:anim calcmode="lin" valueType="num">
                                      <p:cBhvr additive="base">
                                        <p:cTn id="87" dur="500"/>
                                        <p:tgtEl>
                                          <p:spTgt spid="77"/>
                                        </p:tgtEl>
                                        <p:attrNameLst>
                                          <p:attrName>ppt_x</p:attrName>
                                        </p:attrNameLst>
                                      </p:cBhvr>
                                      <p:tavLst>
                                        <p:tav tm="0">
                                          <p:val>
                                            <p:strVal val="ppt_x"/>
                                          </p:val>
                                        </p:tav>
                                        <p:tav tm="100000">
                                          <p:val>
                                            <p:strVal val="0-ppt_w/2"/>
                                          </p:val>
                                        </p:tav>
                                      </p:tavLst>
                                    </p:anim>
                                    <p:anim calcmode="lin" valueType="num">
                                      <p:cBhvr additive="base">
                                        <p:cTn id="88" dur="500"/>
                                        <p:tgtEl>
                                          <p:spTgt spid="77"/>
                                        </p:tgtEl>
                                        <p:attrNameLst>
                                          <p:attrName>ppt_y</p:attrName>
                                        </p:attrNameLst>
                                      </p:cBhvr>
                                      <p:tavLst>
                                        <p:tav tm="0">
                                          <p:val>
                                            <p:strVal val="ppt_y"/>
                                          </p:val>
                                        </p:tav>
                                        <p:tav tm="100000">
                                          <p:val>
                                            <p:strVal val="ppt_y"/>
                                          </p:val>
                                        </p:tav>
                                      </p:tavLst>
                                    </p:anim>
                                    <p:set>
                                      <p:cBhvr>
                                        <p:cTn id="89" dur="1" fill="hold">
                                          <p:stCondLst>
                                            <p:cond delay="499"/>
                                          </p:stCondLst>
                                        </p:cTn>
                                        <p:tgtEl>
                                          <p:spTgt spid="77"/>
                                        </p:tgtEl>
                                        <p:attrNameLst>
                                          <p:attrName>style.visibility</p:attrName>
                                        </p:attrNameLst>
                                      </p:cBhvr>
                                      <p:to>
                                        <p:strVal val="hidden"/>
                                      </p:to>
                                    </p:set>
                                  </p:childTnLst>
                                </p:cTn>
                              </p:par>
                              <p:par>
                                <p:cTn id="90" presetID="2" presetClass="exit" presetSubtype="2" fill="hold" grpId="1" nodeType="withEffect">
                                  <p:stCondLst>
                                    <p:cond delay="0"/>
                                  </p:stCondLst>
                                  <p:childTnLst>
                                    <p:anim calcmode="lin" valueType="num">
                                      <p:cBhvr additive="base">
                                        <p:cTn id="91" dur="500"/>
                                        <p:tgtEl>
                                          <p:spTgt spid="79"/>
                                        </p:tgtEl>
                                        <p:attrNameLst>
                                          <p:attrName>ppt_x</p:attrName>
                                        </p:attrNameLst>
                                      </p:cBhvr>
                                      <p:tavLst>
                                        <p:tav tm="0">
                                          <p:val>
                                            <p:strVal val="ppt_x"/>
                                          </p:val>
                                        </p:tav>
                                        <p:tav tm="100000">
                                          <p:val>
                                            <p:strVal val="1+ppt_w/2"/>
                                          </p:val>
                                        </p:tav>
                                      </p:tavLst>
                                    </p:anim>
                                    <p:anim calcmode="lin" valueType="num">
                                      <p:cBhvr additive="base">
                                        <p:cTn id="92" dur="500"/>
                                        <p:tgtEl>
                                          <p:spTgt spid="79"/>
                                        </p:tgtEl>
                                        <p:attrNameLst>
                                          <p:attrName>ppt_y</p:attrName>
                                        </p:attrNameLst>
                                      </p:cBhvr>
                                      <p:tavLst>
                                        <p:tav tm="0">
                                          <p:val>
                                            <p:strVal val="ppt_y"/>
                                          </p:val>
                                        </p:tav>
                                        <p:tav tm="100000">
                                          <p:val>
                                            <p:strVal val="ppt_y"/>
                                          </p:val>
                                        </p:tav>
                                      </p:tavLst>
                                    </p:anim>
                                    <p:set>
                                      <p:cBhvr>
                                        <p:cTn id="93" dur="1" fill="hold">
                                          <p:stCondLst>
                                            <p:cond delay="499"/>
                                          </p:stCondLst>
                                        </p:cTn>
                                        <p:tgtEl>
                                          <p:spTgt spid="79"/>
                                        </p:tgtEl>
                                        <p:attrNameLst>
                                          <p:attrName>style.visibility</p:attrName>
                                        </p:attrNameLst>
                                      </p:cBhvr>
                                      <p:to>
                                        <p:strVal val="hidden"/>
                                      </p:to>
                                    </p:set>
                                  </p:childTnLst>
                                </p:cTn>
                              </p:par>
                              <p:par>
                                <p:cTn id="94" presetID="2" presetClass="exit" presetSubtype="2" fill="hold" grpId="1" nodeType="withEffect">
                                  <p:stCondLst>
                                    <p:cond delay="0"/>
                                  </p:stCondLst>
                                  <p:childTnLst>
                                    <p:anim calcmode="lin" valueType="num">
                                      <p:cBhvr additive="base">
                                        <p:cTn id="95" dur="500"/>
                                        <p:tgtEl>
                                          <p:spTgt spid="80"/>
                                        </p:tgtEl>
                                        <p:attrNameLst>
                                          <p:attrName>ppt_x</p:attrName>
                                        </p:attrNameLst>
                                      </p:cBhvr>
                                      <p:tavLst>
                                        <p:tav tm="0">
                                          <p:val>
                                            <p:strVal val="ppt_x"/>
                                          </p:val>
                                        </p:tav>
                                        <p:tav tm="100000">
                                          <p:val>
                                            <p:strVal val="1+ppt_w/2"/>
                                          </p:val>
                                        </p:tav>
                                      </p:tavLst>
                                    </p:anim>
                                    <p:anim calcmode="lin" valueType="num">
                                      <p:cBhvr additive="base">
                                        <p:cTn id="96" dur="500"/>
                                        <p:tgtEl>
                                          <p:spTgt spid="80"/>
                                        </p:tgtEl>
                                        <p:attrNameLst>
                                          <p:attrName>ppt_y</p:attrName>
                                        </p:attrNameLst>
                                      </p:cBhvr>
                                      <p:tavLst>
                                        <p:tav tm="0">
                                          <p:val>
                                            <p:strVal val="ppt_y"/>
                                          </p:val>
                                        </p:tav>
                                        <p:tav tm="100000">
                                          <p:val>
                                            <p:strVal val="ppt_y"/>
                                          </p:val>
                                        </p:tav>
                                      </p:tavLst>
                                    </p:anim>
                                    <p:set>
                                      <p:cBhvr>
                                        <p:cTn id="97" dur="1" fill="hold">
                                          <p:stCondLst>
                                            <p:cond delay="499"/>
                                          </p:stCondLst>
                                        </p:cTn>
                                        <p:tgtEl>
                                          <p:spTgt spid="80"/>
                                        </p:tgtEl>
                                        <p:attrNameLst>
                                          <p:attrName>style.visibility</p:attrName>
                                        </p:attrNameLst>
                                      </p:cBhvr>
                                      <p:to>
                                        <p:strVal val="hidden"/>
                                      </p:to>
                                    </p:set>
                                  </p:childTnLst>
                                </p:cTn>
                              </p:par>
                              <p:par>
                                <p:cTn id="98" presetID="2" presetClass="exit" presetSubtype="2" fill="hold" grpId="1" nodeType="withEffect">
                                  <p:stCondLst>
                                    <p:cond delay="0"/>
                                  </p:stCondLst>
                                  <p:childTnLst>
                                    <p:anim calcmode="lin" valueType="num">
                                      <p:cBhvr additive="base">
                                        <p:cTn id="99" dur="500"/>
                                        <p:tgtEl>
                                          <p:spTgt spid="81"/>
                                        </p:tgtEl>
                                        <p:attrNameLst>
                                          <p:attrName>ppt_x</p:attrName>
                                        </p:attrNameLst>
                                      </p:cBhvr>
                                      <p:tavLst>
                                        <p:tav tm="0">
                                          <p:val>
                                            <p:strVal val="ppt_x"/>
                                          </p:val>
                                        </p:tav>
                                        <p:tav tm="100000">
                                          <p:val>
                                            <p:strVal val="1+ppt_w/2"/>
                                          </p:val>
                                        </p:tav>
                                      </p:tavLst>
                                    </p:anim>
                                    <p:anim calcmode="lin" valueType="num">
                                      <p:cBhvr additive="base">
                                        <p:cTn id="100" dur="500"/>
                                        <p:tgtEl>
                                          <p:spTgt spid="81"/>
                                        </p:tgtEl>
                                        <p:attrNameLst>
                                          <p:attrName>ppt_y</p:attrName>
                                        </p:attrNameLst>
                                      </p:cBhvr>
                                      <p:tavLst>
                                        <p:tav tm="0">
                                          <p:val>
                                            <p:strVal val="ppt_y"/>
                                          </p:val>
                                        </p:tav>
                                        <p:tav tm="100000">
                                          <p:val>
                                            <p:strVal val="ppt_y"/>
                                          </p:val>
                                        </p:tav>
                                      </p:tavLst>
                                    </p:anim>
                                    <p:set>
                                      <p:cBhvr>
                                        <p:cTn id="101" dur="1" fill="hold">
                                          <p:stCondLst>
                                            <p:cond delay="499"/>
                                          </p:stCondLst>
                                        </p:cTn>
                                        <p:tgtEl>
                                          <p:spTgt spid="81"/>
                                        </p:tgtEl>
                                        <p:attrNameLst>
                                          <p:attrName>style.visibility</p:attrName>
                                        </p:attrNameLst>
                                      </p:cBhvr>
                                      <p:to>
                                        <p:strVal val="hidden"/>
                                      </p:to>
                                    </p:set>
                                  </p:childTnLst>
                                </p:cTn>
                              </p:par>
                              <p:par>
                                <p:cTn id="102" presetID="2" presetClass="exit" presetSubtype="2" fill="hold" grpId="1" nodeType="withEffect">
                                  <p:stCondLst>
                                    <p:cond delay="0"/>
                                  </p:stCondLst>
                                  <p:childTnLst>
                                    <p:anim calcmode="lin" valueType="num">
                                      <p:cBhvr additive="base">
                                        <p:cTn id="103" dur="500"/>
                                        <p:tgtEl>
                                          <p:spTgt spid="12"/>
                                        </p:tgtEl>
                                        <p:attrNameLst>
                                          <p:attrName>ppt_x</p:attrName>
                                        </p:attrNameLst>
                                      </p:cBhvr>
                                      <p:tavLst>
                                        <p:tav tm="0">
                                          <p:val>
                                            <p:strVal val="ppt_x"/>
                                          </p:val>
                                        </p:tav>
                                        <p:tav tm="100000">
                                          <p:val>
                                            <p:strVal val="1+ppt_w/2"/>
                                          </p:val>
                                        </p:tav>
                                      </p:tavLst>
                                    </p:anim>
                                    <p:anim calcmode="lin" valueType="num">
                                      <p:cBhvr additive="base">
                                        <p:cTn id="104" dur="500"/>
                                        <p:tgtEl>
                                          <p:spTgt spid="12"/>
                                        </p:tgtEl>
                                        <p:attrNameLst>
                                          <p:attrName>ppt_y</p:attrName>
                                        </p:attrNameLst>
                                      </p:cBhvr>
                                      <p:tavLst>
                                        <p:tav tm="0">
                                          <p:val>
                                            <p:strVal val="ppt_y"/>
                                          </p:val>
                                        </p:tav>
                                        <p:tav tm="100000">
                                          <p:val>
                                            <p:strVal val="ppt_y"/>
                                          </p:val>
                                        </p:tav>
                                      </p:tavLst>
                                    </p:anim>
                                    <p:set>
                                      <p:cBhvr>
                                        <p:cTn id="105" dur="1" fill="hold">
                                          <p:stCondLst>
                                            <p:cond delay="499"/>
                                          </p:stCondLst>
                                        </p:cTn>
                                        <p:tgtEl>
                                          <p:spTgt spid="12"/>
                                        </p:tgtEl>
                                        <p:attrNameLst>
                                          <p:attrName>style.visibility</p:attrName>
                                        </p:attrNameLst>
                                      </p:cBhvr>
                                      <p:to>
                                        <p:strVal val="hidden"/>
                                      </p:to>
                                    </p:set>
                                  </p:childTnLst>
                                </p:cTn>
                              </p:par>
                              <p:par>
                                <p:cTn id="106" presetID="2" presetClass="exit" presetSubtype="2" fill="hold" grpId="1" nodeType="withEffect">
                                  <p:stCondLst>
                                    <p:cond delay="0"/>
                                  </p:stCondLst>
                                  <p:childTnLst>
                                    <p:anim calcmode="lin" valueType="num">
                                      <p:cBhvr additive="base">
                                        <p:cTn id="107" dur="500"/>
                                        <p:tgtEl>
                                          <p:spTgt spid="13"/>
                                        </p:tgtEl>
                                        <p:attrNameLst>
                                          <p:attrName>ppt_x</p:attrName>
                                        </p:attrNameLst>
                                      </p:cBhvr>
                                      <p:tavLst>
                                        <p:tav tm="0">
                                          <p:val>
                                            <p:strVal val="ppt_x"/>
                                          </p:val>
                                        </p:tav>
                                        <p:tav tm="100000">
                                          <p:val>
                                            <p:strVal val="1+ppt_w/2"/>
                                          </p:val>
                                        </p:tav>
                                      </p:tavLst>
                                    </p:anim>
                                    <p:anim calcmode="lin" valueType="num">
                                      <p:cBhvr additive="base">
                                        <p:cTn id="108" dur="500"/>
                                        <p:tgtEl>
                                          <p:spTgt spid="13"/>
                                        </p:tgtEl>
                                        <p:attrNameLst>
                                          <p:attrName>ppt_y</p:attrName>
                                        </p:attrNameLst>
                                      </p:cBhvr>
                                      <p:tavLst>
                                        <p:tav tm="0">
                                          <p:val>
                                            <p:strVal val="ppt_y"/>
                                          </p:val>
                                        </p:tav>
                                        <p:tav tm="100000">
                                          <p:val>
                                            <p:strVal val="ppt_y"/>
                                          </p:val>
                                        </p:tav>
                                      </p:tavLst>
                                    </p:anim>
                                    <p:set>
                                      <p:cBhvr>
                                        <p:cTn id="109" dur="1" fill="hold">
                                          <p:stCondLst>
                                            <p:cond delay="499"/>
                                          </p:stCondLst>
                                        </p:cTn>
                                        <p:tgtEl>
                                          <p:spTgt spid="13"/>
                                        </p:tgtEl>
                                        <p:attrNameLst>
                                          <p:attrName>style.visibility</p:attrName>
                                        </p:attrNameLst>
                                      </p:cBhvr>
                                      <p:to>
                                        <p:strVal val="hidden"/>
                                      </p:to>
                                    </p:set>
                                  </p:childTnLst>
                                </p:cTn>
                              </p:par>
                              <p:par>
                                <p:cTn id="110" presetID="14" presetClass="exit" presetSubtype="10" fill="hold" grpId="1" nodeType="withEffect">
                                  <p:stCondLst>
                                    <p:cond delay="0"/>
                                  </p:stCondLst>
                                  <p:childTnLst>
                                    <p:animEffect transition="out" filter="randombar(horizontal)">
                                      <p:cBhvr>
                                        <p:cTn id="111" dur="500"/>
                                        <p:tgtEl>
                                          <p:spTgt spid="6"/>
                                        </p:tgtEl>
                                      </p:cBhvr>
                                    </p:animEffect>
                                    <p:set>
                                      <p:cBhvr>
                                        <p:cTn id="112" dur="1" fill="hold">
                                          <p:stCondLst>
                                            <p:cond delay="499"/>
                                          </p:stCondLst>
                                        </p:cTn>
                                        <p:tgtEl>
                                          <p:spTgt spid="6"/>
                                        </p:tgtEl>
                                        <p:attrNameLst>
                                          <p:attrName>style.visibility</p:attrName>
                                        </p:attrNameLst>
                                      </p:cBhvr>
                                      <p:to>
                                        <p:strVal val="hidden"/>
                                      </p:to>
                                    </p:set>
                                  </p:childTnLst>
                                </p:cTn>
                              </p:par>
                              <p:par>
                                <p:cTn id="113" presetID="14" presetClass="exit" presetSubtype="10" fill="hold" nodeType="withEffect">
                                  <p:stCondLst>
                                    <p:cond delay="0"/>
                                  </p:stCondLst>
                                  <p:childTnLst>
                                    <p:animEffect transition="out" filter="randombar(horizontal)">
                                      <p:cBhvr>
                                        <p:cTn id="114" dur="500"/>
                                        <p:tgtEl>
                                          <p:spTgt spid="5"/>
                                        </p:tgtEl>
                                      </p:cBhvr>
                                    </p:animEffect>
                                    <p:set>
                                      <p:cBhvr>
                                        <p:cTn id="11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1" grpId="0" animBg="1"/>
      <p:bldP spid="71"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P spid="80" grpId="0" animBg="1"/>
      <p:bldP spid="80" grpId="1" animBg="1"/>
      <p:bldP spid="81" grpId="0" animBg="1"/>
      <p:bldP spid="81" grpId="1" animBg="1"/>
      <p:bldP spid="12" grpId="0" animBg="1"/>
      <p:bldP spid="12" grpId="1" animBg="1"/>
      <p:bldP spid="13" grpId="0" animBg="1"/>
      <p:bldP spid="13"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7BD5701-77EA-4459-8FE2-20229B7F90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868" y="1091309"/>
            <a:ext cx="7029693" cy="5642592"/>
          </a:xfrm>
          <a:prstGeom prst="rect">
            <a:avLst/>
          </a:prstGeom>
          <a:solidFill>
            <a:schemeClr val="accent2">
              <a:lumMod val="20000"/>
              <a:lumOff val="80000"/>
            </a:schemeClr>
          </a:solidFill>
          <a:ln w="12700">
            <a:solidFill>
              <a:schemeClr val="tx1"/>
            </a:solidFill>
          </a:ln>
        </p:spPr>
      </p:pic>
      <p:grpSp>
        <p:nvGrpSpPr>
          <p:cNvPr id="2" name="Group 1">
            <a:extLst>
              <a:ext uri="{FF2B5EF4-FFF2-40B4-BE49-F238E27FC236}">
                <a16:creationId xmlns:a16="http://schemas.microsoft.com/office/drawing/2014/main" id="{81C114D4-6FB2-4D99-B3AF-C58F421FA8C2}"/>
              </a:ext>
            </a:extLst>
          </p:cNvPr>
          <p:cNvGrpSpPr/>
          <p:nvPr/>
        </p:nvGrpSpPr>
        <p:grpSpPr>
          <a:xfrm>
            <a:off x="11122160" y="0"/>
            <a:ext cx="982311" cy="307777"/>
            <a:chOff x="10487026" y="0"/>
            <a:chExt cx="510161" cy="307777"/>
          </a:xfrm>
        </p:grpSpPr>
        <p:sp>
          <p:nvSpPr>
            <p:cNvPr id="3" name="TextBox 2">
              <a:extLst>
                <a:ext uri="{FF2B5EF4-FFF2-40B4-BE49-F238E27FC236}">
                  <a16:creationId xmlns:a16="http://schemas.microsoft.com/office/drawing/2014/main" id="{FA544B8C-1BC5-46AE-97FD-B97B19F95403}"/>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4B2DE5E-A0C4-4E53-9BF3-5C2ACD97ED9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30</a:t>
              </a:fld>
              <a:r>
                <a:rPr lang="en-CA" sz="1400" dirty="0"/>
                <a:t> </a:t>
              </a:r>
              <a:endParaRPr lang="en-GB" sz="1400" dirty="0"/>
            </a:p>
          </p:txBody>
        </p:sp>
      </p:grpSp>
      <p:sp>
        <p:nvSpPr>
          <p:cNvPr id="9" name="TextBox 8">
            <a:extLst>
              <a:ext uri="{FF2B5EF4-FFF2-40B4-BE49-F238E27FC236}">
                <a16:creationId xmlns:a16="http://schemas.microsoft.com/office/drawing/2014/main" id="{416E07BC-20C8-4DB2-A0A0-1C5F1B4AF72F}"/>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OneDrive</a:t>
            </a:r>
          </a:p>
        </p:txBody>
      </p:sp>
      <p:sp>
        <p:nvSpPr>
          <p:cNvPr id="8" name="TextBox 7">
            <a:extLst>
              <a:ext uri="{FF2B5EF4-FFF2-40B4-BE49-F238E27FC236}">
                <a16:creationId xmlns:a16="http://schemas.microsoft.com/office/drawing/2014/main" id="{1903DBE3-0678-498F-9975-63B404D3E555}"/>
              </a:ext>
            </a:extLst>
          </p:cNvPr>
          <p:cNvSpPr txBox="1"/>
          <p:nvPr/>
        </p:nvSpPr>
        <p:spPr>
          <a:xfrm>
            <a:off x="190080" y="1091309"/>
            <a:ext cx="447106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On the menu bar click on the navigation panel icon</a:t>
            </a:r>
            <a:endParaRPr lang="en-GB" dirty="0"/>
          </a:p>
        </p:txBody>
      </p:sp>
      <p:cxnSp>
        <p:nvCxnSpPr>
          <p:cNvPr id="11" name="Straight Arrow Connector 10">
            <a:extLst>
              <a:ext uri="{FF2B5EF4-FFF2-40B4-BE49-F238E27FC236}">
                <a16:creationId xmlns:a16="http://schemas.microsoft.com/office/drawing/2014/main" id="{A39A1130-0A61-414F-A000-B1B688B89B29}"/>
              </a:ext>
            </a:extLst>
          </p:cNvPr>
          <p:cNvCxnSpPr>
            <a:cxnSpLocks/>
          </p:cNvCxnSpPr>
          <p:nvPr/>
        </p:nvCxnSpPr>
        <p:spPr>
          <a:xfrm>
            <a:off x="4675092" y="1288159"/>
            <a:ext cx="611609" cy="7938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60927F2-9D5A-43D1-B3CD-C82B2E56C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815" y="2341550"/>
            <a:ext cx="2500130" cy="4392352"/>
          </a:xfrm>
          <a:prstGeom prst="rect">
            <a:avLst/>
          </a:prstGeom>
          <a:solidFill>
            <a:schemeClr val="accent2">
              <a:lumMod val="20000"/>
              <a:lumOff val="80000"/>
            </a:schemeClr>
          </a:solidFill>
          <a:ln w="19050">
            <a:solidFill>
              <a:schemeClr val="accent2"/>
            </a:solidFill>
          </a:ln>
        </p:spPr>
      </p:pic>
      <p:sp>
        <p:nvSpPr>
          <p:cNvPr id="18" name="TextBox 17">
            <a:extLst>
              <a:ext uri="{FF2B5EF4-FFF2-40B4-BE49-F238E27FC236}">
                <a16:creationId xmlns:a16="http://schemas.microsoft.com/office/drawing/2014/main" id="{FF6D89ED-0C8C-4437-A913-B1736A534202}"/>
              </a:ext>
            </a:extLst>
          </p:cNvPr>
          <p:cNvSpPr txBox="1"/>
          <p:nvPr/>
        </p:nvSpPr>
        <p:spPr>
          <a:xfrm>
            <a:off x="1580972" y="2435135"/>
            <a:ext cx="308017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r"/>
            <a:r>
              <a:rPr lang="en-CA" b="1" dirty="0"/>
              <a:t>My files </a:t>
            </a:r>
            <a:r>
              <a:rPr lang="en-CA" dirty="0"/>
              <a:t>is the default view.</a:t>
            </a:r>
            <a:endParaRPr lang="en-GB" dirty="0"/>
          </a:p>
        </p:txBody>
      </p:sp>
      <p:cxnSp>
        <p:nvCxnSpPr>
          <p:cNvPr id="19" name="Straight Arrow Connector 18">
            <a:extLst>
              <a:ext uri="{FF2B5EF4-FFF2-40B4-BE49-F238E27FC236}">
                <a16:creationId xmlns:a16="http://schemas.microsoft.com/office/drawing/2014/main" id="{57303E02-D53A-431E-9B6A-8B5F8F232FC1}"/>
              </a:ext>
            </a:extLst>
          </p:cNvPr>
          <p:cNvCxnSpPr>
            <a:cxnSpLocks/>
            <a:stCxn id="18" idx="3"/>
          </p:cNvCxnSpPr>
          <p:nvPr/>
        </p:nvCxnSpPr>
        <p:spPr>
          <a:xfrm>
            <a:off x="4661146" y="2635190"/>
            <a:ext cx="568880" cy="2020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2A0DBAE-A9E7-4B3A-9F49-E86FB96550F6}"/>
              </a:ext>
            </a:extLst>
          </p:cNvPr>
          <p:cNvSpPr txBox="1"/>
          <p:nvPr/>
        </p:nvSpPr>
        <p:spPr>
          <a:xfrm>
            <a:off x="820396" y="3151139"/>
            <a:ext cx="384075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r"/>
            <a:r>
              <a:rPr lang="en-CA" dirty="0"/>
              <a:t>These options are self-explanatory</a:t>
            </a:r>
            <a:endParaRPr lang="en-GB" dirty="0"/>
          </a:p>
        </p:txBody>
      </p:sp>
      <p:cxnSp>
        <p:nvCxnSpPr>
          <p:cNvPr id="24" name="Straight Arrow Connector 23">
            <a:extLst>
              <a:ext uri="{FF2B5EF4-FFF2-40B4-BE49-F238E27FC236}">
                <a16:creationId xmlns:a16="http://schemas.microsoft.com/office/drawing/2014/main" id="{C5FAEB35-EBCA-46D2-9636-6477341E7D1D}"/>
              </a:ext>
            </a:extLst>
          </p:cNvPr>
          <p:cNvCxnSpPr>
            <a:cxnSpLocks/>
            <a:stCxn id="23" idx="3"/>
            <a:endCxn id="27" idx="1"/>
          </p:cNvCxnSpPr>
          <p:nvPr/>
        </p:nvCxnSpPr>
        <p:spPr>
          <a:xfrm>
            <a:off x="4661146" y="3351194"/>
            <a:ext cx="292132" cy="2393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Left Brace 26">
            <a:extLst>
              <a:ext uri="{FF2B5EF4-FFF2-40B4-BE49-F238E27FC236}">
                <a16:creationId xmlns:a16="http://schemas.microsoft.com/office/drawing/2014/main" id="{6D51E1D0-A00A-4F23-AC77-71F989E421C0}"/>
              </a:ext>
            </a:extLst>
          </p:cNvPr>
          <p:cNvSpPr/>
          <p:nvPr/>
        </p:nvSpPr>
        <p:spPr>
          <a:xfrm>
            <a:off x="4953278" y="3093580"/>
            <a:ext cx="333423" cy="993865"/>
          </a:xfrm>
          <a:prstGeom prst="leftBrace">
            <a:avLst/>
          </a:prstGeom>
          <a:solidFill>
            <a:schemeClr val="accent2">
              <a:lumMod val="20000"/>
              <a:lumOff val="80000"/>
            </a:schemeClr>
          </a:solidFill>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Right Brace 27">
            <a:extLst>
              <a:ext uri="{FF2B5EF4-FFF2-40B4-BE49-F238E27FC236}">
                <a16:creationId xmlns:a16="http://schemas.microsoft.com/office/drawing/2014/main" id="{0DCB2F17-6CC7-43C2-B9F1-FE083102645A}"/>
              </a:ext>
            </a:extLst>
          </p:cNvPr>
          <p:cNvSpPr/>
          <p:nvPr/>
        </p:nvSpPr>
        <p:spPr>
          <a:xfrm>
            <a:off x="6096001" y="3091025"/>
            <a:ext cx="296254" cy="993865"/>
          </a:xfrm>
          <a:prstGeom prst="rightBrace">
            <a:avLst/>
          </a:prstGeom>
          <a:solidFill>
            <a:schemeClr val="accent2">
              <a:lumMod val="20000"/>
              <a:lumOff val="80000"/>
            </a:schemeClr>
          </a:solidFill>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extBox 31">
            <a:extLst>
              <a:ext uri="{FF2B5EF4-FFF2-40B4-BE49-F238E27FC236}">
                <a16:creationId xmlns:a16="http://schemas.microsoft.com/office/drawing/2014/main" id="{A58CA705-8B4C-4F60-8DB6-45BB5C206850}"/>
              </a:ext>
            </a:extLst>
          </p:cNvPr>
          <p:cNvSpPr txBox="1"/>
          <p:nvPr/>
        </p:nvSpPr>
        <p:spPr>
          <a:xfrm>
            <a:off x="190080" y="5010914"/>
            <a:ext cx="447106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r"/>
            <a:r>
              <a:rPr lang="en-CA" dirty="0"/>
              <a:t>This is where you start your collaborative project, by making a </a:t>
            </a:r>
            <a:r>
              <a:rPr lang="en-CA" b="1" dirty="0"/>
              <a:t>Shared Library</a:t>
            </a:r>
            <a:r>
              <a:rPr lang="en-CA" dirty="0"/>
              <a:t>.</a:t>
            </a:r>
            <a:endParaRPr lang="en-GB" dirty="0"/>
          </a:p>
        </p:txBody>
      </p:sp>
      <p:cxnSp>
        <p:nvCxnSpPr>
          <p:cNvPr id="33" name="Straight Arrow Connector 32">
            <a:extLst>
              <a:ext uri="{FF2B5EF4-FFF2-40B4-BE49-F238E27FC236}">
                <a16:creationId xmlns:a16="http://schemas.microsoft.com/office/drawing/2014/main" id="{C6A12C98-F378-4247-9C7A-92BB21BB9FA8}"/>
              </a:ext>
            </a:extLst>
          </p:cNvPr>
          <p:cNvCxnSpPr>
            <a:cxnSpLocks/>
            <a:stCxn id="32" idx="3"/>
          </p:cNvCxnSpPr>
          <p:nvPr/>
        </p:nvCxnSpPr>
        <p:spPr>
          <a:xfrm>
            <a:off x="4661146" y="5364857"/>
            <a:ext cx="859437" cy="531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85A95F8A-6CEF-475A-A8A3-A79AA0F8F990}"/>
              </a:ext>
            </a:extLst>
          </p:cNvPr>
          <p:cNvSpPr txBox="1"/>
          <p:nvPr/>
        </p:nvSpPr>
        <p:spPr>
          <a:xfrm>
            <a:off x="8506210" y="5318690"/>
            <a:ext cx="315708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Not yet set up by Microsoft.</a:t>
            </a:r>
          </a:p>
          <a:p>
            <a:pPr algn="ctr"/>
            <a:r>
              <a:rPr lang="en-CA" sz="1200" dirty="0"/>
              <a:t>(At the point when this course was created)</a:t>
            </a:r>
            <a:r>
              <a:rPr lang="en-CA" dirty="0"/>
              <a:t>  </a:t>
            </a:r>
            <a:endParaRPr lang="en-GB" dirty="0"/>
          </a:p>
        </p:txBody>
      </p:sp>
      <p:cxnSp>
        <p:nvCxnSpPr>
          <p:cNvPr id="43" name="Straight Arrow Connector 42">
            <a:extLst>
              <a:ext uri="{FF2B5EF4-FFF2-40B4-BE49-F238E27FC236}">
                <a16:creationId xmlns:a16="http://schemas.microsoft.com/office/drawing/2014/main" id="{A63FFEAD-3CEA-42F4-88D5-11573411B707}"/>
              </a:ext>
            </a:extLst>
          </p:cNvPr>
          <p:cNvCxnSpPr>
            <a:cxnSpLocks/>
            <a:stCxn id="42" idx="1"/>
          </p:cNvCxnSpPr>
          <p:nvPr/>
        </p:nvCxnSpPr>
        <p:spPr>
          <a:xfrm flipH="1">
            <a:off x="6096000" y="5672633"/>
            <a:ext cx="2410210" cy="3025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6552FA11-A0EA-4265-9000-886FAB2A11C7}"/>
              </a:ext>
            </a:extLst>
          </p:cNvPr>
          <p:cNvSpPr txBox="1"/>
          <p:nvPr/>
        </p:nvSpPr>
        <p:spPr>
          <a:xfrm>
            <a:off x="589199" y="5905934"/>
            <a:ext cx="407892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algn="r"/>
            <a:r>
              <a:rPr lang="en-CA" dirty="0"/>
              <a:t>Install apps on your phone from your OneDrive account from your browser.</a:t>
            </a:r>
            <a:endParaRPr lang="en-GB" dirty="0"/>
          </a:p>
        </p:txBody>
      </p:sp>
      <p:cxnSp>
        <p:nvCxnSpPr>
          <p:cNvPr id="49" name="Straight Arrow Connector 48">
            <a:extLst>
              <a:ext uri="{FF2B5EF4-FFF2-40B4-BE49-F238E27FC236}">
                <a16:creationId xmlns:a16="http://schemas.microsoft.com/office/drawing/2014/main" id="{0BCE8FA8-E7F0-4981-ACA2-0C93BE662B2B}"/>
              </a:ext>
            </a:extLst>
          </p:cNvPr>
          <p:cNvCxnSpPr>
            <a:cxnSpLocks/>
            <a:stCxn id="48" idx="3"/>
          </p:cNvCxnSpPr>
          <p:nvPr/>
        </p:nvCxnSpPr>
        <p:spPr>
          <a:xfrm>
            <a:off x="4668123" y="6259877"/>
            <a:ext cx="526612"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8299CA23-8020-4151-A763-2E55C1174259}"/>
              </a:ext>
            </a:extLst>
          </p:cNvPr>
          <p:cNvSpPr txBox="1"/>
          <p:nvPr/>
        </p:nvSpPr>
        <p:spPr>
          <a:xfrm>
            <a:off x="8169778" y="6175231"/>
            <a:ext cx="349351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Classic OneDrive web interface.  </a:t>
            </a:r>
            <a:endParaRPr lang="en-GB" dirty="0"/>
          </a:p>
        </p:txBody>
      </p:sp>
      <p:cxnSp>
        <p:nvCxnSpPr>
          <p:cNvPr id="53" name="Straight Arrow Connector 52">
            <a:extLst>
              <a:ext uri="{FF2B5EF4-FFF2-40B4-BE49-F238E27FC236}">
                <a16:creationId xmlns:a16="http://schemas.microsoft.com/office/drawing/2014/main" id="{8AE4AEC7-3CFF-4623-99A1-3B86C15B3DE8}"/>
              </a:ext>
            </a:extLst>
          </p:cNvPr>
          <p:cNvCxnSpPr>
            <a:cxnSpLocks/>
            <a:stCxn id="52" idx="1"/>
          </p:cNvCxnSpPr>
          <p:nvPr/>
        </p:nvCxnSpPr>
        <p:spPr>
          <a:xfrm flipH="1">
            <a:off x="6665722" y="6375286"/>
            <a:ext cx="1504056" cy="1585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247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nodeType="clickEffect">
                                  <p:stCondLst>
                                    <p:cond delay="0"/>
                                  </p:stCondLst>
                                  <p:childTnLst>
                                    <p:animEffect transition="out" filter="wipe(right)">
                                      <p:cBhvr>
                                        <p:cTn id="20" dur="500"/>
                                        <p:tgtEl>
                                          <p:spTgt spid="11"/>
                                        </p:tgtEl>
                                      </p:cBhvr>
                                    </p:animEffect>
                                    <p:set>
                                      <p:cBhvr>
                                        <p:cTn id="21" dur="1" fill="hold">
                                          <p:stCondLst>
                                            <p:cond delay="499"/>
                                          </p:stCondLst>
                                        </p:cTn>
                                        <p:tgtEl>
                                          <p:spTgt spid="11"/>
                                        </p:tgtEl>
                                        <p:attrNameLst>
                                          <p:attrName>style.visibility</p:attrName>
                                        </p:attrNameLst>
                                      </p:cBhvr>
                                      <p:to>
                                        <p:strVal val="hidden"/>
                                      </p:to>
                                    </p:set>
                                  </p:childTnLst>
                                </p:cTn>
                              </p:par>
                            </p:childTnLst>
                          </p:cTn>
                        </p:par>
                        <p:par>
                          <p:cTn id="22" fill="hold">
                            <p:stCondLst>
                              <p:cond delay="500"/>
                            </p:stCondLst>
                            <p:childTnLst>
                              <p:par>
                                <p:cTn id="23" presetID="2" presetClass="exit" presetSubtype="8" fill="hold" grpId="1" nodeType="afterEffect">
                                  <p:stCondLst>
                                    <p:cond delay="0"/>
                                  </p:stCondLst>
                                  <p:childTnLst>
                                    <p:anim calcmode="lin" valueType="num">
                                      <p:cBhvr additive="base">
                                        <p:cTn id="24" dur="500"/>
                                        <p:tgtEl>
                                          <p:spTgt spid="8"/>
                                        </p:tgtEl>
                                        <p:attrNameLst>
                                          <p:attrName>ppt_x</p:attrName>
                                        </p:attrNameLst>
                                      </p:cBhvr>
                                      <p:tavLst>
                                        <p:tav tm="0">
                                          <p:val>
                                            <p:strVal val="ppt_x"/>
                                          </p:val>
                                        </p:tav>
                                        <p:tav tm="100000">
                                          <p:val>
                                            <p:strVal val="0-ppt_w/2"/>
                                          </p:val>
                                        </p:tav>
                                      </p:tavLst>
                                    </p:anim>
                                    <p:anim calcmode="lin" valueType="num">
                                      <p:cBhvr additive="base">
                                        <p:cTn id="25" dur="500"/>
                                        <p:tgtEl>
                                          <p:spTgt spid="8"/>
                                        </p:tgtEl>
                                        <p:attrNameLst>
                                          <p:attrName>ppt_y</p:attrName>
                                        </p:attrNameLst>
                                      </p:cBhvr>
                                      <p:tavLst>
                                        <p:tav tm="0">
                                          <p:val>
                                            <p:strVal val="ppt_y"/>
                                          </p:val>
                                        </p:tav>
                                        <p:tav tm="100000">
                                          <p:val>
                                            <p:strVal val="ppt_y"/>
                                          </p:val>
                                        </p:tav>
                                      </p:tavLst>
                                    </p:anim>
                                    <p:set>
                                      <p:cBhvr>
                                        <p:cTn id="26" dur="1" fill="hold">
                                          <p:stCondLst>
                                            <p:cond delay="499"/>
                                          </p:stCondLst>
                                        </p:cTn>
                                        <p:tgtEl>
                                          <p:spTgt spid="8"/>
                                        </p:tgtEl>
                                        <p:attrNameLst>
                                          <p:attrName>style.visibility</p:attrName>
                                        </p:attrNameLst>
                                      </p:cBhvr>
                                      <p:to>
                                        <p:strVal val="hidden"/>
                                      </p:to>
                                    </p:set>
                                  </p:childTnLst>
                                </p:cTn>
                              </p:par>
                            </p:childTnLst>
                          </p:cTn>
                        </p:par>
                        <p:par>
                          <p:cTn id="27" fill="hold">
                            <p:stCondLst>
                              <p:cond delay="1000"/>
                            </p:stCondLst>
                            <p:childTnLst>
                              <p:par>
                                <p:cTn id="28" presetID="2" presetClass="entr" presetSubtype="8"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0-#ppt_w/2"/>
                                          </p:val>
                                        </p:tav>
                                        <p:tav tm="100000">
                                          <p:val>
                                            <p:strVal val="#ppt_x"/>
                                          </p:val>
                                        </p:tav>
                                      </p:tavLst>
                                    </p:anim>
                                    <p:anim calcmode="lin" valueType="num">
                                      <p:cBhvr additive="base">
                                        <p:cTn id="31" dur="500" fill="hold"/>
                                        <p:tgtEl>
                                          <p:spTgt spid="18"/>
                                        </p:tgtEl>
                                        <p:attrNameLst>
                                          <p:attrName>ppt_y</p:attrName>
                                        </p:attrNameLst>
                                      </p:cBhvr>
                                      <p:tavLst>
                                        <p:tav tm="0">
                                          <p:val>
                                            <p:strVal val="#ppt_y"/>
                                          </p:val>
                                        </p:tav>
                                        <p:tav tm="100000">
                                          <p:val>
                                            <p:strVal val="#ppt_y"/>
                                          </p:val>
                                        </p:tav>
                                      </p:tavLst>
                                    </p:anim>
                                  </p:childTnLst>
                                </p:cTn>
                              </p:par>
                            </p:childTnLst>
                          </p:cTn>
                        </p:par>
                        <p:par>
                          <p:cTn id="32" fill="hold">
                            <p:stCondLst>
                              <p:cond delay="1500"/>
                            </p:stCondLst>
                            <p:childTnLst>
                              <p:par>
                                <p:cTn id="33" presetID="22" presetClass="entr" presetSubtype="8"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left)">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2" fill="hold" nodeType="clickEffect">
                                  <p:stCondLst>
                                    <p:cond delay="0"/>
                                  </p:stCondLst>
                                  <p:childTnLst>
                                    <p:animEffect transition="out" filter="wipe(right)">
                                      <p:cBhvr>
                                        <p:cTn id="39" dur="500"/>
                                        <p:tgtEl>
                                          <p:spTgt spid="19"/>
                                        </p:tgtEl>
                                      </p:cBhvr>
                                    </p:animEffect>
                                    <p:set>
                                      <p:cBhvr>
                                        <p:cTn id="40" dur="1" fill="hold">
                                          <p:stCondLst>
                                            <p:cond delay="499"/>
                                          </p:stCondLst>
                                        </p:cTn>
                                        <p:tgtEl>
                                          <p:spTgt spid="19"/>
                                        </p:tgtEl>
                                        <p:attrNameLst>
                                          <p:attrName>style.visibility</p:attrName>
                                        </p:attrNameLst>
                                      </p:cBhvr>
                                      <p:to>
                                        <p:strVal val="hidden"/>
                                      </p:to>
                                    </p:set>
                                  </p:childTnLst>
                                </p:cTn>
                              </p:par>
                            </p:childTnLst>
                          </p:cTn>
                        </p:par>
                        <p:par>
                          <p:cTn id="41" fill="hold">
                            <p:stCondLst>
                              <p:cond delay="500"/>
                            </p:stCondLst>
                            <p:childTnLst>
                              <p:par>
                                <p:cTn id="42" presetID="2" presetClass="exit" presetSubtype="8" fill="hold" grpId="1" nodeType="afterEffect">
                                  <p:stCondLst>
                                    <p:cond delay="0"/>
                                  </p:stCondLst>
                                  <p:childTnLst>
                                    <p:anim calcmode="lin" valueType="num">
                                      <p:cBhvr additive="base">
                                        <p:cTn id="43" dur="500"/>
                                        <p:tgtEl>
                                          <p:spTgt spid="18"/>
                                        </p:tgtEl>
                                        <p:attrNameLst>
                                          <p:attrName>ppt_x</p:attrName>
                                        </p:attrNameLst>
                                      </p:cBhvr>
                                      <p:tavLst>
                                        <p:tav tm="0">
                                          <p:val>
                                            <p:strVal val="ppt_x"/>
                                          </p:val>
                                        </p:tav>
                                        <p:tav tm="100000">
                                          <p:val>
                                            <p:strVal val="0-ppt_w/2"/>
                                          </p:val>
                                        </p:tav>
                                      </p:tavLst>
                                    </p:anim>
                                    <p:anim calcmode="lin" valueType="num">
                                      <p:cBhvr additive="base">
                                        <p:cTn id="44" dur="500"/>
                                        <p:tgtEl>
                                          <p:spTgt spid="18"/>
                                        </p:tgtEl>
                                        <p:attrNameLst>
                                          <p:attrName>ppt_y</p:attrName>
                                        </p:attrNameLst>
                                      </p:cBhvr>
                                      <p:tavLst>
                                        <p:tav tm="0">
                                          <p:val>
                                            <p:strVal val="ppt_y"/>
                                          </p:val>
                                        </p:tav>
                                        <p:tav tm="100000">
                                          <p:val>
                                            <p:strVal val="ppt_y"/>
                                          </p:val>
                                        </p:tav>
                                      </p:tavLst>
                                    </p:anim>
                                    <p:set>
                                      <p:cBhvr>
                                        <p:cTn id="45" dur="1" fill="hold">
                                          <p:stCondLst>
                                            <p:cond delay="499"/>
                                          </p:stCondLst>
                                        </p:cTn>
                                        <p:tgtEl>
                                          <p:spTgt spid="18"/>
                                        </p:tgtEl>
                                        <p:attrNameLst>
                                          <p:attrName>style.visibility</p:attrName>
                                        </p:attrNameLst>
                                      </p:cBhvr>
                                      <p:to>
                                        <p:strVal val="hidden"/>
                                      </p:to>
                                    </p:set>
                                  </p:childTnLst>
                                </p:cTn>
                              </p:par>
                            </p:childTnLst>
                          </p:cTn>
                        </p:par>
                        <p:par>
                          <p:cTn id="46" fill="hold">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0-#ppt_w/2"/>
                                          </p:val>
                                        </p:tav>
                                        <p:tav tm="100000">
                                          <p:val>
                                            <p:strVal val="#ppt_x"/>
                                          </p:val>
                                        </p:tav>
                                      </p:tavLst>
                                    </p:anim>
                                    <p:anim calcmode="lin" valueType="num">
                                      <p:cBhvr additive="base">
                                        <p:cTn id="50" dur="500" fill="hold"/>
                                        <p:tgtEl>
                                          <p:spTgt spid="23"/>
                                        </p:tgtEl>
                                        <p:attrNameLst>
                                          <p:attrName>ppt_y</p:attrName>
                                        </p:attrNameLst>
                                      </p:cBhvr>
                                      <p:tavLst>
                                        <p:tav tm="0">
                                          <p:val>
                                            <p:strVal val="#ppt_y"/>
                                          </p:val>
                                        </p:tav>
                                        <p:tav tm="100000">
                                          <p:val>
                                            <p:strVal val="#ppt_y"/>
                                          </p:val>
                                        </p:tav>
                                      </p:tavLst>
                                    </p:anim>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left)">
                                      <p:cBhvr>
                                        <p:cTn id="54" dur="500"/>
                                        <p:tgtEl>
                                          <p:spTgt spid="24"/>
                                        </p:tgtEl>
                                      </p:cBhvr>
                                    </p:animEffect>
                                  </p:childTnLst>
                                </p:cTn>
                              </p:par>
                            </p:childTnLst>
                          </p:cTn>
                        </p:par>
                        <p:par>
                          <p:cTn id="55" fill="hold">
                            <p:stCondLst>
                              <p:cond delay="2000"/>
                            </p:stCondLst>
                            <p:childTnLst>
                              <p:par>
                                <p:cTn id="56" presetID="53" presetClass="entr" presetSubtype="16" fill="hold" grpId="0" nodeType="after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p:cTn id="58" dur="500" fill="hold"/>
                                        <p:tgtEl>
                                          <p:spTgt spid="27"/>
                                        </p:tgtEl>
                                        <p:attrNameLst>
                                          <p:attrName>ppt_w</p:attrName>
                                        </p:attrNameLst>
                                      </p:cBhvr>
                                      <p:tavLst>
                                        <p:tav tm="0">
                                          <p:val>
                                            <p:fltVal val="0"/>
                                          </p:val>
                                        </p:tav>
                                        <p:tav tm="100000">
                                          <p:val>
                                            <p:strVal val="#ppt_w"/>
                                          </p:val>
                                        </p:tav>
                                      </p:tavLst>
                                    </p:anim>
                                    <p:anim calcmode="lin" valueType="num">
                                      <p:cBhvr>
                                        <p:cTn id="59" dur="500" fill="hold"/>
                                        <p:tgtEl>
                                          <p:spTgt spid="27"/>
                                        </p:tgtEl>
                                        <p:attrNameLst>
                                          <p:attrName>ppt_h</p:attrName>
                                        </p:attrNameLst>
                                      </p:cBhvr>
                                      <p:tavLst>
                                        <p:tav tm="0">
                                          <p:val>
                                            <p:fltVal val="0"/>
                                          </p:val>
                                        </p:tav>
                                        <p:tav tm="100000">
                                          <p:val>
                                            <p:strVal val="#ppt_h"/>
                                          </p:val>
                                        </p:tav>
                                      </p:tavLst>
                                    </p:anim>
                                    <p:animEffect transition="in" filter="fade">
                                      <p:cBhvr>
                                        <p:cTn id="60" dur="500"/>
                                        <p:tgtEl>
                                          <p:spTgt spid="27"/>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p:cTn id="63" dur="500" fill="hold"/>
                                        <p:tgtEl>
                                          <p:spTgt spid="28"/>
                                        </p:tgtEl>
                                        <p:attrNameLst>
                                          <p:attrName>ppt_w</p:attrName>
                                        </p:attrNameLst>
                                      </p:cBhvr>
                                      <p:tavLst>
                                        <p:tav tm="0">
                                          <p:val>
                                            <p:fltVal val="0"/>
                                          </p:val>
                                        </p:tav>
                                        <p:tav tm="100000">
                                          <p:val>
                                            <p:strVal val="#ppt_w"/>
                                          </p:val>
                                        </p:tav>
                                      </p:tavLst>
                                    </p:anim>
                                    <p:anim calcmode="lin" valueType="num">
                                      <p:cBhvr>
                                        <p:cTn id="64" dur="500" fill="hold"/>
                                        <p:tgtEl>
                                          <p:spTgt spid="28"/>
                                        </p:tgtEl>
                                        <p:attrNameLst>
                                          <p:attrName>ppt_h</p:attrName>
                                        </p:attrNameLst>
                                      </p:cBhvr>
                                      <p:tavLst>
                                        <p:tav tm="0">
                                          <p:val>
                                            <p:fltVal val="0"/>
                                          </p:val>
                                        </p:tav>
                                        <p:tav tm="100000">
                                          <p:val>
                                            <p:strVal val="#ppt_h"/>
                                          </p:val>
                                        </p:tav>
                                      </p:tavLst>
                                    </p:anim>
                                    <p:animEffect transition="in" filter="fade">
                                      <p:cBhvr>
                                        <p:cTn id="65" dur="500"/>
                                        <p:tgtEl>
                                          <p:spTgt spid="2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1" nodeType="clickEffect">
                                  <p:stCondLst>
                                    <p:cond delay="0"/>
                                  </p:stCondLst>
                                  <p:childTnLst>
                                    <p:anim calcmode="lin" valueType="num">
                                      <p:cBhvr>
                                        <p:cTn id="69" dur="500"/>
                                        <p:tgtEl>
                                          <p:spTgt spid="27"/>
                                        </p:tgtEl>
                                        <p:attrNameLst>
                                          <p:attrName>ppt_w</p:attrName>
                                        </p:attrNameLst>
                                      </p:cBhvr>
                                      <p:tavLst>
                                        <p:tav tm="0">
                                          <p:val>
                                            <p:strVal val="ppt_w"/>
                                          </p:val>
                                        </p:tav>
                                        <p:tav tm="100000">
                                          <p:val>
                                            <p:fltVal val="0"/>
                                          </p:val>
                                        </p:tav>
                                      </p:tavLst>
                                    </p:anim>
                                    <p:anim calcmode="lin" valueType="num">
                                      <p:cBhvr>
                                        <p:cTn id="70" dur="500"/>
                                        <p:tgtEl>
                                          <p:spTgt spid="27"/>
                                        </p:tgtEl>
                                        <p:attrNameLst>
                                          <p:attrName>ppt_h</p:attrName>
                                        </p:attrNameLst>
                                      </p:cBhvr>
                                      <p:tavLst>
                                        <p:tav tm="0">
                                          <p:val>
                                            <p:strVal val="ppt_h"/>
                                          </p:val>
                                        </p:tav>
                                        <p:tav tm="100000">
                                          <p:val>
                                            <p:fltVal val="0"/>
                                          </p:val>
                                        </p:tav>
                                      </p:tavLst>
                                    </p:anim>
                                    <p:animEffect transition="out" filter="fad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53" presetClass="exit" presetSubtype="32" fill="hold" grpId="1" nodeType="withEffect">
                                  <p:stCondLst>
                                    <p:cond delay="0"/>
                                  </p:stCondLst>
                                  <p:childTnLst>
                                    <p:anim calcmode="lin" valueType="num">
                                      <p:cBhvr>
                                        <p:cTn id="74" dur="500"/>
                                        <p:tgtEl>
                                          <p:spTgt spid="28"/>
                                        </p:tgtEl>
                                        <p:attrNameLst>
                                          <p:attrName>ppt_w</p:attrName>
                                        </p:attrNameLst>
                                      </p:cBhvr>
                                      <p:tavLst>
                                        <p:tav tm="0">
                                          <p:val>
                                            <p:strVal val="ppt_w"/>
                                          </p:val>
                                        </p:tav>
                                        <p:tav tm="100000">
                                          <p:val>
                                            <p:fltVal val="0"/>
                                          </p:val>
                                        </p:tav>
                                      </p:tavLst>
                                    </p:anim>
                                    <p:anim calcmode="lin" valueType="num">
                                      <p:cBhvr>
                                        <p:cTn id="75" dur="500"/>
                                        <p:tgtEl>
                                          <p:spTgt spid="28"/>
                                        </p:tgtEl>
                                        <p:attrNameLst>
                                          <p:attrName>ppt_h</p:attrName>
                                        </p:attrNameLst>
                                      </p:cBhvr>
                                      <p:tavLst>
                                        <p:tav tm="0">
                                          <p:val>
                                            <p:strVal val="ppt_h"/>
                                          </p:val>
                                        </p:tav>
                                        <p:tav tm="100000">
                                          <p:val>
                                            <p:fltVal val="0"/>
                                          </p:val>
                                        </p:tav>
                                      </p:tavLst>
                                    </p:anim>
                                    <p:animEffect transition="out" filter="fade">
                                      <p:cBhvr>
                                        <p:cTn id="76" dur="500"/>
                                        <p:tgtEl>
                                          <p:spTgt spid="28"/>
                                        </p:tgtEl>
                                      </p:cBhvr>
                                    </p:animEffect>
                                    <p:set>
                                      <p:cBhvr>
                                        <p:cTn id="77" dur="1" fill="hold">
                                          <p:stCondLst>
                                            <p:cond delay="499"/>
                                          </p:stCondLst>
                                        </p:cTn>
                                        <p:tgtEl>
                                          <p:spTgt spid="28"/>
                                        </p:tgtEl>
                                        <p:attrNameLst>
                                          <p:attrName>style.visibility</p:attrName>
                                        </p:attrNameLst>
                                      </p:cBhvr>
                                      <p:to>
                                        <p:strVal val="hidden"/>
                                      </p:to>
                                    </p:set>
                                  </p:childTnLst>
                                </p:cTn>
                              </p:par>
                            </p:childTnLst>
                          </p:cTn>
                        </p:par>
                        <p:par>
                          <p:cTn id="78" fill="hold">
                            <p:stCondLst>
                              <p:cond delay="500"/>
                            </p:stCondLst>
                            <p:childTnLst>
                              <p:par>
                                <p:cTn id="79" presetID="22" presetClass="exit" presetSubtype="2" fill="hold" nodeType="afterEffect">
                                  <p:stCondLst>
                                    <p:cond delay="0"/>
                                  </p:stCondLst>
                                  <p:childTnLst>
                                    <p:animEffect transition="out" filter="wipe(right)">
                                      <p:cBhvr>
                                        <p:cTn id="80" dur="500"/>
                                        <p:tgtEl>
                                          <p:spTgt spid="24"/>
                                        </p:tgtEl>
                                      </p:cBhvr>
                                    </p:animEffect>
                                    <p:set>
                                      <p:cBhvr>
                                        <p:cTn id="81" dur="1" fill="hold">
                                          <p:stCondLst>
                                            <p:cond delay="499"/>
                                          </p:stCondLst>
                                        </p:cTn>
                                        <p:tgtEl>
                                          <p:spTgt spid="24"/>
                                        </p:tgtEl>
                                        <p:attrNameLst>
                                          <p:attrName>style.visibility</p:attrName>
                                        </p:attrNameLst>
                                      </p:cBhvr>
                                      <p:to>
                                        <p:strVal val="hidden"/>
                                      </p:to>
                                    </p:set>
                                  </p:childTnLst>
                                </p:cTn>
                              </p:par>
                            </p:childTnLst>
                          </p:cTn>
                        </p:par>
                        <p:par>
                          <p:cTn id="82" fill="hold">
                            <p:stCondLst>
                              <p:cond delay="1000"/>
                            </p:stCondLst>
                            <p:childTnLst>
                              <p:par>
                                <p:cTn id="83" presetID="2" presetClass="exit" presetSubtype="8" fill="hold" grpId="1" nodeType="afterEffect">
                                  <p:stCondLst>
                                    <p:cond delay="0"/>
                                  </p:stCondLst>
                                  <p:childTnLst>
                                    <p:anim calcmode="lin" valueType="num">
                                      <p:cBhvr additive="base">
                                        <p:cTn id="84" dur="500"/>
                                        <p:tgtEl>
                                          <p:spTgt spid="23"/>
                                        </p:tgtEl>
                                        <p:attrNameLst>
                                          <p:attrName>ppt_x</p:attrName>
                                        </p:attrNameLst>
                                      </p:cBhvr>
                                      <p:tavLst>
                                        <p:tav tm="0">
                                          <p:val>
                                            <p:strVal val="ppt_x"/>
                                          </p:val>
                                        </p:tav>
                                        <p:tav tm="100000">
                                          <p:val>
                                            <p:strVal val="0-ppt_w/2"/>
                                          </p:val>
                                        </p:tav>
                                      </p:tavLst>
                                    </p:anim>
                                    <p:anim calcmode="lin" valueType="num">
                                      <p:cBhvr additive="base">
                                        <p:cTn id="85" dur="500"/>
                                        <p:tgtEl>
                                          <p:spTgt spid="23"/>
                                        </p:tgtEl>
                                        <p:attrNameLst>
                                          <p:attrName>ppt_y</p:attrName>
                                        </p:attrNameLst>
                                      </p:cBhvr>
                                      <p:tavLst>
                                        <p:tav tm="0">
                                          <p:val>
                                            <p:strVal val="ppt_y"/>
                                          </p:val>
                                        </p:tav>
                                        <p:tav tm="100000">
                                          <p:val>
                                            <p:strVal val="ppt_y"/>
                                          </p:val>
                                        </p:tav>
                                      </p:tavLst>
                                    </p:anim>
                                    <p:set>
                                      <p:cBhvr>
                                        <p:cTn id="86" dur="1" fill="hold">
                                          <p:stCondLst>
                                            <p:cond delay="499"/>
                                          </p:stCondLst>
                                        </p:cTn>
                                        <p:tgtEl>
                                          <p:spTgt spid="23"/>
                                        </p:tgtEl>
                                        <p:attrNameLst>
                                          <p:attrName>style.visibility</p:attrName>
                                        </p:attrNameLst>
                                      </p:cBhvr>
                                      <p:to>
                                        <p:strVal val="hidden"/>
                                      </p:to>
                                    </p:set>
                                  </p:childTnLst>
                                </p:cTn>
                              </p:par>
                            </p:childTnLst>
                          </p:cTn>
                        </p:par>
                        <p:par>
                          <p:cTn id="87" fill="hold">
                            <p:stCondLst>
                              <p:cond delay="1500"/>
                            </p:stCondLst>
                            <p:childTnLst>
                              <p:par>
                                <p:cTn id="88" presetID="2" presetClass="entr" presetSubtype="8" fill="hold" grpId="0" nodeType="afterEffect">
                                  <p:stCondLst>
                                    <p:cond delay="0"/>
                                  </p:stCondLst>
                                  <p:childTnLst>
                                    <p:set>
                                      <p:cBhvr>
                                        <p:cTn id="89" dur="1" fill="hold">
                                          <p:stCondLst>
                                            <p:cond delay="0"/>
                                          </p:stCondLst>
                                        </p:cTn>
                                        <p:tgtEl>
                                          <p:spTgt spid="32"/>
                                        </p:tgtEl>
                                        <p:attrNameLst>
                                          <p:attrName>style.visibility</p:attrName>
                                        </p:attrNameLst>
                                      </p:cBhvr>
                                      <p:to>
                                        <p:strVal val="visible"/>
                                      </p:to>
                                    </p:set>
                                    <p:anim calcmode="lin" valueType="num">
                                      <p:cBhvr additive="base">
                                        <p:cTn id="90" dur="500" fill="hold"/>
                                        <p:tgtEl>
                                          <p:spTgt spid="32"/>
                                        </p:tgtEl>
                                        <p:attrNameLst>
                                          <p:attrName>ppt_x</p:attrName>
                                        </p:attrNameLst>
                                      </p:cBhvr>
                                      <p:tavLst>
                                        <p:tav tm="0">
                                          <p:val>
                                            <p:strVal val="0-#ppt_w/2"/>
                                          </p:val>
                                        </p:tav>
                                        <p:tav tm="100000">
                                          <p:val>
                                            <p:strVal val="#ppt_x"/>
                                          </p:val>
                                        </p:tav>
                                      </p:tavLst>
                                    </p:anim>
                                    <p:anim calcmode="lin" valueType="num">
                                      <p:cBhvr additive="base">
                                        <p:cTn id="91" dur="500" fill="hold"/>
                                        <p:tgtEl>
                                          <p:spTgt spid="32"/>
                                        </p:tgtEl>
                                        <p:attrNameLst>
                                          <p:attrName>ppt_y</p:attrName>
                                        </p:attrNameLst>
                                      </p:cBhvr>
                                      <p:tavLst>
                                        <p:tav tm="0">
                                          <p:val>
                                            <p:strVal val="#ppt_y"/>
                                          </p:val>
                                        </p:tav>
                                        <p:tav tm="100000">
                                          <p:val>
                                            <p:strVal val="#ppt_y"/>
                                          </p:val>
                                        </p:tav>
                                      </p:tavLst>
                                    </p:anim>
                                  </p:childTnLst>
                                </p:cTn>
                              </p:par>
                            </p:childTnLst>
                          </p:cTn>
                        </p:par>
                        <p:par>
                          <p:cTn id="92" fill="hold">
                            <p:stCondLst>
                              <p:cond delay="2000"/>
                            </p:stCondLst>
                            <p:childTnLst>
                              <p:par>
                                <p:cTn id="93" presetID="22" presetClass="entr" presetSubtype="8" fill="hold" nodeType="after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wipe(left)">
                                      <p:cBhvr>
                                        <p:cTn id="95" dur="500"/>
                                        <p:tgtEl>
                                          <p:spTgt spid="33"/>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2" fill="hold" nodeType="clickEffect">
                                  <p:stCondLst>
                                    <p:cond delay="0"/>
                                  </p:stCondLst>
                                  <p:childTnLst>
                                    <p:animEffect transition="out" filter="wipe(right)">
                                      <p:cBhvr>
                                        <p:cTn id="99" dur="500"/>
                                        <p:tgtEl>
                                          <p:spTgt spid="33"/>
                                        </p:tgtEl>
                                      </p:cBhvr>
                                    </p:animEffect>
                                    <p:set>
                                      <p:cBhvr>
                                        <p:cTn id="100" dur="1" fill="hold">
                                          <p:stCondLst>
                                            <p:cond delay="499"/>
                                          </p:stCondLst>
                                        </p:cTn>
                                        <p:tgtEl>
                                          <p:spTgt spid="33"/>
                                        </p:tgtEl>
                                        <p:attrNameLst>
                                          <p:attrName>style.visibility</p:attrName>
                                        </p:attrNameLst>
                                      </p:cBhvr>
                                      <p:to>
                                        <p:strVal val="hidden"/>
                                      </p:to>
                                    </p:set>
                                  </p:childTnLst>
                                </p:cTn>
                              </p:par>
                            </p:childTnLst>
                          </p:cTn>
                        </p:par>
                        <p:par>
                          <p:cTn id="101" fill="hold">
                            <p:stCondLst>
                              <p:cond delay="500"/>
                            </p:stCondLst>
                            <p:childTnLst>
                              <p:par>
                                <p:cTn id="102" presetID="2" presetClass="exit" presetSubtype="8" fill="hold" grpId="1" nodeType="afterEffect">
                                  <p:stCondLst>
                                    <p:cond delay="0"/>
                                  </p:stCondLst>
                                  <p:childTnLst>
                                    <p:anim calcmode="lin" valueType="num">
                                      <p:cBhvr additive="base">
                                        <p:cTn id="103" dur="500"/>
                                        <p:tgtEl>
                                          <p:spTgt spid="32"/>
                                        </p:tgtEl>
                                        <p:attrNameLst>
                                          <p:attrName>ppt_x</p:attrName>
                                        </p:attrNameLst>
                                      </p:cBhvr>
                                      <p:tavLst>
                                        <p:tav tm="0">
                                          <p:val>
                                            <p:strVal val="ppt_x"/>
                                          </p:val>
                                        </p:tav>
                                        <p:tav tm="100000">
                                          <p:val>
                                            <p:strVal val="0-ppt_w/2"/>
                                          </p:val>
                                        </p:tav>
                                      </p:tavLst>
                                    </p:anim>
                                    <p:anim calcmode="lin" valueType="num">
                                      <p:cBhvr additive="base">
                                        <p:cTn id="104" dur="500"/>
                                        <p:tgtEl>
                                          <p:spTgt spid="32"/>
                                        </p:tgtEl>
                                        <p:attrNameLst>
                                          <p:attrName>ppt_y</p:attrName>
                                        </p:attrNameLst>
                                      </p:cBhvr>
                                      <p:tavLst>
                                        <p:tav tm="0">
                                          <p:val>
                                            <p:strVal val="ppt_y"/>
                                          </p:val>
                                        </p:tav>
                                        <p:tav tm="100000">
                                          <p:val>
                                            <p:strVal val="ppt_y"/>
                                          </p:val>
                                        </p:tav>
                                      </p:tavLst>
                                    </p:anim>
                                    <p:set>
                                      <p:cBhvr>
                                        <p:cTn id="105" dur="1" fill="hold">
                                          <p:stCondLst>
                                            <p:cond delay="499"/>
                                          </p:stCondLst>
                                        </p:cTn>
                                        <p:tgtEl>
                                          <p:spTgt spid="32"/>
                                        </p:tgtEl>
                                        <p:attrNameLst>
                                          <p:attrName>style.visibility</p:attrName>
                                        </p:attrNameLst>
                                      </p:cBhvr>
                                      <p:to>
                                        <p:strVal val="hidden"/>
                                      </p:to>
                                    </p:set>
                                  </p:childTnLst>
                                </p:cTn>
                              </p:par>
                            </p:childTnLst>
                          </p:cTn>
                        </p:par>
                        <p:par>
                          <p:cTn id="106" fill="hold">
                            <p:stCondLst>
                              <p:cond delay="1000"/>
                            </p:stCondLst>
                            <p:childTnLst>
                              <p:par>
                                <p:cTn id="107" presetID="2" presetClass="entr" presetSubtype="2" fill="hold" grpId="0" nodeType="afterEffect">
                                  <p:stCondLst>
                                    <p:cond delay="0"/>
                                  </p:stCondLst>
                                  <p:childTnLst>
                                    <p:set>
                                      <p:cBhvr>
                                        <p:cTn id="108" dur="1" fill="hold">
                                          <p:stCondLst>
                                            <p:cond delay="0"/>
                                          </p:stCondLst>
                                        </p:cTn>
                                        <p:tgtEl>
                                          <p:spTgt spid="42"/>
                                        </p:tgtEl>
                                        <p:attrNameLst>
                                          <p:attrName>style.visibility</p:attrName>
                                        </p:attrNameLst>
                                      </p:cBhvr>
                                      <p:to>
                                        <p:strVal val="visible"/>
                                      </p:to>
                                    </p:set>
                                    <p:anim calcmode="lin" valueType="num">
                                      <p:cBhvr additive="base">
                                        <p:cTn id="109" dur="500" fill="hold"/>
                                        <p:tgtEl>
                                          <p:spTgt spid="42"/>
                                        </p:tgtEl>
                                        <p:attrNameLst>
                                          <p:attrName>ppt_x</p:attrName>
                                        </p:attrNameLst>
                                      </p:cBhvr>
                                      <p:tavLst>
                                        <p:tav tm="0">
                                          <p:val>
                                            <p:strVal val="1+#ppt_w/2"/>
                                          </p:val>
                                        </p:tav>
                                        <p:tav tm="100000">
                                          <p:val>
                                            <p:strVal val="#ppt_x"/>
                                          </p:val>
                                        </p:tav>
                                      </p:tavLst>
                                    </p:anim>
                                    <p:anim calcmode="lin" valueType="num">
                                      <p:cBhvr additive="base">
                                        <p:cTn id="110" dur="500" fill="hold"/>
                                        <p:tgtEl>
                                          <p:spTgt spid="42"/>
                                        </p:tgtEl>
                                        <p:attrNameLst>
                                          <p:attrName>ppt_y</p:attrName>
                                        </p:attrNameLst>
                                      </p:cBhvr>
                                      <p:tavLst>
                                        <p:tav tm="0">
                                          <p:val>
                                            <p:strVal val="#ppt_y"/>
                                          </p:val>
                                        </p:tav>
                                        <p:tav tm="100000">
                                          <p:val>
                                            <p:strVal val="#ppt_y"/>
                                          </p:val>
                                        </p:tav>
                                      </p:tavLst>
                                    </p:anim>
                                  </p:childTnLst>
                                </p:cTn>
                              </p:par>
                            </p:childTnLst>
                          </p:cTn>
                        </p:par>
                        <p:par>
                          <p:cTn id="111" fill="hold">
                            <p:stCondLst>
                              <p:cond delay="1500"/>
                            </p:stCondLst>
                            <p:childTnLst>
                              <p:par>
                                <p:cTn id="112" presetID="22" presetClass="entr" presetSubtype="2" fill="hold" nodeType="afterEffect">
                                  <p:stCondLst>
                                    <p:cond delay="0"/>
                                  </p:stCondLst>
                                  <p:childTnLst>
                                    <p:set>
                                      <p:cBhvr>
                                        <p:cTn id="113" dur="1" fill="hold">
                                          <p:stCondLst>
                                            <p:cond delay="0"/>
                                          </p:stCondLst>
                                        </p:cTn>
                                        <p:tgtEl>
                                          <p:spTgt spid="43"/>
                                        </p:tgtEl>
                                        <p:attrNameLst>
                                          <p:attrName>style.visibility</p:attrName>
                                        </p:attrNameLst>
                                      </p:cBhvr>
                                      <p:to>
                                        <p:strVal val="visible"/>
                                      </p:to>
                                    </p:set>
                                    <p:animEffect transition="in" filter="wipe(right)">
                                      <p:cBhvr>
                                        <p:cTn id="114" dur="500"/>
                                        <p:tgtEl>
                                          <p:spTgt spid="43"/>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xit" presetSubtype="8" fill="hold" nodeType="clickEffect">
                                  <p:stCondLst>
                                    <p:cond delay="0"/>
                                  </p:stCondLst>
                                  <p:childTnLst>
                                    <p:animEffect transition="out" filter="wipe(left)">
                                      <p:cBhvr>
                                        <p:cTn id="118" dur="500"/>
                                        <p:tgtEl>
                                          <p:spTgt spid="43"/>
                                        </p:tgtEl>
                                      </p:cBhvr>
                                    </p:animEffect>
                                    <p:set>
                                      <p:cBhvr>
                                        <p:cTn id="119" dur="1" fill="hold">
                                          <p:stCondLst>
                                            <p:cond delay="499"/>
                                          </p:stCondLst>
                                        </p:cTn>
                                        <p:tgtEl>
                                          <p:spTgt spid="43"/>
                                        </p:tgtEl>
                                        <p:attrNameLst>
                                          <p:attrName>style.visibility</p:attrName>
                                        </p:attrNameLst>
                                      </p:cBhvr>
                                      <p:to>
                                        <p:strVal val="hidden"/>
                                      </p:to>
                                    </p:set>
                                  </p:childTnLst>
                                </p:cTn>
                              </p:par>
                            </p:childTnLst>
                          </p:cTn>
                        </p:par>
                        <p:par>
                          <p:cTn id="120" fill="hold">
                            <p:stCondLst>
                              <p:cond delay="500"/>
                            </p:stCondLst>
                            <p:childTnLst>
                              <p:par>
                                <p:cTn id="121" presetID="2" presetClass="exit" presetSubtype="2" fill="hold" grpId="1" nodeType="afterEffect">
                                  <p:stCondLst>
                                    <p:cond delay="0"/>
                                  </p:stCondLst>
                                  <p:childTnLst>
                                    <p:anim calcmode="lin" valueType="num">
                                      <p:cBhvr additive="base">
                                        <p:cTn id="122" dur="500"/>
                                        <p:tgtEl>
                                          <p:spTgt spid="42"/>
                                        </p:tgtEl>
                                        <p:attrNameLst>
                                          <p:attrName>ppt_x</p:attrName>
                                        </p:attrNameLst>
                                      </p:cBhvr>
                                      <p:tavLst>
                                        <p:tav tm="0">
                                          <p:val>
                                            <p:strVal val="ppt_x"/>
                                          </p:val>
                                        </p:tav>
                                        <p:tav tm="100000">
                                          <p:val>
                                            <p:strVal val="1+ppt_w/2"/>
                                          </p:val>
                                        </p:tav>
                                      </p:tavLst>
                                    </p:anim>
                                    <p:anim calcmode="lin" valueType="num">
                                      <p:cBhvr additive="base">
                                        <p:cTn id="123" dur="500"/>
                                        <p:tgtEl>
                                          <p:spTgt spid="42"/>
                                        </p:tgtEl>
                                        <p:attrNameLst>
                                          <p:attrName>ppt_y</p:attrName>
                                        </p:attrNameLst>
                                      </p:cBhvr>
                                      <p:tavLst>
                                        <p:tav tm="0">
                                          <p:val>
                                            <p:strVal val="ppt_y"/>
                                          </p:val>
                                        </p:tav>
                                        <p:tav tm="100000">
                                          <p:val>
                                            <p:strVal val="ppt_y"/>
                                          </p:val>
                                        </p:tav>
                                      </p:tavLst>
                                    </p:anim>
                                    <p:set>
                                      <p:cBhvr>
                                        <p:cTn id="124" dur="1" fill="hold">
                                          <p:stCondLst>
                                            <p:cond delay="499"/>
                                          </p:stCondLst>
                                        </p:cTn>
                                        <p:tgtEl>
                                          <p:spTgt spid="42"/>
                                        </p:tgtEl>
                                        <p:attrNameLst>
                                          <p:attrName>style.visibility</p:attrName>
                                        </p:attrNameLst>
                                      </p:cBhvr>
                                      <p:to>
                                        <p:strVal val="hidden"/>
                                      </p:to>
                                    </p:set>
                                  </p:childTnLst>
                                </p:cTn>
                              </p:par>
                            </p:childTnLst>
                          </p:cTn>
                        </p:par>
                        <p:par>
                          <p:cTn id="125" fill="hold">
                            <p:stCondLst>
                              <p:cond delay="1000"/>
                            </p:stCondLst>
                            <p:childTnLst>
                              <p:par>
                                <p:cTn id="126" presetID="2" presetClass="entr" presetSubtype="8" fill="hold" grpId="0" nodeType="afterEffect">
                                  <p:stCondLst>
                                    <p:cond delay="0"/>
                                  </p:stCondLst>
                                  <p:childTnLst>
                                    <p:set>
                                      <p:cBhvr>
                                        <p:cTn id="127" dur="1" fill="hold">
                                          <p:stCondLst>
                                            <p:cond delay="0"/>
                                          </p:stCondLst>
                                        </p:cTn>
                                        <p:tgtEl>
                                          <p:spTgt spid="48"/>
                                        </p:tgtEl>
                                        <p:attrNameLst>
                                          <p:attrName>style.visibility</p:attrName>
                                        </p:attrNameLst>
                                      </p:cBhvr>
                                      <p:to>
                                        <p:strVal val="visible"/>
                                      </p:to>
                                    </p:set>
                                    <p:anim calcmode="lin" valueType="num">
                                      <p:cBhvr additive="base">
                                        <p:cTn id="128" dur="500" fill="hold"/>
                                        <p:tgtEl>
                                          <p:spTgt spid="48"/>
                                        </p:tgtEl>
                                        <p:attrNameLst>
                                          <p:attrName>ppt_x</p:attrName>
                                        </p:attrNameLst>
                                      </p:cBhvr>
                                      <p:tavLst>
                                        <p:tav tm="0">
                                          <p:val>
                                            <p:strVal val="0-#ppt_w/2"/>
                                          </p:val>
                                        </p:tav>
                                        <p:tav tm="100000">
                                          <p:val>
                                            <p:strVal val="#ppt_x"/>
                                          </p:val>
                                        </p:tav>
                                      </p:tavLst>
                                    </p:anim>
                                    <p:anim calcmode="lin" valueType="num">
                                      <p:cBhvr additive="base">
                                        <p:cTn id="129" dur="500" fill="hold"/>
                                        <p:tgtEl>
                                          <p:spTgt spid="48"/>
                                        </p:tgtEl>
                                        <p:attrNameLst>
                                          <p:attrName>ppt_y</p:attrName>
                                        </p:attrNameLst>
                                      </p:cBhvr>
                                      <p:tavLst>
                                        <p:tav tm="0">
                                          <p:val>
                                            <p:strVal val="#ppt_y"/>
                                          </p:val>
                                        </p:tav>
                                        <p:tav tm="100000">
                                          <p:val>
                                            <p:strVal val="#ppt_y"/>
                                          </p:val>
                                        </p:tav>
                                      </p:tavLst>
                                    </p:anim>
                                  </p:childTnLst>
                                </p:cTn>
                              </p:par>
                            </p:childTnLst>
                          </p:cTn>
                        </p:par>
                        <p:par>
                          <p:cTn id="130" fill="hold">
                            <p:stCondLst>
                              <p:cond delay="1500"/>
                            </p:stCondLst>
                            <p:childTnLst>
                              <p:par>
                                <p:cTn id="131" presetID="22" presetClass="entr" presetSubtype="8" fill="hold" nodeType="afterEffect">
                                  <p:stCondLst>
                                    <p:cond delay="0"/>
                                  </p:stCondLst>
                                  <p:childTnLst>
                                    <p:set>
                                      <p:cBhvr>
                                        <p:cTn id="132" dur="1" fill="hold">
                                          <p:stCondLst>
                                            <p:cond delay="0"/>
                                          </p:stCondLst>
                                        </p:cTn>
                                        <p:tgtEl>
                                          <p:spTgt spid="49"/>
                                        </p:tgtEl>
                                        <p:attrNameLst>
                                          <p:attrName>style.visibility</p:attrName>
                                        </p:attrNameLst>
                                      </p:cBhvr>
                                      <p:to>
                                        <p:strVal val="visible"/>
                                      </p:to>
                                    </p:set>
                                    <p:animEffect transition="in" filter="wipe(left)">
                                      <p:cBhvr>
                                        <p:cTn id="133" dur="500"/>
                                        <p:tgtEl>
                                          <p:spTgt spid="49"/>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xit" presetSubtype="2" fill="hold" nodeType="clickEffect">
                                  <p:stCondLst>
                                    <p:cond delay="0"/>
                                  </p:stCondLst>
                                  <p:childTnLst>
                                    <p:animEffect transition="out" filter="wipe(right)">
                                      <p:cBhvr>
                                        <p:cTn id="137" dur="500"/>
                                        <p:tgtEl>
                                          <p:spTgt spid="49"/>
                                        </p:tgtEl>
                                      </p:cBhvr>
                                    </p:animEffect>
                                    <p:set>
                                      <p:cBhvr>
                                        <p:cTn id="138" dur="1" fill="hold">
                                          <p:stCondLst>
                                            <p:cond delay="499"/>
                                          </p:stCondLst>
                                        </p:cTn>
                                        <p:tgtEl>
                                          <p:spTgt spid="49"/>
                                        </p:tgtEl>
                                        <p:attrNameLst>
                                          <p:attrName>style.visibility</p:attrName>
                                        </p:attrNameLst>
                                      </p:cBhvr>
                                      <p:to>
                                        <p:strVal val="hidden"/>
                                      </p:to>
                                    </p:set>
                                  </p:childTnLst>
                                </p:cTn>
                              </p:par>
                            </p:childTnLst>
                          </p:cTn>
                        </p:par>
                        <p:par>
                          <p:cTn id="139" fill="hold">
                            <p:stCondLst>
                              <p:cond delay="500"/>
                            </p:stCondLst>
                            <p:childTnLst>
                              <p:par>
                                <p:cTn id="140" presetID="2" presetClass="exit" presetSubtype="8" fill="hold" grpId="1" nodeType="afterEffect">
                                  <p:stCondLst>
                                    <p:cond delay="0"/>
                                  </p:stCondLst>
                                  <p:childTnLst>
                                    <p:anim calcmode="lin" valueType="num">
                                      <p:cBhvr additive="base">
                                        <p:cTn id="141" dur="500"/>
                                        <p:tgtEl>
                                          <p:spTgt spid="48"/>
                                        </p:tgtEl>
                                        <p:attrNameLst>
                                          <p:attrName>ppt_x</p:attrName>
                                        </p:attrNameLst>
                                      </p:cBhvr>
                                      <p:tavLst>
                                        <p:tav tm="0">
                                          <p:val>
                                            <p:strVal val="ppt_x"/>
                                          </p:val>
                                        </p:tav>
                                        <p:tav tm="100000">
                                          <p:val>
                                            <p:strVal val="0-ppt_w/2"/>
                                          </p:val>
                                        </p:tav>
                                      </p:tavLst>
                                    </p:anim>
                                    <p:anim calcmode="lin" valueType="num">
                                      <p:cBhvr additive="base">
                                        <p:cTn id="142" dur="500"/>
                                        <p:tgtEl>
                                          <p:spTgt spid="48"/>
                                        </p:tgtEl>
                                        <p:attrNameLst>
                                          <p:attrName>ppt_y</p:attrName>
                                        </p:attrNameLst>
                                      </p:cBhvr>
                                      <p:tavLst>
                                        <p:tav tm="0">
                                          <p:val>
                                            <p:strVal val="ppt_y"/>
                                          </p:val>
                                        </p:tav>
                                        <p:tav tm="100000">
                                          <p:val>
                                            <p:strVal val="ppt_y"/>
                                          </p:val>
                                        </p:tav>
                                      </p:tavLst>
                                    </p:anim>
                                    <p:set>
                                      <p:cBhvr>
                                        <p:cTn id="143" dur="1" fill="hold">
                                          <p:stCondLst>
                                            <p:cond delay="499"/>
                                          </p:stCondLst>
                                        </p:cTn>
                                        <p:tgtEl>
                                          <p:spTgt spid="48"/>
                                        </p:tgtEl>
                                        <p:attrNameLst>
                                          <p:attrName>style.visibility</p:attrName>
                                        </p:attrNameLst>
                                      </p:cBhvr>
                                      <p:to>
                                        <p:strVal val="hidden"/>
                                      </p:to>
                                    </p:set>
                                  </p:childTnLst>
                                </p:cTn>
                              </p:par>
                            </p:childTnLst>
                          </p:cTn>
                        </p:par>
                        <p:par>
                          <p:cTn id="144" fill="hold">
                            <p:stCondLst>
                              <p:cond delay="1000"/>
                            </p:stCondLst>
                            <p:childTnLst>
                              <p:par>
                                <p:cTn id="145" presetID="2" presetClass="entr" presetSubtype="2" fill="hold" grpId="0" nodeType="afterEffect">
                                  <p:stCondLst>
                                    <p:cond delay="0"/>
                                  </p:stCondLst>
                                  <p:childTnLst>
                                    <p:set>
                                      <p:cBhvr>
                                        <p:cTn id="146" dur="1" fill="hold">
                                          <p:stCondLst>
                                            <p:cond delay="0"/>
                                          </p:stCondLst>
                                        </p:cTn>
                                        <p:tgtEl>
                                          <p:spTgt spid="52"/>
                                        </p:tgtEl>
                                        <p:attrNameLst>
                                          <p:attrName>style.visibility</p:attrName>
                                        </p:attrNameLst>
                                      </p:cBhvr>
                                      <p:to>
                                        <p:strVal val="visible"/>
                                      </p:to>
                                    </p:set>
                                    <p:anim calcmode="lin" valueType="num">
                                      <p:cBhvr additive="base">
                                        <p:cTn id="147" dur="500" fill="hold"/>
                                        <p:tgtEl>
                                          <p:spTgt spid="52"/>
                                        </p:tgtEl>
                                        <p:attrNameLst>
                                          <p:attrName>ppt_x</p:attrName>
                                        </p:attrNameLst>
                                      </p:cBhvr>
                                      <p:tavLst>
                                        <p:tav tm="0">
                                          <p:val>
                                            <p:strVal val="1+#ppt_w/2"/>
                                          </p:val>
                                        </p:tav>
                                        <p:tav tm="100000">
                                          <p:val>
                                            <p:strVal val="#ppt_x"/>
                                          </p:val>
                                        </p:tav>
                                      </p:tavLst>
                                    </p:anim>
                                    <p:anim calcmode="lin" valueType="num">
                                      <p:cBhvr additive="base">
                                        <p:cTn id="148" dur="500" fill="hold"/>
                                        <p:tgtEl>
                                          <p:spTgt spid="52"/>
                                        </p:tgtEl>
                                        <p:attrNameLst>
                                          <p:attrName>ppt_y</p:attrName>
                                        </p:attrNameLst>
                                      </p:cBhvr>
                                      <p:tavLst>
                                        <p:tav tm="0">
                                          <p:val>
                                            <p:strVal val="#ppt_y"/>
                                          </p:val>
                                        </p:tav>
                                        <p:tav tm="100000">
                                          <p:val>
                                            <p:strVal val="#ppt_y"/>
                                          </p:val>
                                        </p:tav>
                                      </p:tavLst>
                                    </p:anim>
                                  </p:childTnLst>
                                </p:cTn>
                              </p:par>
                            </p:childTnLst>
                          </p:cTn>
                        </p:par>
                        <p:par>
                          <p:cTn id="149" fill="hold">
                            <p:stCondLst>
                              <p:cond delay="1500"/>
                            </p:stCondLst>
                            <p:childTnLst>
                              <p:par>
                                <p:cTn id="150" presetID="22" presetClass="entr" presetSubtype="2" fill="hold" nodeType="afterEffect">
                                  <p:stCondLst>
                                    <p:cond delay="0"/>
                                  </p:stCondLst>
                                  <p:childTnLst>
                                    <p:set>
                                      <p:cBhvr>
                                        <p:cTn id="151" dur="1" fill="hold">
                                          <p:stCondLst>
                                            <p:cond delay="0"/>
                                          </p:stCondLst>
                                        </p:cTn>
                                        <p:tgtEl>
                                          <p:spTgt spid="53"/>
                                        </p:tgtEl>
                                        <p:attrNameLst>
                                          <p:attrName>style.visibility</p:attrName>
                                        </p:attrNameLst>
                                      </p:cBhvr>
                                      <p:to>
                                        <p:strVal val="visible"/>
                                      </p:to>
                                    </p:set>
                                    <p:animEffect transition="in" filter="wipe(right)">
                                      <p:cBhvr>
                                        <p:cTn id="152" dur="500"/>
                                        <p:tgtEl>
                                          <p:spTgt spid="53"/>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xit" presetSubtype="8" fill="hold" nodeType="clickEffect">
                                  <p:stCondLst>
                                    <p:cond delay="0"/>
                                  </p:stCondLst>
                                  <p:childTnLst>
                                    <p:animEffect transition="out" filter="wipe(left)">
                                      <p:cBhvr>
                                        <p:cTn id="156" dur="500"/>
                                        <p:tgtEl>
                                          <p:spTgt spid="53"/>
                                        </p:tgtEl>
                                      </p:cBhvr>
                                    </p:animEffect>
                                    <p:set>
                                      <p:cBhvr>
                                        <p:cTn id="157" dur="1" fill="hold">
                                          <p:stCondLst>
                                            <p:cond delay="499"/>
                                          </p:stCondLst>
                                        </p:cTn>
                                        <p:tgtEl>
                                          <p:spTgt spid="53"/>
                                        </p:tgtEl>
                                        <p:attrNameLst>
                                          <p:attrName>style.visibility</p:attrName>
                                        </p:attrNameLst>
                                      </p:cBhvr>
                                      <p:to>
                                        <p:strVal val="hidden"/>
                                      </p:to>
                                    </p:set>
                                  </p:childTnLst>
                                </p:cTn>
                              </p:par>
                            </p:childTnLst>
                          </p:cTn>
                        </p:par>
                        <p:par>
                          <p:cTn id="158" fill="hold">
                            <p:stCondLst>
                              <p:cond delay="500"/>
                            </p:stCondLst>
                            <p:childTnLst>
                              <p:par>
                                <p:cTn id="159" presetID="2" presetClass="exit" presetSubtype="2" fill="hold" grpId="1" nodeType="afterEffect">
                                  <p:stCondLst>
                                    <p:cond delay="0"/>
                                  </p:stCondLst>
                                  <p:childTnLst>
                                    <p:anim calcmode="lin" valueType="num">
                                      <p:cBhvr additive="base">
                                        <p:cTn id="160" dur="500"/>
                                        <p:tgtEl>
                                          <p:spTgt spid="52"/>
                                        </p:tgtEl>
                                        <p:attrNameLst>
                                          <p:attrName>ppt_x</p:attrName>
                                        </p:attrNameLst>
                                      </p:cBhvr>
                                      <p:tavLst>
                                        <p:tav tm="0">
                                          <p:val>
                                            <p:strVal val="ppt_x"/>
                                          </p:val>
                                        </p:tav>
                                        <p:tav tm="100000">
                                          <p:val>
                                            <p:strVal val="1+ppt_w/2"/>
                                          </p:val>
                                        </p:tav>
                                      </p:tavLst>
                                    </p:anim>
                                    <p:anim calcmode="lin" valueType="num">
                                      <p:cBhvr additive="base">
                                        <p:cTn id="161" dur="500"/>
                                        <p:tgtEl>
                                          <p:spTgt spid="52"/>
                                        </p:tgtEl>
                                        <p:attrNameLst>
                                          <p:attrName>ppt_y</p:attrName>
                                        </p:attrNameLst>
                                      </p:cBhvr>
                                      <p:tavLst>
                                        <p:tav tm="0">
                                          <p:val>
                                            <p:strVal val="ppt_y"/>
                                          </p:val>
                                        </p:tav>
                                        <p:tav tm="100000">
                                          <p:val>
                                            <p:strVal val="ppt_y"/>
                                          </p:val>
                                        </p:tav>
                                      </p:tavLst>
                                    </p:anim>
                                    <p:set>
                                      <p:cBhvr>
                                        <p:cTn id="162" dur="1" fill="hold">
                                          <p:stCondLst>
                                            <p:cond delay="499"/>
                                          </p:stCondLst>
                                        </p:cTn>
                                        <p:tgtEl>
                                          <p:spTgt spid="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8" grpId="0" animBg="1"/>
      <p:bldP spid="18" grpId="1" animBg="1"/>
      <p:bldP spid="23" grpId="0" animBg="1"/>
      <p:bldP spid="23" grpId="1" animBg="1"/>
      <p:bldP spid="27" grpId="0" animBg="1"/>
      <p:bldP spid="27" grpId="1" animBg="1"/>
      <p:bldP spid="28" grpId="0" animBg="1"/>
      <p:bldP spid="28" grpId="1" animBg="1"/>
      <p:bldP spid="32" grpId="0" animBg="1"/>
      <p:bldP spid="32" grpId="1" animBg="1"/>
      <p:bldP spid="42" grpId="0" animBg="1"/>
      <p:bldP spid="42" grpId="1" animBg="1"/>
      <p:bldP spid="48" grpId="0" animBg="1"/>
      <p:bldP spid="48" grpId="1" animBg="1"/>
      <p:bldP spid="52" grpId="0" animBg="1"/>
      <p:bldP spid="5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7CE36E2-DBA7-46BE-AC46-E88BD74391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2592" y="1114790"/>
            <a:ext cx="7029823" cy="5618727"/>
          </a:xfrm>
          <a:prstGeom prst="rect">
            <a:avLst/>
          </a:prstGeom>
        </p:spPr>
      </p:pic>
      <p:grpSp>
        <p:nvGrpSpPr>
          <p:cNvPr id="2" name="Group 1">
            <a:extLst>
              <a:ext uri="{FF2B5EF4-FFF2-40B4-BE49-F238E27FC236}">
                <a16:creationId xmlns:a16="http://schemas.microsoft.com/office/drawing/2014/main" id="{DCFB9BF4-2BB8-4D41-8627-880531C0927C}"/>
              </a:ext>
            </a:extLst>
          </p:cNvPr>
          <p:cNvGrpSpPr/>
          <p:nvPr/>
        </p:nvGrpSpPr>
        <p:grpSpPr>
          <a:xfrm>
            <a:off x="11130104" y="22592"/>
            <a:ext cx="982311" cy="307777"/>
            <a:chOff x="10487026" y="0"/>
            <a:chExt cx="510161" cy="307777"/>
          </a:xfrm>
        </p:grpSpPr>
        <p:sp>
          <p:nvSpPr>
            <p:cNvPr id="3" name="TextBox 2">
              <a:extLst>
                <a:ext uri="{FF2B5EF4-FFF2-40B4-BE49-F238E27FC236}">
                  <a16:creationId xmlns:a16="http://schemas.microsoft.com/office/drawing/2014/main" id="{AD78B4B5-40DF-4660-8797-1A433D2CE277}"/>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BF53E703-3080-450F-AA83-087732B6D1DC}"/>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31</a:t>
              </a:fld>
              <a:r>
                <a:rPr lang="en-CA" sz="1400" dirty="0"/>
                <a:t> </a:t>
              </a:r>
              <a:endParaRPr lang="en-GB" sz="1400" dirty="0"/>
            </a:p>
          </p:txBody>
        </p:sp>
      </p:grpSp>
      <p:sp>
        <p:nvSpPr>
          <p:cNvPr id="5" name="TextBox 4">
            <a:extLst>
              <a:ext uri="{FF2B5EF4-FFF2-40B4-BE49-F238E27FC236}">
                <a16:creationId xmlns:a16="http://schemas.microsoft.com/office/drawing/2014/main" id="{6F5630CF-0F14-4FA6-84BE-63B13C4FDA88}"/>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a </a:t>
            </a:r>
            <a:r>
              <a:rPr lang="en-CA" b="1" dirty="0"/>
              <a:t>Shared Library</a:t>
            </a:r>
            <a:endParaRPr lang="en-CA" dirty="0"/>
          </a:p>
        </p:txBody>
      </p:sp>
      <p:sp>
        <p:nvSpPr>
          <p:cNvPr id="8" name="TextBox 7">
            <a:extLst>
              <a:ext uri="{FF2B5EF4-FFF2-40B4-BE49-F238E27FC236}">
                <a16:creationId xmlns:a16="http://schemas.microsoft.com/office/drawing/2014/main" id="{DF28680B-9CCD-468E-86DC-C6E8288E6365}"/>
              </a:ext>
            </a:extLst>
          </p:cNvPr>
          <p:cNvSpPr txBox="1"/>
          <p:nvPr/>
        </p:nvSpPr>
        <p:spPr>
          <a:xfrm>
            <a:off x="1495513" y="2783377"/>
            <a:ext cx="331091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Enter an applicable site name.</a:t>
            </a:r>
            <a:endParaRPr lang="en-GB" dirty="0"/>
          </a:p>
        </p:txBody>
      </p:sp>
      <p:cxnSp>
        <p:nvCxnSpPr>
          <p:cNvPr id="9" name="Straight Arrow Connector 8">
            <a:extLst>
              <a:ext uri="{FF2B5EF4-FFF2-40B4-BE49-F238E27FC236}">
                <a16:creationId xmlns:a16="http://schemas.microsoft.com/office/drawing/2014/main" id="{CE2FDDD7-9F2C-4347-B0BF-276B147BB1E2}"/>
              </a:ext>
            </a:extLst>
          </p:cNvPr>
          <p:cNvCxnSpPr>
            <a:cxnSpLocks/>
          </p:cNvCxnSpPr>
          <p:nvPr/>
        </p:nvCxnSpPr>
        <p:spPr>
          <a:xfrm>
            <a:off x="4806424" y="3025508"/>
            <a:ext cx="1013262" cy="12644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CB58F3A4-9599-4F8F-BD45-41B7BAF4A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5319" y="3711935"/>
            <a:ext cx="6087170" cy="3005059"/>
          </a:xfrm>
          <a:prstGeom prst="rect">
            <a:avLst/>
          </a:prstGeom>
        </p:spPr>
      </p:pic>
      <p:sp>
        <p:nvSpPr>
          <p:cNvPr id="25" name="TextBox 24">
            <a:extLst>
              <a:ext uri="{FF2B5EF4-FFF2-40B4-BE49-F238E27FC236}">
                <a16:creationId xmlns:a16="http://schemas.microsoft.com/office/drawing/2014/main" id="{104AEB05-C561-4531-ADB2-F8D1B30C8852}"/>
              </a:ext>
            </a:extLst>
          </p:cNvPr>
          <p:cNvSpPr txBox="1"/>
          <p:nvPr/>
        </p:nvSpPr>
        <p:spPr>
          <a:xfrm>
            <a:off x="2162086" y="4178177"/>
            <a:ext cx="2644338"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 site name is checked over your organization.</a:t>
            </a:r>
            <a:endParaRPr lang="en-GB" dirty="0"/>
          </a:p>
        </p:txBody>
      </p:sp>
      <p:cxnSp>
        <p:nvCxnSpPr>
          <p:cNvPr id="26" name="Straight Arrow Connector 25">
            <a:extLst>
              <a:ext uri="{FF2B5EF4-FFF2-40B4-BE49-F238E27FC236}">
                <a16:creationId xmlns:a16="http://schemas.microsoft.com/office/drawing/2014/main" id="{E92586B9-9902-4861-AA21-53D426FE8C55}"/>
              </a:ext>
            </a:extLst>
          </p:cNvPr>
          <p:cNvCxnSpPr>
            <a:cxnSpLocks/>
            <a:stCxn id="25" idx="3"/>
          </p:cNvCxnSpPr>
          <p:nvPr/>
        </p:nvCxnSpPr>
        <p:spPr>
          <a:xfrm flipV="1">
            <a:off x="4806424" y="4495088"/>
            <a:ext cx="1013262" cy="370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647A1299-6E11-4D8E-9F6C-1C55B9EFD7BA}"/>
              </a:ext>
            </a:extLst>
          </p:cNvPr>
          <p:cNvSpPr txBox="1"/>
          <p:nvPr/>
        </p:nvSpPr>
        <p:spPr>
          <a:xfrm>
            <a:off x="974221" y="5121092"/>
            <a:ext cx="386638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 group email address is suggested.</a:t>
            </a:r>
            <a:endParaRPr lang="en-GB" dirty="0"/>
          </a:p>
        </p:txBody>
      </p:sp>
      <p:cxnSp>
        <p:nvCxnSpPr>
          <p:cNvPr id="33" name="Straight Arrow Connector 32">
            <a:extLst>
              <a:ext uri="{FF2B5EF4-FFF2-40B4-BE49-F238E27FC236}">
                <a16:creationId xmlns:a16="http://schemas.microsoft.com/office/drawing/2014/main" id="{AE2D2936-FF89-49AF-A5C1-2100B2AEBA84}"/>
              </a:ext>
            </a:extLst>
          </p:cNvPr>
          <p:cNvCxnSpPr>
            <a:cxnSpLocks/>
            <a:stCxn id="32" idx="3"/>
          </p:cNvCxnSpPr>
          <p:nvPr/>
        </p:nvCxnSpPr>
        <p:spPr>
          <a:xfrm flipV="1">
            <a:off x="4840602" y="5264209"/>
            <a:ext cx="970538" cy="569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F937319D-9874-437C-9294-5F093D0778D3}"/>
              </a:ext>
            </a:extLst>
          </p:cNvPr>
          <p:cNvSpPr txBox="1"/>
          <p:nvPr/>
        </p:nvSpPr>
        <p:spPr>
          <a:xfrm>
            <a:off x="1991170" y="5743210"/>
            <a:ext cx="285797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Scroll down on the page.</a:t>
            </a:r>
            <a:endParaRPr lang="en-GB" dirty="0"/>
          </a:p>
        </p:txBody>
      </p:sp>
      <p:cxnSp>
        <p:nvCxnSpPr>
          <p:cNvPr id="42" name="Straight Arrow Connector 41">
            <a:extLst>
              <a:ext uri="{FF2B5EF4-FFF2-40B4-BE49-F238E27FC236}">
                <a16:creationId xmlns:a16="http://schemas.microsoft.com/office/drawing/2014/main" id="{9569C3D3-06AB-4706-AA31-8B1BC9D5BD4A}"/>
              </a:ext>
            </a:extLst>
          </p:cNvPr>
          <p:cNvCxnSpPr>
            <a:cxnSpLocks/>
            <a:stCxn id="41" idx="3"/>
          </p:cNvCxnSpPr>
          <p:nvPr/>
        </p:nvCxnSpPr>
        <p:spPr>
          <a:xfrm>
            <a:off x="4849148" y="5943265"/>
            <a:ext cx="77127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DDBDDCC6-2D58-44AD-AF77-16EB1FBF8472}"/>
              </a:ext>
            </a:extLst>
          </p:cNvPr>
          <p:cNvCxnSpPr>
            <a:cxnSpLocks/>
          </p:cNvCxnSpPr>
          <p:nvPr/>
        </p:nvCxnSpPr>
        <p:spPr>
          <a:xfrm>
            <a:off x="5620421" y="5943265"/>
            <a:ext cx="0" cy="7737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8071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xit" presetSubtype="2" fill="hold" nodeType="clickEffect">
                                  <p:stCondLst>
                                    <p:cond delay="0"/>
                                  </p:stCondLst>
                                  <p:childTnLst>
                                    <p:animEffect transition="out" filter="wipe(right)">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par>
                          <p:cTn id="21" fill="hold">
                            <p:stCondLst>
                              <p:cond delay="500"/>
                            </p:stCondLst>
                            <p:childTnLst>
                              <p:par>
                                <p:cTn id="22" presetID="2" presetClass="exit" presetSubtype="8" fill="hold" grpId="1" nodeType="afterEffect">
                                  <p:stCondLst>
                                    <p:cond delay="0"/>
                                  </p:stCondLst>
                                  <p:childTnLst>
                                    <p:anim calcmode="lin" valueType="num">
                                      <p:cBhvr additive="base">
                                        <p:cTn id="23" dur="500"/>
                                        <p:tgtEl>
                                          <p:spTgt spid="8"/>
                                        </p:tgtEl>
                                        <p:attrNameLst>
                                          <p:attrName>ppt_x</p:attrName>
                                        </p:attrNameLst>
                                      </p:cBhvr>
                                      <p:tavLst>
                                        <p:tav tm="0">
                                          <p:val>
                                            <p:strVal val="ppt_x"/>
                                          </p:val>
                                        </p:tav>
                                        <p:tav tm="100000">
                                          <p:val>
                                            <p:strVal val="0-ppt_w/2"/>
                                          </p:val>
                                        </p:tav>
                                      </p:tavLst>
                                    </p:anim>
                                    <p:anim calcmode="lin" valueType="num">
                                      <p:cBhvr additive="base">
                                        <p:cTn id="24" dur="500"/>
                                        <p:tgtEl>
                                          <p:spTgt spid="8"/>
                                        </p:tgtEl>
                                        <p:attrNameLst>
                                          <p:attrName>ppt_y</p:attrName>
                                        </p:attrNameLst>
                                      </p:cBhvr>
                                      <p:tavLst>
                                        <p:tav tm="0">
                                          <p:val>
                                            <p:strVal val="ppt_y"/>
                                          </p:val>
                                        </p:tav>
                                        <p:tav tm="100000">
                                          <p:val>
                                            <p:strVal val="ppt_y"/>
                                          </p:val>
                                        </p:tav>
                                      </p:tavLst>
                                    </p:anim>
                                    <p:set>
                                      <p:cBhvr>
                                        <p:cTn id="25" dur="1" fill="hold">
                                          <p:stCondLst>
                                            <p:cond delay="499"/>
                                          </p:stCondLst>
                                        </p:cTn>
                                        <p:tgtEl>
                                          <p:spTgt spid="8"/>
                                        </p:tgtEl>
                                        <p:attrNameLst>
                                          <p:attrName>style.visibility</p:attrName>
                                        </p:attrNameLst>
                                      </p:cBhvr>
                                      <p:to>
                                        <p:strVal val="hidden"/>
                                      </p:to>
                                    </p:set>
                                  </p:childTnLst>
                                </p:cTn>
                              </p:par>
                            </p:childTnLst>
                          </p:cTn>
                        </p:par>
                        <p:par>
                          <p:cTn id="26" fill="hold">
                            <p:stCondLst>
                              <p:cond delay="1000"/>
                            </p:stCondLst>
                            <p:childTnLst>
                              <p:par>
                                <p:cTn id="27" presetID="2" presetClass="entr" presetSubtype="8"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500" fill="hold"/>
                                        <p:tgtEl>
                                          <p:spTgt spid="25"/>
                                        </p:tgtEl>
                                        <p:attrNameLst>
                                          <p:attrName>ppt_x</p:attrName>
                                        </p:attrNameLst>
                                      </p:cBhvr>
                                      <p:tavLst>
                                        <p:tav tm="0">
                                          <p:val>
                                            <p:strVal val="0-#ppt_w/2"/>
                                          </p:val>
                                        </p:tav>
                                        <p:tav tm="100000">
                                          <p:val>
                                            <p:strVal val="#ppt_x"/>
                                          </p:val>
                                        </p:tav>
                                      </p:tavLst>
                                    </p:anim>
                                    <p:anim calcmode="lin" valueType="num">
                                      <p:cBhvr additive="base">
                                        <p:cTn id="30" dur="500" fill="hold"/>
                                        <p:tgtEl>
                                          <p:spTgt spid="25"/>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2" presetClass="entr" presetSubtype="8"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left)">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xit" presetSubtype="2" fill="hold" nodeType="clickEffect">
                                  <p:stCondLst>
                                    <p:cond delay="0"/>
                                  </p:stCondLst>
                                  <p:childTnLst>
                                    <p:animEffect transition="out" filter="wipe(right)">
                                      <p:cBhvr>
                                        <p:cTn id="38" dur="500"/>
                                        <p:tgtEl>
                                          <p:spTgt spid="26"/>
                                        </p:tgtEl>
                                      </p:cBhvr>
                                    </p:animEffect>
                                    <p:set>
                                      <p:cBhvr>
                                        <p:cTn id="39" dur="1" fill="hold">
                                          <p:stCondLst>
                                            <p:cond delay="499"/>
                                          </p:stCondLst>
                                        </p:cTn>
                                        <p:tgtEl>
                                          <p:spTgt spid="26"/>
                                        </p:tgtEl>
                                        <p:attrNameLst>
                                          <p:attrName>style.visibility</p:attrName>
                                        </p:attrNameLst>
                                      </p:cBhvr>
                                      <p:to>
                                        <p:strVal val="hidden"/>
                                      </p:to>
                                    </p:set>
                                  </p:childTnLst>
                                </p:cTn>
                              </p:par>
                            </p:childTnLst>
                          </p:cTn>
                        </p:par>
                        <p:par>
                          <p:cTn id="40" fill="hold">
                            <p:stCondLst>
                              <p:cond delay="500"/>
                            </p:stCondLst>
                            <p:childTnLst>
                              <p:par>
                                <p:cTn id="41" presetID="2" presetClass="exit" presetSubtype="8" fill="hold" grpId="1" nodeType="afterEffect">
                                  <p:stCondLst>
                                    <p:cond delay="0"/>
                                  </p:stCondLst>
                                  <p:childTnLst>
                                    <p:anim calcmode="lin" valueType="num">
                                      <p:cBhvr additive="base">
                                        <p:cTn id="42" dur="500"/>
                                        <p:tgtEl>
                                          <p:spTgt spid="25"/>
                                        </p:tgtEl>
                                        <p:attrNameLst>
                                          <p:attrName>ppt_x</p:attrName>
                                        </p:attrNameLst>
                                      </p:cBhvr>
                                      <p:tavLst>
                                        <p:tav tm="0">
                                          <p:val>
                                            <p:strVal val="ppt_x"/>
                                          </p:val>
                                        </p:tav>
                                        <p:tav tm="100000">
                                          <p:val>
                                            <p:strVal val="0-ppt_w/2"/>
                                          </p:val>
                                        </p:tav>
                                      </p:tavLst>
                                    </p:anim>
                                    <p:anim calcmode="lin" valueType="num">
                                      <p:cBhvr additive="base">
                                        <p:cTn id="43" dur="500"/>
                                        <p:tgtEl>
                                          <p:spTgt spid="25"/>
                                        </p:tgtEl>
                                        <p:attrNameLst>
                                          <p:attrName>ppt_y</p:attrName>
                                        </p:attrNameLst>
                                      </p:cBhvr>
                                      <p:tavLst>
                                        <p:tav tm="0">
                                          <p:val>
                                            <p:strVal val="ppt_y"/>
                                          </p:val>
                                        </p:tav>
                                        <p:tav tm="100000">
                                          <p:val>
                                            <p:strVal val="ppt_y"/>
                                          </p:val>
                                        </p:tav>
                                      </p:tavLst>
                                    </p:anim>
                                    <p:set>
                                      <p:cBhvr>
                                        <p:cTn id="44" dur="1" fill="hold">
                                          <p:stCondLst>
                                            <p:cond delay="499"/>
                                          </p:stCondLst>
                                        </p:cTn>
                                        <p:tgtEl>
                                          <p:spTgt spid="25"/>
                                        </p:tgtEl>
                                        <p:attrNameLst>
                                          <p:attrName>style.visibility</p:attrName>
                                        </p:attrNameLst>
                                      </p:cBhvr>
                                      <p:to>
                                        <p:strVal val="hidden"/>
                                      </p:to>
                                    </p:set>
                                  </p:childTnLst>
                                </p:cTn>
                              </p:par>
                            </p:childTnLst>
                          </p:cTn>
                        </p:par>
                        <p:par>
                          <p:cTn id="45" fill="hold">
                            <p:stCondLst>
                              <p:cond delay="1000"/>
                            </p:stCondLst>
                            <p:childTnLst>
                              <p:par>
                                <p:cTn id="46" presetID="2" presetClass="entr" presetSubtype="8" fill="hold" grpId="0" nodeType="afterEffect">
                                  <p:stCondLst>
                                    <p:cond delay="0"/>
                                  </p:stCondLst>
                                  <p:childTnLst>
                                    <p:set>
                                      <p:cBhvr>
                                        <p:cTn id="47" dur="1" fill="hold">
                                          <p:stCondLst>
                                            <p:cond delay="0"/>
                                          </p:stCondLst>
                                        </p:cTn>
                                        <p:tgtEl>
                                          <p:spTgt spid="32"/>
                                        </p:tgtEl>
                                        <p:attrNameLst>
                                          <p:attrName>style.visibility</p:attrName>
                                        </p:attrNameLst>
                                      </p:cBhvr>
                                      <p:to>
                                        <p:strVal val="visible"/>
                                      </p:to>
                                    </p:set>
                                    <p:anim calcmode="lin" valueType="num">
                                      <p:cBhvr additive="base">
                                        <p:cTn id="48" dur="500" fill="hold"/>
                                        <p:tgtEl>
                                          <p:spTgt spid="32"/>
                                        </p:tgtEl>
                                        <p:attrNameLst>
                                          <p:attrName>ppt_x</p:attrName>
                                        </p:attrNameLst>
                                      </p:cBhvr>
                                      <p:tavLst>
                                        <p:tav tm="0">
                                          <p:val>
                                            <p:strVal val="0-#ppt_w/2"/>
                                          </p:val>
                                        </p:tav>
                                        <p:tav tm="100000">
                                          <p:val>
                                            <p:strVal val="#ppt_x"/>
                                          </p:val>
                                        </p:tav>
                                      </p:tavLst>
                                    </p:anim>
                                    <p:anim calcmode="lin" valueType="num">
                                      <p:cBhvr additive="base">
                                        <p:cTn id="49" dur="500" fill="hold"/>
                                        <p:tgtEl>
                                          <p:spTgt spid="32"/>
                                        </p:tgtEl>
                                        <p:attrNameLst>
                                          <p:attrName>ppt_y</p:attrName>
                                        </p:attrNameLst>
                                      </p:cBhvr>
                                      <p:tavLst>
                                        <p:tav tm="0">
                                          <p:val>
                                            <p:strVal val="#ppt_y"/>
                                          </p:val>
                                        </p:tav>
                                        <p:tav tm="100000">
                                          <p:val>
                                            <p:strVal val="#ppt_y"/>
                                          </p:val>
                                        </p:tav>
                                      </p:tavLst>
                                    </p:anim>
                                  </p:childTnLst>
                                </p:cTn>
                              </p:par>
                            </p:childTnLst>
                          </p:cTn>
                        </p:par>
                        <p:par>
                          <p:cTn id="50" fill="hold">
                            <p:stCondLst>
                              <p:cond delay="1500"/>
                            </p:stCondLst>
                            <p:childTnLst>
                              <p:par>
                                <p:cTn id="51" presetID="22" presetClass="entr" presetSubtype="8" fill="hold"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xit" presetSubtype="2" fill="hold" nodeType="clickEffect">
                                  <p:stCondLst>
                                    <p:cond delay="0"/>
                                  </p:stCondLst>
                                  <p:childTnLst>
                                    <p:animEffect transition="out" filter="wipe(right)">
                                      <p:cBhvr>
                                        <p:cTn id="57" dur="500"/>
                                        <p:tgtEl>
                                          <p:spTgt spid="33"/>
                                        </p:tgtEl>
                                      </p:cBhvr>
                                    </p:animEffect>
                                    <p:set>
                                      <p:cBhvr>
                                        <p:cTn id="58" dur="1" fill="hold">
                                          <p:stCondLst>
                                            <p:cond delay="499"/>
                                          </p:stCondLst>
                                        </p:cTn>
                                        <p:tgtEl>
                                          <p:spTgt spid="33"/>
                                        </p:tgtEl>
                                        <p:attrNameLst>
                                          <p:attrName>style.visibility</p:attrName>
                                        </p:attrNameLst>
                                      </p:cBhvr>
                                      <p:to>
                                        <p:strVal val="hidden"/>
                                      </p:to>
                                    </p:set>
                                  </p:childTnLst>
                                </p:cTn>
                              </p:par>
                            </p:childTnLst>
                          </p:cTn>
                        </p:par>
                        <p:par>
                          <p:cTn id="59" fill="hold">
                            <p:stCondLst>
                              <p:cond delay="500"/>
                            </p:stCondLst>
                            <p:childTnLst>
                              <p:par>
                                <p:cTn id="60" presetID="2" presetClass="exit" presetSubtype="8" fill="hold" grpId="1" nodeType="after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par>
                          <p:cTn id="64" fill="hold">
                            <p:stCondLst>
                              <p:cond delay="1000"/>
                            </p:stCondLst>
                            <p:childTnLst>
                              <p:par>
                                <p:cTn id="65" presetID="2" presetClass="entr" presetSubtype="8" fill="hold" grpId="0" nodeType="afterEffect">
                                  <p:stCondLst>
                                    <p:cond delay="0"/>
                                  </p:stCondLst>
                                  <p:childTnLst>
                                    <p:set>
                                      <p:cBhvr>
                                        <p:cTn id="66" dur="1" fill="hold">
                                          <p:stCondLst>
                                            <p:cond delay="0"/>
                                          </p:stCondLst>
                                        </p:cTn>
                                        <p:tgtEl>
                                          <p:spTgt spid="41"/>
                                        </p:tgtEl>
                                        <p:attrNameLst>
                                          <p:attrName>style.visibility</p:attrName>
                                        </p:attrNameLst>
                                      </p:cBhvr>
                                      <p:to>
                                        <p:strVal val="visible"/>
                                      </p:to>
                                    </p:set>
                                    <p:anim calcmode="lin" valueType="num">
                                      <p:cBhvr additive="base">
                                        <p:cTn id="67" dur="500" fill="hold"/>
                                        <p:tgtEl>
                                          <p:spTgt spid="41"/>
                                        </p:tgtEl>
                                        <p:attrNameLst>
                                          <p:attrName>ppt_x</p:attrName>
                                        </p:attrNameLst>
                                      </p:cBhvr>
                                      <p:tavLst>
                                        <p:tav tm="0">
                                          <p:val>
                                            <p:strVal val="0-#ppt_w/2"/>
                                          </p:val>
                                        </p:tav>
                                        <p:tav tm="100000">
                                          <p:val>
                                            <p:strVal val="#ppt_x"/>
                                          </p:val>
                                        </p:tav>
                                      </p:tavLst>
                                    </p:anim>
                                    <p:anim calcmode="lin" valueType="num">
                                      <p:cBhvr additive="base">
                                        <p:cTn id="68" dur="500" fill="hold"/>
                                        <p:tgtEl>
                                          <p:spTgt spid="41"/>
                                        </p:tgtEl>
                                        <p:attrNameLst>
                                          <p:attrName>ppt_y</p:attrName>
                                        </p:attrNameLst>
                                      </p:cBhvr>
                                      <p:tavLst>
                                        <p:tav tm="0">
                                          <p:val>
                                            <p:strVal val="#ppt_y"/>
                                          </p:val>
                                        </p:tav>
                                        <p:tav tm="100000">
                                          <p:val>
                                            <p:strVal val="#ppt_y"/>
                                          </p:val>
                                        </p:tav>
                                      </p:tavLst>
                                    </p:anim>
                                  </p:childTnLst>
                                </p:cTn>
                              </p:par>
                            </p:childTnLst>
                          </p:cTn>
                        </p:par>
                        <p:par>
                          <p:cTn id="69" fill="hold">
                            <p:stCondLst>
                              <p:cond delay="1500"/>
                            </p:stCondLst>
                            <p:childTnLst>
                              <p:par>
                                <p:cTn id="70" presetID="22" presetClass="entr" presetSubtype="8" fill="hold" nodeType="after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wipe(left)">
                                      <p:cBhvr>
                                        <p:cTn id="72" dur="500"/>
                                        <p:tgtEl>
                                          <p:spTgt spid="42"/>
                                        </p:tgtEl>
                                      </p:cBhvr>
                                    </p:animEffect>
                                  </p:childTnLst>
                                </p:cTn>
                              </p:par>
                            </p:childTnLst>
                          </p:cTn>
                        </p:par>
                        <p:par>
                          <p:cTn id="73" fill="hold">
                            <p:stCondLst>
                              <p:cond delay="2500"/>
                            </p:stCondLst>
                            <p:childTnLst>
                              <p:par>
                                <p:cTn id="74" presetID="22" presetClass="entr" presetSubtype="8" fill="hold" nodeType="afterEffect">
                                  <p:stCondLst>
                                    <p:cond delay="0"/>
                                  </p:stCondLst>
                                  <p:childTnLst>
                                    <p:set>
                                      <p:cBhvr>
                                        <p:cTn id="75" dur="1" fill="hold">
                                          <p:stCondLst>
                                            <p:cond delay="0"/>
                                          </p:stCondLst>
                                        </p:cTn>
                                        <p:tgtEl>
                                          <p:spTgt spid="45"/>
                                        </p:tgtEl>
                                        <p:attrNameLst>
                                          <p:attrName>style.visibility</p:attrName>
                                        </p:attrNameLst>
                                      </p:cBhvr>
                                      <p:to>
                                        <p:strVal val="visible"/>
                                      </p:to>
                                    </p:set>
                                    <p:animEffect transition="in" filter="wipe(left)">
                                      <p:cBhvr>
                                        <p:cTn id="76" dur="500"/>
                                        <p:tgtEl>
                                          <p:spTgt spid="45"/>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xit" presetSubtype="4" fill="hold" nodeType="clickEffect">
                                  <p:stCondLst>
                                    <p:cond delay="0"/>
                                  </p:stCondLst>
                                  <p:childTnLst>
                                    <p:animEffect transition="out" filter="wipe(down)">
                                      <p:cBhvr>
                                        <p:cTn id="80" dur="500"/>
                                        <p:tgtEl>
                                          <p:spTgt spid="45"/>
                                        </p:tgtEl>
                                      </p:cBhvr>
                                    </p:animEffect>
                                    <p:set>
                                      <p:cBhvr>
                                        <p:cTn id="81" dur="1" fill="hold">
                                          <p:stCondLst>
                                            <p:cond delay="499"/>
                                          </p:stCondLst>
                                        </p:cTn>
                                        <p:tgtEl>
                                          <p:spTgt spid="45"/>
                                        </p:tgtEl>
                                        <p:attrNameLst>
                                          <p:attrName>style.visibility</p:attrName>
                                        </p:attrNameLst>
                                      </p:cBhvr>
                                      <p:to>
                                        <p:strVal val="hidden"/>
                                      </p:to>
                                    </p:set>
                                  </p:childTnLst>
                                </p:cTn>
                              </p:par>
                            </p:childTnLst>
                          </p:cTn>
                        </p:par>
                        <p:par>
                          <p:cTn id="82" fill="hold">
                            <p:stCondLst>
                              <p:cond delay="500"/>
                            </p:stCondLst>
                            <p:childTnLst>
                              <p:par>
                                <p:cTn id="83" presetID="22" presetClass="exit" presetSubtype="2" fill="hold" nodeType="afterEffect">
                                  <p:stCondLst>
                                    <p:cond delay="0"/>
                                  </p:stCondLst>
                                  <p:childTnLst>
                                    <p:animEffect transition="out" filter="wipe(right)">
                                      <p:cBhvr>
                                        <p:cTn id="84" dur="500"/>
                                        <p:tgtEl>
                                          <p:spTgt spid="42"/>
                                        </p:tgtEl>
                                      </p:cBhvr>
                                    </p:animEffect>
                                    <p:set>
                                      <p:cBhvr>
                                        <p:cTn id="85" dur="1" fill="hold">
                                          <p:stCondLst>
                                            <p:cond delay="499"/>
                                          </p:stCondLst>
                                        </p:cTn>
                                        <p:tgtEl>
                                          <p:spTgt spid="42"/>
                                        </p:tgtEl>
                                        <p:attrNameLst>
                                          <p:attrName>style.visibility</p:attrName>
                                        </p:attrNameLst>
                                      </p:cBhvr>
                                      <p:to>
                                        <p:strVal val="hidden"/>
                                      </p:to>
                                    </p:set>
                                  </p:childTnLst>
                                </p:cTn>
                              </p:par>
                            </p:childTnLst>
                          </p:cTn>
                        </p:par>
                        <p:par>
                          <p:cTn id="86" fill="hold">
                            <p:stCondLst>
                              <p:cond delay="1000"/>
                            </p:stCondLst>
                            <p:childTnLst>
                              <p:par>
                                <p:cTn id="87" presetID="2" presetClass="exit" presetSubtype="8" fill="hold" grpId="1" nodeType="afterEffect">
                                  <p:stCondLst>
                                    <p:cond delay="0"/>
                                  </p:stCondLst>
                                  <p:childTnLst>
                                    <p:anim calcmode="lin" valueType="num">
                                      <p:cBhvr additive="base">
                                        <p:cTn id="88" dur="500"/>
                                        <p:tgtEl>
                                          <p:spTgt spid="41"/>
                                        </p:tgtEl>
                                        <p:attrNameLst>
                                          <p:attrName>ppt_x</p:attrName>
                                        </p:attrNameLst>
                                      </p:cBhvr>
                                      <p:tavLst>
                                        <p:tav tm="0">
                                          <p:val>
                                            <p:strVal val="ppt_x"/>
                                          </p:val>
                                        </p:tav>
                                        <p:tav tm="100000">
                                          <p:val>
                                            <p:strVal val="0-ppt_w/2"/>
                                          </p:val>
                                        </p:tav>
                                      </p:tavLst>
                                    </p:anim>
                                    <p:anim calcmode="lin" valueType="num">
                                      <p:cBhvr additive="base">
                                        <p:cTn id="89" dur="500"/>
                                        <p:tgtEl>
                                          <p:spTgt spid="41"/>
                                        </p:tgtEl>
                                        <p:attrNameLst>
                                          <p:attrName>ppt_y</p:attrName>
                                        </p:attrNameLst>
                                      </p:cBhvr>
                                      <p:tavLst>
                                        <p:tav tm="0">
                                          <p:val>
                                            <p:strVal val="ppt_y"/>
                                          </p:val>
                                        </p:tav>
                                        <p:tav tm="100000">
                                          <p:val>
                                            <p:strVal val="ppt_y"/>
                                          </p:val>
                                        </p:tav>
                                      </p:tavLst>
                                    </p:anim>
                                    <p:set>
                                      <p:cBhvr>
                                        <p:cTn id="90"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5" grpId="0" animBg="1"/>
      <p:bldP spid="25" grpId="1" animBg="1"/>
      <p:bldP spid="32" grpId="0" animBg="1"/>
      <p:bldP spid="32" grpId="1" animBg="1"/>
      <p:bldP spid="41" grpId="0" animBg="1"/>
      <p:bldP spid="41"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B12277-75E5-4332-A2FD-4B94E4F18E79}"/>
              </a:ext>
            </a:extLst>
          </p:cNvPr>
          <p:cNvGrpSpPr/>
          <p:nvPr/>
        </p:nvGrpSpPr>
        <p:grpSpPr>
          <a:xfrm>
            <a:off x="11118352" y="0"/>
            <a:ext cx="982311" cy="307777"/>
            <a:chOff x="10487026" y="0"/>
            <a:chExt cx="510161" cy="307777"/>
          </a:xfrm>
        </p:grpSpPr>
        <p:sp>
          <p:nvSpPr>
            <p:cNvPr id="6" name="TextBox 5">
              <a:extLst>
                <a:ext uri="{FF2B5EF4-FFF2-40B4-BE49-F238E27FC236}">
                  <a16:creationId xmlns:a16="http://schemas.microsoft.com/office/drawing/2014/main" id="{35D43DAC-B5FE-40DD-AEFC-8B2BC76BE0FE}"/>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E924D4D2-0ADF-44DD-B8E0-EEADD7EACD43}"/>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32</a:t>
              </a:fld>
              <a:r>
                <a:rPr lang="en-CA" sz="1400" dirty="0"/>
                <a:t> </a:t>
              </a:r>
              <a:endParaRPr lang="en-GB" sz="1400" dirty="0"/>
            </a:p>
          </p:txBody>
        </p:sp>
      </p:grpSp>
      <p:sp>
        <p:nvSpPr>
          <p:cNvPr id="8" name="TextBox 7">
            <a:extLst>
              <a:ext uri="{FF2B5EF4-FFF2-40B4-BE49-F238E27FC236}">
                <a16:creationId xmlns:a16="http://schemas.microsoft.com/office/drawing/2014/main" id="{4FDD0816-7930-4E4A-B957-1B1EC5B551E7}"/>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a </a:t>
            </a:r>
            <a:r>
              <a:rPr lang="en-CA" b="1" dirty="0"/>
              <a:t>Shared Library</a:t>
            </a:r>
            <a:endParaRPr lang="en-CA" dirty="0"/>
          </a:p>
        </p:txBody>
      </p:sp>
      <p:pic>
        <p:nvPicPr>
          <p:cNvPr id="11" name="Picture 10">
            <a:extLst>
              <a:ext uri="{FF2B5EF4-FFF2-40B4-BE49-F238E27FC236}">
                <a16:creationId xmlns:a16="http://schemas.microsoft.com/office/drawing/2014/main" id="{5B0FB897-C74C-419B-AD00-7ED5A80DF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4748" y="1117083"/>
            <a:ext cx="7027666" cy="5617003"/>
          </a:xfrm>
          <a:prstGeom prst="rect">
            <a:avLst/>
          </a:prstGeom>
        </p:spPr>
      </p:pic>
      <p:sp>
        <p:nvSpPr>
          <p:cNvPr id="12" name="TextBox 11">
            <a:extLst>
              <a:ext uri="{FF2B5EF4-FFF2-40B4-BE49-F238E27FC236}">
                <a16:creationId xmlns:a16="http://schemas.microsoft.com/office/drawing/2014/main" id="{2B75F33F-E495-4E3B-96B1-3C7C472D88D6}"/>
              </a:ext>
            </a:extLst>
          </p:cNvPr>
          <p:cNvSpPr txBox="1"/>
          <p:nvPr/>
        </p:nvSpPr>
        <p:spPr>
          <a:xfrm>
            <a:off x="999858" y="2783377"/>
            <a:ext cx="380656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Describe your new Shared Library</a:t>
            </a:r>
            <a:endParaRPr lang="en-GB" dirty="0"/>
          </a:p>
        </p:txBody>
      </p:sp>
      <p:cxnSp>
        <p:nvCxnSpPr>
          <p:cNvPr id="13" name="Straight Arrow Connector 12">
            <a:extLst>
              <a:ext uri="{FF2B5EF4-FFF2-40B4-BE49-F238E27FC236}">
                <a16:creationId xmlns:a16="http://schemas.microsoft.com/office/drawing/2014/main" id="{A09D3A2A-C448-4039-A9EB-61BE3BB687FC}"/>
              </a:ext>
            </a:extLst>
          </p:cNvPr>
          <p:cNvCxnSpPr>
            <a:cxnSpLocks/>
          </p:cNvCxnSpPr>
          <p:nvPr/>
        </p:nvCxnSpPr>
        <p:spPr>
          <a:xfrm>
            <a:off x="4806424" y="3025508"/>
            <a:ext cx="1158540" cy="12730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18BE57A-60B6-47D0-B965-FDF8BF1925FE}"/>
              </a:ext>
            </a:extLst>
          </p:cNvPr>
          <p:cNvSpPr txBox="1"/>
          <p:nvPr/>
        </p:nvSpPr>
        <p:spPr>
          <a:xfrm>
            <a:off x="335358" y="3781733"/>
            <a:ext cx="447106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who can access this Shared Library</a:t>
            </a:r>
            <a:endParaRPr lang="en-GB" dirty="0"/>
          </a:p>
        </p:txBody>
      </p:sp>
      <p:cxnSp>
        <p:nvCxnSpPr>
          <p:cNvPr id="16" name="Straight Arrow Connector 15">
            <a:extLst>
              <a:ext uri="{FF2B5EF4-FFF2-40B4-BE49-F238E27FC236}">
                <a16:creationId xmlns:a16="http://schemas.microsoft.com/office/drawing/2014/main" id="{4E4B583A-91D3-494D-B37F-DEAB8BD25A34}"/>
              </a:ext>
            </a:extLst>
          </p:cNvPr>
          <p:cNvCxnSpPr>
            <a:cxnSpLocks/>
          </p:cNvCxnSpPr>
          <p:nvPr/>
        </p:nvCxnSpPr>
        <p:spPr>
          <a:xfrm>
            <a:off x="4806422" y="4023864"/>
            <a:ext cx="1021810" cy="11805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AB00B081-EA5B-45B3-A969-2E550837C5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641" y="5212935"/>
            <a:ext cx="5759867" cy="940037"/>
          </a:xfrm>
          <a:prstGeom prst="rect">
            <a:avLst/>
          </a:prstGeom>
        </p:spPr>
      </p:pic>
    </p:spTree>
    <p:extLst>
      <p:ext uri="{BB962C8B-B14F-4D97-AF65-F5344CB8AC3E}">
        <p14:creationId xmlns:p14="http://schemas.microsoft.com/office/powerpoint/2010/main" val="81916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2" fill="hold" nodeType="clickEffect">
                                  <p:stCondLst>
                                    <p:cond delay="0"/>
                                  </p:stCondLst>
                                  <p:childTnLst>
                                    <p:animEffect transition="out" filter="wipe(right)">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par>
                          <p:cTn id="18" fill="hold">
                            <p:stCondLst>
                              <p:cond delay="500"/>
                            </p:stCondLst>
                            <p:childTnLst>
                              <p:par>
                                <p:cTn id="19" presetID="2" presetClass="exit" presetSubtype="8" fill="hold" grpId="1" nodeType="afterEffect">
                                  <p:stCondLst>
                                    <p:cond delay="0"/>
                                  </p:stCondLst>
                                  <p:childTnLst>
                                    <p:anim calcmode="lin" valueType="num">
                                      <p:cBhvr additive="base">
                                        <p:cTn id="20" dur="500"/>
                                        <p:tgtEl>
                                          <p:spTgt spid="12"/>
                                        </p:tgtEl>
                                        <p:attrNameLst>
                                          <p:attrName>ppt_x</p:attrName>
                                        </p:attrNameLst>
                                      </p:cBhvr>
                                      <p:tavLst>
                                        <p:tav tm="0">
                                          <p:val>
                                            <p:strVal val="ppt_x"/>
                                          </p:val>
                                        </p:tav>
                                        <p:tav tm="100000">
                                          <p:val>
                                            <p:strVal val="0-ppt_w/2"/>
                                          </p:val>
                                        </p:tav>
                                      </p:tavLst>
                                    </p:anim>
                                    <p:anim calcmode="lin" valueType="num">
                                      <p:cBhvr additive="base">
                                        <p:cTn id="21" dur="500"/>
                                        <p:tgtEl>
                                          <p:spTgt spid="12"/>
                                        </p:tgtEl>
                                        <p:attrNameLst>
                                          <p:attrName>ppt_y</p:attrName>
                                        </p:attrNameLst>
                                      </p:cBhvr>
                                      <p:tavLst>
                                        <p:tav tm="0">
                                          <p:val>
                                            <p:strVal val="ppt_y"/>
                                          </p:val>
                                        </p:tav>
                                        <p:tav tm="100000">
                                          <p:val>
                                            <p:strVal val="ppt_y"/>
                                          </p:val>
                                        </p:tav>
                                      </p:tavLst>
                                    </p:anim>
                                    <p:set>
                                      <p:cBhvr>
                                        <p:cTn id="22" dur="1" fill="hold">
                                          <p:stCondLst>
                                            <p:cond delay="499"/>
                                          </p:stCondLst>
                                        </p:cTn>
                                        <p:tgtEl>
                                          <p:spTgt spid="12"/>
                                        </p:tgtEl>
                                        <p:attrNameLst>
                                          <p:attrName>style.visibility</p:attrName>
                                        </p:attrNameLst>
                                      </p:cBhvr>
                                      <p:to>
                                        <p:strVal val="hidden"/>
                                      </p:to>
                                    </p:set>
                                  </p:childTnLst>
                                </p:cTn>
                              </p:par>
                            </p:childTnLst>
                          </p:cTn>
                        </p:par>
                        <p:par>
                          <p:cTn id="23" fill="hold">
                            <p:stCondLst>
                              <p:cond delay="1000"/>
                            </p:stCondLst>
                            <p:childTnLst>
                              <p:par>
                                <p:cTn id="24" presetID="2" presetClass="entr" presetSubtype="8"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0-#ppt_w/2"/>
                                          </p:val>
                                        </p:tav>
                                        <p:tav tm="100000">
                                          <p:val>
                                            <p:strVal val="#ppt_x"/>
                                          </p:val>
                                        </p:tav>
                                      </p:tavLst>
                                    </p:anim>
                                    <p:anim calcmode="lin" valueType="num">
                                      <p:cBhvr additive="base">
                                        <p:cTn id="27" dur="500" fill="hold"/>
                                        <p:tgtEl>
                                          <p:spTgt spid="15"/>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par>
                          <p:cTn id="32" fill="hold">
                            <p:stCondLst>
                              <p:cond delay="2000"/>
                            </p:stCondLst>
                            <p:childTnLst>
                              <p:par>
                                <p:cTn id="33" presetID="22" presetClass="entr" presetSubtype="1"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up)">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4" fill="hold" nodeType="clickEffect">
                                  <p:stCondLst>
                                    <p:cond delay="0"/>
                                  </p:stCondLst>
                                  <p:childTnLst>
                                    <p:animEffect transition="out" filter="wipe(down)">
                                      <p:cBhvr>
                                        <p:cTn id="39" dur="500"/>
                                        <p:tgtEl>
                                          <p:spTgt spid="19"/>
                                        </p:tgtEl>
                                      </p:cBhvr>
                                    </p:animEffect>
                                    <p:set>
                                      <p:cBhvr>
                                        <p:cTn id="40" dur="1" fill="hold">
                                          <p:stCondLst>
                                            <p:cond delay="499"/>
                                          </p:stCondLst>
                                        </p:cTn>
                                        <p:tgtEl>
                                          <p:spTgt spid="19"/>
                                        </p:tgtEl>
                                        <p:attrNameLst>
                                          <p:attrName>style.visibility</p:attrName>
                                        </p:attrNameLst>
                                      </p:cBhvr>
                                      <p:to>
                                        <p:strVal val="hidden"/>
                                      </p:to>
                                    </p:set>
                                  </p:childTnLst>
                                </p:cTn>
                              </p:par>
                            </p:childTnLst>
                          </p:cTn>
                        </p:par>
                        <p:par>
                          <p:cTn id="41" fill="hold">
                            <p:stCondLst>
                              <p:cond delay="500"/>
                            </p:stCondLst>
                            <p:childTnLst>
                              <p:par>
                                <p:cTn id="42" presetID="22" presetClass="exit" presetSubtype="4" fill="hold" nodeType="afterEffect">
                                  <p:stCondLst>
                                    <p:cond delay="0"/>
                                  </p:stCondLst>
                                  <p:childTnLst>
                                    <p:animEffect transition="out" filter="wipe(down)">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childTnLst>
                          </p:cTn>
                        </p:par>
                        <p:par>
                          <p:cTn id="45" fill="hold">
                            <p:stCondLst>
                              <p:cond delay="1000"/>
                            </p:stCondLst>
                            <p:childTnLst>
                              <p:par>
                                <p:cTn id="46" presetID="2" presetClass="exit" presetSubtype="8" fill="hold" grpId="1" nodeType="afterEffect">
                                  <p:stCondLst>
                                    <p:cond delay="0"/>
                                  </p:stCondLst>
                                  <p:childTnLst>
                                    <p:anim calcmode="lin" valueType="num">
                                      <p:cBhvr additive="base">
                                        <p:cTn id="47" dur="500"/>
                                        <p:tgtEl>
                                          <p:spTgt spid="15"/>
                                        </p:tgtEl>
                                        <p:attrNameLst>
                                          <p:attrName>ppt_x</p:attrName>
                                        </p:attrNameLst>
                                      </p:cBhvr>
                                      <p:tavLst>
                                        <p:tav tm="0">
                                          <p:val>
                                            <p:strVal val="ppt_x"/>
                                          </p:val>
                                        </p:tav>
                                        <p:tav tm="100000">
                                          <p:val>
                                            <p:strVal val="0-ppt_w/2"/>
                                          </p:val>
                                        </p:tav>
                                      </p:tavLst>
                                    </p:anim>
                                    <p:anim calcmode="lin" valueType="num">
                                      <p:cBhvr additive="base">
                                        <p:cTn id="48" dur="500"/>
                                        <p:tgtEl>
                                          <p:spTgt spid="15"/>
                                        </p:tgtEl>
                                        <p:attrNameLst>
                                          <p:attrName>ppt_y</p:attrName>
                                        </p:attrNameLst>
                                      </p:cBhvr>
                                      <p:tavLst>
                                        <p:tav tm="0">
                                          <p:val>
                                            <p:strVal val="ppt_y"/>
                                          </p:val>
                                        </p:tav>
                                        <p:tav tm="100000">
                                          <p:val>
                                            <p:strVal val="ppt_y"/>
                                          </p:val>
                                        </p:tav>
                                      </p:tavLst>
                                    </p:anim>
                                    <p:set>
                                      <p:cBhvr>
                                        <p:cTn id="49"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5" grpId="0" animBg="1"/>
      <p:bldP spid="15"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B87EAED-E12D-496C-A68F-678B793DBB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612" y="1136591"/>
            <a:ext cx="7024650" cy="5614592"/>
          </a:xfrm>
          <a:prstGeom prst="rect">
            <a:avLst/>
          </a:prstGeom>
        </p:spPr>
      </p:pic>
      <p:grpSp>
        <p:nvGrpSpPr>
          <p:cNvPr id="2" name="Group 1">
            <a:extLst>
              <a:ext uri="{FF2B5EF4-FFF2-40B4-BE49-F238E27FC236}">
                <a16:creationId xmlns:a16="http://schemas.microsoft.com/office/drawing/2014/main" id="{81BDBDD6-5366-4F02-98DC-5BEC7C55FE15}"/>
              </a:ext>
            </a:extLst>
          </p:cNvPr>
          <p:cNvGrpSpPr/>
          <p:nvPr/>
        </p:nvGrpSpPr>
        <p:grpSpPr>
          <a:xfrm>
            <a:off x="11122160" y="5501"/>
            <a:ext cx="982311" cy="307777"/>
            <a:chOff x="10487026" y="0"/>
            <a:chExt cx="510161" cy="307777"/>
          </a:xfrm>
        </p:grpSpPr>
        <p:sp>
          <p:nvSpPr>
            <p:cNvPr id="3" name="TextBox 2">
              <a:extLst>
                <a:ext uri="{FF2B5EF4-FFF2-40B4-BE49-F238E27FC236}">
                  <a16:creationId xmlns:a16="http://schemas.microsoft.com/office/drawing/2014/main" id="{223E78C5-91F7-4421-9387-FA00CCA4EF40}"/>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4" name="TextBox 3">
              <a:extLst>
                <a:ext uri="{FF2B5EF4-FFF2-40B4-BE49-F238E27FC236}">
                  <a16:creationId xmlns:a16="http://schemas.microsoft.com/office/drawing/2014/main" id="{132AB83B-6867-49FA-9F89-FE68E60E4619}"/>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33</a:t>
              </a:fld>
              <a:r>
                <a:rPr lang="en-CA" sz="1400" dirty="0"/>
                <a:t> </a:t>
              </a:r>
              <a:endParaRPr lang="en-GB" sz="1400" dirty="0"/>
            </a:p>
          </p:txBody>
        </p:sp>
      </p:grpSp>
      <p:sp>
        <p:nvSpPr>
          <p:cNvPr id="5" name="TextBox 4">
            <a:extLst>
              <a:ext uri="{FF2B5EF4-FFF2-40B4-BE49-F238E27FC236}">
                <a16:creationId xmlns:a16="http://schemas.microsoft.com/office/drawing/2014/main" id="{FE1B7094-658E-4C8C-AEBE-D8797702A565}"/>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Setting up a </a:t>
            </a:r>
            <a:r>
              <a:rPr lang="en-CA" b="1" dirty="0"/>
              <a:t>Shared Library</a:t>
            </a:r>
            <a:endParaRPr lang="en-CA" dirty="0"/>
          </a:p>
        </p:txBody>
      </p:sp>
      <p:sp>
        <p:nvSpPr>
          <p:cNvPr id="7" name="TextBox 6">
            <a:extLst>
              <a:ext uri="{FF2B5EF4-FFF2-40B4-BE49-F238E27FC236}">
                <a16:creationId xmlns:a16="http://schemas.microsoft.com/office/drawing/2014/main" id="{FB8DE19B-B288-41AE-BE71-801557363492}"/>
              </a:ext>
            </a:extLst>
          </p:cNvPr>
          <p:cNvSpPr txBox="1"/>
          <p:nvPr/>
        </p:nvSpPr>
        <p:spPr>
          <a:xfrm>
            <a:off x="880217" y="3429000"/>
            <a:ext cx="398602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Add additional owners if applicable.</a:t>
            </a:r>
            <a:endParaRPr lang="en-GB" dirty="0"/>
          </a:p>
        </p:txBody>
      </p:sp>
      <p:cxnSp>
        <p:nvCxnSpPr>
          <p:cNvPr id="8" name="Straight Arrow Connector 7">
            <a:extLst>
              <a:ext uri="{FF2B5EF4-FFF2-40B4-BE49-F238E27FC236}">
                <a16:creationId xmlns:a16="http://schemas.microsoft.com/office/drawing/2014/main" id="{F46911A4-89CB-4D68-AF63-EA8D7B9AE0DD}"/>
              </a:ext>
            </a:extLst>
          </p:cNvPr>
          <p:cNvCxnSpPr>
            <a:cxnSpLocks/>
          </p:cNvCxnSpPr>
          <p:nvPr/>
        </p:nvCxnSpPr>
        <p:spPr>
          <a:xfrm>
            <a:off x="4866243" y="3829110"/>
            <a:ext cx="1004718" cy="15291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F342EC1-B4A7-4CCA-8523-1A102DDF9F7B}"/>
              </a:ext>
            </a:extLst>
          </p:cNvPr>
          <p:cNvSpPr txBox="1"/>
          <p:nvPr/>
        </p:nvSpPr>
        <p:spPr>
          <a:xfrm>
            <a:off x="640935" y="4800608"/>
            <a:ext cx="422530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Add additional members if applicable.</a:t>
            </a:r>
            <a:endParaRPr lang="en-GB" dirty="0"/>
          </a:p>
        </p:txBody>
      </p:sp>
      <p:cxnSp>
        <p:nvCxnSpPr>
          <p:cNvPr id="15" name="Straight Arrow Connector 14">
            <a:extLst>
              <a:ext uri="{FF2B5EF4-FFF2-40B4-BE49-F238E27FC236}">
                <a16:creationId xmlns:a16="http://schemas.microsoft.com/office/drawing/2014/main" id="{7D9EA257-BA71-4CDF-931B-09A1F7EDB825}"/>
              </a:ext>
            </a:extLst>
          </p:cNvPr>
          <p:cNvCxnSpPr>
            <a:cxnSpLocks/>
          </p:cNvCxnSpPr>
          <p:nvPr/>
        </p:nvCxnSpPr>
        <p:spPr>
          <a:xfrm>
            <a:off x="4866243" y="5200718"/>
            <a:ext cx="1004718" cy="7727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E200B21-F937-4EBC-A614-3C16D9CCB26D}"/>
              </a:ext>
            </a:extLst>
          </p:cNvPr>
          <p:cNvSpPr txBox="1"/>
          <p:nvPr/>
        </p:nvSpPr>
        <p:spPr>
          <a:xfrm>
            <a:off x="1008404" y="5587114"/>
            <a:ext cx="3264493" cy="1015663"/>
          </a:xfrm>
          <a:prstGeom prst="rect">
            <a:avLst/>
          </a:prstGeom>
          <a:solidFill>
            <a:schemeClr val="accent2">
              <a:lumMod val="20000"/>
              <a:lumOff val="80000"/>
            </a:schemeClr>
          </a:solidFill>
          <a:ln w="19050">
            <a:solidFill>
              <a:schemeClr val="accent2"/>
            </a:solidFill>
          </a:ln>
          <a:effectLst>
            <a:glow rad="101600">
              <a:schemeClr val="accent2">
                <a:alpha val="40000"/>
              </a:schemeClr>
            </a:glow>
          </a:effectLst>
        </p:spPr>
        <p:txBody>
          <a:bodyPr wrap="square" rtlCol="0">
            <a:spAutoFit/>
          </a:bodyPr>
          <a:lstStyle>
            <a:defPPr>
              <a:defRPr lang="en-US"/>
            </a:defPPr>
            <a:lvl1pPr algn="ctr">
              <a:defRPr sz="2000"/>
            </a:lvl1pPr>
          </a:lstStyle>
          <a:p>
            <a:r>
              <a:rPr lang="en-CA" dirty="0"/>
              <a:t>You can add an additional owner or member later.  It is not required to do that </a:t>
            </a:r>
            <a:r>
              <a:rPr lang="en-CA"/>
              <a:t>now.</a:t>
            </a:r>
            <a:endParaRPr lang="en-GB" dirty="0"/>
          </a:p>
        </p:txBody>
      </p:sp>
      <p:sp>
        <p:nvSpPr>
          <p:cNvPr id="20" name="Oval 19">
            <a:extLst>
              <a:ext uri="{FF2B5EF4-FFF2-40B4-BE49-F238E27FC236}">
                <a16:creationId xmlns:a16="http://schemas.microsoft.com/office/drawing/2014/main" id="{893E954E-C114-45BB-9A2F-C5CB64879D32}"/>
              </a:ext>
            </a:extLst>
          </p:cNvPr>
          <p:cNvSpPr/>
          <p:nvPr/>
        </p:nvSpPr>
        <p:spPr>
          <a:xfrm>
            <a:off x="5623133" y="6356528"/>
            <a:ext cx="1145136" cy="48438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581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par>
                          <p:cTn id="18" fill="hold">
                            <p:stCondLst>
                              <p:cond delay="500"/>
                            </p:stCondLst>
                            <p:childTnLst>
                              <p:par>
                                <p:cTn id="19" presetID="2" presetClass="exit" presetSubtype="8" fill="hold" grpId="1" nodeType="afterEffect">
                                  <p:stCondLst>
                                    <p:cond delay="0"/>
                                  </p:stCondLst>
                                  <p:childTnLst>
                                    <p:anim calcmode="lin" valueType="num">
                                      <p:cBhvr additive="base">
                                        <p:cTn id="20" dur="500"/>
                                        <p:tgtEl>
                                          <p:spTgt spid="7"/>
                                        </p:tgtEl>
                                        <p:attrNameLst>
                                          <p:attrName>ppt_x</p:attrName>
                                        </p:attrNameLst>
                                      </p:cBhvr>
                                      <p:tavLst>
                                        <p:tav tm="0">
                                          <p:val>
                                            <p:strVal val="ppt_x"/>
                                          </p:val>
                                        </p:tav>
                                        <p:tav tm="100000">
                                          <p:val>
                                            <p:strVal val="0-ppt_w/2"/>
                                          </p:val>
                                        </p:tav>
                                      </p:tavLst>
                                    </p:anim>
                                    <p:anim calcmode="lin" valueType="num">
                                      <p:cBhvr additive="base">
                                        <p:cTn id="21" dur="500"/>
                                        <p:tgtEl>
                                          <p:spTgt spid="7"/>
                                        </p:tgtEl>
                                        <p:attrNameLst>
                                          <p:attrName>ppt_y</p:attrName>
                                        </p:attrNameLst>
                                      </p:cBhvr>
                                      <p:tavLst>
                                        <p:tav tm="0">
                                          <p:val>
                                            <p:strVal val="ppt_y"/>
                                          </p:val>
                                        </p:tav>
                                        <p:tav tm="100000">
                                          <p:val>
                                            <p:strVal val="ppt_y"/>
                                          </p:val>
                                        </p:tav>
                                      </p:tavLst>
                                    </p:anim>
                                    <p:set>
                                      <p:cBhvr>
                                        <p:cTn id="22" dur="1" fill="hold">
                                          <p:stCondLst>
                                            <p:cond delay="499"/>
                                          </p:stCondLst>
                                        </p:cTn>
                                        <p:tgtEl>
                                          <p:spTgt spid="7"/>
                                        </p:tgtEl>
                                        <p:attrNameLst>
                                          <p:attrName>style.visibility</p:attrName>
                                        </p:attrNameLst>
                                      </p:cBhvr>
                                      <p:to>
                                        <p:strVal val="hidden"/>
                                      </p:to>
                                    </p:set>
                                  </p:childTnLst>
                                </p:cTn>
                              </p:par>
                            </p:childTnLst>
                          </p:cTn>
                        </p:par>
                        <p:par>
                          <p:cTn id="23" fill="hold">
                            <p:stCondLst>
                              <p:cond delay="1000"/>
                            </p:stCondLst>
                            <p:childTnLst>
                              <p:par>
                                <p:cTn id="24" presetID="2" presetClass="entr" presetSubtype="8"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2" presetClass="entr" presetSubtype="8"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nodeType="clickEffect">
                                  <p:stCondLst>
                                    <p:cond delay="0"/>
                                  </p:stCondLst>
                                  <p:childTnLst>
                                    <p:animEffect transition="out" filter="wipe(down)">
                                      <p:cBhvr>
                                        <p:cTn id="35" dur="500"/>
                                        <p:tgtEl>
                                          <p:spTgt spid="15"/>
                                        </p:tgtEl>
                                      </p:cBhvr>
                                    </p:animEffect>
                                    <p:set>
                                      <p:cBhvr>
                                        <p:cTn id="36" dur="1" fill="hold">
                                          <p:stCondLst>
                                            <p:cond delay="499"/>
                                          </p:stCondLst>
                                        </p:cTn>
                                        <p:tgtEl>
                                          <p:spTgt spid="15"/>
                                        </p:tgtEl>
                                        <p:attrNameLst>
                                          <p:attrName>style.visibility</p:attrName>
                                        </p:attrNameLst>
                                      </p:cBhvr>
                                      <p:to>
                                        <p:strVal val="hidden"/>
                                      </p:to>
                                    </p:set>
                                  </p:childTnLst>
                                </p:cTn>
                              </p:par>
                            </p:childTnLst>
                          </p:cTn>
                        </p:par>
                        <p:par>
                          <p:cTn id="37" fill="hold">
                            <p:stCondLst>
                              <p:cond delay="500"/>
                            </p:stCondLst>
                            <p:childTnLst>
                              <p:par>
                                <p:cTn id="38" presetID="2" presetClass="exit" presetSubtype="8" fill="hold" grpId="1" nodeType="afterEffect">
                                  <p:stCondLst>
                                    <p:cond delay="0"/>
                                  </p:stCondLst>
                                  <p:childTnLst>
                                    <p:anim calcmode="lin" valueType="num">
                                      <p:cBhvr additive="base">
                                        <p:cTn id="39" dur="500"/>
                                        <p:tgtEl>
                                          <p:spTgt spid="14"/>
                                        </p:tgtEl>
                                        <p:attrNameLst>
                                          <p:attrName>ppt_x</p:attrName>
                                        </p:attrNameLst>
                                      </p:cBhvr>
                                      <p:tavLst>
                                        <p:tav tm="0">
                                          <p:val>
                                            <p:strVal val="ppt_x"/>
                                          </p:val>
                                        </p:tav>
                                        <p:tav tm="100000">
                                          <p:val>
                                            <p:strVal val="0-ppt_w/2"/>
                                          </p:val>
                                        </p:tav>
                                      </p:tavLst>
                                    </p:anim>
                                    <p:anim calcmode="lin" valueType="num">
                                      <p:cBhvr additive="base">
                                        <p:cTn id="40" dur="500"/>
                                        <p:tgtEl>
                                          <p:spTgt spid="14"/>
                                        </p:tgtEl>
                                        <p:attrNameLst>
                                          <p:attrName>ppt_y</p:attrName>
                                        </p:attrNameLst>
                                      </p:cBhvr>
                                      <p:tavLst>
                                        <p:tav tm="0">
                                          <p:val>
                                            <p:strVal val="ppt_y"/>
                                          </p:val>
                                        </p:tav>
                                        <p:tav tm="100000">
                                          <p:val>
                                            <p:strVal val="ppt_y"/>
                                          </p:val>
                                        </p:tav>
                                      </p:tavLst>
                                    </p:anim>
                                    <p:set>
                                      <p:cBhvr>
                                        <p:cTn id="41" dur="1" fill="hold">
                                          <p:stCondLst>
                                            <p:cond delay="499"/>
                                          </p:stCondLst>
                                        </p:cTn>
                                        <p:tgtEl>
                                          <p:spTgt spid="14"/>
                                        </p:tgtEl>
                                        <p:attrNameLst>
                                          <p:attrName>style.visibility</p:attrName>
                                        </p:attrNameLst>
                                      </p:cBhvr>
                                      <p:to>
                                        <p:strVal val="hidden"/>
                                      </p:to>
                                    </p:set>
                                  </p:childTnLst>
                                </p:cTn>
                              </p:par>
                            </p:childTnLst>
                          </p:cTn>
                        </p:par>
                        <p:par>
                          <p:cTn id="42" fill="hold">
                            <p:stCondLst>
                              <p:cond delay="1000"/>
                            </p:stCondLst>
                            <p:childTnLst>
                              <p:par>
                                <p:cTn id="43" presetID="53" presetClass="entr" presetSubtype="16"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500" fill="hold"/>
                                        <p:tgtEl>
                                          <p:spTgt spid="17"/>
                                        </p:tgtEl>
                                        <p:attrNameLst>
                                          <p:attrName>ppt_w</p:attrName>
                                        </p:attrNameLst>
                                      </p:cBhvr>
                                      <p:tavLst>
                                        <p:tav tm="0">
                                          <p:val>
                                            <p:fltVal val="0"/>
                                          </p:val>
                                        </p:tav>
                                        <p:tav tm="100000">
                                          <p:val>
                                            <p:strVal val="#ppt_w"/>
                                          </p:val>
                                        </p:tav>
                                      </p:tavLst>
                                    </p:anim>
                                    <p:anim calcmode="lin" valueType="num">
                                      <p:cBhvr>
                                        <p:cTn id="46" dur="500" fill="hold"/>
                                        <p:tgtEl>
                                          <p:spTgt spid="17"/>
                                        </p:tgtEl>
                                        <p:attrNameLst>
                                          <p:attrName>ppt_h</p:attrName>
                                        </p:attrNameLst>
                                      </p:cBhvr>
                                      <p:tavLst>
                                        <p:tav tm="0">
                                          <p:val>
                                            <p:fltVal val="0"/>
                                          </p:val>
                                        </p:tav>
                                        <p:tav tm="100000">
                                          <p:val>
                                            <p:strVal val="#ppt_h"/>
                                          </p:val>
                                        </p:tav>
                                      </p:tavLst>
                                    </p:anim>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xit" presetSubtype="32" fill="hold" grpId="1" nodeType="clickEffect">
                                  <p:stCondLst>
                                    <p:cond delay="0"/>
                                  </p:stCondLst>
                                  <p:childTnLst>
                                    <p:anim calcmode="lin" valueType="num">
                                      <p:cBhvr>
                                        <p:cTn id="51" dur="500"/>
                                        <p:tgtEl>
                                          <p:spTgt spid="17"/>
                                        </p:tgtEl>
                                        <p:attrNameLst>
                                          <p:attrName>ppt_w</p:attrName>
                                        </p:attrNameLst>
                                      </p:cBhvr>
                                      <p:tavLst>
                                        <p:tav tm="0">
                                          <p:val>
                                            <p:strVal val="ppt_w"/>
                                          </p:val>
                                        </p:tav>
                                        <p:tav tm="100000">
                                          <p:val>
                                            <p:fltVal val="0"/>
                                          </p:val>
                                        </p:tav>
                                      </p:tavLst>
                                    </p:anim>
                                    <p:anim calcmode="lin" valueType="num">
                                      <p:cBhvr>
                                        <p:cTn id="52" dur="500"/>
                                        <p:tgtEl>
                                          <p:spTgt spid="17"/>
                                        </p:tgtEl>
                                        <p:attrNameLst>
                                          <p:attrName>ppt_h</p:attrName>
                                        </p:attrNameLst>
                                      </p:cBhvr>
                                      <p:tavLst>
                                        <p:tav tm="0">
                                          <p:val>
                                            <p:strVal val="ppt_h"/>
                                          </p:val>
                                        </p:tav>
                                        <p:tav tm="100000">
                                          <p:val>
                                            <p:fltVal val="0"/>
                                          </p:val>
                                        </p:tav>
                                      </p:tavLst>
                                    </p:anim>
                                    <p:animEffect transition="out" filter="fade">
                                      <p:cBhvr>
                                        <p:cTn id="53" dur="500"/>
                                        <p:tgtEl>
                                          <p:spTgt spid="17"/>
                                        </p:tgtEl>
                                      </p:cBhvr>
                                    </p:animEffect>
                                    <p:set>
                                      <p:cBhvr>
                                        <p:cTn id="54" dur="1" fill="hold">
                                          <p:stCondLst>
                                            <p:cond delay="499"/>
                                          </p:stCondLst>
                                        </p:cTn>
                                        <p:tgtEl>
                                          <p:spTgt spid="17"/>
                                        </p:tgtEl>
                                        <p:attrNameLst>
                                          <p:attrName>style.visibility</p:attrName>
                                        </p:attrNameLst>
                                      </p:cBhvr>
                                      <p:to>
                                        <p:strVal val="hidden"/>
                                      </p:to>
                                    </p:set>
                                  </p:childTnLst>
                                </p:cTn>
                              </p:par>
                            </p:childTnLst>
                          </p:cTn>
                        </p:par>
                        <p:par>
                          <p:cTn id="55" fill="hold">
                            <p:stCondLst>
                              <p:cond delay="500"/>
                            </p:stCondLst>
                            <p:childTnLst>
                              <p:par>
                                <p:cTn id="56" presetID="53" presetClass="entr" presetSubtype="16"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p:cTn id="58" dur="500" fill="hold"/>
                                        <p:tgtEl>
                                          <p:spTgt spid="20"/>
                                        </p:tgtEl>
                                        <p:attrNameLst>
                                          <p:attrName>ppt_w</p:attrName>
                                        </p:attrNameLst>
                                      </p:cBhvr>
                                      <p:tavLst>
                                        <p:tav tm="0">
                                          <p:val>
                                            <p:fltVal val="0"/>
                                          </p:val>
                                        </p:tav>
                                        <p:tav tm="100000">
                                          <p:val>
                                            <p:strVal val="#ppt_w"/>
                                          </p:val>
                                        </p:tav>
                                      </p:tavLst>
                                    </p:anim>
                                    <p:anim calcmode="lin" valueType="num">
                                      <p:cBhvr>
                                        <p:cTn id="59" dur="500" fill="hold"/>
                                        <p:tgtEl>
                                          <p:spTgt spid="20"/>
                                        </p:tgtEl>
                                        <p:attrNameLst>
                                          <p:attrName>ppt_h</p:attrName>
                                        </p:attrNameLst>
                                      </p:cBhvr>
                                      <p:tavLst>
                                        <p:tav tm="0">
                                          <p:val>
                                            <p:fltVal val="0"/>
                                          </p:val>
                                        </p:tav>
                                        <p:tav tm="100000">
                                          <p:val>
                                            <p:strVal val="#ppt_h"/>
                                          </p:val>
                                        </p:tav>
                                      </p:tavLst>
                                    </p:anim>
                                    <p:animEffect transition="in" filter="fade">
                                      <p:cBhvr>
                                        <p:cTn id="60" dur="500"/>
                                        <p:tgtEl>
                                          <p:spTgt spid="20"/>
                                        </p:tgtEl>
                                      </p:cBhvr>
                                    </p:animEffect>
                                  </p:childTnLst>
                                </p:cTn>
                              </p:par>
                            </p:childTnLst>
                          </p:cTn>
                        </p:par>
                        <p:par>
                          <p:cTn id="61" fill="hold">
                            <p:stCondLst>
                              <p:cond delay="1000"/>
                            </p:stCondLst>
                            <p:childTnLst>
                              <p:par>
                                <p:cTn id="62" presetID="26" presetClass="emph" presetSubtype="0" fill="hold" grpId="1" nodeType="afterEffect">
                                  <p:stCondLst>
                                    <p:cond delay="0"/>
                                  </p:stCondLst>
                                  <p:childTnLst>
                                    <p:animEffect transition="out" filter="fade">
                                      <p:cBhvr>
                                        <p:cTn id="63" dur="500" tmFilter="0, 0; .2, .5; .8, .5; 1, 0"/>
                                        <p:tgtEl>
                                          <p:spTgt spid="20"/>
                                        </p:tgtEl>
                                      </p:cBhvr>
                                    </p:animEffect>
                                    <p:animScale>
                                      <p:cBhvr>
                                        <p:cTn id="64" dur="250" autoRev="1" fill="hold"/>
                                        <p:tgtEl>
                                          <p:spTgt spid="20"/>
                                        </p:tgtEl>
                                      </p:cBhvr>
                                      <p:by x="105000" y="105000"/>
                                    </p:animScale>
                                  </p:childTnLst>
                                </p:cTn>
                              </p:par>
                            </p:childTnLst>
                          </p:cTn>
                        </p:par>
                        <p:par>
                          <p:cTn id="65" fill="hold">
                            <p:stCondLst>
                              <p:cond delay="1500"/>
                            </p:stCondLst>
                            <p:childTnLst>
                              <p:par>
                                <p:cTn id="66" presetID="26" presetClass="emph" presetSubtype="0" fill="hold" grpId="2" nodeType="afterEffect">
                                  <p:stCondLst>
                                    <p:cond delay="0"/>
                                  </p:stCondLst>
                                  <p:childTnLst>
                                    <p:animEffect transition="out" filter="fade">
                                      <p:cBhvr>
                                        <p:cTn id="67" dur="500" tmFilter="0, 0; .2, .5; .8, .5; 1, 0"/>
                                        <p:tgtEl>
                                          <p:spTgt spid="20"/>
                                        </p:tgtEl>
                                      </p:cBhvr>
                                    </p:animEffect>
                                    <p:animScale>
                                      <p:cBhvr>
                                        <p:cTn id="68" dur="25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4" grpId="0" animBg="1"/>
      <p:bldP spid="14" grpId="1" animBg="1"/>
      <p:bldP spid="17" grpId="0" animBg="1"/>
      <p:bldP spid="17" grpId="1" animBg="1"/>
      <p:bldP spid="20" grpId="0" animBg="1"/>
      <p:bldP spid="20" grpId="1" animBg="1"/>
      <p:bldP spid="20" grpId="2"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D382D44-87EB-481F-A48C-32859E092730}"/>
              </a:ext>
            </a:extLst>
          </p:cNvPr>
          <p:cNvGrpSpPr/>
          <p:nvPr/>
        </p:nvGrpSpPr>
        <p:grpSpPr>
          <a:xfrm>
            <a:off x="11130771" y="0"/>
            <a:ext cx="982311" cy="307777"/>
            <a:chOff x="10487026" y="0"/>
            <a:chExt cx="510161" cy="307777"/>
          </a:xfrm>
        </p:grpSpPr>
        <p:sp>
          <p:nvSpPr>
            <p:cNvPr id="6" name="TextBox 5">
              <a:extLst>
                <a:ext uri="{FF2B5EF4-FFF2-40B4-BE49-F238E27FC236}">
                  <a16:creationId xmlns:a16="http://schemas.microsoft.com/office/drawing/2014/main" id="{8C6FDED0-5586-446C-93EB-0428BA8623C9}"/>
                </a:ext>
              </a:extLst>
            </p:cNvPr>
            <p:cNvSpPr txBox="1"/>
            <p:nvPr/>
          </p:nvSpPr>
          <p:spPr>
            <a:xfrm>
              <a:off x="10487026" y="0"/>
              <a:ext cx="339783" cy="307777"/>
            </a:xfrm>
            <a:prstGeom prst="rect">
              <a:avLst/>
            </a:prstGeom>
            <a:noFill/>
          </p:spPr>
          <p:txBody>
            <a:bodyPr wrap="square" rtlCol="0">
              <a:spAutoFit/>
            </a:bodyPr>
            <a:lstStyle/>
            <a:p>
              <a:pPr algn="r"/>
              <a:r>
                <a:rPr lang="en-CA" sz="1400" dirty="0"/>
                <a:t>Page </a:t>
              </a:r>
              <a:endParaRPr lang="en-GB" sz="1400" dirty="0"/>
            </a:p>
          </p:txBody>
        </p:sp>
        <p:sp>
          <p:nvSpPr>
            <p:cNvPr id="7" name="TextBox 6">
              <a:extLst>
                <a:ext uri="{FF2B5EF4-FFF2-40B4-BE49-F238E27FC236}">
                  <a16:creationId xmlns:a16="http://schemas.microsoft.com/office/drawing/2014/main" id="{44A54AAF-1034-4048-BF97-83A081A586F8}"/>
                </a:ext>
              </a:extLst>
            </p:cNvPr>
            <p:cNvSpPr txBox="1"/>
            <p:nvPr/>
          </p:nvSpPr>
          <p:spPr>
            <a:xfrm>
              <a:off x="10740013" y="0"/>
              <a:ext cx="257174" cy="307777"/>
            </a:xfrm>
            <a:prstGeom prst="rect">
              <a:avLst/>
            </a:prstGeom>
            <a:noFill/>
          </p:spPr>
          <p:txBody>
            <a:bodyPr wrap="square" rtlCol="0">
              <a:spAutoFit/>
            </a:bodyPr>
            <a:lstStyle/>
            <a:p>
              <a:pPr algn="ctr"/>
              <a:fld id="{599CA30C-359B-48FE-9C30-8978E03E59BB}" type="slidenum">
                <a:rPr lang="en-CA" sz="1400" smtClean="0"/>
                <a:t>34</a:t>
              </a:fld>
              <a:r>
                <a:rPr lang="en-CA" sz="1400" dirty="0"/>
                <a:t> </a:t>
              </a:r>
              <a:endParaRPr lang="en-GB" sz="1400" dirty="0"/>
            </a:p>
          </p:txBody>
        </p:sp>
      </p:grpSp>
      <p:sp>
        <p:nvSpPr>
          <p:cNvPr id="8" name="TextBox 7">
            <a:extLst>
              <a:ext uri="{FF2B5EF4-FFF2-40B4-BE49-F238E27FC236}">
                <a16:creationId xmlns:a16="http://schemas.microsoft.com/office/drawing/2014/main" id="{EA9B49F8-C451-49D2-9A38-8258CC0C90B0}"/>
              </a:ext>
            </a:extLst>
          </p:cNvPr>
          <p:cNvSpPr txBox="1"/>
          <p:nvPr/>
        </p:nvSpPr>
        <p:spPr>
          <a:xfrm>
            <a:off x="87529" y="82413"/>
            <a:ext cx="4471066" cy="707886"/>
          </a:xfrm>
          <a:prstGeom prst="rect">
            <a:avLst/>
          </a:prstGeom>
          <a:solidFill>
            <a:schemeClr val="accent2">
              <a:lumMod val="20000"/>
              <a:lumOff val="80000"/>
            </a:schemeClr>
          </a:solidFill>
          <a:ln>
            <a:noFill/>
          </a:ln>
          <a:effectLst>
            <a:glow rad="101600">
              <a:schemeClr val="accent2">
                <a:alpha val="40000"/>
              </a:schemeClr>
            </a:glow>
            <a:softEdge rad="31750"/>
          </a:effectLst>
        </p:spPr>
        <p:txBody>
          <a:bodyPr wrap="square" rtlCol="0">
            <a:spAutoFit/>
          </a:bodyPr>
          <a:lstStyle>
            <a:defPPr>
              <a:defRPr lang="en-US"/>
            </a:defPPr>
            <a:lvl1pPr algn="ctr">
              <a:defRPr sz="2000"/>
            </a:lvl1pPr>
          </a:lstStyle>
          <a:p>
            <a:r>
              <a:rPr lang="en-CA" dirty="0"/>
              <a:t>Using OneDrive to Enhance Collaboration</a:t>
            </a:r>
          </a:p>
          <a:p>
            <a:r>
              <a:rPr lang="en-CA" dirty="0"/>
              <a:t>Managing the </a:t>
            </a:r>
            <a:r>
              <a:rPr lang="en-CA" b="1" dirty="0"/>
              <a:t>Shared Library</a:t>
            </a:r>
            <a:endParaRPr lang="en-CA" dirty="0"/>
          </a:p>
        </p:txBody>
      </p:sp>
      <p:pic>
        <p:nvPicPr>
          <p:cNvPr id="9" name="Picture 8">
            <a:extLst>
              <a:ext uri="{FF2B5EF4-FFF2-40B4-BE49-F238E27FC236}">
                <a16:creationId xmlns:a16="http://schemas.microsoft.com/office/drawing/2014/main" id="{23DD8DD0-D360-447E-A621-5A205F646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8432" y="1132326"/>
            <a:ext cx="7024650" cy="5614592"/>
          </a:xfrm>
          <a:prstGeom prst="rect">
            <a:avLst/>
          </a:prstGeom>
        </p:spPr>
      </p:pic>
      <p:sp>
        <p:nvSpPr>
          <p:cNvPr id="10" name="TextBox 9">
            <a:extLst>
              <a:ext uri="{FF2B5EF4-FFF2-40B4-BE49-F238E27FC236}">
                <a16:creationId xmlns:a16="http://schemas.microsoft.com/office/drawing/2014/main" id="{F7739C84-E878-4E5B-87D1-97B35A02D726}"/>
              </a:ext>
            </a:extLst>
          </p:cNvPr>
          <p:cNvSpPr txBox="1"/>
          <p:nvPr/>
        </p:nvSpPr>
        <p:spPr>
          <a:xfrm>
            <a:off x="6161518" y="82413"/>
            <a:ext cx="4225308"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Now that the </a:t>
            </a:r>
            <a:r>
              <a:rPr lang="en-CA" b="1" dirty="0"/>
              <a:t>Shared Library </a:t>
            </a:r>
            <a:r>
              <a:rPr lang="en-CA" dirty="0"/>
              <a:t>has been created, this screen allows you to manage the group.</a:t>
            </a:r>
            <a:endParaRPr lang="en-GB" dirty="0"/>
          </a:p>
        </p:txBody>
      </p:sp>
    </p:spTree>
    <p:extLst>
      <p:ext uri="{BB962C8B-B14F-4D97-AF65-F5344CB8AC3E}">
        <p14:creationId xmlns:p14="http://schemas.microsoft.com/office/powerpoint/2010/main" val="74287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3" name="TextBox 12">
            <a:extLst>
              <a:ext uri="{FF2B5EF4-FFF2-40B4-BE49-F238E27FC236}">
                <a16:creationId xmlns:a16="http://schemas.microsoft.com/office/drawing/2014/main" id="{3960DB36-9ED3-4EBD-98CC-469160B8CD27}"/>
              </a:ext>
            </a:extLst>
          </p:cNvPr>
          <p:cNvSpPr txBox="1"/>
          <p:nvPr/>
        </p:nvSpPr>
        <p:spPr>
          <a:xfrm>
            <a:off x="648371" y="2623323"/>
            <a:ext cx="4819651" cy="369332"/>
          </a:xfrm>
          <a:prstGeom prst="rect">
            <a:avLst/>
          </a:prstGeom>
          <a:noFill/>
          <a:ln w="19050">
            <a:solidFill>
              <a:schemeClr val="accent2"/>
            </a:solidFill>
          </a:ln>
        </p:spPr>
        <p:txBody>
          <a:bodyPr wrap="square" rtlCol="0">
            <a:spAutoFit/>
          </a:bodyPr>
          <a:lstStyle/>
          <a:p>
            <a:r>
              <a:rPr lang="en-CA" dirty="0"/>
              <a:t>The Making of a Calendar</a:t>
            </a:r>
          </a:p>
        </p:txBody>
      </p:sp>
      <p:sp>
        <p:nvSpPr>
          <p:cNvPr id="14" name="TextBox 13">
            <a:extLst>
              <a:ext uri="{FF2B5EF4-FFF2-40B4-BE49-F238E27FC236}">
                <a16:creationId xmlns:a16="http://schemas.microsoft.com/office/drawing/2014/main" id="{8ABC0454-A045-43BC-A04A-E739399277D8}"/>
              </a:ext>
            </a:extLst>
          </p:cNvPr>
          <p:cNvSpPr txBox="1"/>
          <p:nvPr/>
        </p:nvSpPr>
        <p:spPr>
          <a:xfrm>
            <a:off x="648371" y="3252596"/>
            <a:ext cx="4819651" cy="369332"/>
          </a:xfrm>
          <a:prstGeom prst="rect">
            <a:avLst/>
          </a:prstGeom>
          <a:noFill/>
          <a:ln w="19050">
            <a:solidFill>
              <a:schemeClr val="accent2"/>
            </a:solidFill>
          </a:ln>
        </p:spPr>
        <p:txBody>
          <a:bodyPr wrap="square" rtlCol="0">
            <a:spAutoFit/>
          </a:bodyPr>
          <a:lstStyle/>
          <a:p>
            <a:r>
              <a:rPr lang="en-CA" dirty="0"/>
              <a:t>Assigning Access Rights to Others</a:t>
            </a:r>
          </a:p>
        </p:txBody>
      </p:sp>
      <p:sp>
        <p:nvSpPr>
          <p:cNvPr id="15" name="TextBox 14">
            <a:extLst>
              <a:ext uri="{FF2B5EF4-FFF2-40B4-BE49-F238E27FC236}">
                <a16:creationId xmlns:a16="http://schemas.microsoft.com/office/drawing/2014/main" id="{D06835B7-81A6-4ED3-9730-0D514AE44A0E}"/>
              </a:ext>
            </a:extLst>
          </p:cNvPr>
          <p:cNvSpPr txBox="1"/>
          <p:nvPr/>
        </p:nvSpPr>
        <p:spPr>
          <a:xfrm>
            <a:off x="643610" y="3881869"/>
            <a:ext cx="4819651" cy="369332"/>
          </a:xfrm>
          <a:prstGeom prst="rect">
            <a:avLst/>
          </a:prstGeom>
          <a:noFill/>
          <a:ln w="19050">
            <a:solidFill>
              <a:schemeClr val="accent2"/>
            </a:solidFill>
          </a:ln>
        </p:spPr>
        <p:txBody>
          <a:bodyPr wrap="square" rtlCol="0">
            <a:spAutoFit/>
          </a:bodyPr>
          <a:lstStyle/>
          <a:p>
            <a:r>
              <a:rPr lang="en-CA" dirty="0"/>
              <a:t>Sharing Your Calendar with Others</a:t>
            </a:r>
          </a:p>
        </p:txBody>
      </p:sp>
      <p:sp>
        <p:nvSpPr>
          <p:cNvPr id="16" name="TextBox 15">
            <a:extLst>
              <a:ext uri="{FF2B5EF4-FFF2-40B4-BE49-F238E27FC236}">
                <a16:creationId xmlns:a16="http://schemas.microsoft.com/office/drawing/2014/main" id="{A2478A8A-3C88-4187-BC93-07F4A1FD10AC}"/>
              </a:ext>
            </a:extLst>
          </p:cNvPr>
          <p:cNvSpPr txBox="1"/>
          <p:nvPr/>
        </p:nvSpPr>
        <p:spPr>
          <a:xfrm>
            <a:off x="643610" y="4511142"/>
            <a:ext cx="4819651" cy="369332"/>
          </a:xfrm>
          <a:prstGeom prst="rect">
            <a:avLst/>
          </a:prstGeom>
          <a:noFill/>
          <a:ln w="19050">
            <a:solidFill>
              <a:schemeClr val="accent2"/>
            </a:solidFill>
          </a:ln>
        </p:spPr>
        <p:txBody>
          <a:bodyPr wrap="square" rtlCol="0">
            <a:spAutoFit/>
          </a:bodyPr>
          <a:lstStyle/>
          <a:p>
            <a:r>
              <a:rPr lang="en-CA" dirty="0"/>
              <a:t>Using OneDrive to Enhance Collaboration</a:t>
            </a:r>
          </a:p>
        </p:txBody>
      </p:sp>
      <p:sp>
        <p:nvSpPr>
          <p:cNvPr id="17" name="TextBox 16">
            <a:extLst>
              <a:ext uri="{FF2B5EF4-FFF2-40B4-BE49-F238E27FC236}">
                <a16:creationId xmlns:a16="http://schemas.microsoft.com/office/drawing/2014/main" id="{5F42011E-27A3-4AE6-B5D0-E3EB5CBA868E}"/>
              </a:ext>
            </a:extLst>
          </p:cNvPr>
          <p:cNvSpPr txBox="1"/>
          <p:nvPr/>
        </p:nvSpPr>
        <p:spPr>
          <a:xfrm>
            <a:off x="643610" y="1994050"/>
            <a:ext cx="4819651" cy="369332"/>
          </a:xfrm>
          <a:prstGeom prst="rect">
            <a:avLst/>
          </a:prstGeom>
          <a:noFill/>
          <a:ln w="19050">
            <a:solidFill>
              <a:schemeClr val="accent2"/>
            </a:solidFill>
          </a:ln>
        </p:spPr>
        <p:txBody>
          <a:bodyPr wrap="square" rtlCol="0">
            <a:spAutoFit/>
          </a:bodyPr>
          <a:lstStyle/>
          <a:p>
            <a:r>
              <a:rPr lang="en-CA" dirty="0"/>
              <a:t>Purpose of this Course</a:t>
            </a:r>
          </a:p>
        </p:txBody>
      </p:sp>
      <p:sp>
        <p:nvSpPr>
          <p:cNvPr id="18" name="TextBox 17">
            <a:extLst>
              <a:ext uri="{FF2B5EF4-FFF2-40B4-BE49-F238E27FC236}">
                <a16:creationId xmlns:a16="http://schemas.microsoft.com/office/drawing/2014/main" id="{A31D1F8D-DA96-4E61-A4D3-0B4AB03345A5}"/>
              </a:ext>
            </a:extLst>
          </p:cNvPr>
          <p:cNvSpPr txBox="1"/>
          <p:nvPr/>
        </p:nvSpPr>
        <p:spPr>
          <a:xfrm>
            <a:off x="6706272" y="1994050"/>
            <a:ext cx="4819651" cy="369332"/>
          </a:xfrm>
          <a:prstGeom prst="rect">
            <a:avLst/>
          </a:prstGeom>
          <a:noFill/>
          <a:ln w="19050">
            <a:solidFill>
              <a:schemeClr val="accent2"/>
            </a:solidFill>
          </a:ln>
        </p:spPr>
        <p:txBody>
          <a:bodyPr wrap="square" rtlCol="0">
            <a:spAutoFit/>
          </a:bodyPr>
          <a:lstStyle/>
          <a:p>
            <a:r>
              <a:rPr lang="en-CA" dirty="0"/>
              <a:t>Setting up OneDrive for the First Time</a:t>
            </a:r>
          </a:p>
        </p:txBody>
      </p:sp>
      <p:sp>
        <p:nvSpPr>
          <p:cNvPr id="23" name="TextBox 22">
            <a:extLst>
              <a:ext uri="{FF2B5EF4-FFF2-40B4-BE49-F238E27FC236}">
                <a16:creationId xmlns:a16="http://schemas.microsoft.com/office/drawing/2014/main" id="{1807B0E3-BBE3-4016-A1AE-26F1ADAFE4CE}"/>
              </a:ext>
            </a:extLst>
          </p:cNvPr>
          <p:cNvSpPr txBox="1"/>
          <p:nvPr/>
        </p:nvSpPr>
        <p:spPr>
          <a:xfrm>
            <a:off x="6701511" y="2623323"/>
            <a:ext cx="4819651" cy="369332"/>
          </a:xfrm>
          <a:prstGeom prst="rect">
            <a:avLst/>
          </a:prstGeom>
          <a:noFill/>
          <a:ln w="19050">
            <a:solidFill>
              <a:schemeClr val="accent2"/>
            </a:solidFill>
          </a:ln>
        </p:spPr>
        <p:txBody>
          <a:bodyPr wrap="square" rtlCol="0">
            <a:spAutoFit/>
          </a:bodyPr>
          <a:lstStyle/>
          <a:p>
            <a:r>
              <a:rPr lang="en-CA"/>
              <a:t>Logging in to OneDrive on the Cloud</a:t>
            </a:r>
            <a:endParaRPr lang="en-CA" dirty="0"/>
          </a:p>
        </p:txBody>
      </p:sp>
      <p:sp>
        <p:nvSpPr>
          <p:cNvPr id="28" name="TextBox 27">
            <a:extLst>
              <a:ext uri="{FF2B5EF4-FFF2-40B4-BE49-F238E27FC236}">
                <a16:creationId xmlns:a16="http://schemas.microsoft.com/office/drawing/2014/main" id="{5CA38C45-E2D0-49DB-AB5E-78B0C2D57791}"/>
              </a:ext>
            </a:extLst>
          </p:cNvPr>
          <p:cNvSpPr txBox="1"/>
          <p:nvPr/>
        </p:nvSpPr>
        <p:spPr>
          <a:xfrm>
            <a:off x="6701511" y="3252596"/>
            <a:ext cx="4819651" cy="369332"/>
          </a:xfrm>
          <a:prstGeom prst="rect">
            <a:avLst/>
          </a:prstGeom>
          <a:noFill/>
          <a:ln w="19050">
            <a:solidFill>
              <a:schemeClr val="accent2"/>
            </a:solidFill>
          </a:ln>
        </p:spPr>
        <p:txBody>
          <a:bodyPr wrap="square" rtlCol="0">
            <a:spAutoFit/>
          </a:bodyPr>
          <a:lstStyle/>
          <a:p>
            <a:r>
              <a:rPr lang="en-CA" dirty="0"/>
              <a:t>Managing OneDrive</a:t>
            </a:r>
          </a:p>
        </p:txBody>
      </p:sp>
      <p:sp>
        <p:nvSpPr>
          <p:cNvPr id="29" name="TextBox 28">
            <a:extLst>
              <a:ext uri="{FF2B5EF4-FFF2-40B4-BE49-F238E27FC236}">
                <a16:creationId xmlns:a16="http://schemas.microsoft.com/office/drawing/2014/main" id="{23DB5297-352B-4D27-8BCD-D69FDF33862B}"/>
              </a:ext>
            </a:extLst>
          </p:cNvPr>
          <p:cNvSpPr txBox="1"/>
          <p:nvPr/>
        </p:nvSpPr>
        <p:spPr>
          <a:xfrm>
            <a:off x="6711035" y="3877857"/>
            <a:ext cx="4819651" cy="369332"/>
          </a:xfrm>
          <a:prstGeom prst="rect">
            <a:avLst/>
          </a:prstGeom>
          <a:noFill/>
          <a:ln w="19050">
            <a:solidFill>
              <a:schemeClr val="accent2"/>
            </a:solidFill>
          </a:ln>
        </p:spPr>
        <p:txBody>
          <a:bodyPr wrap="square" rtlCol="0">
            <a:spAutoFit/>
          </a:bodyPr>
          <a:lstStyle/>
          <a:p>
            <a:r>
              <a:rPr lang="en-CA" dirty="0"/>
              <a:t>Setting up a Shared Library</a:t>
            </a:r>
          </a:p>
        </p:txBody>
      </p:sp>
      <p:sp>
        <p:nvSpPr>
          <p:cNvPr id="30" name="TextBox 29">
            <a:extLst>
              <a:ext uri="{FF2B5EF4-FFF2-40B4-BE49-F238E27FC236}">
                <a16:creationId xmlns:a16="http://schemas.microsoft.com/office/drawing/2014/main" id="{82D14019-C7EF-4F2A-A826-DE2A0B00006B}"/>
              </a:ext>
            </a:extLst>
          </p:cNvPr>
          <p:cNvSpPr txBox="1"/>
          <p:nvPr/>
        </p:nvSpPr>
        <p:spPr>
          <a:xfrm>
            <a:off x="6711035" y="4511142"/>
            <a:ext cx="4819651" cy="369332"/>
          </a:xfrm>
          <a:prstGeom prst="rect">
            <a:avLst/>
          </a:prstGeom>
          <a:noFill/>
          <a:ln w="19050">
            <a:solidFill>
              <a:schemeClr val="accent2"/>
            </a:solidFill>
          </a:ln>
        </p:spPr>
        <p:txBody>
          <a:bodyPr wrap="square" rtlCol="0">
            <a:spAutoFit/>
          </a:bodyPr>
          <a:lstStyle/>
          <a:p>
            <a:r>
              <a:rPr lang="en-CA" dirty="0"/>
              <a:t>Managing the Shared Library</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0-#ppt_w/2"/>
                                          </p:val>
                                        </p:tav>
                                        <p:tav tm="100000">
                                          <p:val>
                                            <p:strVal val="#ppt_x"/>
                                          </p:val>
                                        </p:tav>
                                      </p:tavLst>
                                    </p:anim>
                                    <p:anim calcmode="lin" valueType="num">
                                      <p:cBhvr additive="base">
                                        <p:cTn id="19"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0-#ppt_w/2"/>
                                          </p:val>
                                        </p:tav>
                                        <p:tav tm="100000">
                                          <p:val>
                                            <p:strVal val="#ppt_x"/>
                                          </p:val>
                                        </p:tav>
                                      </p:tavLst>
                                    </p:anim>
                                    <p:anim calcmode="lin" valueType="num">
                                      <p:cBhvr additive="base">
                                        <p:cTn id="37"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500" fill="hold"/>
                                        <p:tgtEl>
                                          <p:spTgt spid="16"/>
                                        </p:tgtEl>
                                        <p:attrNameLst>
                                          <p:attrName>ppt_x</p:attrName>
                                        </p:attrNameLst>
                                      </p:cBhvr>
                                      <p:tavLst>
                                        <p:tav tm="0">
                                          <p:val>
                                            <p:strVal val="0-#ppt_w/2"/>
                                          </p:val>
                                        </p:tav>
                                        <p:tav tm="100000">
                                          <p:val>
                                            <p:strVal val="#ppt_x"/>
                                          </p:val>
                                        </p:tav>
                                      </p:tavLst>
                                    </p:anim>
                                    <p:anim calcmode="lin" valueType="num">
                                      <p:cBhvr additive="base">
                                        <p:cTn id="43"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1+#ppt_w/2"/>
                                          </p:val>
                                        </p:tav>
                                        <p:tav tm="100000">
                                          <p:val>
                                            <p:strVal val="#ppt_x"/>
                                          </p:val>
                                        </p:tav>
                                      </p:tavLst>
                                    </p:anim>
                                    <p:anim calcmode="lin" valueType="num">
                                      <p:cBhvr additive="base">
                                        <p:cTn id="4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additive="base">
                                        <p:cTn id="54" dur="500" fill="hold"/>
                                        <p:tgtEl>
                                          <p:spTgt spid="23"/>
                                        </p:tgtEl>
                                        <p:attrNameLst>
                                          <p:attrName>ppt_x</p:attrName>
                                        </p:attrNameLst>
                                      </p:cBhvr>
                                      <p:tavLst>
                                        <p:tav tm="0">
                                          <p:val>
                                            <p:strVal val="1+#ppt_w/2"/>
                                          </p:val>
                                        </p:tav>
                                        <p:tav tm="100000">
                                          <p:val>
                                            <p:strVal val="#ppt_x"/>
                                          </p:val>
                                        </p:tav>
                                      </p:tavLst>
                                    </p:anim>
                                    <p:anim calcmode="lin" valueType="num">
                                      <p:cBhvr additive="base">
                                        <p:cTn id="55"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additive="base">
                                        <p:cTn id="60" dur="500" fill="hold"/>
                                        <p:tgtEl>
                                          <p:spTgt spid="28"/>
                                        </p:tgtEl>
                                        <p:attrNameLst>
                                          <p:attrName>ppt_x</p:attrName>
                                        </p:attrNameLst>
                                      </p:cBhvr>
                                      <p:tavLst>
                                        <p:tav tm="0">
                                          <p:val>
                                            <p:strVal val="1+#ppt_w/2"/>
                                          </p:val>
                                        </p:tav>
                                        <p:tav tm="100000">
                                          <p:val>
                                            <p:strVal val="#ppt_x"/>
                                          </p:val>
                                        </p:tav>
                                      </p:tavLst>
                                    </p:anim>
                                    <p:anim calcmode="lin" valueType="num">
                                      <p:cBhvr additive="base">
                                        <p:cTn id="61"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2" fill="hold" grpId="0" nodeType="clickEffect">
                                  <p:stCondLst>
                                    <p:cond delay="0"/>
                                  </p:stCondLst>
                                  <p:childTnLst>
                                    <p:set>
                                      <p:cBhvr>
                                        <p:cTn id="65" dur="1" fill="hold">
                                          <p:stCondLst>
                                            <p:cond delay="0"/>
                                          </p:stCondLst>
                                        </p:cTn>
                                        <p:tgtEl>
                                          <p:spTgt spid="29"/>
                                        </p:tgtEl>
                                        <p:attrNameLst>
                                          <p:attrName>style.visibility</p:attrName>
                                        </p:attrNameLst>
                                      </p:cBhvr>
                                      <p:to>
                                        <p:strVal val="visible"/>
                                      </p:to>
                                    </p:set>
                                    <p:anim calcmode="lin" valueType="num">
                                      <p:cBhvr additive="base">
                                        <p:cTn id="66" dur="500" fill="hold"/>
                                        <p:tgtEl>
                                          <p:spTgt spid="29"/>
                                        </p:tgtEl>
                                        <p:attrNameLst>
                                          <p:attrName>ppt_x</p:attrName>
                                        </p:attrNameLst>
                                      </p:cBhvr>
                                      <p:tavLst>
                                        <p:tav tm="0">
                                          <p:val>
                                            <p:strVal val="1+#ppt_w/2"/>
                                          </p:val>
                                        </p:tav>
                                        <p:tav tm="100000">
                                          <p:val>
                                            <p:strVal val="#ppt_x"/>
                                          </p:val>
                                        </p:tav>
                                      </p:tavLst>
                                    </p:anim>
                                    <p:anim calcmode="lin" valueType="num">
                                      <p:cBhvr additive="base">
                                        <p:cTn id="67"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additive="base">
                                        <p:cTn id="72" dur="500" fill="hold"/>
                                        <p:tgtEl>
                                          <p:spTgt spid="30"/>
                                        </p:tgtEl>
                                        <p:attrNameLst>
                                          <p:attrName>ppt_x</p:attrName>
                                        </p:attrNameLst>
                                      </p:cBhvr>
                                      <p:tavLst>
                                        <p:tav tm="0">
                                          <p:val>
                                            <p:strVal val="1+#ppt_w/2"/>
                                          </p:val>
                                        </p:tav>
                                        <p:tav tm="100000">
                                          <p:val>
                                            <p:strVal val="#ppt_x"/>
                                          </p:val>
                                        </p:tav>
                                      </p:tavLst>
                                    </p:anim>
                                    <p:anim calcmode="lin" valueType="num">
                                      <p:cBhvr additive="base">
                                        <p:cTn id="73"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3" grpId="0" animBg="1"/>
      <p:bldP spid="14" grpId="0" animBg="1"/>
      <p:bldP spid="15" grpId="0" animBg="1"/>
      <p:bldP spid="16" grpId="0" animBg="1"/>
      <p:bldP spid="17" grpId="0" animBg="1"/>
      <p:bldP spid="18" grpId="0" animBg="1"/>
      <p:bldP spid="23" grpId="0" animBg="1"/>
      <p:bldP spid="28" grpId="0" animBg="1"/>
      <p:bldP spid="29" grpId="0" animBg="1"/>
      <p:bldP spid="3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grpSp>
        <p:nvGrpSpPr>
          <p:cNvPr id="7" name="Group 6">
            <a:extLst>
              <a:ext uri="{FF2B5EF4-FFF2-40B4-BE49-F238E27FC236}">
                <a16:creationId xmlns:a16="http://schemas.microsoft.com/office/drawing/2014/main" id="{28292A26-07CA-4CC4-AACD-430B1AA5DD55}"/>
              </a:ext>
            </a:extLst>
          </p:cNvPr>
          <p:cNvGrpSpPr/>
          <p:nvPr/>
        </p:nvGrpSpPr>
        <p:grpSpPr>
          <a:xfrm>
            <a:off x="2159922" y="2011678"/>
            <a:ext cx="7813964" cy="2518754"/>
            <a:chOff x="2252748" y="2277687"/>
            <a:chExt cx="7813964" cy="2518754"/>
          </a:xfrm>
        </p:grpSpPr>
        <p:sp>
          <p:nvSpPr>
            <p:cNvPr id="6" name="Rectangle: Rounded Corners 5">
              <a:extLst>
                <a:ext uri="{FF2B5EF4-FFF2-40B4-BE49-F238E27FC236}">
                  <a16:creationId xmlns:a16="http://schemas.microsoft.com/office/drawing/2014/main" id="{E6F2FC7F-4F6F-46D8-BE8E-D601F407F063}"/>
                </a:ext>
              </a:extLst>
            </p:cNvPr>
            <p:cNvSpPr/>
            <p:nvPr/>
          </p:nvSpPr>
          <p:spPr>
            <a:xfrm>
              <a:off x="2310938" y="2277687"/>
              <a:ext cx="7755774" cy="2493818"/>
            </a:xfrm>
            <a:prstGeom prst="roundRect">
              <a:avLst>
                <a:gd name="adj" fmla="val 50000"/>
              </a:avLst>
            </a:prstGeom>
            <a:blipFill>
              <a:blip r:embed="rId5"/>
              <a:tile tx="0" ty="0" sx="100000" sy="100000" flip="none" algn="tl"/>
            </a:blipFill>
            <a:ln>
              <a:noFill/>
            </a:ln>
            <a:effectLst>
              <a:softEdge rad="25400"/>
            </a:effectLst>
            <a:scene3d>
              <a:camera prst="orthographicFront"/>
              <a:lightRig rig="balanced" dir="t"/>
            </a:scene3d>
            <a:sp3d>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4B05320-F88F-435E-AB52-A35B1E685A20}"/>
                </a:ext>
              </a:extLst>
            </p:cNvPr>
            <p:cNvSpPr/>
            <p:nvPr/>
          </p:nvSpPr>
          <p:spPr>
            <a:xfrm>
              <a:off x="2252748" y="2302623"/>
              <a:ext cx="7755775" cy="2493818"/>
            </a:xfrm>
            <a:prstGeom prst="roundRect">
              <a:avLst>
                <a:gd name="adj" fmla="val 50000"/>
              </a:avLst>
            </a:prstGeom>
            <a:no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6000" b="1" dirty="0">
                  <a:solidFill>
                    <a:schemeClr val="tx1"/>
                  </a:solidFill>
                  <a:latin typeface="MV Boli" panose="02000500030200090000" pitchFamily="2" charset="0"/>
                  <a:cs typeface="MV Boli" panose="02000500030200090000" pitchFamily="2" charset="0"/>
                </a:rPr>
                <a:t>NITHA IT Helpdesk</a:t>
              </a:r>
              <a:br>
                <a:rPr lang="en-CA" sz="3200" dirty="0"/>
              </a:br>
              <a:r>
                <a:rPr lang="en-CA" sz="3200" dirty="0">
                  <a:solidFill>
                    <a:schemeClr val="tx1"/>
                  </a:solidFill>
                  <a:effectLst>
                    <a:outerShdw blurRad="38100" dist="38100" dir="2700000" algn="tl">
                      <a:srgbClr val="000000">
                        <a:alpha val="43137"/>
                      </a:srgbClr>
                    </a:outerShdw>
                  </a:effectLst>
                </a:rPr>
                <a:t>helpdesk@nitha.com</a:t>
              </a:r>
              <a:br>
                <a:rPr lang="en-CA" sz="3200" dirty="0">
                  <a:effectLst>
                    <a:outerShdw blurRad="38100" dist="38100" dir="2700000" algn="tl">
                      <a:srgbClr val="000000">
                        <a:alpha val="43137"/>
                      </a:srgbClr>
                    </a:outerShdw>
                  </a:effectLst>
                </a:rPr>
              </a:br>
              <a:br>
                <a:rPr lang="en-CA" sz="1200" dirty="0">
                  <a:effectLst>
                    <a:outerShdw blurRad="38100" dist="38100" dir="2700000" algn="tl">
                      <a:srgbClr val="000000">
                        <a:alpha val="43137"/>
                      </a:srgbClr>
                    </a:outerShdw>
                  </a:effectLst>
                </a:rPr>
              </a:br>
              <a:r>
                <a:rPr lang="en-CA" sz="3200" dirty="0">
                  <a:solidFill>
                    <a:schemeClr val="tx1"/>
                  </a:solidFill>
                  <a:effectLst>
                    <a:outerShdw blurRad="38100" dist="38100" dir="2700000" algn="tl">
                      <a:srgbClr val="000000">
                        <a:alpha val="43137"/>
                      </a:srgbClr>
                    </a:outerShdw>
                  </a:effectLst>
                </a:rPr>
                <a:t>1(306)953-5008</a:t>
              </a:r>
              <a:endParaRPr lang="en-CA" sz="3200" dirty="0">
                <a:solidFill>
                  <a:schemeClr val="tx1"/>
                </a:solidFill>
              </a:endParaRPr>
            </a:p>
          </p:txBody>
        </p:sp>
      </p:grpSp>
    </p:spTree>
    <p:extLst>
      <p:ext uri="{BB962C8B-B14F-4D97-AF65-F5344CB8AC3E}">
        <p14:creationId xmlns:p14="http://schemas.microsoft.com/office/powerpoint/2010/main" val="2535405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241E37-8037-441B-8D6E-8A9CD45330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54371"/>
            <a:ext cx="12192000" cy="1201979"/>
          </a:xfrm>
          <a:prstGeom prst="rect">
            <a:avLst/>
          </a:prstGeom>
        </p:spPr>
      </p:pic>
      <p:sp>
        <p:nvSpPr>
          <p:cNvPr id="2" name="TextBox 1">
            <a:extLst>
              <a:ext uri="{FF2B5EF4-FFF2-40B4-BE49-F238E27FC236}">
                <a16:creationId xmlns:a16="http://schemas.microsoft.com/office/drawing/2014/main" id="{C0044F08-C9E2-4C66-9A64-E4559E48432F}"/>
              </a:ext>
            </a:extLst>
          </p:cNvPr>
          <p:cNvSpPr txBox="1"/>
          <p:nvPr/>
        </p:nvSpPr>
        <p:spPr>
          <a:xfrm>
            <a:off x="3344562" y="231782"/>
            <a:ext cx="5445210" cy="1323439"/>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p>
            <a:pPr algn="ctr"/>
            <a:r>
              <a:rPr lang="en-CA" sz="2000" dirty="0"/>
              <a:t>The purpose of this course is to cover working with </a:t>
            </a:r>
            <a:r>
              <a:rPr lang="en-CA" sz="2000" b="1" dirty="0"/>
              <a:t>Outlook calendars</a:t>
            </a:r>
            <a:r>
              <a:rPr lang="en-CA" sz="2000" dirty="0"/>
              <a:t> and </a:t>
            </a:r>
            <a:r>
              <a:rPr lang="en-CA" sz="2000" b="1" dirty="0"/>
              <a:t>OneDrive</a:t>
            </a:r>
            <a:r>
              <a:rPr lang="en-CA" sz="2000" dirty="0"/>
              <a:t> in with a focus on using them to enhance collaboration inside and outside your organization.</a:t>
            </a:r>
            <a:endParaRPr lang="en-GB" sz="2000" dirty="0"/>
          </a:p>
        </p:txBody>
      </p:sp>
      <p:sp>
        <p:nvSpPr>
          <p:cNvPr id="3" name="TextBox 2">
            <a:extLst>
              <a:ext uri="{FF2B5EF4-FFF2-40B4-BE49-F238E27FC236}">
                <a16:creationId xmlns:a16="http://schemas.microsoft.com/office/drawing/2014/main" id="{589D3D6A-2A43-4469-9399-FFD99C98C612}"/>
              </a:ext>
            </a:extLst>
          </p:cNvPr>
          <p:cNvSpPr txBox="1"/>
          <p:nvPr/>
        </p:nvSpPr>
        <p:spPr>
          <a:xfrm>
            <a:off x="148280" y="1614963"/>
            <a:ext cx="1400433" cy="400110"/>
          </a:xfrm>
          <a:prstGeom prst="rect">
            <a:avLst/>
          </a:prstGeom>
          <a:noFill/>
        </p:spPr>
        <p:txBody>
          <a:bodyPr wrap="square" rtlCol="0">
            <a:spAutoFit/>
          </a:bodyPr>
          <a:lstStyle/>
          <a:p>
            <a:r>
              <a:rPr lang="en-CA" sz="2000" dirty="0"/>
              <a:t>Definitions:</a:t>
            </a:r>
            <a:endParaRPr lang="en-GB" sz="2000" dirty="0"/>
          </a:p>
        </p:txBody>
      </p:sp>
      <p:sp>
        <p:nvSpPr>
          <p:cNvPr id="4" name="TextBox 3">
            <a:extLst>
              <a:ext uri="{FF2B5EF4-FFF2-40B4-BE49-F238E27FC236}">
                <a16:creationId xmlns:a16="http://schemas.microsoft.com/office/drawing/2014/main" id="{5FAE7C8D-8401-48A3-A190-1D4BE25EBE30}"/>
              </a:ext>
            </a:extLst>
          </p:cNvPr>
          <p:cNvSpPr txBox="1"/>
          <p:nvPr/>
        </p:nvSpPr>
        <p:spPr>
          <a:xfrm>
            <a:off x="255373" y="2183028"/>
            <a:ext cx="11623589" cy="1015663"/>
          </a:xfrm>
          <a:prstGeom prst="rect">
            <a:avLst/>
          </a:prstGeom>
          <a:noFill/>
          <a:ln w="19050">
            <a:solidFill>
              <a:schemeClr val="accent2"/>
            </a:solidFill>
          </a:ln>
        </p:spPr>
        <p:txBody>
          <a:bodyPr wrap="square" rtlCol="0">
            <a:spAutoFit/>
          </a:bodyPr>
          <a:lstStyle/>
          <a:p>
            <a:pPr algn="l"/>
            <a:r>
              <a:rPr lang="en-CA" sz="2000" b="1" dirty="0"/>
              <a:t>Organization</a:t>
            </a:r>
            <a:r>
              <a:rPr lang="en-CA" sz="2000" dirty="0"/>
              <a:t> – In this usage your organization is comprised of those members of your Exchange server.  Usually this includes those people who’s email addresses have the same domain name as your email address.</a:t>
            </a:r>
          </a:p>
          <a:p>
            <a:pPr marL="461963" indent="-342900">
              <a:buFont typeface="Wingdings" panose="05000000000000000000" pitchFamily="2" charset="2"/>
              <a:buChar char="Ø"/>
            </a:pPr>
            <a:r>
              <a:rPr lang="en-CA" sz="2000" dirty="0"/>
              <a:t>For example: </a:t>
            </a:r>
            <a:r>
              <a:rPr lang="en-CA" sz="2000" i="1" dirty="0"/>
              <a:t>username@</a:t>
            </a:r>
            <a:r>
              <a:rPr lang="en-CA" sz="2000" b="1" dirty="0"/>
              <a:t>llribhs.ca</a:t>
            </a:r>
            <a:r>
              <a:rPr lang="en-CA" sz="2000" dirty="0"/>
              <a:t>, </a:t>
            </a:r>
            <a:r>
              <a:rPr lang="en-CA" sz="2000" i="1" dirty="0"/>
              <a:t>username@</a:t>
            </a:r>
            <a:r>
              <a:rPr lang="en-CA" sz="2000" b="1" dirty="0"/>
              <a:t>mltc.net</a:t>
            </a:r>
            <a:r>
              <a:rPr lang="en-CA" sz="2000" dirty="0"/>
              <a:t>,</a:t>
            </a:r>
            <a:r>
              <a:rPr lang="en-CA" sz="2000" b="1" dirty="0"/>
              <a:t> </a:t>
            </a:r>
            <a:r>
              <a:rPr lang="en-CA" sz="2000" i="1" dirty="0"/>
              <a:t>username@</a:t>
            </a:r>
            <a:r>
              <a:rPr lang="en-CA" sz="2000" b="1" dirty="0"/>
              <a:t>pbcnhs.ca</a:t>
            </a:r>
            <a:r>
              <a:rPr lang="en-CA" sz="2000" dirty="0"/>
              <a:t>, </a:t>
            </a:r>
            <a:r>
              <a:rPr lang="en-CA" sz="2000" i="1" dirty="0"/>
              <a:t>username@</a:t>
            </a:r>
            <a:r>
              <a:rPr lang="en-CA" sz="2000" b="1" dirty="0"/>
              <a:t>pagc.net</a:t>
            </a:r>
            <a:endParaRPr lang="en-GB" sz="2000" i="1" dirty="0"/>
          </a:p>
        </p:txBody>
      </p:sp>
      <p:sp>
        <p:nvSpPr>
          <p:cNvPr id="5" name="TextBox 4">
            <a:extLst>
              <a:ext uri="{FF2B5EF4-FFF2-40B4-BE49-F238E27FC236}">
                <a16:creationId xmlns:a16="http://schemas.microsoft.com/office/drawing/2014/main" id="{C4AE29EA-0F73-45CF-8AAB-AB639F7CF532}"/>
              </a:ext>
            </a:extLst>
          </p:cNvPr>
          <p:cNvSpPr txBox="1"/>
          <p:nvPr/>
        </p:nvSpPr>
        <p:spPr>
          <a:xfrm>
            <a:off x="255373" y="3366646"/>
            <a:ext cx="11623589" cy="1323439"/>
          </a:xfrm>
          <a:prstGeom prst="rect">
            <a:avLst/>
          </a:prstGeom>
          <a:noFill/>
          <a:ln w="19050">
            <a:solidFill>
              <a:schemeClr val="accent2"/>
            </a:solidFill>
          </a:ln>
        </p:spPr>
        <p:txBody>
          <a:bodyPr wrap="square" rtlCol="0">
            <a:spAutoFit/>
          </a:bodyPr>
          <a:lstStyle/>
          <a:p>
            <a:pPr algn="l"/>
            <a:r>
              <a:rPr lang="en-CA" sz="2000" b="1" dirty="0"/>
              <a:t>OneDrive</a:t>
            </a:r>
            <a:r>
              <a:rPr lang="en-CA" sz="2000" dirty="0"/>
              <a:t> – OneDrive is a file hosting service similar to Dropbox except that OneDrive is connected to an Exchange server which allows for easy document sharing with members within and without your organization.</a:t>
            </a:r>
          </a:p>
          <a:p>
            <a:pPr algn="l"/>
            <a:endParaRPr lang="en-CA" sz="2000" dirty="0"/>
          </a:p>
          <a:p>
            <a:pPr algn="l"/>
            <a:r>
              <a:rPr lang="en-CA" sz="2000" dirty="0"/>
              <a:t>Security for your documents can be assigned to others in your organization from </a:t>
            </a:r>
            <a:r>
              <a:rPr lang="en-CA" sz="2000" i="1" dirty="0"/>
              <a:t>no access</a:t>
            </a:r>
            <a:r>
              <a:rPr lang="en-CA" sz="2000" dirty="0"/>
              <a:t> to </a:t>
            </a:r>
            <a:r>
              <a:rPr lang="en-CA" sz="2000" i="1" dirty="0"/>
              <a:t>full access</a:t>
            </a:r>
            <a:r>
              <a:rPr lang="en-CA" sz="2000" dirty="0"/>
              <a:t>.</a:t>
            </a:r>
          </a:p>
        </p:txBody>
      </p:sp>
      <p:sp>
        <p:nvSpPr>
          <p:cNvPr id="6" name="TextBox 5">
            <a:extLst>
              <a:ext uri="{FF2B5EF4-FFF2-40B4-BE49-F238E27FC236}">
                <a16:creationId xmlns:a16="http://schemas.microsoft.com/office/drawing/2014/main" id="{CA546CF3-7CF9-4791-9BB5-74329027CCAF}"/>
              </a:ext>
            </a:extLst>
          </p:cNvPr>
          <p:cNvSpPr txBox="1"/>
          <p:nvPr/>
        </p:nvSpPr>
        <p:spPr>
          <a:xfrm>
            <a:off x="3356919" y="5198076"/>
            <a:ext cx="5478162" cy="707886"/>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When OneDrive is used in conjunction with shared Calendars collaboration is made easy </a:t>
            </a:r>
            <a:r>
              <a:rPr lang="en-CA"/>
              <a:t>and flexible.</a:t>
            </a:r>
            <a:endParaRPr lang="en-GB" dirty="0"/>
          </a:p>
        </p:txBody>
      </p:sp>
      <p:grpSp>
        <p:nvGrpSpPr>
          <p:cNvPr id="8" name="Group 7">
            <a:extLst>
              <a:ext uri="{FF2B5EF4-FFF2-40B4-BE49-F238E27FC236}">
                <a16:creationId xmlns:a16="http://schemas.microsoft.com/office/drawing/2014/main" id="{3495720C-AFAD-490D-A837-546F291E05D4}"/>
              </a:ext>
            </a:extLst>
          </p:cNvPr>
          <p:cNvGrpSpPr/>
          <p:nvPr/>
        </p:nvGrpSpPr>
        <p:grpSpPr>
          <a:xfrm>
            <a:off x="11193163" y="55602"/>
            <a:ext cx="916228" cy="307777"/>
            <a:chOff x="10487026" y="0"/>
            <a:chExt cx="685799" cy="307777"/>
          </a:xfrm>
        </p:grpSpPr>
        <p:sp>
          <p:nvSpPr>
            <p:cNvPr id="9" name="TextBox 8">
              <a:extLst>
                <a:ext uri="{FF2B5EF4-FFF2-40B4-BE49-F238E27FC236}">
                  <a16:creationId xmlns:a16="http://schemas.microsoft.com/office/drawing/2014/main" id="{5FE9030A-0899-412C-A1DC-62C58E9EC54E}"/>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0" name="TextBox 9">
              <a:extLst>
                <a:ext uri="{FF2B5EF4-FFF2-40B4-BE49-F238E27FC236}">
                  <a16:creationId xmlns:a16="http://schemas.microsoft.com/office/drawing/2014/main" id="{0DEC181D-105C-49ED-892E-FDB7D8BD9499}"/>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4</a:t>
              </a:fld>
              <a:r>
                <a:rPr lang="en-CA" sz="1400" dirty="0"/>
                <a:t> </a:t>
              </a:r>
              <a:endParaRPr lang="en-GB" sz="1400" dirty="0"/>
            </a:p>
          </p:txBody>
        </p:sp>
      </p:grpSp>
    </p:spTree>
    <p:extLst>
      <p:ext uri="{BB962C8B-B14F-4D97-AF65-F5344CB8AC3E}">
        <p14:creationId xmlns:p14="http://schemas.microsoft.com/office/powerpoint/2010/main" val="5821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2"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 presetClass="entr" presetSubtype="8"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0-#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7"/>
                                        </p:tgtEl>
                                        <p:attrNameLst>
                                          <p:attrName>ppt_x</p:attrName>
                                        </p:attrNameLst>
                                      </p:cBhvr>
                                      <p:tavLst>
                                        <p:tav tm="0">
                                          <p:val>
                                            <p:strVal val="ppt_x"/>
                                          </p:val>
                                        </p:tav>
                                        <p:tav tm="100000">
                                          <p:val>
                                            <p:strVal val="ppt_x"/>
                                          </p:val>
                                        </p:tav>
                                      </p:tavLst>
                                    </p:anim>
                                    <p:anim calcmode="lin" valueType="num">
                                      <p:cBhvr additive="base">
                                        <p:cTn id="39" dur="500"/>
                                        <p:tgtEl>
                                          <p:spTgt spid="7"/>
                                        </p:tgtEl>
                                        <p:attrNameLst>
                                          <p:attrName>ppt_y</p:attrName>
                                        </p:attrNameLst>
                                      </p:cBhvr>
                                      <p:tavLst>
                                        <p:tav tm="0">
                                          <p:val>
                                            <p:strVal val="ppt_y"/>
                                          </p:val>
                                        </p:tav>
                                        <p:tav tm="100000">
                                          <p:val>
                                            <p:strVal val="1+ppt_h/2"/>
                                          </p:val>
                                        </p:tav>
                                      </p:tavLst>
                                    </p:anim>
                                    <p:set>
                                      <p:cBhvr>
                                        <p:cTn id="40" dur="1" fill="hold">
                                          <p:stCondLst>
                                            <p:cond delay="499"/>
                                          </p:stCondLst>
                                        </p:cTn>
                                        <p:tgtEl>
                                          <p:spTgt spid="7"/>
                                        </p:tgtEl>
                                        <p:attrNameLst>
                                          <p:attrName>style.visibility</p:attrName>
                                        </p:attrNameLst>
                                      </p:cBhvr>
                                      <p:to>
                                        <p:strVal val="hidden"/>
                                      </p:to>
                                    </p:set>
                                  </p:childTnLst>
                                </p:cTn>
                              </p:par>
                              <p:par>
                                <p:cTn id="41" presetID="2" presetClass="exit" presetSubtype="4" fill="hold" grpId="1" nodeType="withEffect">
                                  <p:stCondLst>
                                    <p:cond delay="0"/>
                                  </p:stCondLst>
                                  <p:childTnLst>
                                    <p:anim calcmode="lin" valueType="num">
                                      <p:cBhvr additive="base">
                                        <p:cTn id="42" dur="500"/>
                                        <p:tgtEl>
                                          <p:spTgt spid="2"/>
                                        </p:tgtEl>
                                        <p:attrNameLst>
                                          <p:attrName>ppt_x</p:attrName>
                                        </p:attrNameLst>
                                      </p:cBhvr>
                                      <p:tavLst>
                                        <p:tav tm="0">
                                          <p:val>
                                            <p:strVal val="ppt_x"/>
                                          </p:val>
                                        </p:tav>
                                        <p:tav tm="100000">
                                          <p:val>
                                            <p:strVal val="ppt_x"/>
                                          </p:val>
                                        </p:tav>
                                      </p:tavLst>
                                    </p:anim>
                                    <p:anim calcmode="lin" valueType="num">
                                      <p:cBhvr additive="base">
                                        <p:cTn id="43" dur="500"/>
                                        <p:tgtEl>
                                          <p:spTgt spid="2"/>
                                        </p:tgtEl>
                                        <p:attrNameLst>
                                          <p:attrName>ppt_y</p:attrName>
                                        </p:attrNameLst>
                                      </p:cBhvr>
                                      <p:tavLst>
                                        <p:tav tm="0">
                                          <p:val>
                                            <p:strVal val="ppt_y"/>
                                          </p:val>
                                        </p:tav>
                                        <p:tav tm="100000">
                                          <p:val>
                                            <p:strVal val="1+ppt_h/2"/>
                                          </p:val>
                                        </p:tav>
                                      </p:tavLst>
                                    </p:anim>
                                    <p:set>
                                      <p:cBhvr>
                                        <p:cTn id="44" dur="1" fill="hold">
                                          <p:stCondLst>
                                            <p:cond delay="499"/>
                                          </p:stCondLst>
                                        </p:cTn>
                                        <p:tgtEl>
                                          <p:spTgt spid="2"/>
                                        </p:tgtEl>
                                        <p:attrNameLst>
                                          <p:attrName>style.visibility</p:attrName>
                                        </p:attrNameLst>
                                      </p:cBhvr>
                                      <p:to>
                                        <p:strVal val="hidden"/>
                                      </p:to>
                                    </p:set>
                                  </p:childTnLst>
                                </p:cTn>
                              </p:par>
                              <p:par>
                                <p:cTn id="45" presetID="2" presetClass="exit" presetSubtype="4" fill="hold" grpId="1" nodeType="withEffect">
                                  <p:stCondLst>
                                    <p:cond delay="0"/>
                                  </p:stCondLst>
                                  <p:childTnLst>
                                    <p:anim calcmode="lin" valueType="num">
                                      <p:cBhvr additive="base">
                                        <p:cTn id="46" dur="500"/>
                                        <p:tgtEl>
                                          <p:spTgt spid="3"/>
                                        </p:tgtEl>
                                        <p:attrNameLst>
                                          <p:attrName>ppt_x</p:attrName>
                                        </p:attrNameLst>
                                      </p:cBhvr>
                                      <p:tavLst>
                                        <p:tav tm="0">
                                          <p:val>
                                            <p:strVal val="ppt_x"/>
                                          </p:val>
                                        </p:tav>
                                        <p:tav tm="100000">
                                          <p:val>
                                            <p:strVal val="ppt_x"/>
                                          </p:val>
                                        </p:tav>
                                      </p:tavLst>
                                    </p:anim>
                                    <p:anim calcmode="lin" valueType="num">
                                      <p:cBhvr additive="base">
                                        <p:cTn id="47" dur="500"/>
                                        <p:tgtEl>
                                          <p:spTgt spid="3"/>
                                        </p:tgtEl>
                                        <p:attrNameLst>
                                          <p:attrName>ppt_y</p:attrName>
                                        </p:attrNameLst>
                                      </p:cBhvr>
                                      <p:tavLst>
                                        <p:tav tm="0">
                                          <p:val>
                                            <p:strVal val="ppt_y"/>
                                          </p:val>
                                        </p:tav>
                                        <p:tav tm="100000">
                                          <p:val>
                                            <p:strVal val="1+ppt_h/2"/>
                                          </p:val>
                                        </p:tav>
                                      </p:tavLst>
                                    </p:anim>
                                    <p:set>
                                      <p:cBhvr>
                                        <p:cTn id="48" dur="1" fill="hold">
                                          <p:stCondLst>
                                            <p:cond delay="499"/>
                                          </p:stCondLst>
                                        </p:cTn>
                                        <p:tgtEl>
                                          <p:spTgt spid="3"/>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4"/>
                                        </p:tgtEl>
                                        <p:attrNameLst>
                                          <p:attrName>ppt_x</p:attrName>
                                        </p:attrNameLst>
                                      </p:cBhvr>
                                      <p:tavLst>
                                        <p:tav tm="0">
                                          <p:val>
                                            <p:strVal val="ppt_x"/>
                                          </p:val>
                                        </p:tav>
                                        <p:tav tm="100000">
                                          <p:val>
                                            <p:strVal val="ppt_x"/>
                                          </p:val>
                                        </p:tav>
                                      </p:tavLst>
                                    </p:anim>
                                    <p:anim calcmode="lin" valueType="num">
                                      <p:cBhvr additive="base">
                                        <p:cTn id="51" dur="500"/>
                                        <p:tgtEl>
                                          <p:spTgt spid="4"/>
                                        </p:tgtEl>
                                        <p:attrNameLst>
                                          <p:attrName>ppt_y</p:attrName>
                                        </p:attrNameLst>
                                      </p:cBhvr>
                                      <p:tavLst>
                                        <p:tav tm="0">
                                          <p:val>
                                            <p:strVal val="ppt_y"/>
                                          </p:val>
                                        </p:tav>
                                        <p:tav tm="100000">
                                          <p:val>
                                            <p:strVal val="1+ppt_h/2"/>
                                          </p:val>
                                        </p:tav>
                                      </p:tavLst>
                                    </p:anim>
                                    <p:set>
                                      <p:cBhvr>
                                        <p:cTn id="52" dur="1" fill="hold">
                                          <p:stCondLst>
                                            <p:cond delay="499"/>
                                          </p:stCondLst>
                                        </p:cTn>
                                        <p:tgtEl>
                                          <p:spTgt spid="4"/>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5"/>
                                        </p:tgtEl>
                                        <p:attrNameLst>
                                          <p:attrName>ppt_x</p:attrName>
                                        </p:attrNameLst>
                                      </p:cBhvr>
                                      <p:tavLst>
                                        <p:tav tm="0">
                                          <p:val>
                                            <p:strVal val="ppt_x"/>
                                          </p:val>
                                        </p:tav>
                                        <p:tav tm="100000">
                                          <p:val>
                                            <p:strVal val="ppt_x"/>
                                          </p:val>
                                        </p:tav>
                                      </p:tavLst>
                                    </p:anim>
                                    <p:anim calcmode="lin" valueType="num">
                                      <p:cBhvr additive="base">
                                        <p:cTn id="55" dur="500"/>
                                        <p:tgtEl>
                                          <p:spTgt spid="5"/>
                                        </p:tgtEl>
                                        <p:attrNameLst>
                                          <p:attrName>ppt_y</p:attrName>
                                        </p:attrNameLst>
                                      </p:cBhvr>
                                      <p:tavLst>
                                        <p:tav tm="0">
                                          <p:val>
                                            <p:strVal val="ppt_y"/>
                                          </p:val>
                                        </p:tav>
                                        <p:tav tm="100000">
                                          <p:val>
                                            <p:strVal val="1+ppt_h/2"/>
                                          </p:val>
                                        </p:tav>
                                      </p:tavLst>
                                    </p:anim>
                                    <p:set>
                                      <p:cBhvr>
                                        <p:cTn id="56" dur="1" fill="hold">
                                          <p:stCondLst>
                                            <p:cond delay="499"/>
                                          </p:stCondLst>
                                        </p:cTn>
                                        <p:tgtEl>
                                          <p:spTgt spid="5"/>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6"/>
                                        </p:tgtEl>
                                        <p:attrNameLst>
                                          <p:attrName>ppt_x</p:attrName>
                                        </p:attrNameLst>
                                      </p:cBhvr>
                                      <p:tavLst>
                                        <p:tav tm="0">
                                          <p:val>
                                            <p:strVal val="ppt_x"/>
                                          </p:val>
                                        </p:tav>
                                        <p:tav tm="100000">
                                          <p:val>
                                            <p:strVal val="ppt_x"/>
                                          </p:val>
                                        </p:tav>
                                      </p:tavLst>
                                    </p:anim>
                                    <p:anim calcmode="lin" valueType="num">
                                      <p:cBhvr additive="base">
                                        <p:cTn id="59" dur="500"/>
                                        <p:tgtEl>
                                          <p:spTgt spid="6"/>
                                        </p:tgtEl>
                                        <p:attrNameLst>
                                          <p:attrName>ppt_y</p:attrName>
                                        </p:attrNameLst>
                                      </p:cBhvr>
                                      <p:tavLst>
                                        <p:tav tm="0">
                                          <p:val>
                                            <p:strVal val="ppt_y"/>
                                          </p:val>
                                        </p:tav>
                                        <p:tav tm="100000">
                                          <p:val>
                                            <p:strVal val="1+ppt_h/2"/>
                                          </p:val>
                                        </p:tav>
                                      </p:tavLst>
                                    </p:anim>
                                    <p:set>
                                      <p:cBhvr>
                                        <p:cTn id="60" dur="1" fill="hold">
                                          <p:stCondLst>
                                            <p:cond delay="499"/>
                                          </p:stCondLst>
                                        </p:cTn>
                                        <p:tgtEl>
                                          <p:spTgt spid="6"/>
                                        </p:tgtEl>
                                        <p:attrNameLst>
                                          <p:attrName>style.visibility</p:attrName>
                                        </p:attrNameLst>
                                      </p:cBhvr>
                                      <p:to>
                                        <p:strVal val="hidden"/>
                                      </p:to>
                                    </p:set>
                                  </p:childTnLst>
                                </p:cTn>
                              </p:par>
                              <p:par>
                                <p:cTn id="61" presetID="2" presetClass="exit" presetSubtype="4" fill="hold" nodeType="withEffect">
                                  <p:stCondLst>
                                    <p:cond delay="0"/>
                                  </p:stCondLst>
                                  <p:childTnLst>
                                    <p:anim calcmode="lin" valueType="num">
                                      <p:cBhvr additive="base">
                                        <p:cTn id="62" dur="500"/>
                                        <p:tgtEl>
                                          <p:spTgt spid="8"/>
                                        </p:tgtEl>
                                        <p:attrNameLst>
                                          <p:attrName>ppt_x</p:attrName>
                                        </p:attrNameLst>
                                      </p:cBhvr>
                                      <p:tavLst>
                                        <p:tav tm="0">
                                          <p:val>
                                            <p:strVal val="ppt_x"/>
                                          </p:val>
                                        </p:tav>
                                        <p:tav tm="100000">
                                          <p:val>
                                            <p:strVal val="ppt_x"/>
                                          </p:val>
                                        </p:tav>
                                      </p:tavLst>
                                    </p:anim>
                                    <p:anim calcmode="lin" valueType="num">
                                      <p:cBhvr additive="base">
                                        <p:cTn id="63" dur="500"/>
                                        <p:tgtEl>
                                          <p:spTgt spid="8"/>
                                        </p:tgtEl>
                                        <p:attrNameLst>
                                          <p:attrName>ppt_y</p:attrName>
                                        </p:attrNameLst>
                                      </p:cBhvr>
                                      <p:tavLst>
                                        <p:tav tm="0">
                                          <p:val>
                                            <p:strVal val="ppt_y"/>
                                          </p:val>
                                        </p:tav>
                                        <p:tav tm="100000">
                                          <p:val>
                                            <p:strVal val="1+ppt_h/2"/>
                                          </p:val>
                                        </p:tav>
                                      </p:tavLst>
                                    </p:anim>
                                    <p:set>
                                      <p:cBhvr>
                                        <p:cTn id="6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p:bldP spid="3" grpId="1"/>
      <p:bldP spid="4" grpId="0" animBg="1"/>
      <p:bldP spid="4" grpId="1" animBg="1"/>
      <p:bldP spid="5" grpId="0" animBg="1"/>
      <p:bldP spid="5" grpId="1" animBg="1"/>
      <p:bldP spid="6" grpId="0" animBg="1"/>
      <p:bldP spid="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4645333F-108B-4CF8-A55B-8E6E01DC81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2597" y="729371"/>
            <a:ext cx="9212791" cy="6087439"/>
          </a:xfrm>
          <a:prstGeom prst="rect">
            <a:avLst/>
          </a:prstGeom>
        </p:spPr>
      </p:pic>
      <p:sp>
        <p:nvSpPr>
          <p:cNvPr id="2" name="TextBox 1">
            <a:extLst>
              <a:ext uri="{FF2B5EF4-FFF2-40B4-BE49-F238E27FC236}">
                <a16:creationId xmlns:a16="http://schemas.microsoft.com/office/drawing/2014/main" id="{E6398702-3863-423C-8239-A84D45527D71}"/>
              </a:ext>
            </a:extLst>
          </p:cNvPr>
          <p:cNvSpPr txBox="1"/>
          <p:nvPr/>
        </p:nvSpPr>
        <p:spPr>
          <a:xfrm>
            <a:off x="271850" y="230659"/>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sp>
        <p:nvSpPr>
          <p:cNvPr id="8" name="TextBox 7">
            <a:extLst>
              <a:ext uri="{FF2B5EF4-FFF2-40B4-BE49-F238E27FC236}">
                <a16:creationId xmlns:a16="http://schemas.microsoft.com/office/drawing/2014/main" id="{3C03D5AE-4677-42EC-8426-E1E173758FF1}"/>
              </a:ext>
            </a:extLst>
          </p:cNvPr>
          <p:cNvSpPr txBox="1"/>
          <p:nvPr/>
        </p:nvSpPr>
        <p:spPr>
          <a:xfrm>
            <a:off x="271850" y="4980198"/>
            <a:ext cx="2438398" cy="707886"/>
          </a:xfrm>
          <a:prstGeom prst="rect">
            <a:avLst/>
          </a:prstGeom>
          <a:noFill/>
          <a:ln w="19050">
            <a:solidFill>
              <a:schemeClr val="accent2"/>
            </a:solidFill>
          </a:ln>
        </p:spPr>
        <p:txBody>
          <a:bodyPr wrap="square" rtlCol="0">
            <a:spAutoFit/>
          </a:bodyPr>
          <a:lstStyle>
            <a:defPPr>
              <a:defRPr lang="en-US"/>
            </a:defPPr>
            <a:lvl1pPr>
              <a:defRPr sz="2000" b="1"/>
            </a:lvl1pPr>
          </a:lstStyle>
          <a:p>
            <a:r>
              <a:rPr lang="en-CA" b="0" dirty="0"/>
              <a:t>Click on the Calendar module</a:t>
            </a:r>
            <a:endParaRPr lang="en-GB" b="0" dirty="0"/>
          </a:p>
        </p:txBody>
      </p:sp>
      <p:cxnSp>
        <p:nvCxnSpPr>
          <p:cNvPr id="10" name="Straight Arrow Connector 9">
            <a:extLst>
              <a:ext uri="{FF2B5EF4-FFF2-40B4-BE49-F238E27FC236}">
                <a16:creationId xmlns:a16="http://schemas.microsoft.com/office/drawing/2014/main" id="{4F590EDC-779B-4C60-90DE-A7268D082DEB}"/>
              </a:ext>
            </a:extLst>
          </p:cNvPr>
          <p:cNvCxnSpPr/>
          <p:nvPr/>
        </p:nvCxnSpPr>
        <p:spPr>
          <a:xfrm>
            <a:off x="2627870" y="5684108"/>
            <a:ext cx="576649" cy="6425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F369058-7470-459E-8D6F-036A8E911D52}"/>
              </a:ext>
            </a:extLst>
          </p:cNvPr>
          <p:cNvSpPr/>
          <p:nvPr/>
        </p:nvSpPr>
        <p:spPr>
          <a:xfrm>
            <a:off x="3220996" y="6318422"/>
            <a:ext cx="370701" cy="30891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48E83C8-8462-4604-92EB-6E151E9272B6}"/>
              </a:ext>
            </a:extLst>
          </p:cNvPr>
          <p:cNvSpPr txBox="1"/>
          <p:nvPr/>
        </p:nvSpPr>
        <p:spPr>
          <a:xfrm>
            <a:off x="271850" y="1684318"/>
            <a:ext cx="2438398" cy="1015663"/>
          </a:xfrm>
          <a:prstGeom prst="rect">
            <a:avLst/>
          </a:prstGeom>
          <a:noFill/>
          <a:ln w="19050">
            <a:solidFill>
              <a:schemeClr val="accent2"/>
            </a:solidFill>
          </a:ln>
        </p:spPr>
        <p:txBody>
          <a:bodyPr wrap="square" rtlCol="0">
            <a:spAutoFit/>
          </a:bodyPr>
          <a:lstStyle/>
          <a:p>
            <a:pPr algn="l"/>
            <a:r>
              <a:rPr lang="en-CA" sz="2000" dirty="0"/>
              <a:t>If you see two calendars in the Navigation Pane …</a:t>
            </a:r>
            <a:endParaRPr lang="en-GB" sz="2000" dirty="0"/>
          </a:p>
        </p:txBody>
      </p:sp>
      <p:cxnSp>
        <p:nvCxnSpPr>
          <p:cNvPr id="15" name="Straight Arrow Connector 14">
            <a:extLst>
              <a:ext uri="{FF2B5EF4-FFF2-40B4-BE49-F238E27FC236}">
                <a16:creationId xmlns:a16="http://schemas.microsoft.com/office/drawing/2014/main" id="{FCBFD61F-7951-4A72-BB41-2B4538F468F6}"/>
              </a:ext>
            </a:extLst>
          </p:cNvPr>
          <p:cNvCxnSpPr>
            <a:cxnSpLocks/>
            <a:stCxn id="13" idx="2"/>
          </p:cNvCxnSpPr>
          <p:nvPr/>
        </p:nvCxnSpPr>
        <p:spPr>
          <a:xfrm>
            <a:off x="1491049" y="2699981"/>
            <a:ext cx="1145059" cy="6198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Left Brace 15">
            <a:extLst>
              <a:ext uri="{FF2B5EF4-FFF2-40B4-BE49-F238E27FC236}">
                <a16:creationId xmlns:a16="http://schemas.microsoft.com/office/drawing/2014/main" id="{651CDC11-C7DC-499C-A62C-188AEB22E0CB}"/>
              </a:ext>
            </a:extLst>
          </p:cNvPr>
          <p:cNvSpPr/>
          <p:nvPr/>
        </p:nvSpPr>
        <p:spPr>
          <a:xfrm>
            <a:off x="2710249" y="1952368"/>
            <a:ext cx="510745" cy="2734962"/>
          </a:xfrm>
          <a:prstGeom prst="leftBrace">
            <a:avLst>
              <a:gd name="adj1" fmla="val 8333"/>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Left Brace 21">
            <a:extLst>
              <a:ext uri="{FF2B5EF4-FFF2-40B4-BE49-F238E27FC236}">
                <a16:creationId xmlns:a16="http://schemas.microsoft.com/office/drawing/2014/main" id="{BE8F210F-5D53-493E-8FA5-3D256BECA876}"/>
              </a:ext>
            </a:extLst>
          </p:cNvPr>
          <p:cNvSpPr/>
          <p:nvPr/>
        </p:nvSpPr>
        <p:spPr>
          <a:xfrm rot="10800000">
            <a:off x="4271319" y="1952368"/>
            <a:ext cx="510745" cy="2734962"/>
          </a:xfrm>
          <a:prstGeom prst="leftBrace">
            <a:avLst>
              <a:gd name="adj1" fmla="val 8333"/>
              <a:gd name="adj2" fmla="val 44277"/>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TextBox 22">
            <a:extLst>
              <a:ext uri="{FF2B5EF4-FFF2-40B4-BE49-F238E27FC236}">
                <a16:creationId xmlns:a16="http://schemas.microsoft.com/office/drawing/2014/main" id="{1C8EDABC-DD85-4EB9-A28F-5BF97FB8D511}"/>
              </a:ext>
            </a:extLst>
          </p:cNvPr>
          <p:cNvSpPr txBox="1"/>
          <p:nvPr/>
        </p:nvSpPr>
        <p:spPr>
          <a:xfrm>
            <a:off x="271849" y="3454781"/>
            <a:ext cx="2438399" cy="1015663"/>
          </a:xfrm>
          <a:prstGeom prst="rect">
            <a:avLst/>
          </a:prstGeom>
          <a:noFill/>
          <a:ln w="19050">
            <a:solidFill>
              <a:schemeClr val="accent2"/>
            </a:solidFill>
          </a:ln>
        </p:spPr>
        <p:txBody>
          <a:bodyPr wrap="square" rtlCol="0">
            <a:spAutoFit/>
          </a:bodyPr>
          <a:lstStyle>
            <a:defPPr>
              <a:defRPr lang="en-US"/>
            </a:defPPr>
            <a:lvl1pPr>
              <a:defRPr sz="2000"/>
            </a:lvl1pPr>
          </a:lstStyle>
          <a:p>
            <a:r>
              <a:rPr lang="en-CA" dirty="0"/>
              <a:t>… drag the separator handle up to display just the one calendar</a:t>
            </a:r>
            <a:endParaRPr lang="en-GB" dirty="0"/>
          </a:p>
        </p:txBody>
      </p:sp>
      <p:cxnSp>
        <p:nvCxnSpPr>
          <p:cNvPr id="26" name="Straight Arrow Connector 25">
            <a:extLst>
              <a:ext uri="{FF2B5EF4-FFF2-40B4-BE49-F238E27FC236}">
                <a16:creationId xmlns:a16="http://schemas.microsoft.com/office/drawing/2014/main" id="{90C1401A-B37D-49E3-A6EB-B5C96EBB7527}"/>
              </a:ext>
            </a:extLst>
          </p:cNvPr>
          <p:cNvCxnSpPr>
            <a:cxnSpLocks/>
          </p:cNvCxnSpPr>
          <p:nvPr/>
        </p:nvCxnSpPr>
        <p:spPr>
          <a:xfrm>
            <a:off x="2710248" y="4470444"/>
            <a:ext cx="306417" cy="27247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2817FB4-8F05-4482-9060-199A54733024}"/>
              </a:ext>
            </a:extLst>
          </p:cNvPr>
          <p:cNvCxnSpPr>
            <a:cxnSpLocks/>
          </p:cNvCxnSpPr>
          <p:nvPr/>
        </p:nvCxnSpPr>
        <p:spPr>
          <a:xfrm flipV="1">
            <a:off x="2883244" y="3402229"/>
            <a:ext cx="1" cy="115267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864F60A-BCE7-422C-8A9F-5F506C8A1089}"/>
              </a:ext>
            </a:extLst>
          </p:cNvPr>
          <p:cNvGrpSpPr/>
          <p:nvPr/>
        </p:nvGrpSpPr>
        <p:grpSpPr>
          <a:xfrm>
            <a:off x="11193163" y="55602"/>
            <a:ext cx="916228" cy="307777"/>
            <a:chOff x="10487026" y="0"/>
            <a:chExt cx="685799" cy="307777"/>
          </a:xfrm>
        </p:grpSpPr>
        <p:sp>
          <p:nvSpPr>
            <p:cNvPr id="20" name="TextBox 19">
              <a:extLst>
                <a:ext uri="{FF2B5EF4-FFF2-40B4-BE49-F238E27FC236}">
                  <a16:creationId xmlns:a16="http://schemas.microsoft.com/office/drawing/2014/main" id="{7B199E19-7EEF-4D64-83C6-4FC528D7C3A9}"/>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1" name="TextBox 20">
              <a:extLst>
                <a:ext uri="{FF2B5EF4-FFF2-40B4-BE49-F238E27FC236}">
                  <a16:creationId xmlns:a16="http://schemas.microsoft.com/office/drawing/2014/main" id="{51B32050-5D96-4D14-9E30-60691113B9CE}"/>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5</a:t>
              </a:fld>
              <a:r>
                <a:rPr lang="en-CA" sz="1400" dirty="0"/>
                <a:t> </a:t>
              </a:r>
              <a:endParaRPr lang="en-GB" sz="1400" dirty="0"/>
            </a:p>
          </p:txBody>
        </p:sp>
      </p:grpSp>
    </p:spTree>
    <p:extLst>
      <p:ext uri="{BB962C8B-B14F-4D97-AF65-F5344CB8AC3E}">
        <p14:creationId xmlns:p14="http://schemas.microsoft.com/office/powerpoint/2010/main" val="13565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randombar(horizontal)">
                                      <p:cBhvr>
                                        <p:cTn id="11" dur="500"/>
                                        <p:tgtEl>
                                          <p:spTgt spid="37"/>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xit" presetSubtype="32" fill="hold" grpId="1" nodeType="clickEffect">
                                  <p:stCondLst>
                                    <p:cond delay="0"/>
                                  </p:stCondLst>
                                  <p:childTnLst>
                                    <p:anim calcmode="lin" valueType="num">
                                      <p:cBhvr>
                                        <p:cTn id="29" dur="500"/>
                                        <p:tgtEl>
                                          <p:spTgt spid="11"/>
                                        </p:tgtEl>
                                        <p:attrNameLst>
                                          <p:attrName>ppt_w</p:attrName>
                                        </p:attrNameLst>
                                      </p:cBhvr>
                                      <p:tavLst>
                                        <p:tav tm="0">
                                          <p:val>
                                            <p:strVal val="ppt_w"/>
                                          </p:val>
                                        </p:tav>
                                        <p:tav tm="100000">
                                          <p:val>
                                            <p:fltVal val="0"/>
                                          </p:val>
                                        </p:tav>
                                      </p:tavLst>
                                    </p:anim>
                                    <p:anim calcmode="lin" valueType="num">
                                      <p:cBhvr>
                                        <p:cTn id="30" dur="500"/>
                                        <p:tgtEl>
                                          <p:spTgt spid="11"/>
                                        </p:tgtEl>
                                        <p:attrNameLst>
                                          <p:attrName>ppt_h</p:attrName>
                                        </p:attrNameLst>
                                      </p:cBhvr>
                                      <p:tavLst>
                                        <p:tav tm="0">
                                          <p:val>
                                            <p:strVal val="ppt_h"/>
                                          </p:val>
                                        </p:tav>
                                        <p:tav tm="100000">
                                          <p:val>
                                            <p:fltVal val="0"/>
                                          </p:val>
                                        </p:tav>
                                      </p:tavLst>
                                    </p:anim>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par>
                          <p:cTn id="33" fill="hold">
                            <p:stCondLst>
                              <p:cond delay="500"/>
                            </p:stCondLst>
                            <p:childTnLst>
                              <p:par>
                                <p:cTn id="34" presetID="22" presetClass="exit" presetSubtype="2" fill="hold" nodeType="afterEffect">
                                  <p:stCondLst>
                                    <p:cond delay="0"/>
                                  </p:stCondLst>
                                  <p:childTnLst>
                                    <p:animEffect transition="out" filter="wipe(right)">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childTnLst>
                          </p:cTn>
                        </p:par>
                        <p:par>
                          <p:cTn id="37" fill="hold">
                            <p:stCondLst>
                              <p:cond delay="1000"/>
                            </p:stCondLst>
                            <p:childTnLst>
                              <p:par>
                                <p:cTn id="38" presetID="2" presetClass="exit" presetSubtype="8" fill="hold" grpId="1" nodeType="afterEffect">
                                  <p:stCondLst>
                                    <p:cond delay="0"/>
                                  </p:stCondLst>
                                  <p:childTnLst>
                                    <p:anim calcmode="lin" valueType="num">
                                      <p:cBhvr additive="base">
                                        <p:cTn id="39" dur="500"/>
                                        <p:tgtEl>
                                          <p:spTgt spid="8"/>
                                        </p:tgtEl>
                                        <p:attrNameLst>
                                          <p:attrName>ppt_x</p:attrName>
                                        </p:attrNameLst>
                                      </p:cBhvr>
                                      <p:tavLst>
                                        <p:tav tm="0">
                                          <p:val>
                                            <p:strVal val="ppt_x"/>
                                          </p:val>
                                        </p:tav>
                                        <p:tav tm="100000">
                                          <p:val>
                                            <p:strVal val="0-ppt_w/2"/>
                                          </p:val>
                                        </p:tav>
                                      </p:tavLst>
                                    </p:anim>
                                    <p:anim calcmode="lin" valueType="num">
                                      <p:cBhvr additive="base">
                                        <p:cTn id="40" dur="500"/>
                                        <p:tgtEl>
                                          <p:spTgt spid="8"/>
                                        </p:tgtEl>
                                        <p:attrNameLst>
                                          <p:attrName>ppt_y</p:attrName>
                                        </p:attrNameLst>
                                      </p:cBhvr>
                                      <p:tavLst>
                                        <p:tav tm="0">
                                          <p:val>
                                            <p:strVal val="ppt_y"/>
                                          </p:val>
                                        </p:tav>
                                        <p:tav tm="100000">
                                          <p:val>
                                            <p:strVal val="ppt_y"/>
                                          </p:val>
                                        </p:tav>
                                      </p:tavLst>
                                    </p:anim>
                                    <p:set>
                                      <p:cBhvr>
                                        <p:cTn id="41" dur="1" fill="hold">
                                          <p:stCondLst>
                                            <p:cond delay="499"/>
                                          </p:stCondLst>
                                        </p:cTn>
                                        <p:tgtEl>
                                          <p:spTgt spid="8"/>
                                        </p:tgtEl>
                                        <p:attrNameLst>
                                          <p:attrName>style.visibility</p:attrName>
                                        </p:attrNameLst>
                                      </p:cBhvr>
                                      <p:to>
                                        <p:strVal val="hidden"/>
                                      </p:to>
                                    </p:set>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0-#ppt_w/2"/>
                                          </p:val>
                                        </p:tav>
                                        <p:tav tm="100000">
                                          <p:val>
                                            <p:strVal val="#ppt_x"/>
                                          </p:val>
                                        </p:tav>
                                      </p:tavLst>
                                    </p:anim>
                                    <p:anim calcmode="lin" valueType="num">
                                      <p:cBhvr additive="base">
                                        <p:cTn id="46" dur="500" fill="hold"/>
                                        <p:tgtEl>
                                          <p:spTgt spid="13"/>
                                        </p:tgtEl>
                                        <p:attrNameLst>
                                          <p:attrName>ppt_y</p:attrName>
                                        </p:attrNameLst>
                                      </p:cBhvr>
                                      <p:tavLst>
                                        <p:tav tm="0">
                                          <p:val>
                                            <p:strVal val="#ppt_y"/>
                                          </p:val>
                                        </p:tav>
                                        <p:tav tm="100000">
                                          <p:val>
                                            <p:strVal val="#ppt_y"/>
                                          </p:val>
                                        </p:tav>
                                      </p:tavLst>
                                    </p:anim>
                                  </p:childTnLst>
                                </p:cTn>
                              </p:par>
                            </p:childTnLst>
                          </p:cTn>
                        </p:par>
                        <p:par>
                          <p:cTn id="47" fill="hold">
                            <p:stCondLst>
                              <p:cond delay="2000"/>
                            </p:stCondLst>
                            <p:childTnLst>
                              <p:par>
                                <p:cTn id="48" presetID="22" presetClass="entr" presetSubtype="8" fill="hold"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500"/>
                                        <p:tgtEl>
                                          <p:spTgt spid="15"/>
                                        </p:tgtEl>
                                      </p:cBhvr>
                                    </p:animEffect>
                                  </p:childTnLst>
                                </p:cTn>
                              </p:par>
                            </p:childTnLst>
                          </p:cTn>
                        </p:par>
                        <p:par>
                          <p:cTn id="51" fill="hold">
                            <p:stCondLst>
                              <p:cond delay="2500"/>
                            </p:stCondLst>
                            <p:childTnLst>
                              <p:par>
                                <p:cTn id="52" presetID="53" presetClass="entr" presetSubtype="16"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500" fill="hold"/>
                                        <p:tgtEl>
                                          <p:spTgt spid="16"/>
                                        </p:tgtEl>
                                        <p:attrNameLst>
                                          <p:attrName>ppt_w</p:attrName>
                                        </p:attrNameLst>
                                      </p:cBhvr>
                                      <p:tavLst>
                                        <p:tav tm="0">
                                          <p:val>
                                            <p:fltVal val="0"/>
                                          </p:val>
                                        </p:tav>
                                        <p:tav tm="100000">
                                          <p:val>
                                            <p:strVal val="#ppt_w"/>
                                          </p:val>
                                        </p:tav>
                                      </p:tavLst>
                                    </p:anim>
                                    <p:anim calcmode="lin" valueType="num">
                                      <p:cBhvr>
                                        <p:cTn id="55" dur="500" fill="hold"/>
                                        <p:tgtEl>
                                          <p:spTgt spid="16"/>
                                        </p:tgtEl>
                                        <p:attrNameLst>
                                          <p:attrName>ppt_h</p:attrName>
                                        </p:attrNameLst>
                                      </p:cBhvr>
                                      <p:tavLst>
                                        <p:tav tm="0">
                                          <p:val>
                                            <p:fltVal val="0"/>
                                          </p:val>
                                        </p:tav>
                                        <p:tav tm="100000">
                                          <p:val>
                                            <p:strVal val="#ppt_h"/>
                                          </p:val>
                                        </p:tav>
                                      </p:tavLst>
                                    </p:anim>
                                    <p:animEffect transition="in" filter="fade">
                                      <p:cBhvr>
                                        <p:cTn id="56" dur="500"/>
                                        <p:tgtEl>
                                          <p:spTgt spid="16"/>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p:cTn id="59" dur="500" fill="hold"/>
                                        <p:tgtEl>
                                          <p:spTgt spid="22"/>
                                        </p:tgtEl>
                                        <p:attrNameLst>
                                          <p:attrName>ppt_w</p:attrName>
                                        </p:attrNameLst>
                                      </p:cBhvr>
                                      <p:tavLst>
                                        <p:tav tm="0">
                                          <p:val>
                                            <p:fltVal val="0"/>
                                          </p:val>
                                        </p:tav>
                                        <p:tav tm="100000">
                                          <p:val>
                                            <p:strVal val="#ppt_w"/>
                                          </p:val>
                                        </p:tav>
                                      </p:tavLst>
                                    </p:anim>
                                    <p:anim calcmode="lin" valueType="num">
                                      <p:cBhvr>
                                        <p:cTn id="60" dur="500" fill="hold"/>
                                        <p:tgtEl>
                                          <p:spTgt spid="22"/>
                                        </p:tgtEl>
                                        <p:attrNameLst>
                                          <p:attrName>ppt_h</p:attrName>
                                        </p:attrNameLst>
                                      </p:cBhvr>
                                      <p:tavLst>
                                        <p:tav tm="0">
                                          <p:val>
                                            <p:fltVal val="0"/>
                                          </p:val>
                                        </p:tav>
                                        <p:tav tm="100000">
                                          <p:val>
                                            <p:strVal val="#ppt_h"/>
                                          </p:val>
                                        </p:tav>
                                      </p:tavLst>
                                    </p:anim>
                                    <p:animEffect transition="in" filter="fade">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xit" presetSubtype="32" fill="hold" grpId="1" nodeType="clickEffect">
                                  <p:stCondLst>
                                    <p:cond delay="0"/>
                                  </p:stCondLst>
                                  <p:childTnLst>
                                    <p:anim calcmode="lin" valueType="num">
                                      <p:cBhvr>
                                        <p:cTn id="65" dur="500"/>
                                        <p:tgtEl>
                                          <p:spTgt spid="16"/>
                                        </p:tgtEl>
                                        <p:attrNameLst>
                                          <p:attrName>ppt_w</p:attrName>
                                        </p:attrNameLst>
                                      </p:cBhvr>
                                      <p:tavLst>
                                        <p:tav tm="0">
                                          <p:val>
                                            <p:strVal val="ppt_w"/>
                                          </p:val>
                                        </p:tav>
                                        <p:tav tm="100000">
                                          <p:val>
                                            <p:fltVal val="0"/>
                                          </p:val>
                                        </p:tav>
                                      </p:tavLst>
                                    </p:anim>
                                    <p:anim calcmode="lin" valueType="num">
                                      <p:cBhvr>
                                        <p:cTn id="66" dur="500"/>
                                        <p:tgtEl>
                                          <p:spTgt spid="16"/>
                                        </p:tgtEl>
                                        <p:attrNameLst>
                                          <p:attrName>ppt_h</p:attrName>
                                        </p:attrNameLst>
                                      </p:cBhvr>
                                      <p:tavLst>
                                        <p:tav tm="0">
                                          <p:val>
                                            <p:strVal val="ppt_h"/>
                                          </p:val>
                                        </p:tav>
                                        <p:tav tm="100000">
                                          <p:val>
                                            <p:fltVal val="0"/>
                                          </p:val>
                                        </p:tav>
                                      </p:tavLst>
                                    </p:anim>
                                    <p:animEffect transition="out" filter="fade">
                                      <p:cBhvr>
                                        <p:cTn id="67" dur="500"/>
                                        <p:tgtEl>
                                          <p:spTgt spid="16"/>
                                        </p:tgtEl>
                                      </p:cBhvr>
                                    </p:animEffect>
                                    <p:set>
                                      <p:cBhvr>
                                        <p:cTn id="68" dur="1" fill="hold">
                                          <p:stCondLst>
                                            <p:cond delay="499"/>
                                          </p:stCondLst>
                                        </p:cTn>
                                        <p:tgtEl>
                                          <p:spTgt spid="16"/>
                                        </p:tgtEl>
                                        <p:attrNameLst>
                                          <p:attrName>style.visibility</p:attrName>
                                        </p:attrNameLst>
                                      </p:cBhvr>
                                      <p:to>
                                        <p:strVal val="hidden"/>
                                      </p:to>
                                    </p:set>
                                  </p:childTnLst>
                                </p:cTn>
                              </p:par>
                              <p:par>
                                <p:cTn id="69" presetID="53" presetClass="exit" presetSubtype="32" fill="hold" grpId="1" nodeType="withEffect">
                                  <p:stCondLst>
                                    <p:cond delay="0"/>
                                  </p:stCondLst>
                                  <p:childTnLst>
                                    <p:anim calcmode="lin" valueType="num">
                                      <p:cBhvr>
                                        <p:cTn id="70" dur="500"/>
                                        <p:tgtEl>
                                          <p:spTgt spid="22"/>
                                        </p:tgtEl>
                                        <p:attrNameLst>
                                          <p:attrName>ppt_w</p:attrName>
                                        </p:attrNameLst>
                                      </p:cBhvr>
                                      <p:tavLst>
                                        <p:tav tm="0">
                                          <p:val>
                                            <p:strVal val="ppt_w"/>
                                          </p:val>
                                        </p:tav>
                                        <p:tav tm="100000">
                                          <p:val>
                                            <p:fltVal val="0"/>
                                          </p:val>
                                        </p:tav>
                                      </p:tavLst>
                                    </p:anim>
                                    <p:anim calcmode="lin" valueType="num">
                                      <p:cBhvr>
                                        <p:cTn id="71" dur="500"/>
                                        <p:tgtEl>
                                          <p:spTgt spid="22"/>
                                        </p:tgtEl>
                                        <p:attrNameLst>
                                          <p:attrName>ppt_h</p:attrName>
                                        </p:attrNameLst>
                                      </p:cBhvr>
                                      <p:tavLst>
                                        <p:tav tm="0">
                                          <p:val>
                                            <p:strVal val="ppt_h"/>
                                          </p:val>
                                        </p:tav>
                                        <p:tav tm="100000">
                                          <p:val>
                                            <p:fltVal val="0"/>
                                          </p:val>
                                        </p:tav>
                                      </p:tavLst>
                                    </p:anim>
                                    <p:animEffect transition="out" filter="fade">
                                      <p:cBhvr>
                                        <p:cTn id="72" dur="500"/>
                                        <p:tgtEl>
                                          <p:spTgt spid="22"/>
                                        </p:tgtEl>
                                      </p:cBhvr>
                                    </p:animEffect>
                                    <p:set>
                                      <p:cBhvr>
                                        <p:cTn id="73" dur="1" fill="hold">
                                          <p:stCondLst>
                                            <p:cond delay="499"/>
                                          </p:stCondLst>
                                        </p:cTn>
                                        <p:tgtEl>
                                          <p:spTgt spid="22"/>
                                        </p:tgtEl>
                                        <p:attrNameLst>
                                          <p:attrName>style.visibility</p:attrName>
                                        </p:attrNameLst>
                                      </p:cBhvr>
                                      <p:to>
                                        <p:strVal val="hidden"/>
                                      </p:to>
                                    </p:set>
                                  </p:childTnLst>
                                </p:cTn>
                              </p:par>
                            </p:childTnLst>
                          </p:cTn>
                        </p:par>
                        <p:par>
                          <p:cTn id="74" fill="hold">
                            <p:stCondLst>
                              <p:cond delay="500"/>
                            </p:stCondLst>
                            <p:childTnLst>
                              <p:par>
                                <p:cTn id="75" presetID="22" presetClass="exit" presetSubtype="2" fill="hold" nodeType="afterEffect">
                                  <p:stCondLst>
                                    <p:cond delay="0"/>
                                  </p:stCondLst>
                                  <p:childTnLst>
                                    <p:animEffect transition="out" filter="wipe(right)">
                                      <p:cBhvr>
                                        <p:cTn id="76" dur="500"/>
                                        <p:tgtEl>
                                          <p:spTgt spid="15"/>
                                        </p:tgtEl>
                                      </p:cBhvr>
                                    </p:animEffect>
                                    <p:set>
                                      <p:cBhvr>
                                        <p:cTn id="77" dur="1" fill="hold">
                                          <p:stCondLst>
                                            <p:cond delay="499"/>
                                          </p:stCondLst>
                                        </p:cTn>
                                        <p:tgtEl>
                                          <p:spTgt spid="15"/>
                                        </p:tgtEl>
                                        <p:attrNameLst>
                                          <p:attrName>style.visibility</p:attrName>
                                        </p:attrNameLst>
                                      </p:cBhvr>
                                      <p:to>
                                        <p:strVal val="hidden"/>
                                      </p:to>
                                    </p:set>
                                  </p:childTnLst>
                                </p:cTn>
                              </p:par>
                            </p:childTnLst>
                          </p:cTn>
                        </p:par>
                        <p:par>
                          <p:cTn id="78" fill="hold">
                            <p:stCondLst>
                              <p:cond delay="1000"/>
                            </p:stCondLst>
                            <p:childTnLst>
                              <p:par>
                                <p:cTn id="79" presetID="2" presetClass="exit" presetSubtype="8" fill="hold" grpId="1" nodeType="afterEffect">
                                  <p:stCondLst>
                                    <p:cond delay="0"/>
                                  </p:stCondLst>
                                  <p:childTnLst>
                                    <p:anim calcmode="lin" valueType="num">
                                      <p:cBhvr additive="base">
                                        <p:cTn id="80" dur="500"/>
                                        <p:tgtEl>
                                          <p:spTgt spid="13"/>
                                        </p:tgtEl>
                                        <p:attrNameLst>
                                          <p:attrName>ppt_x</p:attrName>
                                        </p:attrNameLst>
                                      </p:cBhvr>
                                      <p:tavLst>
                                        <p:tav tm="0">
                                          <p:val>
                                            <p:strVal val="ppt_x"/>
                                          </p:val>
                                        </p:tav>
                                        <p:tav tm="100000">
                                          <p:val>
                                            <p:strVal val="0-ppt_w/2"/>
                                          </p:val>
                                        </p:tav>
                                      </p:tavLst>
                                    </p:anim>
                                    <p:anim calcmode="lin" valueType="num">
                                      <p:cBhvr additive="base">
                                        <p:cTn id="81" dur="500"/>
                                        <p:tgtEl>
                                          <p:spTgt spid="13"/>
                                        </p:tgtEl>
                                        <p:attrNameLst>
                                          <p:attrName>ppt_y</p:attrName>
                                        </p:attrNameLst>
                                      </p:cBhvr>
                                      <p:tavLst>
                                        <p:tav tm="0">
                                          <p:val>
                                            <p:strVal val="ppt_y"/>
                                          </p:val>
                                        </p:tav>
                                        <p:tav tm="100000">
                                          <p:val>
                                            <p:strVal val="ppt_y"/>
                                          </p:val>
                                        </p:tav>
                                      </p:tavLst>
                                    </p:anim>
                                    <p:set>
                                      <p:cBhvr>
                                        <p:cTn id="82" dur="1" fill="hold">
                                          <p:stCondLst>
                                            <p:cond delay="499"/>
                                          </p:stCondLst>
                                        </p:cTn>
                                        <p:tgtEl>
                                          <p:spTgt spid="13"/>
                                        </p:tgtEl>
                                        <p:attrNameLst>
                                          <p:attrName>style.visibility</p:attrName>
                                        </p:attrNameLst>
                                      </p:cBhvr>
                                      <p:to>
                                        <p:strVal val="hidden"/>
                                      </p:to>
                                    </p:set>
                                  </p:childTnLst>
                                </p:cTn>
                              </p:par>
                            </p:childTnLst>
                          </p:cTn>
                        </p:par>
                        <p:par>
                          <p:cTn id="83" fill="hold">
                            <p:stCondLst>
                              <p:cond delay="1500"/>
                            </p:stCondLst>
                            <p:childTnLst>
                              <p:par>
                                <p:cTn id="84" presetID="2" presetClass="entr" presetSubtype="8" fill="hold" grpId="0" nodeType="afterEffect">
                                  <p:stCondLst>
                                    <p:cond delay="0"/>
                                  </p:stCondLst>
                                  <p:childTnLst>
                                    <p:set>
                                      <p:cBhvr>
                                        <p:cTn id="85" dur="1" fill="hold">
                                          <p:stCondLst>
                                            <p:cond delay="0"/>
                                          </p:stCondLst>
                                        </p:cTn>
                                        <p:tgtEl>
                                          <p:spTgt spid="23"/>
                                        </p:tgtEl>
                                        <p:attrNameLst>
                                          <p:attrName>style.visibility</p:attrName>
                                        </p:attrNameLst>
                                      </p:cBhvr>
                                      <p:to>
                                        <p:strVal val="visible"/>
                                      </p:to>
                                    </p:set>
                                    <p:anim calcmode="lin" valueType="num">
                                      <p:cBhvr additive="base">
                                        <p:cTn id="86" dur="500" fill="hold"/>
                                        <p:tgtEl>
                                          <p:spTgt spid="23"/>
                                        </p:tgtEl>
                                        <p:attrNameLst>
                                          <p:attrName>ppt_x</p:attrName>
                                        </p:attrNameLst>
                                      </p:cBhvr>
                                      <p:tavLst>
                                        <p:tav tm="0">
                                          <p:val>
                                            <p:strVal val="0-#ppt_w/2"/>
                                          </p:val>
                                        </p:tav>
                                        <p:tav tm="100000">
                                          <p:val>
                                            <p:strVal val="#ppt_x"/>
                                          </p:val>
                                        </p:tav>
                                      </p:tavLst>
                                    </p:anim>
                                    <p:anim calcmode="lin" valueType="num">
                                      <p:cBhvr additive="base">
                                        <p:cTn id="87" dur="500" fill="hold"/>
                                        <p:tgtEl>
                                          <p:spTgt spid="23"/>
                                        </p:tgtEl>
                                        <p:attrNameLst>
                                          <p:attrName>ppt_y</p:attrName>
                                        </p:attrNameLst>
                                      </p:cBhvr>
                                      <p:tavLst>
                                        <p:tav tm="0">
                                          <p:val>
                                            <p:strVal val="#ppt_y"/>
                                          </p:val>
                                        </p:tav>
                                        <p:tav tm="100000">
                                          <p:val>
                                            <p:strVal val="#ppt_y"/>
                                          </p:val>
                                        </p:tav>
                                      </p:tavLst>
                                    </p:anim>
                                  </p:childTnLst>
                                </p:cTn>
                              </p:par>
                            </p:childTnLst>
                          </p:cTn>
                        </p:par>
                        <p:par>
                          <p:cTn id="88" fill="hold">
                            <p:stCondLst>
                              <p:cond delay="2000"/>
                            </p:stCondLst>
                            <p:childTnLst>
                              <p:par>
                                <p:cTn id="89" presetID="22" presetClass="entr" presetSubtype="8" fill="hold" nodeType="after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wipe(left)">
                                      <p:cBhvr>
                                        <p:cTn id="91" dur="500"/>
                                        <p:tgtEl>
                                          <p:spTgt spid="26"/>
                                        </p:tgtEl>
                                      </p:cBhvr>
                                    </p:animEffect>
                                  </p:childTnLst>
                                </p:cTn>
                              </p:par>
                            </p:childTnLst>
                          </p:cTn>
                        </p:par>
                        <p:par>
                          <p:cTn id="92" fill="hold">
                            <p:stCondLst>
                              <p:cond delay="2500"/>
                            </p:stCondLst>
                            <p:childTnLst>
                              <p:par>
                                <p:cTn id="93" presetID="22" presetClass="entr" presetSubtype="4" fill="hold" nodeType="after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wipe(down)">
                                      <p:cBhvr>
                                        <p:cTn id="95" dur="500"/>
                                        <p:tgtEl>
                                          <p:spTgt spid="29"/>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1" fill="hold" nodeType="clickEffect">
                                  <p:stCondLst>
                                    <p:cond delay="0"/>
                                  </p:stCondLst>
                                  <p:childTnLst>
                                    <p:animEffect transition="out" filter="wipe(up)">
                                      <p:cBhvr>
                                        <p:cTn id="99" dur="500"/>
                                        <p:tgtEl>
                                          <p:spTgt spid="29"/>
                                        </p:tgtEl>
                                      </p:cBhvr>
                                    </p:animEffect>
                                    <p:set>
                                      <p:cBhvr>
                                        <p:cTn id="100" dur="1" fill="hold">
                                          <p:stCondLst>
                                            <p:cond delay="499"/>
                                          </p:stCondLst>
                                        </p:cTn>
                                        <p:tgtEl>
                                          <p:spTgt spid="29"/>
                                        </p:tgtEl>
                                        <p:attrNameLst>
                                          <p:attrName>style.visibility</p:attrName>
                                        </p:attrNameLst>
                                      </p:cBhvr>
                                      <p:to>
                                        <p:strVal val="hidden"/>
                                      </p:to>
                                    </p:set>
                                  </p:childTnLst>
                                </p:cTn>
                              </p:par>
                            </p:childTnLst>
                          </p:cTn>
                        </p:par>
                        <p:par>
                          <p:cTn id="101" fill="hold">
                            <p:stCondLst>
                              <p:cond delay="500"/>
                            </p:stCondLst>
                            <p:childTnLst>
                              <p:par>
                                <p:cTn id="102" presetID="22" presetClass="exit" presetSubtype="2" fill="hold" nodeType="afterEffect">
                                  <p:stCondLst>
                                    <p:cond delay="0"/>
                                  </p:stCondLst>
                                  <p:childTnLst>
                                    <p:animEffect transition="out" filter="wipe(right)">
                                      <p:cBhvr>
                                        <p:cTn id="103" dur="500"/>
                                        <p:tgtEl>
                                          <p:spTgt spid="26"/>
                                        </p:tgtEl>
                                      </p:cBhvr>
                                    </p:animEffect>
                                    <p:set>
                                      <p:cBhvr>
                                        <p:cTn id="104" dur="1" fill="hold">
                                          <p:stCondLst>
                                            <p:cond delay="499"/>
                                          </p:stCondLst>
                                        </p:cTn>
                                        <p:tgtEl>
                                          <p:spTgt spid="26"/>
                                        </p:tgtEl>
                                        <p:attrNameLst>
                                          <p:attrName>style.visibility</p:attrName>
                                        </p:attrNameLst>
                                      </p:cBhvr>
                                      <p:to>
                                        <p:strVal val="hidden"/>
                                      </p:to>
                                    </p:set>
                                  </p:childTnLst>
                                </p:cTn>
                              </p:par>
                            </p:childTnLst>
                          </p:cTn>
                        </p:par>
                        <p:par>
                          <p:cTn id="105" fill="hold">
                            <p:stCondLst>
                              <p:cond delay="1000"/>
                            </p:stCondLst>
                            <p:childTnLst>
                              <p:par>
                                <p:cTn id="106" presetID="2" presetClass="exit" presetSubtype="8" fill="hold" grpId="1" nodeType="afterEffect">
                                  <p:stCondLst>
                                    <p:cond delay="0"/>
                                  </p:stCondLst>
                                  <p:childTnLst>
                                    <p:anim calcmode="lin" valueType="num">
                                      <p:cBhvr additive="base">
                                        <p:cTn id="107" dur="500"/>
                                        <p:tgtEl>
                                          <p:spTgt spid="23"/>
                                        </p:tgtEl>
                                        <p:attrNameLst>
                                          <p:attrName>ppt_x</p:attrName>
                                        </p:attrNameLst>
                                      </p:cBhvr>
                                      <p:tavLst>
                                        <p:tav tm="0">
                                          <p:val>
                                            <p:strVal val="ppt_x"/>
                                          </p:val>
                                        </p:tav>
                                        <p:tav tm="100000">
                                          <p:val>
                                            <p:strVal val="0-ppt_w/2"/>
                                          </p:val>
                                        </p:tav>
                                      </p:tavLst>
                                    </p:anim>
                                    <p:anim calcmode="lin" valueType="num">
                                      <p:cBhvr additive="base">
                                        <p:cTn id="108" dur="500"/>
                                        <p:tgtEl>
                                          <p:spTgt spid="23"/>
                                        </p:tgtEl>
                                        <p:attrNameLst>
                                          <p:attrName>ppt_y</p:attrName>
                                        </p:attrNameLst>
                                      </p:cBhvr>
                                      <p:tavLst>
                                        <p:tav tm="0">
                                          <p:val>
                                            <p:strVal val="ppt_y"/>
                                          </p:val>
                                        </p:tav>
                                        <p:tav tm="100000">
                                          <p:val>
                                            <p:strVal val="ppt_y"/>
                                          </p:val>
                                        </p:tav>
                                      </p:tavLst>
                                    </p:anim>
                                    <p:set>
                                      <p:cBhvr>
                                        <p:cTn id="109"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8" grpId="1" animBg="1"/>
      <p:bldP spid="11" grpId="0" animBg="1"/>
      <p:bldP spid="11" grpId="1" animBg="1"/>
      <p:bldP spid="13" grpId="0" animBg="1"/>
      <p:bldP spid="13" grpId="1" animBg="1"/>
      <p:bldP spid="16" grpId="0" animBg="1"/>
      <p:bldP spid="16" grpId="1" animBg="1"/>
      <p:bldP spid="22" grpId="0" animBg="1"/>
      <p:bldP spid="22" grpId="1" animBg="1"/>
      <p:bldP spid="23" grpId="0" animBg="1"/>
      <p:bldP spid="2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0E6B9BF-CE85-4E07-95D8-CABD89138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37691"/>
            <a:ext cx="9209548" cy="6085297"/>
          </a:xfrm>
          <a:prstGeom prst="rect">
            <a:avLst/>
          </a:prstGeom>
        </p:spPr>
      </p:pic>
      <p:sp>
        <p:nvSpPr>
          <p:cNvPr id="6" name="TextBox 5">
            <a:extLst>
              <a:ext uri="{FF2B5EF4-FFF2-40B4-BE49-F238E27FC236}">
                <a16:creationId xmlns:a16="http://schemas.microsoft.com/office/drawing/2014/main" id="{3E380A68-66A4-4CF3-B7A2-37E74832C32A}"/>
              </a:ext>
            </a:extLst>
          </p:cNvPr>
          <p:cNvSpPr txBox="1"/>
          <p:nvPr/>
        </p:nvSpPr>
        <p:spPr>
          <a:xfrm>
            <a:off x="5518818" y="164758"/>
            <a:ext cx="4003589" cy="400110"/>
          </a:xfrm>
          <a:prstGeom prst="rect">
            <a:avLst/>
          </a:prstGeom>
          <a:solidFill>
            <a:schemeClr val="accent6">
              <a:lumMod val="20000"/>
              <a:lumOff val="80000"/>
            </a:schemeClr>
          </a:solidFill>
          <a:ln w="19050">
            <a:solidFill>
              <a:srgbClr val="00B050"/>
            </a:solidFill>
          </a:ln>
        </p:spPr>
        <p:txBody>
          <a:bodyPr wrap="square" rtlCol="0">
            <a:spAutoFit/>
          </a:bodyPr>
          <a:lstStyle/>
          <a:p>
            <a:pPr algn="l"/>
            <a:r>
              <a:rPr lang="en-CA" sz="2000" dirty="0"/>
              <a:t>Now it is easier to see the calendars</a:t>
            </a:r>
            <a:endParaRPr lang="en-GB" sz="2000" dirty="0"/>
          </a:p>
        </p:txBody>
      </p:sp>
      <p:sp>
        <p:nvSpPr>
          <p:cNvPr id="7" name="TextBox 6">
            <a:extLst>
              <a:ext uri="{FF2B5EF4-FFF2-40B4-BE49-F238E27FC236}">
                <a16:creationId xmlns:a16="http://schemas.microsoft.com/office/drawing/2014/main" id="{A366EA24-3630-4DA8-B937-1DCDC87ED984}"/>
              </a:ext>
            </a:extLst>
          </p:cNvPr>
          <p:cNvSpPr txBox="1"/>
          <p:nvPr/>
        </p:nvSpPr>
        <p:spPr>
          <a:xfrm>
            <a:off x="271850" y="230659"/>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sp>
        <p:nvSpPr>
          <p:cNvPr id="10" name="TextBox 9">
            <a:extLst>
              <a:ext uri="{FF2B5EF4-FFF2-40B4-BE49-F238E27FC236}">
                <a16:creationId xmlns:a16="http://schemas.microsoft.com/office/drawing/2014/main" id="{6C94F444-E53F-48C1-98D6-8BAD99796878}"/>
              </a:ext>
            </a:extLst>
          </p:cNvPr>
          <p:cNvSpPr txBox="1"/>
          <p:nvPr/>
        </p:nvSpPr>
        <p:spPr>
          <a:xfrm>
            <a:off x="5717060" y="3228945"/>
            <a:ext cx="6227806"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b="1" dirty="0"/>
              <a:t>My Calendars</a:t>
            </a:r>
            <a:r>
              <a:rPr lang="en-CA" sz="2000" dirty="0"/>
              <a:t> lists one calendar for each of the following:</a:t>
            </a:r>
          </a:p>
        </p:txBody>
      </p:sp>
      <p:sp>
        <p:nvSpPr>
          <p:cNvPr id="12" name="TextBox 11">
            <a:extLst>
              <a:ext uri="{FF2B5EF4-FFF2-40B4-BE49-F238E27FC236}">
                <a16:creationId xmlns:a16="http://schemas.microsoft.com/office/drawing/2014/main" id="{DA0097EF-7555-4952-9A00-2AA632D87F05}"/>
              </a:ext>
            </a:extLst>
          </p:cNvPr>
          <p:cNvSpPr txBox="1"/>
          <p:nvPr/>
        </p:nvSpPr>
        <p:spPr>
          <a:xfrm>
            <a:off x="5717059" y="3633577"/>
            <a:ext cx="6227805"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for each email account you have added to Outlook.</a:t>
            </a:r>
          </a:p>
        </p:txBody>
      </p:sp>
      <p:sp>
        <p:nvSpPr>
          <p:cNvPr id="13" name="TextBox 12">
            <a:extLst>
              <a:ext uri="{FF2B5EF4-FFF2-40B4-BE49-F238E27FC236}">
                <a16:creationId xmlns:a16="http://schemas.microsoft.com/office/drawing/2014/main" id="{3D8DECD1-1B89-46D1-8F2B-A0819BA5DC92}"/>
              </a:ext>
            </a:extLst>
          </p:cNvPr>
          <p:cNvSpPr txBox="1"/>
          <p:nvPr/>
        </p:nvSpPr>
        <p:spPr>
          <a:xfrm>
            <a:off x="5717060" y="4033687"/>
            <a:ext cx="6227804"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for each outlook data file (.</a:t>
            </a:r>
            <a:r>
              <a:rPr lang="en-CA" sz="2000" dirty="0" err="1"/>
              <a:t>pst</a:t>
            </a:r>
            <a:r>
              <a:rPr lang="en-CA" sz="2000" dirty="0"/>
              <a:t>).    e.g. Archive.pst</a:t>
            </a:r>
          </a:p>
        </p:txBody>
      </p:sp>
      <p:sp>
        <p:nvSpPr>
          <p:cNvPr id="14" name="TextBox 13">
            <a:extLst>
              <a:ext uri="{FF2B5EF4-FFF2-40B4-BE49-F238E27FC236}">
                <a16:creationId xmlns:a16="http://schemas.microsoft.com/office/drawing/2014/main" id="{11747469-3B50-4C24-AE3D-F7E4CB270CB7}"/>
              </a:ext>
            </a:extLst>
          </p:cNvPr>
          <p:cNvSpPr txBox="1"/>
          <p:nvPr/>
        </p:nvSpPr>
        <p:spPr>
          <a:xfrm>
            <a:off x="5717060" y="4433797"/>
            <a:ext cx="6227804"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for each special calendar.  </a:t>
            </a:r>
            <a:r>
              <a:rPr lang="en-CA" sz="1900" dirty="0"/>
              <a:t>e.g. Birthdays, Stat Holidays</a:t>
            </a:r>
          </a:p>
        </p:txBody>
      </p:sp>
      <p:cxnSp>
        <p:nvCxnSpPr>
          <p:cNvPr id="16" name="Straight Arrow Connector 15">
            <a:extLst>
              <a:ext uri="{FF2B5EF4-FFF2-40B4-BE49-F238E27FC236}">
                <a16:creationId xmlns:a16="http://schemas.microsoft.com/office/drawing/2014/main" id="{B9350903-65C2-44B5-B8B9-0DA345D1024E}"/>
              </a:ext>
            </a:extLst>
          </p:cNvPr>
          <p:cNvCxnSpPr/>
          <p:nvPr/>
        </p:nvCxnSpPr>
        <p:spPr>
          <a:xfrm flipH="1">
            <a:off x="3945924" y="3429000"/>
            <a:ext cx="1771136" cy="18741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C38697D-8442-43D3-9552-3E193717C074}"/>
              </a:ext>
            </a:extLst>
          </p:cNvPr>
          <p:cNvCxnSpPr>
            <a:cxnSpLocks/>
            <a:stCxn id="12" idx="1"/>
          </p:cNvCxnSpPr>
          <p:nvPr/>
        </p:nvCxnSpPr>
        <p:spPr>
          <a:xfrm flipH="1" flipV="1">
            <a:off x="4604953" y="3816466"/>
            <a:ext cx="1112106" cy="171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C00F7CB-BEEA-48CD-A346-54556713BB8B}"/>
              </a:ext>
            </a:extLst>
          </p:cNvPr>
          <p:cNvCxnSpPr>
            <a:cxnSpLocks/>
          </p:cNvCxnSpPr>
          <p:nvPr/>
        </p:nvCxnSpPr>
        <p:spPr>
          <a:xfrm flipH="1" flipV="1">
            <a:off x="4604951" y="4181981"/>
            <a:ext cx="1112110" cy="345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57C8CD4-0C40-42DC-BA0D-281892F9695D}"/>
              </a:ext>
            </a:extLst>
          </p:cNvPr>
          <p:cNvCxnSpPr>
            <a:cxnSpLocks/>
            <a:stCxn id="14" idx="1"/>
          </p:cNvCxnSpPr>
          <p:nvPr/>
        </p:nvCxnSpPr>
        <p:spPr>
          <a:xfrm flipH="1" flipV="1">
            <a:off x="3855308" y="4373454"/>
            <a:ext cx="1861752" cy="2603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E804573-AEB4-4F1E-ADE8-31293FBFB32A}"/>
              </a:ext>
            </a:extLst>
          </p:cNvPr>
          <p:cNvCxnSpPr>
            <a:cxnSpLocks/>
            <a:stCxn id="12" idx="1"/>
          </p:cNvCxnSpPr>
          <p:nvPr/>
        </p:nvCxnSpPr>
        <p:spPr>
          <a:xfrm flipH="1">
            <a:off x="4604953" y="3833632"/>
            <a:ext cx="1112106" cy="1437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05C2F05-C6FC-497D-8DB6-0A090A692763}"/>
              </a:ext>
            </a:extLst>
          </p:cNvPr>
          <p:cNvSpPr txBox="1"/>
          <p:nvPr/>
        </p:nvSpPr>
        <p:spPr>
          <a:xfrm>
            <a:off x="5717060" y="5173673"/>
            <a:ext cx="6120713" cy="707886"/>
          </a:xfrm>
          <a:prstGeom prst="rect">
            <a:avLst/>
          </a:prstGeom>
          <a:solidFill>
            <a:schemeClr val="accent2">
              <a:lumMod val="20000"/>
              <a:lumOff val="80000"/>
            </a:schemeClr>
          </a:solidFill>
          <a:ln w="19050">
            <a:solidFill>
              <a:schemeClr val="accent2"/>
            </a:solidFill>
          </a:ln>
        </p:spPr>
        <p:txBody>
          <a:bodyPr wrap="square" rtlCol="0">
            <a:spAutoFit/>
          </a:bodyPr>
          <a:lstStyle/>
          <a:p>
            <a:pPr marL="568325" indent="-342900" algn="l">
              <a:buFont typeface="Wingdings" panose="05000000000000000000" pitchFamily="2" charset="2"/>
              <a:buChar char="Ø"/>
            </a:pPr>
            <a:r>
              <a:rPr lang="en-CA" sz="2000" dirty="0"/>
              <a:t>When someone shares a calendar with you, you will see it in this group.</a:t>
            </a:r>
          </a:p>
        </p:txBody>
      </p:sp>
      <p:cxnSp>
        <p:nvCxnSpPr>
          <p:cNvPr id="31" name="Straight Arrow Connector 30">
            <a:extLst>
              <a:ext uri="{FF2B5EF4-FFF2-40B4-BE49-F238E27FC236}">
                <a16:creationId xmlns:a16="http://schemas.microsoft.com/office/drawing/2014/main" id="{C93642A4-4BFD-4900-AC69-BDB702549BE4}"/>
              </a:ext>
            </a:extLst>
          </p:cNvPr>
          <p:cNvCxnSpPr>
            <a:cxnSpLocks/>
            <a:stCxn id="30" idx="1"/>
          </p:cNvCxnSpPr>
          <p:nvPr/>
        </p:nvCxnSpPr>
        <p:spPr>
          <a:xfrm flipH="1" flipV="1">
            <a:off x="4127157" y="4703805"/>
            <a:ext cx="1589903" cy="82381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D88F12B4-3E8F-461B-9CCB-53EBA45C53B2}"/>
              </a:ext>
            </a:extLst>
          </p:cNvPr>
          <p:cNvGrpSpPr/>
          <p:nvPr/>
        </p:nvGrpSpPr>
        <p:grpSpPr>
          <a:xfrm>
            <a:off x="11193163" y="55602"/>
            <a:ext cx="916228" cy="307777"/>
            <a:chOff x="10487026" y="0"/>
            <a:chExt cx="685799" cy="307777"/>
          </a:xfrm>
        </p:grpSpPr>
        <p:sp>
          <p:nvSpPr>
            <p:cNvPr id="24" name="TextBox 23">
              <a:extLst>
                <a:ext uri="{FF2B5EF4-FFF2-40B4-BE49-F238E27FC236}">
                  <a16:creationId xmlns:a16="http://schemas.microsoft.com/office/drawing/2014/main" id="{D9C0361B-D630-49CA-A21C-CE2BA1CC8163}"/>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5" name="TextBox 24">
              <a:extLst>
                <a:ext uri="{FF2B5EF4-FFF2-40B4-BE49-F238E27FC236}">
                  <a16:creationId xmlns:a16="http://schemas.microsoft.com/office/drawing/2014/main" id="{3D794651-B1EE-45EA-B171-A166CC3914A3}"/>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6</a:t>
              </a:fld>
              <a:r>
                <a:rPr lang="en-CA" sz="1400" dirty="0"/>
                <a:t> </a:t>
              </a:r>
              <a:endParaRPr lang="en-GB" sz="1400" dirty="0"/>
            </a:p>
          </p:txBody>
        </p:sp>
      </p:grpSp>
    </p:spTree>
    <p:extLst>
      <p:ext uri="{BB962C8B-B14F-4D97-AF65-F5344CB8AC3E}">
        <p14:creationId xmlns:p14="http://schemas.microsoft.com/office/powerpoint/2010/main" val="214786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1+#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right)">
                                      <p:cBhvr>
                                        <p:cTn id="28" dur="500"/>
                                        <p:tgtEl>
                                          <p:spTgt spid="17"/>
                                        </p:tgtEl>
                                      </p:cBhvr>
                                    </p:animEffect>
                                  </p:childTnLst>
                                </p:cTn>
                              </p:par>
                              <p:par>
                                <p:cTn id="29" presetID="22" presetClass="entr" presetSubtype="2"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right)">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1+#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2"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right)">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1+#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2"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right)">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 calcmode="lin" valueType="num">
                                      <p:cBhvr additive="base">
                                        <p:cTn id="56" dur="500" fill="hold"/>
                                        <p:tgtEl>
                                          <p:spTgt spid="30"/>
                                        </p:tgtEl>
                                        <p:attrNameLst>
                                          <p:attrName>ppt_x</p:attrName>
                                        </p:attrNameLst>
                                      </p:cBhvr>
                                      <p:tavLst>
                                        <p:tav tm="0">
                                          <p:val>
                                            <p:strVal val="1+#ppt_w/2"/>
                                          </p:val>
                                        </p:tav>
                                        <p:tav tm="100000">
                                          <p:val>
                                            <p:strVal val="#ppt_x"/>
                                          </p:val>
                                        </p:tav>
                                      </p:tavLst>
                                    </p:anim>
                                    <p:anim calcmode="lin" valueType="num">
                                      <p:cBhvr additive="base">
                                        <p:cTn id="57" dur="500" fill="hold"/>
                                        <p:tgtEl>
                                          <p:spTgt spid="30"/>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2" fill="hold" nodeType="after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wipe(right)">
                                      <p:cBhvr>
                                        <p:cTn id="6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P spid="13" grpId="0" animBg="1"/>
      <p:bldP spid="14"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0E6B9BF-CE85-4E07-95D8-CABD89138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37691"/>
            <a:ext cx="9209548" cy="6085297"/>
          </a:xfrm>
          <a:prstGeom prst="rect">
            <a:avLst/>
          </a:prstGeom>
        </p:spPr>
      </p:pic>
      <p:sp>
        <p:nvSpPr>
          <p:cNvPr id="6" name="TextBox 5">
            <a:extLst>
              <a:ext uri="{FF2B5EF4-FFF2-40B4-BE49-F238E27FC236}">
                <a16:creationId xmlns:a16="http://schemas.microsoft.com/office/drawing/2014/main" id="{3E380A68-66A4-4CF3-B7A2-37E74832C32A}"/>
              </a:ext>
            </a:extLst>
          </p:cNvPr>
          <p:cNvSpPr txBox="1"/>
          <p:nvPr/>
        </p:nvSpPr>
        <p:spPr>
          <a:xfrm>
            <a:off x="5518818" y="164758"/>
            <a:ext cx="306500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Now create a new </a:t>
            </a:r>
            <a:r>
              <a:rPr lang="en-CA"/>
              <a:t>calendar.</a:t>
            </a:r>
            <a:endParaRPr lang="en-GB" dirty="0"/>
          </a:p>
        </p:txBody>
      </p:sp>
      <p:sp>
        <p:nvSpPr>
          <p:cNvPr id="7" name="TextBox 6">
            <a:extLst>
              <a:ext uri="{FF2B5EF4-FFF2-40B4-BE49-F238E27FC236}">
                <a16:creationId xmlns:a16="http://schemas.microsoft.com/office/drawing/2014/main" id="{A366EA24-3630-4DA8-B937-1DCDC87ED984}"/>
              </a:ext>
            </a:extLst>
          </p:cNvPr>
          <p:cNvSpPr txBox="1"/>
          <p:nvPr/>
        </p:nvSpPr>
        <p:spPr>
          <a:xfrm>
            <a:off x="271850" y="230659"/>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pic>
        <p:nvPicPr>
          <p:cNvPr id="5" name="Picture 4">
            <a:extLst>
              <a:ext uri="{FF2B5EF4-FFF2-40B4-BE49-F238E27FC236}">
                <a16:creationId xmlns:a16="http://schemas.microsoft.com/office/drawing/2014/main" id="{E3A7C330-F1BC-4E3F-BEB3-FF7100452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40" y="743698"/>
            <a:ext cx="9209548" cy="6087528"/>
          </a:xfrm>
          <a:prstGeom prst="rect">
            <a:avLst/>
          </a:prstGeom>
        </p:spPr>
      </p:pic>
      <p:cxnSp>
        <p:nvCxnSpPr>
          <p:cNvPr id="16" name="Straight Arrow Connector 15">
            <a:extLst>
              <a:ext uri="{FF2B5EF4-FFF2-40B4-BE49-F238E27FC236}">
                <a16:creationId xmlns:a16="http://schemas.microsoft.com/office/drawing/2014/main" id="{B9350903-65C2-44B5-B8B9-0DA345D1024E}"/>
              </a:ext>
            </a:extLst>
          </p:cNvPr>
          <p:cNvCxnSpPr>
            <a:cxnSpLocks/>
            <a:stCxn id="10" idx="1"/>
          </p:cNvCxnSpPr>
          <p:nvPr/>
        </p:nvCxnSpPr>
        <p:spPr>
          <a:xfrm flipH="1" flipV="1">
            <a:off x="5189838" y="1210962"/>
            <a:ext cx="3814121" cy="13530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C94F444-E53F-48C1-98D6-8BAD99796878}"/>
              </a:ext>
            </a:extLst>
          </p:cNvPr>
          <p:cNvSpPr txBox="1"/>
          <p:nvPr/>
        </p:nvSpPr>
        <p:spPr>
          <a:xfrm>
            <a:off x="9003959" y="2363971"/>
            <a:ext cx="2677296"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Click on the</a:t>
            </a:r>
            <a:r>
              <a:rPr lang="en-CA" sz="2000" b="1" dirty="0"/>
              <a:t> Folder </a:t>
            </a:r>
            <a:r>
              <a:rPr lang="en-CA" sz="2000" dirty="0"/>
              <a:t>tab.</a:t>
            </a:r>
          </a:p>
        </p:txBody>
      </p:sp>
      <p:cxnSp>
        <p:nvCxnSpPr>
          <p:cNvPr id="26" name="Straight Arrow Connector 25">
            <a:extLst>
              <a:ext uri="{FF2B5EF4-FFF2-40B4-BE49-F238E27FC236}">
                <a16:creationId xmlns:a16="http://schemas.microsoft.com/office/drawing/2014/main" id="{35CCF777-6DAB-42B7-875C-A72AD19A6E58}"/>
              </a:ext>
            </a:extLst>
          </p:cNvPr>
          <p:cNvCxnSpPr>
            <a:cxnSpLocks/>
            <a:stCxn id="28" idx="3"/>
          </p:cNvCxnSpPr>
          <p:nvPr/>
        </p:nvCxnSpPr>
        <p:spPr>
          <a:xfrm flipV="1">
            <a:off x="2679091" y="1869989"/>
            <a:ext cx="269702" cy="10941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D19620A-F120-499C-9DD1-5122247486FE}"/>
              </a:ext>
            </a:extLst>
          </p:cNvPr>
          <p:cNvSpPr txBox="1"/>
          <p:nvPr/>
        </p:nvSpPr>
        <p:spPr>
          <a:xfrm>
            <a:off x="79520" y="2764081"/>
            <a:ext cx="2599571"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Click on </a:t>
            </a:r>
            <a:r>
              <a:rPr lang="en-CA" sz="2000" b="1" dirty="0"/>
              <a:t>New Calendar</a:t>
            </a:r>
            <a:r>
              <a:rPr lang="en-CA" sz="2000" dirty="0"/>
              <a:t>.</a:t>
            </a:r>
          </a:p>
        </p:txBody>
      </p:sp>
      <p:pic>
        <p:nvPicPr>
          <p:cNvPr id="36" name="Picture 35">
            <a:extLst>
              <a:ext uri="{FF2B5EF4-FFF2-40B4-BE49-F238E27FC236}">
                <a16:creationId xmlns:a16="http://schemas.microsoft.com/office/drawing/2014/main" id="{AB078C81-AFB5-446A-93AE-5CA0B93628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8793" y="1285672"/>
            <a:ext cx="440354" cy="584317"/>
          </a:xfrm>
          <a:prstGeom prst="rect">
            <a:avLst/>
          </a:prstGeom>
        </p:spPr>
      </p:pic>
      <p:pic>
        <p:nvPicPr>
          <p:cNvPr id="39" name="Picture 38">
            <a:extLst>
              <a:ext uri="{FF2B5EF4-FFF2-40B4-BE49-F238E27FC236}">
                <a16:creationId xmlns:a16="http://schemas.microsoft.com/office/drawing/2014/main" id="{23166B26-1D2F-477D-A8F5-12B9781241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2313" y="2233484"/>
            <a:ext cx="2677296" cy="3109391"/>
          </a:xfrm>
          <a:prstGeom prst="rect">
            <a:avLst/>
          </a:prstGeom>
        </p:spPr>
      </p:pic>
      <p:cxnSp>
        <p:nvCxnSpPr>
          <p:cNvPr id="41" name="Straight Arrow Connector 40">
            <a:extLst>
              <a:ext uri="{FF2B5EF4-FFF2-40B4-BE49-F238E27FC236}">
                <a16:creationId xmlns:a16="http://schemas.microsoft.com/office/drawing/2014/main" id="{5D850FA2-27EA-4893-9D23-AFE5439AA650}"/>
              </a:ext>
            </a:extLst>
          </p:cNvPr>
          <p:cNvCxnSpPr/>
          <p:nvPr/>
        </p:nvCxnSpPr>
        <p:spPr>
          <a:xfrm>
            <a:off x="3389147" y="1869989"/>
            <a:ext cx="2369104" cy="10941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1A092666-3946-4FC9-B923-3ED625C9DC78}"/>
              </a:ext>
            </a:extLst>
          </p:cNvPr>
          <p:cNvGrpSpPr/>
          <p:nvPr/>
        </p:nvGrpSpPr>
        <p:grpSpPr>
          <a:xfrm>
            <a:off x="11193163" y="55602"/>
            <a:ext cx="916228" cy="307777"/>
            <a:chOff x="10487026" y="0"/>
            <a:chExt cx="685799" cy="307777"/>
          </a:xfrm>
        </p:grpSpPr>
        <p:sp>
          <p:nvSpPr>
            <p:cNvPr id="18" name="TextBox 17">
              <a:extLst>
                <a:ext uri="{FF2B5EF4-FFF2-40B4-BE49-F238E27FC236}">
                  <a16:creationId xmlns:a16="http://schemas.microsoft.com/office/drawing/2014/main" id="{31FB7C90-41C5-4557-B04D-352C818F9E26}"/>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9" name="TextBox 18">
              <a:extLst>
                <a:ext uri="{FF2B5EF4-FFF2-40B4-BE49-F238E27FC236}">
                  <a16:creationId xmlns:a16="http://schemas.microsoft.com/office/drawing/2014/main" id="{8B3BE26C-089F-4977-B77B-5BD40D038FD4}"/>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7</a:t>
              </a:fld>
              <a:r>
                <a:rPr lang="en-CA" sz="1400" dirty="0"/>
                <a:t> </a:t>
              </a:r>
              <a:endParaRPr lang="en-GB" sz="1400" dirty="0"/>
            </a:p>
          </p:txBody>
        </p:sp>
      </p:grpSp>
    </p:spTree>
    <p:extLst>
      <p:ext uri="{BB962C8B-B14F-4D97-AF65-F5344CB8AC3E}">
        <p14:creationId xmlns:p14="http://schemas.microsoft.com/office/powerpoint/2010/main" val="133921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xit" presetSubtype="8" fill="hold" nodeType="clickEffect">
                                  <p:stCondLst>
                                    <p:cond delay="0"/>
                                  </p:stCondLst>
                                  <p:childTnLst>
                                    <p:animEffect transition="out" filter="wipe(left)">
                                      <p:cBhvr>
                                        <p:cTn id="25" dur="500"/>
                                        <p:tgtEl>
                                          <p:spTgt spid="16"/>
                                        </p:tgtEl>
                                      </p:cBhvr>
                                    </p:animEffect>
                                    <p:set>
                                      <p:cBhvr>
                                        <p:cTn id="26" dur="1" fill="hold">
                                          <p:stCondLst>
                                            <p:cond delay="499"/>
                                          </p:stCondLst>
                                        </p:cTn>
                                        <p:tgtEl>
                                          <p:spTgt spid="16"/>
                                        </p:tgtEl>
                                        <p:attrNameLst>
                                          <p:attrName>style.visibility</p:attrName>
                                        </p:attrNameLst>
                                      </p:cBhvr>
                                      <p:to>
                                        <p:strVal val="hidden"/>
                                      </p:to>
                                    </p:set>
                                  </p:childTnLst>
                                </p:cTn>
                              </p:par>
                            </p:childTnLst>
                          </p:cTn>
                        </p:par>
                        <p:par>
                          <p:cTn id="27" fill="hold">
                            <p:stCondLst>
                              <p:cond delay="500"/>
                            </p:stCondLst>
                            <p:childTnLst>
                              <p:par>
                                <p:cTn id="28" presetID="2" presetClass="exit" presetSubtype="2" fill="hold" grpId="1" nodeType="afterEffect">
                                  <p:stCondLst>
                                    <p:cond delay="0"/>
                                  </p:stCondLst>
                                  <p:childTnLst>
                                    <p:anim calcmode="lin" valueType="num">
                                      <p:cBhvr additive="base">
                                        <p:cTn id="29" dur="500"/>
                                        <p:tgtEl>
                                          <p:spTgt spid="10"/>
                                        </p:tgtEl>
                                        <p:attrNameLst>
                                          <p:attrName>ppt_x</p:attrName>
                                        </p:attrNameLst>
                                      </p:cBhvr>
                                      <p:tavLst>
                                        <p:tav tm="0">
                                          <p:val>
                                            <p:strVal val="ppt_x"/>
                                          </p:val>
                                        </p:tav>
                                        <p:tav tm="100000">
                                          <p:val>
                                            <p:strVal val="1+ppt_w/2"/>
                                          </p:val>
                                        </p:tav>
                                      </p:tavLst>
                                    </p:anim>
                                    <p:anim calcmode="lin" valueType="num">
                                      <p:cBhvr additive="base">
                                        <p:cTn id="30" dur="500"/>
                                        <p:tgtEl>
                                          <p:spTgt spid="10"/>
                                        </p:tgtEl>
                                        <p:attrNameLst>
                                          <p:attrName>ppt_y</p:attrName>
                                        </p:attrNameLst>
                                      </p:cBhvr>
                                      <p:tavLst>
                                        <p:tav tm="0">
                                          <p:val>
                                            <p:strVal val="ppt_y"/>
                                          </p:val>
                                        </p:tav>
                                        <p:tav tm="100000">
                                          <p:val>
                                            <p:strVal val="ppt_y"/>
                                          </p:val>
                                        </p:tav>
                                      </p:tavLst>
                                    </p:anim>
                                    <p:set>
                                      <p:cBhvr>
                                        <p:cTn id="31" dur="1" fill="hold">
                                          <p:stCondLst>
                                            <p:cond delay="499"/>
                                          </p:stCondLst>
                                        </p:cTn>
                                        <p:tgtEl>
                                          <p:spTgt spid="10"/>
                                        </p:tgtEl>
                                        <p:attrNameLst>
                                          <p:attrName>style.visibility</p:attrName>
                                        </p:attrNameLst>
                                      </p:cBhvr>
                                      <p:to>
                                        <p:strVal val="hidden"/>
                                      </p:to>
                                    </p:set>
                                  </p:childTnLst>
                                </p:cTn>
                              </p:par>
                            </p:childTnLst>
                          </p:cTn>
                        </p:par>
                        <p:par>
                          <p:cTn id="32" fill="hold">
                            <p:stCondLst>
                              <p:cond delay="1000"/>
                            </p:stCondLst>
                            <p:childTnLst>
                              <p:par>
                                <p:cTn id="33" presetID="2" presetClass="entr" presetSubtype="8"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0-#ppt_w/2"/>
                                          </p:val>
                                        </p:tav>
                                        <p:tav tm="100000">
                                          <p:val>
                                            <p:strVal val="#ppt_x"/>
                                          </p:val>
                                        </p:tav>
                                      </p:tavLst>
                                    </p:anim>
                                    <p:anim calcmode="lin" valueType="num">
                                      <p:cBhvr additive="base">
                                        <p:cTn id="36" dur="500" fill="hold"/>
                                        <p:tgtEl>
                                          <p:spTgt spid="28"/>
                                        </p:tgtEl>
                                        <p:attrNameLst>
                                          <p:attrName>ppt_y</p:attrName>
                                        </p:attrNameLst>
                                      </p:cBhvr>
                                      <p:tavLst>
                                        <p:tav tm="0">
                                          <p:val>
                                            <p:strVal val="#ppt_y"/>
                                          </p:val>
                                        </p:tav>
                                        <p:tav tm="100000">
                                          <p:val>
                                            <p:strVal val="#ppt_y"/>
                                          </p:val>
                                        </p:tav>
                                      </p:tavLst>
                                    </p:anim>
                                  </p:childTnLst>
                                </p:cTn>
                              </p:par>
                            </p:childTnLst>
                          </p:cTn>
                        </p:par>
                        <p:par>
                          <p:cTn id="37" fill="hold">
                            <p:stCondLst>
                              <p:cond delay="1500"/>
                            </p:stCondLst>
                            <p:childTnLst>
                              <p:par>
                                <p:cTn id="38" presetID="22" presetClass="entr" presetSubtype="4"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down)">
                                      <p:cBhvr>
                                        <p:cTn id="40" dur="500"/>
                                        <p:tgtEl>
                                          <p:spTgt spid="26"/>
                                        </p:tgtEl>
                                      </p:cBhvr>
                                    </p:animEffect>
                                  </p:childTnLst>
                                </p:cTn>
                              </p:par>
                            </p:childTnLst>
                          </p:cTn>
                        </p:par>
                        <p:par>
                          <p:cTn id="41" fill="hold">
                            <p:stCondLst>
                              <p:cond delay="2000"/>
                            </p:stCondLst>
                            <p:childTnLst>
                              <p:par>
                                <p:cTn id="42" presetID="1" presetClass="entr" presetSubtype="0" fill="hold" nodeType="after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childTnLst>
                          </p:cTn>
                        </p:par>
                        <p:par>
                          <p:cTn id="44" fill="hold">
                            <p:stCondLst>
                              <p:cond delay="2000"/>
                            </p:stCondLst>
                            <p:childTnLst>
                              <p:par>
                                <p:cTn id="45" presetID="22" presetClass="entr" presetSubtype="8"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left)">
                                      <p:cBhvr>
                                        <p:cTn id="47" dur="500"/>
                                        <p:tgtEl>
                                          <p:spTgt spid="41"/>
                                        </p:tgtEl>
                                      </p:cBhvr>
                                    </p:animEffect>
                                  </p:childTnLst>
                                </p:cTn>
                              </p:par>
                            </p:childTnLst>
                          </p:cTn>
                        </p:par>
                        <p:par>
                          <p:cTn id="48" fill="hold">
                            <p:stCondLst>
                              <p:cond delay="2500"/>
                            </p:stCondLst>
                            <p:childTnLst>
                              <p:par>
                                <p:cTn id="49" presetID="22" presetClass="entr" presetSubtype="8" fill="hold"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left)">
                                      <p:cBhvr>
                                        <p:cTn id="51" dur="500"/>
                                        <p:tgtEl>
                                          <p:spTgt spid="3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xit" presetSubtype="2" fill="hold" nodeType="clickEffect">
                                  <p:stCondLst>
                                    <p:cond delay="0"/>
                                  </p:stCondLst>
                                  <p:childTnLst>
                                    <p:animEffect transition="out" filter="wipe(right)">
                                      <p:cBhvr>
                                        <p:cTn id="55" dur="500"/>
                                        <p:tgtEl>
                                          <p:spTgt spid="41"/>
                                        </p:tgtEl>
                                      </p:cBhvr>
                                    </p:animEffect>
                                    <p:set>
                                      <p:cBhvr>
                                        <p:cTn id="56" dur="1" fill="hold">
                                          <p:stCondLst>
                                            <p:cond delay="499"/>
                                          </p:stCondLst>
                                        </p:cTn>
                                        <p:tgtEl>
                                          <p:spTgt spid="41"/>
                                        </p:tgtEl>
                                        <p:attrNameLst>
                                          <p:attrName>style.visibility</p:attrName>
                                        </p:attrNameLst>
                                      </p:cBhvr>
                                      <p:to>
                                        <p:strVal val="hidden"/>
                                      </p:to>
                                    </p:set>
                                  </p:childTnLst>
                                </p:cTn>
                              </p:par>
                            </p:childTnLst>
                          </p:cTn>
                        </p:par>
                        <p:par>
                          <p:cTn id="57" fill="hold">
                            <p:stCondLst>
                              <p:cond delay="500"/>
                            </p:stCondLst>
                            <p:childTnLst>
                              <p:par>
                                <p:cTn id="58" presetID="1" presetClass="exit" presetSubtype="0" fill="hold" nodeType="afterEffect">
                                  <p:stCondLst>
                                    <p:cond delay="0"/>
                                  </p:stCondLst>
                                  <p:childTnLst>
                                    <p:set>
                                      <p:cBhvr>
                                        <p:cTn id="59" dur="1" fill="hold">
                                          <p:stCondLst>
                                            <p:cond delay="0"/>
                                          </p:stCondLst>
                                        </p:cTn>
                                        <p:tgtEl>
                                          <p:spTgt spid="36"/>
                                        </p:tgtEl>
                                        <p:attrNameLst>
                                          <p:attrName>style.visibility</p:attrName>
                                        </p:attrNameLst>
                                      </p:cBhvr>
                                      <p:to>
                                        <p:strVal val="hidden"/>
                                      </p:to>
                                    </p:set>
                                  </p:childTnLst>
                                </p:cTn>
                              </p:par>
                            </p:childTnLst>
                          </p:cTn>
                        </p:par>
                        <p:par>
                          <p:cTn id="60" fill="hold">
                            <p:stCondLst>
                              <p:cond delay="500"/>
                            </p:stCondLst>
                            <p:childTnLst>
                              <p:par>
                                <p:cTn id="61" presetID="22" presetClass="exit" presetSubtype="1" fill="hold" nodeType="afterEffect">
                                  <p:stCondLst>
                                    <p:cond delay="0"/>
                                  </p:stCondLst>
                                  <p:childTnLst>
                                    <p:animEffect transition="out" filter="wipe(up)">
                                      <p:cBhvr>
                                        <p:cTn id="62" dur="500"/>
                                        <p:tgtEl>
                                          <p:spTgt spid="26"/>
                                        </p:tgtEl>
                                      </p:cBhvr>
                                    </p:animEffect>
                                    <p:set>
                                      <p:cBhvr>
                                        <p:cTn id="63" dur="1" fill="hold">
                                          <p:stCondLst>
                                            <p:cond delay="499"/>
                                          </p:stCondLst>
                                        </p:cTn>
                                        <p:tgtEl>
                                          <p:spTgt spid="26"/>
                                        </p:tgtEl>
                                        <p:attrNameLst>
                                          <p:attrName>style.visibility</p:attrName>
                                        </p:attrNameLst>
                                      </p:cBhvr>
                                      <p:to>
                                        <p:strVal val="hidden"/>
                                      </p:to>
                                    </p:set>
                                  </p:childTnLst>
                                </p:cTn>
                              </p:par>
                            </p:childTnLst>
                          </p:cTn>
                        </p:par>
                        <p:par>
                          <p:cTn id="64" fill="hold">
                            <p:stCondLst>
                              <p:cond delay="1000"/>
                            </p:stCondLst>
                            <p:childTnLst>
                              <p:par>
                                <p:cTn id="65" presetID="2" presetClass="exit" presetSubtype="8" fill="hold" grpId="1" nodeType="afterEffect">
                                  <p:stCondLst>
                                    <p:cond delay="0"/>
                                  </p:stCondLst>
                                  <p:childTnLst>
                                    <p:anim calcmode="lin" valueType="num">
                                      <p:cBhvr additive="base">
                                        <p:cTn id="66" dur="500"/>
                                        <p:tgtEl>
                                          <p:spTgt spid="28"/>
                                        </p:tgtEl>
                                        <p:attrNameLst>
                                          <p:attrName>ppt_x</p:attrName>
                                        </p:attrNameLst>
                                      </p:cBhvr>
                                      <p:tavLst>
                                        <p:tav tm="0">
                                          <p:val>
                                            <p:strVal val="ppt_x"/>
                                          </p:val>
                                        </p:tav>
                                        <p:tav tm="100000">
                                          <p:val>
                                            <p:strVal val="0-ppt_w/2"/>
                                          </p:val>
                                        </p:tav>
                                      </p:tavLst>
                                    </p:anim>
                                    <p:anim calcmode="lin" valueType="num">
                                      <p:cBhvr additive="base">
                                        <p:cTn id="67" dur="500"/>
                                        <p:tgtEl>
                                          <p:spTgt spid="28"/>
                                        </p:tgtEl>
                                        <p:attrNameLst>
                                          <p:attrName>ppt_y</p:attrName>
                                        </p:attrNameLst>
                                      </p:cBhvr>
                                      <p:tavLst>
                                        <p:tav tm="0">
                                          <p:val>
                                            <p:strVal val="ppt_y"/>
                                          </p:val>
                                        </p:tav>
                                        <p:tav tm="100000">
                                          <p:val>
                                            <p:strVal val="ppt_y"/>
                                          </p:val>
                                        </p:tav>
                                      </p:tavLst>
                                    </p:anim>
                                    <p:set>
                                      <p:cBhvr>
                                        <p:cTn id="68"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0" grpId="1" animBg="1"/>
      <p:bldP spid="28" grpId="0" animBg="1"/>
      <p:bldP spid="2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0E6B9BF-CE85-4E07-95D8-CABD89138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37691"/>
            <a:ext cx="9209548" cy="6085297"/>
          </a:xfrm>
          <a:prstGeom prst="rect">
            <a:avLst/>
          </a:prstGeom>
        </p:spPr>
      </p:pic>
      <p:sp>
        <p:nvSpPr>
          <p:cNvPr id="6" name="TextBox 5">
            <a:extLst>
              <a:ext uri="{FF2B5EF4-FFF2-40B4-BE49-F238E27FC236}">
                <a16:creationId xmlns:a16="http://schemas.microsoft.com/office/drawing/2014/main" id="{3E380A68-66A4-4CF3-B7A2-37E74832C32A}"/>
              </a:ext>
            </a:extLst>
          </p:cNvPr>
          <p:cNvSpPr txBox="1"/>
          <p:nvPr/>
        </p:nvSpPr>
        <p:spPr>
          <a:xfrm>
            <a:off x="5518818" y="164758"/>
            <a:ext cx="3065009" cy="400110"/>
          </a:xfrm>
          <a:prstGeom prst="rect">
            <a:avLst/>
          </a:prstGeom>
          <a:solidFill>
            <a:schemeClr val="accent6">
              <a:lumMod val="20000"/>
              <a:lumOff val="80000"/>
            </a:schemeClr>
          </a:solidFill>
          <a:ln w="19050">
            <a:solidFill>
              <a:srgbClr val="00B050"/>
            </a:solidFill>
          </a:ln>
        </p:spPr>
        <p:txBody>
          <a:bodyPr wrap="square" rtlCol="0">
            <a:spAutoFit/>
          </a:bodyPr>
          <a:lstStyle/>
          <a:p>
            <a:pPr algn="l"/>
            <a:r>
              <a:rPr lang="en-CA" sz="2000" dirty="0"/>
              <a:t>Now create a new calendar.</a:t>
            </a:r>
            <a:endParaRPr lang="en-GB" sz="2000" dirty="0"/>
          </a:p>
        </p:txBody>
      </p:sp>
      <p:sp>
        <p:nvSpPr>
          <p:cNvPr id="7" name="TextBox 6">
            <a:extLst>
              <a:ext uri="{FF2B5EF4-FFF2-40B4-BE49-F238E27FC236}">
                <a16:creationId xmlns:a16="http://schemas.microsoft.com/office/drawing/2014/main" id="{A366EA24-3630-4DA8-B937-1DCDC87ED984}"/>
              </a:ext>
            </a:extLst>
          </p:cNvPr>
          <p:cNvSpPr txBox="1"/>
          <p:nvPr/>
        </p:nvSpPr>
        <p:spPr>
          <a:xfrm>
            <a:off x="271850" y="230659"/>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pic>
        <p:nvPicPr>
          <p:cNvPr id="5" name="Picture 4">
            <a:extLst>
              <a:ext uri="{FF2B5EF4-FFF2-40B4-BE49-F238E27FC236}">
                <a16:creationId xmlns:a16="http://schemas.microsoft.com/office/drawing/2014/main" id="{E3A7C330-F1BC-4E3F-BEB3-FF7100452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40" y="743698"/>
            <a:ext cx="9209548" cy="6087528"/>
          </a:xfrm>
          <a:prstGeom prst="rect">
            <a:avLst/>
          </a:prstGeom>
        </p:spPr>
      </p:pic>
      <p:sp>
        <p:nvSpPr>
          <p:cNvPr id="28" name="TextBox 27">
            <a:extLst>
              <a:ext uri="{FF2B5EF4-FFF2-40B4-BE49-F238E27FC236}">
                <a16:creationId xmlns:a16="http://schemas.microsoft.com/office/drawing/2014/main" id="{1D19620A-F120-499C-9DD1-5122247486FE}"/>
              </a:ext>
            </a:extLst>
          </p:cNvPr>
          <p:cNvSpPr txBox="1"/>
          <p:nvPr/>
        </p:nvSpPr>
        <p:spPr>
          <a:xfrm>
            <a:off x="131806" y="2764081"/>
            <a:ext cx="2637902" cy="707886"/>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Enter in a meaningful name for the calendar.</a:t>
            </a:r>
          </a:p>
        </p:txBody>
      </p:sp>
      <p:pic>
        <p:nvPicPr>
          <p:cNvPr id="11" name="Picture 10">
            <a:extLst>
              <a:ext uri="{FF2B5EF4-FFF2-40B4-BE49-F238E27FC236}">
                <a16:creationId xmlns:a16="http://schemas.microsoft.com/office/drawing/2014/main" id="{EAEB7758-E187-4952-87F9-2F9081BBF1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1772" y="2231541"/>
            <a:ext cx="2695568" cy="3130612"/>
          </a:xfrm>
          <a:prstGeom prst="rect">
            <a:avLst/>
          </a:prstGeom>
        </p:spPr>
      </p:pic>
      <p:cxnSp>
        <p:nvCxnSpPr>
          <p:cNvPr id="26" name="Straight Arrow Connector 25">
            <a:extLst>
              <a:ext uri="{FF2B5EF4-FFF2-40B4-BE49-F238E27FC236}">
                <a16:creationId xmlns:a16="http://schemas.microsoft.com/office/drawing/2014/main" id="{35CCF777-6DAB-42B7-875C-A72AD19A6E58}"/>
              </a:ext>
            </a:extLst>
          </p:cNvPr>
          <p:cNvCxnSpPr>
            <a:cxnSpLocks/>
            <a:stCxn id="28" idx="3"/>
          </p:cNvCxnSpPr>
          <p:nvPr/>
        </p:nvCxnSpPr>
        <p:spPr>
          <a:xfrm flipV="1">
            <a:off x="2769708" y="2784389"/>
            <a:ext cx="3029730" cy="3336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4F3BAE06-E817-4BE9-BF8C-FF75426C4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24153" y="2710251"/>
            <a:ext cx="2323070" cy="139850"/>
          </a:xfrm>
          <a:prstGeom prst="rect">
            <a:avLst/>
          </a:prstGeom>
        </p:spPr>
      </p:pic>
      <p:grpSp>
        <p:nvGrpSpPr>
          <p:cNvPr id="20" name="Group 19">
            <a:extLst>
              <a:ext uri="{FF2B5EF4-FFF2-40B4-BE49-F238E27FC236}">
                <a16:creationId xmlns:a16="http://schemas.microsoft.com/office/drawing/2014/main" id="{E7A48D49-EC50-42C6-B59D-0DF57AF915D7}"/>
              </a:ext>
            </a:extLst>
          </p:cNvPr>
          <p:cNvGrpSpPr/>
          <p:nvPr/>
        </p:nvGrpSpPr>
        <p:grpSpPr>
          <a:xfrm>
            <a:off x="6096000" y="2850101"/>
            <a:ext cx="1120346" cy="2249121"/>
            <a:chOff x="6096000" y="2850101"/>
            <a:chExt cx="1120346" cy="2249121"/>
          </a:xfrm>
        </p:grpSpPr>
        <p:cxnSp>
          <p:nvCxnSpPr>
            <p:cNvPr id="18" name="Straight Arrow Connector 17">
              <a:extLst>
                <a:ext uri="{FF2B5EF4-FFF2-40B4-BE49-F238E27FC236}">
                  <a16:creationId xmlns:a16="http://schemas.microsoft.com/office/drawing/2014/main" id="{B3775166-A93F-429F-B8A9-E54D4270DB82}"/>
                </a:ext>
              </a:extLst>
            </p:cNvPr>
            <p:cNvCxnSpPr/>
            <p:nvPr/>
          </p:nvCxnSpPr>
          <p:spPr>
            <a:xfrm>
              <a:off x="6096000" y="2850101"/>
              <a:ext cx="1120346" cy="22491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17A58E2-6A3D-47B1-B291-0D1403394AB2}"/>
                </a:ext>
              </a:extLst>
            </p:cNvPr>
            <p:cNvSpPr txBox="1"/>
            <p:nvPr/>
          </p:nvSpPr>
          <p:spPr>
            <a:xfrm rot="3769194">
              <a:off x="5845496" y="3551271"/>
              <a:ext cx="1645420" cy="400110"/>
            </a:xfrm>
            <a:prstGeom prst="rect">
              <a:avLst/>
            </a:prstGeom>
            <a:noFill/>
          </p:spPr>
          <p:txBody>
            <a:bodyPr wrap="square" rtlCol="0">
              <a:spAutoFit/>
            </a:bodyPr>
            <a:lstStyle/>
            <a:p>
              <a:pPr algn="l"/>
              <a:r>
                <a:rPr lang="en-CA" sz="2000" dirty="0"/>
                <a:t>Click on </a:t>
              </a:r>
              <a:r>
                <a:rPr lang="en-CA" sz="2000" b="1" dirty="0"/>
                <a:t>OK</a:t>
              </a:r>
              <a:endParaRPr lang="en-GB" sz="2000" b="1" dirty="0"/>
            </a:p>
          </p:txBody>
        </p:sp>
      </p:grpSp>
      <p:grpSp>
        <p:nvGrpSpPr>
          <p:cNvPr id="22" name="Group 21">
            <a:extLst>
              <a:ext uri="{FF2B5EF4-FFF2-40B4-BE49-F238E27FC236}">
                <a16:creationId xmlns:a16="http://schemas.microsoft.com/office/drawing/2014/main" id="{69A51937-E266-4C09-93C7-B71DE069A7B2}"/>
              </a:ext>
            </a:extLst>
          </p:cNvPr>
          <p:cNvGrpSpPr/>
          <p:nvPr/>
        </p:nvGrpSpPr>
        <p:grpSpPr>
          <a:xfrm>
            <a:off x="11193163" y="55602"/>
            <a:ext cx="916228" cy="307777"/>
            <a:chOff x="10487026" y="0"/>
            <a:chExt cx="685799" cy="307777"/>
          </a:xfrm>
        </p:grpSpPr>
        <p:sp>
          <p:nvSpPr>
            <p:cNvPr id="23" name="TextBox 22">
              <a:extLst>
                <a:ext uri="{FF2B5EF4-FFF2-40B4-BE49-F238E27FC236}">
                  <a16:creationId xmlns:a16="http://schemas.microsoft.com/office/drawing/2014/main" id="{3C185B5B-4C88-42B8-A03C-A4413B067EF2}"/>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24" name="TextBox 23">
              <a:extLst>
                <a:ext uri="{FF2B5EF4-FFF2-40B4-BE49-F238E27FC236}">
                  <a16:creationId xmlns:a16="http://schemas.microsoft.com/office/drawing/2014/main" id="{E9A23AD1-EEAD-4445-9288-AD44FCF9E9B8}"/>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8</a:t>
              </a:fld>
              <a:r>
                <a:rPr lang="en-CA" sz="1400" dirty="0"/>
                <a:t> </a:t>
              </a:r>
              <a:endParaRPr lang="en-GB" sz="1400" dirty="0"/>
            </a:p>
          </p:txBody>
        </p:sp>
      </p:grpSp>
    </p:spTree>
    <p:extLst>
      <p:ext uri="{BB962C8B-B14F-4D97-AF65-F5344CB8AC3E}">
        <p14:creationId xmlns:p14="http://schemas.microsoft.com/office/powerpoint/2010/main" val="288314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0-#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500"/>
                                        <p:tgtEl>
                                          <p:spTgt spid="15"/>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up)">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nodeType="clickEffect">
                                  <p:stCondLst>
                                    <p:cond delay="0"/>
                                  </p:stCondLst>
                                  <p:childTnLst>
                                    <p:animEffect transition="out" filter="wipe(down)">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childTnLst>
                          </p:cTn>
                        </p:par>
                        <p:par>
                          <p:cTn id="26" fill="hold">
                            <p:stCondLst>
                              <p:cond delay="500"/>
                            </p:stCondLst>
                            <p:childTnLst>
                              <p:par>
                                <p:cTn id="27" presetID="22" presetClass="exit" presetSubtype="2" fill="hold" nodeType="afterEffect">
                                  <p:stCondLst>
                                    <p:cond delay="0"/>
                                  </p:stCondLst>
                                  <p:childTnLst>
                                    <p:animEffect transition="out" filter="wipe(right)">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childTnLst>
                          </p:cTn>
                        </p:par>
                        <p:par>
                          <p:cTn id="30" fill="hold">
                            <p:stCondLst>
                              <p:cond delay="1000"/>
                            </p:stCondLst>
                            <p:childTnLst>
                              <p:par>
                                <p:cTn id="31" presetID="2" presetClass="exit" presetSubtype="8" fill="hold" grpId="1" nodeType="afterEffect">
                                  <p:stCondLst>
                                    <p:cond delay="0"/>
                                  </p:stCondLst>
                                  <p:childTnLst>
                                    <p:anim calcmode="lin" valueType="num">
                                      <p:cBhvr additive="base">
                                        <p:cTn id="32" dur="500"/>
                                        <p:tgtEl>
                                          <p:spTgt spid="28"/>
                                        </p:tgtEl>
                                        <p:attrNameLst>
                                          <p:attrName>ppt_x</p:attrName>
                                        </p:attrNameLst>
                                      </p:cBhvr>
                                      <p:tavLst>
                                        <p:tav tm="0">
                                          <p:val>
                                            <p:strVal val="ppt_x"/>
                                          </p:val>
                                        </p:tav>
                                        <p:tav tm="100000">
                                          <p:val>
                                            <p:strVal val="0-ppt_w/2"/>
                                          </p:val>
                                        </p:tav>
                                      </p:tavLst>
                                    </p:anim>
                                    <p:anim calcmode="lin" valueType="num">
                                      <p:cBhvr additive="base">
                                        <p:cTn id="33" dur="500"/>
                                        <p:tgtEl>
                                          <p:spTgt spid="28"/>
                                        </p:tgtEl>
                                        <p:attrNameLst>
                                          <p:attrName>ppt_y</p:attrName>
                                        </p:attrNameLst>
                                      </p:cBhvr>
                                      <p:tavLst>
                                        <p:tav tm="0">
                                          <p:val>
                                            <p:strVal val="ppt_y"/>
                                          </p:val>
                                        </p:tav>
                                        <p:tav tm="100000">
                                          <p:val>
                                            <p:strVal val="ppt_y"/>
                                          </p:val>
                                        </p:tav>
                                      </p:tavLst>
                                    </p:anim>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3AD179-1D83-40A5-8DDF-D08281A74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40" y="751936"/>
            <a:ext cx="9209548" cy="6079290"/>
          </a:xfrm>
          <a:prstGeom prst="rect">
            <a:avLst/>
          </a:prstGeom>
        </p:spPr>
      </p:pic>
      <p:sp>
        <p:nvSpPr>
          <p:cNvPr id="3" name="TextBox 2">
            <a:extLst>
              <a:ext uri="{FF2B5EF4-FFF2-40B4-BE49-F238E27FC236}">
                <a16:creationId xmlns:a16="http://schemas.microsoft.com/office/drawing/2014/main" id="{6F98C1EA-AB71-44BB-B8B1-AC6800682EA0}"/>
              </a:ext>
            </a:extLst>
          </p:cNvPr>
          <p:cNvSpPr txBox="1"/>
          <p:nvPr/>
        </p:nvSpPr>
        <p:spPr>
          <a:xfrm>
            <a:off x="5518818" y="164758"/>
            <a:ext cx="4539582"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Now that the create calendar is created …</a:t>
            </a:r>
            <a:endParaRPr lang="en-GB" sz="2000" dirty="0"/>
          </a:p>
        </p:txBody>
      </p:sp>
      <p:sp>
        <p:nvSpPr>
          <p:cNvPr id="4" name="TextBox 3">
            <a:extLst>
              <a:ext uri="{FF2B5EF4-FFF2-40B4-BE49-F238E27FC236}">
                <a16:creationId xmlns:a16="http://schemas.microsoft.com/office/drawing/2014/main" id="{17D80733-4E62-4134-8780-4201CDFE6E0E}"/>
              </a:ext>
            </a:extLst>
          </p:cNvPr>
          <p:cNvSpPr txBox="1"/>
          <p:nvPr/>
        </p:nvSpPr>
        <p:spPr>
          <a:xfrm>
            <a:off x="271850" y="230659"/>
            <a:ext cx="2949146" cy="400110"/>
          </a:xfrm>
          <a:prstGeom prst="rect">
            <a:avLst/>
          </a:prstGeom>
          <a:solidFill>
            <a:srgbClr val="FDF1E9"/>
          </a:solidFill>
          <a:ln>
            <a:noFill/>
          </a:ln>
          <a:effectLst>
            <a:glow rad="101600">
              <a:schemeClr val="accent2">
                <a:satMod val="175000"/>
                <a:alpha val="40000"/>
              </a:schemeClr>
            </a:glow>
            <a:softEdge rad="31750"/>
          </a:effectLst>
        </p:spPr>
        <p:txBody>
          <a:bodyPr wrap="square" rtlCol="0">
            <a:spAutoFit/>
          </a:bodyPr>
          <a:lstStyle>
            <a:defPPr>
              <a:defRPr lang="en-US"/>
            </a:defPPr>
            <a:lvl1pPr algn="ctr">
              <a:defRPr sz="2000"/>
            </a:lvl1pPr>
          </a:lstStyle>
          <a:p>
            <a:r>
              <a:rPr lang="en-CA" dirty="0"/>
              <a:t>The Making of a Calendar</a:t>
            </a:r>
            <a:endParaRPr lang="en-GB" dirty="0"/>
          </a:p>
        </p:txBody>
      </p:sp>
      <p:cxnSp>
        <p:nvCxnSpPr>
          <p:cNvPr id="6" name="Straight Arrow Connector 5">
            <a:extLst>
              <a:ext uri="{FF2B5EF4-FFF2-40B4-BE49-F238E27FC236}">
                <a16:creationId xmlns:a16="http://schemas.microsoft.com/office/drawing/2014/main" id="{C541DA60-9605-4772-A91F-CD4253DD730B}"/>
              </a:ext>
            </a:extLst>
          </p:cNvPr>
          <p:cNvCxnSpPr/>
          <p:nvPr/>
        </p:nvCxnSpPr>
        <p:spPr>
          <a:xfrm flipH="1">
            <a:off x="3896497" y="564868"/>
            <a:ext cx="1622321" cy="41142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E03863D-6917-42AD-868E-B082225B65B0}"/>
              </a:ext>
            </a:extLst>
          </p:cNvPr>
          <p:cNvSpPr/>
          <p:nvPr/>
        </p:nvSpPr>
        <p:spPr>
          <a:xfrm>
            <a:off x="3220996" y="4679092"/>
            <a:ext cx="675501" cy="18706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9177522-D1F7-44D0-AEC1-6741ED0D8C1A}"/>
              </a:ext>
            </a:extLst>
          </p:cNvPr>
          <p:cNvSpPr txBox="1"/>
          <p:nvPr/>
        </p:nvSpPr>
        <p:spPr>
          <a:xfrm>
            <a:off x="172996" y="3180176"/>
            <a:ext cx="2553112" cy="1323439"/>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 permission needs to be assigned to those people you want to have access. </a:t>
            </a:r>
            <a:endParaRPr lang="en-GB" sz="2000" dirty="0"/>
          </a:p>
        </p:txBody>
      </p:sp>
      <p:cxnSp>
        <p:nvCxnSpPr>
          <p:cNvPr id="10" name="Straight Arrow Connector 9">
            <a:extLst>
              <a:ext uri="{FF2B5EF4-FFF2-40B4-BE49-F238E27FC236}">
                <a16:creationId xmlns:a16="http://schemas.microsoft.com/office/drawing/2014/main" id="{DDF6E1D0-DDC4-4186-95E1-63A86FC7754D}"/>
              </a:ext>
            </a:extLst>
          </p:cNvPr>
          <p:cNvCxnSpPr>
            <a:cxnSpLocks/>
            <a:stCxn id="7" idx="1"/>
          </p:cNvCxnSpPr>
          <p:nvPr/>
        </p:nvCxnSpPr>
        <p:spPr>
          <a:xfrm flipH="1" flipV="1">
            <a:off x="2726108" y="4503615"/>
            <a:ext cx="494888" cy="26901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149080C-BC88-4499-BCE7-0B8270723A57}"/>
              </a:ext>
            </a:extLst>
          </p:cNvPr>
          <p:cNvSpPr txBox="1"/>
          <p:nvPr/>
        </p:nvSpPr>
        <p:spPr>
          <a:xfrm>
            <a:off x="259316" y="5806962"/>
            <a:ext cx="2949145"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l"/>
            <a:r>
              <a:rPr lang="en-CA" sz="2000" dirty="0"/>
              <a:t>Right-click on the calendar</a:t>
            </a:r>
            <a:endParaRPr lang="en-GB" sz="2000" dirty="0"/>
          </a:p>
        </p:txBody>
      </p:sp>
      <p:cxnSp>
        <p:nvCxnSpPr>
          <p:cNvPr id="13" name="Straight Arrow Connector 12">
            <a:extLst>
              <a:ext uri="{FF2B5EF4-FFF2-40B4-BE49-F238E27FC236}">
                <a16:creationId xmlns:a16="http://schemas.microsoft.com/office/drawing/2014/main" id="{30861B28-0711-4D94-96D0-BE2BF56B3F15}"/>
              </a:ext>
            </a:extLst>
          </p:cNvPr>
          <p:cNvCxnSpPr/>
          <p:nvPr/>
        </p:nvCxnSpPr>
        <p:spPr>
          <a:xfrm flipV="1">
            <a:off x="2611395" y="4866160"/>
            <a:ext cx="708454" cy="9408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4BEA0545-D9D4-4A1F-BF37-CCAF20C7838A}"/>
              </a:ext>
            </a:extLst>
          </p:cNvPr>
          <p:cNvGrpSpPr/>
          <p:nvPr/>
        </p:nvGrpSpPr>
        <p:grpSpPr>
          <a:xfrm>
            <a:off x="11193163" y="55602"/>
            <a:ext cx="916228" cy="307777"/>
            <a:chOff x="10487026" y="0"/>
            <a:chExt cx="685799" cy="307777"/>
          </a:xfrm>
        </p:grpSpPr>
        <p:sp>
          <p:nvSpPr>
            <p:cNvPr id="15" name="TextBox 14">
              <a:extLst>
                <a:ext uri="{FF2B5EF4-FFF2-40B4-BE49-F238E27FC236}">
                  <a16:creationId xmlns:a16="http://schemas.microsoft.com/office/drawing/2014/main" id="{683A9C82-CF2B-444D-AAAD-A01841392357}"/>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19" name="TextBox 18">
              <a:extLst>
                <a:ext uri="{FF2B5EF4-FFF2-40B4-BE49-F238E27FC236}">
                  <a16:creationId xmlns:a16="http://schemas.microsoft.com/office/drawing/2014/main" id="{F5048DB5-E1DF-41E2-92E9-D5352335BCAA}"/>
                </a:ext>
              </a:extLst>
            </p:cNvPr>
            <p:cNvSpPr txBox="1"/>
            <p:nvPr/>
          </p:nvSpPr>
          <p:spPr>
            <a:xfrm>
              <a:off x="10757049" y="0"/>
              <a:ext cx="415776" cy="307777"/>
            </a:xfrm>
            <a:prstGeom prst="rect">
              <a:avLst/>
            </a:prstGeom>
            <a:noFill/>
          </p:spPr>
          <p:txBody>
            <a:bodyPr wrap="square" rtlCol="0">
              <a:spAutoFit/>
            </a:bodyPr>
            <a:lstStyle/>
            <a:p>
              <a:pPr algn="ctr"/>
              <a:fld id="{599CA30C-359B-48FE-9C30-8978E03E59BB}" type="slidenum">
                <a:rPr lang="en-CA" sz="1400" smtClean="0"/>
                <a:t>9</a:t>
              </a:fld>
              <a:r>
                <a:rPr lang="en-CA" sz="1400" dirty="0"/>
                <a:t> </a:t>
              </a:r>
              <a:endParaRPr lang="en-GB" sz="1400" dirty="0"/>
            </a:p>
          </p:txBody>
        </p:sp>
      </p:grpSp>
    </p:spTree>
    <p:extLst>
      <p:ext uri="{BB962C8B-B14F-4D97-AF65-F5344CB8AC3E}">
        <p14:creationId xmlns:p14="http://schemas.microsoft.com/office/powerpoint/2010/main" val="125078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par>
                          <p:cTn id="17" fill="hold">
                            <p:stCondLst>
                              <p:cond delay="1500"/>
                            </p:stCondLst>
                            <p:childTnLst>
                              <p:par>
                                <p:cTn id="18" presetID="22" presetClass="entr" presetSubtype="2"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2000"/>
                            </p:stCondLst>
                            <p:childTnLst>
                              <p:par>
                                <p:cTn id="22" presetID="22" presetClass="entr" presetSubtype="2"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righ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8" fill="hold" grpId="1" nodeType="clickEffect">
                                  <p:stCondLst>
                                    <p:cond delay="0"/>
                                  </p:stCondLst>
                                  <p:childTnLst>
                                    <p:animEffect transition="out" filter="wipe(left)">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par>
                          <p:cTn id="30" fill="hold">
                            <p:stCondLst>
                              <p:cond delay="500"/>
                            </p:stCondLst>
                            <p:childTnLst>
                              <p:par>
                                <p:cTn id="31" presetID="22" presetClass="exit" presetSubtype="8" fill="hold" nodeType="afterEffect">
                                  <p:stCondLst>
                                    <p:cond delay="0"/>
                                  </p:stCondLst>
                                  <p:childTnLst>
                                    <p:animEffect transition="out" filter="wipe(left)">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childTnLst>
                          </p:cTn>
                        </p:par>
                        <p:par>
                          <p:cTn id="34" fill="hold">
                            <p:stCondLst>
                              <p:cond delay="1000"/>
                            </p:stCondLst>
                            <p:childTnLst>
                              <p:par>
                                <p:cTn id="35" presetID="22" presetClass="exit" presetSubtype="4" fill="hold" nodeType="afterEffect">
                                  <p:stCondLst>
                                    <p:cond delay="0"/>
                                  </p:stCondLst>
                                  <p:childTnLst>
                                    <p:animEffect transition="out" filter="wipe(down)">
                                      <p:cBhvr>
                                        <p:cTn id="36" dur="500"/>
                                        <p:tgtEl>
                                          <p:spTgt spid="6"/>
                                        </p:tgtEl>
                                      </p:cBhvr>
                                    </p:animEffect>
                                    <p:set>
                                      <p:cBhvr>
                                        <p:cTn id="37" dur="1" fill="hold">
                                          <p:stCondLst>
                                            <p:cond delay="499"/>
                                          </p:stCondLst>
                                        </p:cTn>
                                        <p:tgtEl>
                                          <p:spTgt spid="6"/>
                                        </p:tgtEl>
                                        <p:attrNameLst>
                                          <p:attrName>style.visibility</p:attrName>
                                        </p:attrNameLst>
                                      </p:cBhvr>
                                      <p:to>
                                        <p:strVal val="hidden"/>
                                      </p:to>
                                    </p:set>
                                  </p:childTnLst>
                                </p:cTn>
                              </p:par>
                            </p:childTnLst>
                          </p:cTn>
                        </p:par>
                        <p:par>
                          <p:cTn id="38" fill="hold">
                            <p:stCondLst>
                              <p:cond delay="1500"/>
                            </p:stCondLst>
                            <p:childTnLst>
                              <p:par>
                                <p:cTn id="39" presetID="2" presetClass="entr" presetSubtype="12"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0-#ppt_w/2"/>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par>
                          <p:cTn id="43" fill="hold">
                            <p:stCondLst>
                              <p:cond delay="2000"/>
                            </p:stCondLst>
                            <p:childTnLst>
                              <p:par>
                                <p:cTn id="44" presetID="22" presetClass="entr" presetSubtype="4" fill="hold"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500"/>
                                        <p:tgtEl>
                                          <p:spTgt spid="13"/>
                                        </p:tgtEl>
                                      </p:cBhvr>
                                    </p:animEffect>
                                  </p:childTnLst>
                                </p:cTn>
                              </p:par>
                            </p:childTnLst>
                          </p:cTn>
                        </p:par>
                        <p:par>
                          <p:cTn id="47" fill="hold">
                            <p:stCondLst>
                              <p:cond delay="2500"/>
                            </p:stCondLst>
                            <p:childTnLst>
                              <p:par>
                                <p:cTn id="48" presetID="26" presetClass="emph" presetSubtype="0" fill="hold" grpId="1" nodeType="afterEffect">
                                  <p:stCondLst>
                                    <p:cond delay="0"/>
                                  </p:stCondLst>
                                  <p:childTnLst>
                                    <p:animEffect transition="out" filter="fade">
                                      <p:cBhvr>
                                        <p:cTn id="49" dur="500" tmFilter="0, 0; .2, .5; .8, .5; 1, 0"/>
                                        <p:tgtEl>
                                          <p:spTgt spid="7"/>
                                        </p:tgtEl>
                                      </p:cBhvr>
                                    </p:animEffect>
                                    <p:animScale>
                                      <p:cBhvr>
                                        <p:cTn id="50" dur="250" autoRev="1" fill="hold"/>
                                        <p:tgtEl>
                                          <p:spTgt spid="7"/>
                                        </p:tgtEl>
                                      </p:cBhvr>
                                      <p:by x="105000" y="105000"/>
                                    </p:animScale>
                                  </p:childTnLst>
                                </p:cTn>
                              </p:par>
                            </p:childTnLst>
                          </p:cTn>
                        </p:par>
                        <p:par>
                          <p:cTn id="51" fill="hold">
                            <p:stCondLst>
                              <p:cond delay="3000"/>
                            </p:stCondLst>
                            <p:childTnLst>
                              <p:par>
                                <p:cTn id="52" presetID="26" presetClass="emph" presetSubtype="0" fill="hold" grpId="2" nodeType="afterEffect">
                                  <p:stCondLst>
                                    <p:cond delay="0"/>
                                  </p:stCondLst>
                                  <p:childTnLst>
                                    <p:animEffect transition="out" filter="fade">
                                      <p:cBhvr>
                                        <p:cTn id="53" dur="500" tmFilter="0, 0; .2, .5; .8, .5; 1, 0"/>
                                        <p:tgtEl>
                                          <p:spTgt spid="7"/>
                                        </p:tgtEl>
                                      </p:cBhvr>
                                    </p:animEffect>
                                    <p:animScale>
                                      <p:cBhvr>
                                        <p:cTn id="54" dur="250" autoRev="1" fill="hold"/>
                                        <p:tgtEl>
                                          <p:spTgt spid="7"/>
                                        </p:tgtEl>
                                      </p:cBhvr>
                                      <p:by x="105000" y="105000"/>
                                    </p:animScale>
                                  </p:childTnLst>
                                </p:cTn>
                              </p:par>
                            </p:childTnLst>
                          </p:cTn>
                        </p:par>
                      </p:childTnLst>
                    </p:cTn>
                  </p:par>
                  <p:par>
                    <p:cTn id="55" fill="hold">
                      <p:stCondLst>
                        <p:cond delay="indefinite"/>
                      </p:stCondLst>
                      <p:childTnLst>
                        <p:par>
                          <p:cTn id="56" fill="hold">
                            <p:stCondLst>
                              <p:cond delay="0"/>
                            </p:stCondLst>
                            <p:childTnLst>
                              <p:par>
                                <p:cTn id="57" presetID="53" presetClass="exit" presetSubtype="32" fill="hold" grpId="3" nodeType="clickEffect">
                                  <p:stCondLst>
                                    <p:cond delay="0"/>
                                  </p:stCondLst>
                                  <p:childTnLst>
                                    <p:anim calcmode="lin" valueType="num">
                                      <p:cBhvr>
                                        <p:cTn id="58" dur="500"/>
                                        <p:tgtEl>
                                          <p:spTgt spid="7"/>
                                        </p:tgtEl>
                                        <p:attrNameLst>
                                          <p:attrName>ppt_w</p:attrName>
                                        </p:attrNameLst>
                                      </p:cBhvr>
                                      <p:tavLst>
                                        <p:tav tm="0">
                                          <p:val>
                                            <p:strVal val="ppt_w"/>
                                          </p:val>
                                        </p:tav>
                                        <p:tav tm="100000">
                                          <p:val>
                                            <p:fltVal val="0"/>
                                          </p:val>
                                        </p:tav>
                                      </p:tavLst>
                                    </p:anim>
                                    <p:anim calcmode="lin" valueType="num">
                                      <p:cBhvr>
                                        <p:cTn id="59" dur="500"/>
                                        <p:tgtEl>
                                          <p:spTgt spid="7"/>
                                        </p:tgtEl>
                                        <p:attrNameLst>
                                          <p:attrName>ppt_h</p:attrName>
                                        </p:attrNameLst>
                                      </p:cBhvr>
                                      <p:tavLst>
                                        <p:tav tm="0">
                                          <p:val>
                                            <p:strVal val="ppt_h"/>
                                          </p:val>
                                        </p:tav>
                                        <p:tav tm="100000">
                                          <p:val>
                                            <p:fltVal val="0"/>
                                          </p:val>
                                        </p:tav>
                                      </p:tavLst>
                                    </p:anim>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childTnLst>
                          </p:cTn>
                        </p:par>
                        <p:par>
                          <p:cTn id="62" fill="hold">
                            <p:stCondLst>
                              <p:cond delay="500"/>
                            </p:stCondLst>
                            <p:childTnLst>
                              <p:par>
                                <p:cTn id="63" presetID="22" presetClass="exit" presetSubtype="1" fill="hold" nodeType="afterEffect">
                                  <p:stCondLst>
                                    <p:cond delay="0"/>
                                  </p:stCondLst>
                                  <p:childTnLst>
                                    <p:animEffect transition="out" filter="wipe(up)">
                                      <p:cBhvr>
                                        <p:cTn id="64" dur="500"/>
                                        <p:tgtEl>
                                          <p:spTgt spid="13"/>
                                        </p:tgtEl>
                                      </p:cBhvr>
                                    </p:animEffect>
                                    <p:set>
                                      <p:cBhvr>
                                        <p:cTn id="65" dur="1" fill="hold">
                                          <p:stCondLst>
                                            <p:cond delay="499"/>
                                          </p:stCondLst>
                                        </p:cTn>
                                        <p:tgtEl>
                                          <p:spTgt spid="13"/>
                                        </p:tgtEl>
                                        <p:attrNameLst>
                                          <p:attrName>style.visibility</p:attrName>
                                        </p:attrNameLst>
                                      </p:cBhvr>
                                      <p:to>
                                        <p:strVal val="hidden"/>
                                      </p:to>
                                    </p:set>
                                  </p:childTnLst>
                                </p:cTn>
                              </p:par>
                            </p:childTnLst>
                          </p:cTn>
                        </p:par>
                        <p:par>
                          <p:cTn id="66" fill="hold">
                            <p:stCondLst>
                              <p:cond delay="1000"/>
                            </p:stCondLst>
                            <p:childTnLst>
                              <p:par>
                                <p:cTn id="67" presetID="2" presetClass="exit" presetSubtype="8" fill="hold" grpId="1" nodeType="afterEffect">
                                  <p:stCondLst>
                                    <p:cond delay="0"/>
                                  </p:stCondLst>
                                  <p:childTnLst>
                                    <p:anim calcmode="lin" valueType="num">
                                      <p:cBhvr additive="base">
                                        <p:cTn id="68" dur="500"/>
                                        <p:tgtEl>
                                          <p:spTgt spid="11"/>
                                        </p:tgtEl>
                                        <p:attrNameLst>
                                          <p:attrName>ppt_x</p:attrName>
                                        </p:attrNameLst>
                                      </p:cBhvr>
                                      <p:tavLst>
                                        <p:tav tm="0">
                                          <p:val>
                                            <p:strVal val="ppt_x"/>
                                          </p:val>
                                        </p:tav>
                                        <p:tav tm="100000">
                                          <p:val>
                                            <p:strVal val="0-ppt_w/2"/>
                                          </p:val>
                                        </p:tav>
                                      </p:tavLst>
                                    </p:anim>
                                    <p:anim calcmode="lin" valueType="num">
                                      <p:cBhvr additive="base">
                                        <p:cTn id="69" dur="500"/>
                                        <p:tgtEl>
                                          <p:spTgt spid="11"/>
                                        </p:tgtEl>
                                        <p:attrNameLst>
                                          <p:attrName>ppt_y</p:attrName>
                                        </p:attrNameLst>
                                      </p:cBhvr>
                                      <p:tavLst>
                                        <p:tav tm="0">
                                          <p:val>
                                            <p:strVal val="ppt_y"/>
                                          </p:val>
                                        </p:tav>
                                        <p:tav tm="100000">
                                          <p:val>
                                            <p:strVal val="ppt_y"/>
                                          </p:val>
                                        </p:tav>
                                      </p:tavLst>
                                    </p:anim>
                                    <p:set>
                                      <p:cBhvr>
                                        <p:cTn id="70"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7" grpId="1" animBg="1"/>
      <p:bldP spid="7" grpId="2" animBg="1"/>
      <p:bldP spid="7" grpId="3" animBg="1"/>
      <p:bldP spid="8" grpId="0" animBg="1"/>
      <p:bldP spid="8" grpId="1" animBg="1"/>
      <p:bldP spid="11" grpId="0" animBg="1"/>
      <p:bldP spid="11"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55BB84-0A36-4C0E-9F91-8E93B90B55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97774A-CB7D-44A4-8DF1-F03033E2735C}">
  <ds:schemaRefs>
    <ds:schemaRef ds:uri="428c9905-0105-41d2-b6b1-7940a0b0482d"/>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purl.org/dc/elements/1.1/"/>
    <ds:schemaRef ds:uri="http://purl.org/dc/dcmitype/"/>
    <ds:schemaRef ds:uri="http://schemas.microsoft.com/office/infopath/2007/PartnerControls"/>
    <ds:schemaRef ds:uri="3d6fc04e-7a8e-4eb5-b21f-815b2cabcec1"/>
    <ds:schemaRef ds:uri="http://purl.org/dc/terms/"/>
  </ds:schemaRefs>
</ds:datastoreItem>
</file>

<file path=customXml/itemProps3.xml><?xml version="1.0" encoding="utf-8"?>
<ds:datastoreItem xmlns:ds="http://schemas.openxmlformats.org/officeDocument/2006/customXml" ds:itemID="{802C4879-0BF8-4D93-8939-A28F22CD37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59092</TotalTime>
  <Words>1881</Words>
  <Application>Microsoft Office PowerPoint</Application>
  <PresentationFormat>Widescreen</PresentationFormat>
  <Paragraphs>256</Paragraphs>
  <Slides>37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Calibri Light</vt:lpstr>
      <vt:lpstr>MV Boli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853</cp:revision>
  <dcterms:created xsi:type="dcterms:W3CDTF">2017-09-29T13:57:00Z</dcterms:created>
  <dcterms:modified xsi:type="dcterms:W3CDTF">2025-01-27T14:55:02Z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28300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