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m4a" ContentType="audio/mp4"/>
  <Default Extension="wmf" ContentType="image/x-wmf"/>
  <Default Extension="rels" ContentType="application/vnd.openxmlformats-package.relationships+xml"/>
  <Default Extension="xml" ContentType="application/xml"/>
  <Default Extension="vml" ContentType="application/vnd.openxmlformats-officedocument.vmlDrawing"/>
  <Default Extension="jpg" ContentType="image/jpeg"/>
  <Override PartName="/ppt/presentation.xml" ContentType="application/vnd.openxmlformats-officedocument.presentationml.presentation.main+xml"/>
  <Override PartName="/ppt/slides/slide25.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1.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32.xml" ContentType="application/vnd.openxmlformats-officedocument.presentationml.slide+xml"/>
  <Override PartName="/ppt/slides/slide31.xml" ContentType="application/vnd.openxmlformats-officedocument.presentationml.slide+xml"/>
  <Override PartName="/ppt/slides/slide30.xml" ContentType="application/vnd.openxmlformats-officedocument.presentationml.slide+xml"/>
  <Override PartName="/ppt/slides/slide29.xml" ContentType="application/vnd.openxmlformats-officedocument.presentationml.slide+xml"/>
  <Override PartName="/ppt/slides/slide28.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18.xml" ContentType="application/vnd.openxmlformats-officedocument.presentationml.slide+xml"/>
  <Override PartName="/ppt/slides/slide17.xml" ContentType="application/vnd.openxmlformats-officedocument.presentationml.slide+xml"/>
  <Override PartName="/ppt/slides/slide16.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54.xml" ContentType="application/vnd.openxmlformats-officedocument.presentationml.slide+xml"/>
  <Override PartName="/ppt/slides/slide53.xml" ContentType="application/vnd.openxmlformats-officedocument.presentationml.slide+xml"/>
  <Override PartName="/ppt/slides/slide52.xml" ContentType="application/vnd.openxmlformats-officedocument.presentationml.slide+xml"/>
  <Override PartName="/ppt/slides/slide51.xml" ContentType="application/vnd.openxmlformats-officedocument.presentationml.slide+xml"/>
  <Override PartName="/ppt/slides/slide2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61.xml" ContentType="application/vnd.openxmlformats-officedocument.presentationml.slide+xml"/>
  <Override PartName="/ppt/slides/slide60.xml" ContentType="application/vnd.openxmlformats-officedocument.presentationml.slide+xml"/>
  <Override PartName="/ppt/slides/slide59.xml" ContentType="application/vnd.openxmlformats-officedocument.presentationml.slide+xml"/>
  <Override PartName="/ppt/slides/slide5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47.xml" ContentType="application/vnd.openxmlformats-officedocument.presentationml.slide+xml"/>
  <Override PartName="/ppt/slides/slide39.xml" ContentType="application/vnd.openxmlformats-officedocument.presentationml.slide+xml"/>
  <Override PartName="/ppt/slides/slide38.xml" ContentType="application/vnd.openxmlformats-officedocument.presentationml.slide+xml"/>
  <Override PartName="/ppt/slides/slide37.xml" ContentType="application/vnd.openxmlformats-officedocument.presentationml.slide+xml"/>
  <Override PartName="/ppt/slides/slide36.xml" ContentType="application/vnd.openxmlformats-officedocument.presentationml.slide+xml"/>
  <Override PartName="/ppt/slides/slide48.xml" ContentType="application/vnd.openxmlformats-officedocument.presentationml.slide+xml"/>
  <Override PartName="/ppt/slides/slide40.xml" ContentType="application/vnd.openxmlformats-officedocument.presentationml.slide+xml"/>
  <Override PartName="/ppt/slides/slide42.xml" ContentType="application/vnd.openxmlformats-officedocument.presentationml.slide+xml"/>
  <Override PartName="/ppt/slides/slide41.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Slides/notesSlide3.xml" ContentType="application/vnd.openxmlformats-officedocument.presentationml.notesSlide+xml"/>
  <Override PartName="/ppt/slideMasters/slideMaster1.xml" ContentType="application/vnd.openxmlformats-officedocument.presentationml.slideMaster+xml"/>
  <Override PartName="/ppt/slideLayouts/slideLayout10.xml" ContentType="application/vnd.openxmlformats-officedocument.presentationml.slideLayout+xml"/>
  <Override PartName="/ppt/slideLayouts/slideLayout7.xml" ContentType="application/vnd.openxmlformats-officedocument.presentationml.slideLayout+xml"/>
  <Override PartName="/ppt/slideLayouts/slideLayout6.xml" ContentType="application/vnd.openxmlformats-officedocument.presentationml.slideLayout+xml"/>
  <Override PartName="/ppt/slideLayouts/slideLayout3.xml" ContentType="application/vnd.openxmlformats-officedocument.presentationml.slideLayout+xml"/>
  <Override PartName="/ppt/slideLayouts/slideLayout5.xml" ContentType="application/vnd.openxmlformats-officedocument.presentationml.slideLayout+xml"/>
  <Override PartName="/ppt/slideLayouts/slideLayout4.xml" ContentType="application/vnd.openxmlformats-officedocument.presentationml.slideLayout+xml"/>
  <Override PartName="/ppt/notesSlides/notesSlide2.xml" ContentType="application/vnd.openxmlformats-officedocument.presentationml.notesSlide+xml"/>
  <Override PartName="/ppt/slideLayouts/slideLayout8.xml" ContentType="application/vnd.openxmlformats-officedocument.presentationml.slideLayout+xml"/>
  <Override PartName="/ppt/slideLayouts/slideLayout1.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2.xml" ContentType="application/vnd.openxmlformats-officedocument.presentationml.slideLayout+xml"/>
  <Override PartName="/ppt/notesSlides/notesSlide1.xml" ContentType="application/vnd.openxmlformats-officedocument.presentationml.notesSlide+xml"/>
  <Override PartName="/ppt/slideLayouts/slideLayout9.xml" ContentType="application/vnd.openxmlformats-officedocument.presentationml.slideLayout+xml"/>
  <Override PartName="/ppt/notesMasters/notesMaster1.xml" ContentType="application/vnd.openxmlformats-officedocument.presentationml.notesMaster+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Override PartName="/ppt/tableStyles.xml" ContentType="application/vnd.openxmlformats-officedocument.presentationml.tableStyles+xml"/>
  <Override PartName="/ppt/presProps.xml" ContentType="application/vnd.openxmlformats-officedocument.presentationml.presProps+xml"/>
  <Override PartName="/docProps/app.xml" ContentType="application/vnd.openxmlformats-officedocument.extended-properties+xml"/>
  <Override PartName="/docProps/core.xml" ContentType="application/vnd.openxmlformats-package.core-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3"/>
  </p:notesMasterIdLst>
  <p:sldIdLst>
    <p:sldId id="257" r:id="rId2"/>
    <p:sldId id="258" r:id="rId3"/>
    <p:sldId id="351" r:id="rId4"/>
    <p:sldId id="267" r:id="rId5"/>
    <p:sldId id="256" r:id="rId6"/>
    <p:sldId id="352" r:id="rId7"/>
    <p:sldId id="353" r:id="rId8"/>
    <p:sldId id="266" r:id="rId9"/>
    <p:sldId id="354" r:id="rId10"/>
    <p:sldId id="355" r:id="rId11"/>
    <p:sldId id="263" r:id="rId12"/>
    <p:sldId id="356" r:id="rId13"/>
    <p:sldId id="265" r:id="rId14"/>
    <p:sldId id="259" r:id="rId15"/>
    <p:sldId id="323" r:id="rId16"/>
    <p:sldId id="268" r:id="rId17"/>
    <p:sldId id="303" r:id="rId18"/>
    <p:sldId id="304" r:id="rId19"/>
    <p:sldId id="305" r:id="rId20"/>
    <p:sldId id="306" r:id="rId21"/>
    <p:sldId id="337" r:id="rId22"/>
    <p:sldId id="326" r:id="rId23"/>
    <p:sldId id="338" r:id="rId24"/>
    <p:sldId id="315" r:id="rId25"/>
    <p:sldId id="339" r:id="rId26"/>
    <p:sldId id="317" r:id="rId27"/>
    <p:sldId id="313" r:id="rId28"/>
    <p:sldId id="314" r:id="rId29"/>
    <p:sldId id="319" r:id="rId30"/>
    <p:sldId id="264" r:id="rId31"/>
    <p:sldId id="308" r:id="rId32"/>
    <p:sldId id="309" r:id="rId33"/>
    <p:sldId id="310" r:id="rId34"/>
    <p:sldId id="320" r:id="rId35"/>
    <p:sldId id="321" r:id="rId36"/>
    <p:sldId id="325" r:id="rId37"/>
    <p:sldId id="324" r:id="rId38"/>
    <p:sldId id="340" r:id="rId39"/>
    <p:sldId id="322" r:id="rId40"/>
    <p:sldId id="311" r:id="rId41"/>
    <p:sldId id="312" r:id="rId42"/>
    <p:sldId id="333" r:id="rId43"/>
    <p:sldId id="334" r:id="rId44"/>
    <p:sldId id="335" r:id="rId45"/>
    <p:sldId id="281" r:id="rId46"/>
    <p:sldId id="282" r:id="rId47"/>
    <p:sldId id="283" r:id="rId48"/>
    <p:sldId id="284" r:id="rId49"/>
    <p:sldId id="336" r:id="rId50"/>
    <p:sldId id="280" r:id="rId51"/>
    <p:sldId id="343" r:id="rId52"/>
    <p:sldId id="344" r:id="rId53"/>
    <p:sldId id="345" r:id="rId54"/>
    <p:sldId id="346" r:id="rId55"/>
    <p:sldId id="347" r:id="rId56"/>
    <p:sldId id="341" r:id="rId57"/>
    <p:sldId id="348" r:id="rId58"/>
    <p:sldId id="349" r:id="rId59"/>
    <p:sldId id="350" r:id="rId60"/>
    <p:sldId id="260" r:id="rId61"/>
    <p:sldId id="261" r:id="rId6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loop="1"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0E0E0"/>
    <a:srgbClr val="F9A119"/>
    <a:srgbClr val="9A0000"/>
    <a:srgbClr val="ED7D31"/>
    <a:srgbClr val="F1AC23"/>
    <a:srgbClr val="DAA600"/>
    <a:srgbClr val="DBA12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0013" autoAdjust="0"/>
    <p:restoredTop sz="94660"/>
  </p:normalViewPr>
  <p:slideViewPr>
    <p:cSldViewPr snapToGrid="0">
      <p:cViewPr varScale="1">
        <p:scale>
          <a:sx n="112" d="100"/>
          <a:sy n="112" d="100"/>
        </p:scale>
        <p:origin x="750"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notesMaster" Target="notesMasters/notesMaster1.xml"/><Relationship Id="rId68" Type="http://schemas.openxmlformats.org/officeDocument/2006/relationships/customXml" Target="../customXml/item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theme" Target="theme/theme1.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presProps" Target="presProps.xml"/><Relationship Id="rId69" Type="http://schemas.openxmlformats.org/officeDocument/2006/relationships/customXml" Target="../customXml/item2.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customXml" Target="../customXml/item3.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s>
</file>

<file path=ppt/drawings/_rels/vmlDrawing1.vml.rels><?xml version="1.0" encoding="UTF-8" standalone="yes"?>
<Relationships xmlns="http://schemas.openxmlformats.org/package/2006/relationships"><Relationship Id="rId3" Type="http://schemas.openxmlformats.org/officeDocument/2006/relationships/image" Target="../media/image22.wmf"/><Relationship Id="rId2" Type="http://schemas.openxmlformats.org/officeDocument/2006/relationships/image" Target="../media/image21.wmf"/><Relationship Id="rId1" Type="http://schemas.openxmlformats.org/officeDocument/2006/relationships/image" Target="../media/image20.wmf"/><Relationship Id="rId4" Type="http://schemas.openxmlformats.org/officeDocument/2006/relationships/image" Target="../media/image23.wmf"/></Relationships>
</file>

<file path=ppt/drawings/_rels/vmlDrawing10.vml.rels><?xml version="1.0" encoding="UTF-8" standalone="yes"?>
<Relationships xmlns="http://schemas.openxmlformats.org/package/2006/relationships"><Relationship Id="rId3" Type="http://schemas.openxmlformats.org/officeDocument/2006/relationships/image" Target="../media/image22.wmf"/><Relationship Id="rId2" Type="http://schemas.openxmlformats.org/officeDocument/2006/relationships/image" Target="../media/image21.wmf"/><Relationship Id="rId1" Type="http://schemas.openxmlformats.org/officeDocument/2006/relationships/image" Target="../media/image20.wmf"/><Relationship Id="rId4" Type="http://schemas.openxmlformats.org/officeDocument/2006/relationships/image" Target="../media/image23.wmf"/></Relationships>
</file>

<file path=ppt/drawings/_rels/vmlDrawing2.vml.rels><?xml version="1.0" encoding="UTF-8" standalone="yes"?>
<Relationships xmlns="http://schemas.openxmlformats.org/package/2006/relationships"><Relationship Id="rId3" Type="http://schemas.openxmlformats.org/officeDocument/2006/relationships/image" Target="../media/image34.wmf"/><Relationship Id="rId2" Type="http://schemas.openxmlformats.org/officeDocument/2006/relationships/image" Target="../media/image33.wmf"/><Relationship Id="rId1" Type="http://schemas.openxmlformats.org/officeDocument/2006/relationships/image" Target="../media/image32.wmf"/><Relationship Id="rId6" Type="http://schemas.openxmlformats.org/officeDocument/2006/relationships/image" Target="../media/image37.wmf"/><Relationship Id="rId5" Type="http://schemas.openxmlformats.org/officeDocument/2006/relationships/image" Target="../media/image36.wmf"/><Relationship Id="rId4" Type="http://schemas.openxmlformats.org/officeDocument/2006/relationships/image" Target="../media/image35.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39.wmf"/></Relationships>
</file>

<file path=ppt/drawings/_rels/vmlDrawing4.vml.rels><?xml version="1.0" encoding="UTF-8" standalone="yes"?>
<Relationships xmlns="http://schemas.openxmlformats.org/package/2006/relationships"><Relationship Id="rId3" Type="http://schemas.openxmlformats.org/officeDocument/2006/relationships/image" Target="../media/image59.wmf"/><Relationship Id="rId2" Type="http://schemas.openxmlformats.org/officeDocument/2006/relationships/image" Target="../media/image58.wmf"/><Relationship Id="rId1" Type="http://schemas.openxmlformats.org/officeDocument/2006/relationships/image" Target="../media/image57.wmf"/></Relationships>
</file>

<file path=ppt/drawings/_rels/vmlDrawing5.vml.rels><?xml version="1.0" encoding="UTF-8" standalone="yes"?>
<Relationships xmlns="http://schemas.openxmlformats.org/package/2006/relationships"><Relationship Id="rId2" Type="http://schemas.openxmlformats.org/officeDocument/2006/relationships/image" Target="../media/image61.wmf"/><Relationship Id="rId1" Type="http://schemas.openxmlformats.org/officeDocument/2006/relationships/image" Target="../media/image60.wmf"/></Relationships>
</file>

<file path=ppt/drawings/_rels/vmlDrawing6.vml.rels><?xml version="1.0" encoding="UTF-8" standalone="yes"?>
<Relationships xmlns="http://schemas.openxmlformats.org/package/2006/relationships"><Relationship Id="rId2" Type="http://schemas.openxmlformats.org/officeDocument/2006/relationships/image" Target="../media/image64.wmf"/><Relationship Id="rId1" Type="http://schemas.openxmlformats.org/officeDocument/2006/relationships/image" Target="../media/image61.wmf"/></Relationships>
</file>

<file path=ppt/drawings/_rels/vmlDrawing7.vml.rels><?xml version="1.0" encoding="UTF-8" standalone="yes"?>
<Relationships xmlns="http://schemas.openxmlformats.org/package/2006/relationships"><Relationship Id="rId2" Type="http://schemas.openxmlformats.org/officeDocument/2006/relationships/image" Target="../media/image68.wmf"/><Relationship Id="rId1" Type="http://schemas.openxmlformats.org/officeDocument/2006/relationships/image" Target="../media/image67.wmf"/></Relationships>
</file>

<file path=ppt/drawings/_rels/vmlDrawing8.vml.rels><?xml version="1.0" encoding="UTF-8" standalone="yes"?>
<Relationships xmlns="http://schemas.openxmlformats.org/package/2006/relationships"><Relationship Id="rId2" Type="http://schemas.openxmlformats.org/officeDocument/2006/relationships/image" Target="../media/image68.wmf"/><Relationship Id="rId1" Type="http://schemas.openxmlformats.org/officeDocument/2006/relationships/image" Target="../media/image67.wmf"/></Relationships>
</file>

<file path=ppt/drawings/_rels/vmlDrawing9.vml.rels><?xml version="1.0" encoding="UTF-8" standalone="yes"?>
<Relationships xmlns="http://schemas.openxmlformats.org/package/2006/relationships"><Relationship Id="rId1" Type="http://schemas.openxmlformats.org/officeDocument/2006/relationships/image" Target="../media/image73.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CA"/>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670563F-02DC-4124-A5F1-A9C636BD1AFF}" type="datetimeFigureOut">
              <a:rPr lang="en-CA" smtClean="0"/>
              <a:t>2020-08-05</a:t>
            </a:fld>
            <a:endParaRPr lang="en-CA"/>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CA"/>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CA"/>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B8BEBD6-E9C6-4D02-8BBB-C6BBFADC817C}" type="slidenum">
              <a:rPr lang="en-CA" smtClean="0"/>
              <a:t>‹#›</a:t>
            </a:fld>
            <a:endParaRPr lang="en-CA"/>
          </a:p>
        </p:txBody>
      </p:sp>
    </p:spTree>
    <p:extLst>
      <p:ext uri="{BB962C8B-B14F-4D97-AF65-F5344CB8AC3E}">
        <p14:creationId xmlns:p14="http://schemas.microsoft.com/office/powerpoint/2010/main" val="192170111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fld id="{BA1ECE51-70B9-4161-B6D7-D6B42E5E8944}" type="slidenum">
              <a:rPr lang="en-CA" altLang="en-US" smtClean="0"/>
              <a:pPr/>
              <a:t>1</a:t>
            </a:fld>
            <a:endParaRPr lang="en-CA" altLang="en-US"/>
          </a:p>
        </p:txBody>
      </p:sp>
    </p:spTree>
    <p:extLst>
      <p:ext uri="{BB962C8B-B14F-4D97-AF65-F5344CB8AC3E}">
        <p14:creationId xmlns:p14="http://schemas.microsoft.com/office/powerpoint/2010/main" val="310551655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Tx/>
              <a:buNone/>
            </a:pPr>
            <a:endParaRPr lang="en-CA" dirty="0"/>
          </a:p>
        </p:txBody>
      </p:sp>
      <p:sp>
        <p:nvSpPr>
          <p:cNvPr id="4" name="Slide Number Placeholder 3"/>
          <p:cNvSpPr>
            <a:spLocks noGrp="1"/>
          </p:cNvSpPr>
          <p:nvPr>
            <p:ph type="sldNum" sz="quarter" idx="10"/>
          </p:nvPr>
        </p:nvSpPr>
        <p:spPr/>
        <p:txBody>
          <a:bodyPr/>
          <a:lstStyle/>
          <a:p>
            <a:fld id="{BA1ECE51-70B9-4161-B6D7-D6B42E5E8944}" type="slidenum">
              <a:rPr lang="en-CA" altLang="en-US" smtClean="0"/>
              <a:pPr/>
              <a:t>2</a:t>
            </a:fld>
            <a:endParaRPr lang="en-CA" altLang="en-US"/>
          </a:p>
        </p:txBody>
      </p:sp>
    </p:spTree>
    <p:extLst>
      <p:ext uri="{BB962C8B-B14F-4D97-AF65-F5344CB8AC3E}">
        <p14:creationId xmlns:p14="http://schemas.microsoft.com/office/powerpoint/2010/main" val="76124534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Please</a:t>
            </a:r>
            <a:r>
              <a:rPr lang="en-CA" baseline="0" dirty="0"/>
              <a:t> do not hesitate to ask any question regarding </a:t>
            </a:r>
            <a:r>
              <a:rPr lang="en-CA" baseline="0"/>
              <a:t>this session, </a:t>
            </a:r>
            <a:r>
              <a:rPr lang="en-CA" baseline="0" dirty="0"/>
              <a:t>and I will make sure to answer your question as soon as possible.</a:t>
            </a:r>
            <a:endParaRPr lang="en-CA" dirty="0"/>
          </a:p>
        </p:txBody>
      </p:sp>
      <p:sp>
        <p:nvSpPr>
          <p:cNvPr id="4" name="Slide Number Placeholder 3"/>
          <p:cNvSpPr>
            <a:spLocks noGrp="1"/>
          </p:cNvSpPr>
          <p:nvPr>
            <p:ph type="sldNum" sz="quarter" idx="10"/>
          </p:nvPr>
        </p:nvSpPr>
        <p:spPr/>
        <p:txBody>
          <a:bodyPr/>
          <a:lstStyle/>
          <a:p>
            <a:fld id="{BA1ECE51-70B9-4161-B6D7-D6B42E5E8944}" type="slidenum">
              <a:rPr lang="en-CA" altLang="en-US" smtClean="0"/>
              <a:pPr/>
              <a:t>60</a:t>
            </a:fld>
            <a:endParaRPr lang="en-CA" altLang="en-US"/>
          </a:p>
        </p:txBody>
      </p:sp>
    </p:spTree>
    <p:extLst>
      <p:ext uri="{BB962C8B-B14F-4D97-AF65-F5344CB8AC3E}">
        <p14:creationId xmlns:p14="http://schemas.microsoft.com/office/powerpoint/2010/main" val="362067087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CA"/>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CA"/>
          </a:p>
        </p:txBody>
      </p:sp>
      <p:sp>
        <p:nvSpPr>
          <p:cNvPr id="4" name="Date Placeholder 3"/>
          <p:cNvSpPr>
            <a:spLocks noGrp="1"/>
          </p:cNvSpPr>
          <p:nvPr>
            <p:ph type="dt" sz="half" idx="10"/>
          </p:nvPr>
        </p:nvSpPr>
        <p:spPr/>
        <p:txBody>
          <a:bodyPr/>
          <a:lstStyle/>
          <a:p>
            <a:fld id="{508243C0-F4D8-4653-8013-BFC6C17075CA}" type="datetimeFigureOut">
              <a:rPr lang="en-CA" smtClean="0"/>
              <a:t>2020-08-05</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7EF1FE83-DA65-41A2-8DA7-B015DC8674AB}" type="slidenum">
              <a:rPr lang="en-CA" smtClean="0"/>
              <a:t>‹#›</a:t>
            </a:fld>
            <a:endParaRPr lang="en-CA"/>
          </a:p>
        </p:txBody>
      </p:sp>
    </p:spTree>
    <p:extLst>
      <p:ext uri="{BB962C8B-B14F-4D97-AF65-F5344CB8AC3E}">
        <p14:creationId xmlns:p14="http://schemas.microsoft.com/office/powerpoint/2010/main" val="19582997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CA"/>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p:cNvSpPr>
            <a:spLocks noGrp="1"/>
          </p:cNvSpPr>
          <p:nvPr>
            <p:ph type="dt" sz="half" idx="10"/>
          </p:nvPr>
        </p:nvSpPr>
        <p:spPr/>
        <p:txBody>
          <a:bodyPr/>
          <a:lstStyle/>
          <a:p>
            <a:fld id="{508243C0-F4D8-4653-8013-BFC6C17075CA}" type="datetimeFigureOut">
              <a:rPr lang="en-CA" smtClean="0"/>
              <a:t>2020-08-05</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7EF1FE83-DA65-41A2-8DA7-B015DC8674AB}" type="slidenum">
              <a:rPr lang="en-CA" smtClean="0"/>
              <a:t>‹#›</a:t>
            </a:fld>
            <a:endParaRPr lang="en-CA"/>
          </a:p>
        </p:txBody>
      </p:sp>
    </p:spTree>
    <p:extLst>
      <p:ext uri="{BB962C8B-B14F-4D97-AF65-F5344CB8AC3E}">
        <p14:creationId xmlns:p14="http://schemas.microsoft.com/office/powerpoint/2010/main" val="30511174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CA"/>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p:cNvSpPr>
            <a:spLocks noGrp="1"/>
          </p:cNvSpPr>
          <p:nvPr>
            <p:ph type="dt" sz="half" idx="10"/>
          </p:nvPr>
        </p:nvSpPr>
        <p:spPr/>
        <p:txBody>
          <a:bodyPr/>
          <a:lstStyle/>
          <a:p>
            <a:fld id="{508243C0-F4D8-4653-8013-BFC6C17075CA}" type="datetimeFigureOut">
              <a:rPr lang="en-CA" smtClean="0"/>
              <a:t>2020-08-05</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7EF1FE83-DA65-41A2-8DA7-B015DC8674AB}" type="slidenum">
              <a:rPr lang="en-CA" smtClean="0"/>
              <a:t>‹#›</a:t>
            </a:fld>
            <a:endParaRPr lang="en-CA"/>
          </a:p>
        </p:txBody>
      </p:sp>
    </p:spTree>
    <p:extLst>
      <p:ext uri="{BB962C8B-B14F-4D97-AF65-F5344CB8AC3E}">
        <p14:creationId xmlns:p14="http://schemas.microsoft.com/office/powerpoint/2010/main" val="107409928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clipArtAndTx">
  <p:cSld name="Title, Clip 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914400" y="609600"/>
            <a:ext cx="10363200" cy="1143000"/>
          </a:xfrm>
        </p:spPr>
        <p:txBody>
          <a:bodyPr/>
          <a:lstStyle/>
          <a:p>
            <a:r>
              <a:rPr lang="en-US"/>
              <a:t>Click to edit Master title style</a:t>
            </a:r>
            <a:endParaRPr lang="en-CA"/>
          </a:p>
        </p:txBody>
      </p:sp>
      <p:sp>
        <p:nvSpPr>
          <p:cNvPr id="3" name="ClipArt Placeholder 2"/>
          <p:cNvSpPr>
            <a:spLocks noGrp="1"/>
          </p:cNvSpPr>
          <p:nvPr>
            <p:ph type="clipArt" sz="half" idx="1"/>
          </p:nvPr>
        </p:nvSpPr>
        <p:spPr>
          <a:xfrm>
            <a:off x="914400" y="1981200"/>
            <a:ext cx="5080000" cy="4114800"/>
          </a:xfrm>
        </p:spPr>
        <p:txBody>
          <a:bodyPr rtlCol="0">
            <a:normAutofit/>
          </a:bodyPr>
          <a:lstStyle/>
          <a:p>
            <a:pPr lvl="0"/>
            <a:r>
              <a:rPr lang="en-US" noProof="0"/>
              <a:t>Click icon to add online image</a:t>
            </a:r>
            <a:endParaRPr lang="en-CA" noProof="0"/>
          </a:p>
        </p:txBody>
      </p:sp>
      <p:sp>
        <p:nvSpPr>
          <p:cNvPr id="4" name="Text Placeholder 3"/>
          <p:cNvSpPr>
            <a:spLocks noGrp="1"/>
          </p:cNvSpPr>
          <p:nvPr>
            <p:ph type="body" sz="half" idx="2"/>
          </p:nvPr>
        </p:nvSpPr>
        <p:spPr>
          <a:xfrm>
            <a:off x="6197600" y="1981200"/>
            <a:ext cx="50800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5" name="Date Placeholder 3"/>
          <p:cNvSpPr>
            <a:spLocks noGrp="1"/>
          </p:cNvSpPr>
          <p:nvPr>
            <p:ph type="dt" sz="half" idx="10"/>
          </p:nvPr>
        </p:nvSpPr>
        <p:spPr/>
        <p:txBody>
          <a:bodyPr/>
          <a:lstStyle>
            <a:lvl1pPr>
              <a:defRPr/>
            </a:lvl1pPr>
          </a:lstStyle>
          <a:p>
            <a:pPr>
              <a:defRPr/>
            </a:pPr>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fld id="{42E2B24C-DC2C-4712-9D60-04BFC1B335EB}" type="slidenum">
              <a:rPr lang="en-US" altLang="en-US"/>
              <a:pPr/>
              <a:t>‹#›</a:t>
            </a:fld>
            <a:endParaRPr lang="en-US" altLang="en-US"/>
          </a:p>
        </p:txBody>
      </p:sp>
    </p:spTree>
    <p:extLst>
      <p:ext uri="{BB962C8B-B14F-4D97-AF65-F5344CB8AC3E}">
        <p14:creationId xmlns:p14="http://schemas.microsoft.com/office/powerpoint/2010/main" val="8020094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CA"/>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p:cNvSpPr>
            <a:spLocks noGrp="1"/>
          </p:cNvSpPr>
          <p:nvPr>
            <p:ph type="dt" sz="half" idx="10"/>
          </p:nvPr>
        </p:nvSpPr>
        <p:spPr/>
        <p:txBody>
          <a:bodyPr/>
          <a:lstStyle/>
          <a:p>
            <a:fld id="{508243C0-F4D8-4653-8013-BFC6C17075CA}" type="datetimeFigureOut">
              <a:rPr lang="en-CA" smtClean="0"/>
              <a:t>2020-08-05</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7EF1FE83-DA65-41A2-8DA7-B015DC8674AB}" type="slidenum">
              <a:rPr lang="en-CA" smtClean="0"/>
              <a:t>‹#›</a:t>
            </a:fld>
            <a:endParaRPr lang="en-CA"/>
          </a:p>
        </p:txBody>
      </p:sp>
    </p:spTree>
    <p:extLst>
      <p:ext uri="{BB962C8B-B14F-4D97-AF65-F5344CB8AC3E}">
        <p14:creationId xmlns:p14="http://schemas.microsoft.com/office/powerpoint/2010/main" val="8877112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CA"/>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08243C0-F4D8-4653-8013-BFC6C17075CA}" type="datetimeFigureOut">
              <a:rPr lang="en-CA" smtClean="0"/>
              <a:t>2020-08-05</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7EF1FE83-DA65-41A2-8DA7-B015DC8674AB}" type="slidenum">
              <a:rPr lang="en-CA" smtClean="0"/>
              <a:t>‹#›</a:t>
            </a:fld>
            <a:endParaRPr lang="en-CA"/>
          </a:p>
        </p:txBody>
      </p:sp>
    </p:spTree>
    <p:extLst>
      <p:ext uri="{BB962C8B-B14F-4D97-AF65-F5344CB8AC3E}">
        <p14:creationId xmlns:p14="http://schemas.microsoft.com/office/powerpoint/2010/main" val="25431293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CA"/>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5" name="Date Placeholder 4"/>
          <p:cNvSpPr>
            <a:spLocks noGrp="1"/>
          </p:cNvSpPr>
          <p:nvPr>
            <p:ph type="dt" sz="half" idx="10"/>
          </p:nvPr>
        </p:nvSpPr>
        <p:spPr/>
        <p:txBody>
          <a:bodyPr/>
          <a:lstStyle/>
          <a:p>
            <a:fld id="{508243C0-F4D8-4653-8013-BFC6C17075CA}" type="datetimeFigureOut">
              <a:rPr lang="en-CA" smtClean="0"/>
              <a:t>2020-08-05</a:t>
            </a:fld>
            <a:endParaRPr lang="en-CA"/>
          </a:p>
        </p:txBody>
      </p:sp>
      <p:sp>
        <p:nvSpPr>
          <p:cNvPr id="6" name="Footer Placeholder 5"/>
          <p:cNvSpPr>
            <a:spLocks noGrp="1"/>
          </p:cNvSpPr>
          <p:nvPr>
            <p:ph type="ftr" sz="quarter" idx="11"/>
          </p:nvPr>
        </p:nvSpPr>
        <p:spPr/>
        <p:txBody>
          <a:bodyPr/>
          <a:lstStyle/>
          <a:p>
            <a:endParaRPr lang="en-CA"/>
          </a:p>
        </p:txBody>
      </p:sp>
      <p:sp>
        <p:nvSpPr>
          <p:cNvPr id="7" name="Slide Number Placeholder 6"/>
          <p:cNvSpPr>
            <a:spLocks noGrp="1"/>
          </p:cNvSpPr>
          <p:nvPr>
            <p:ph type="sldNum" sz="quarter" idx="12"/>
          </p:nvPr>
        </p:nvSpPr>
        <p:spPr/>
        <p:txBody>
          <a:bodyPr/>
          <a:lstStyle/>
          <a:p>
            <a:fld id="{7EF1FE83-DA65-41A2-8DA7-B015DC8674AB}" type="slidenum">
              <a:rPr lang="en-CA" smtClean="0"/>
              <a:t>‹#›</a:t>
            </a:fld>
            <a:endParaRPr lang="en-CA"/>
          </a:p>
        </p:txBody>
      </p:sp>
    </p:spTree>
    <p:extLst>
      <p:ext uri="{BB962C8B-B14F-4D97-AF65-F5344CB8AC3E}">
        <p14:creationId xmlns:p14="http://schemas.microsoft.com/office/powerpoint/2010/main" val="4842416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CA"/>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7" name="Date Placeholder 6"/>
          <p:cNvSpPr>
            <a:spLocks noGrp="1"/>
          </p:cNvSpPr>
          <p:nvPr>
            <p:ph type="dt" sz="half" idx="10"/>
          </p:nvPr>
        </p:nvSpPr>
        <p:spPr/>
        <p:txBody>
          <a:bodyPr/>
          <a:lstStyle/>
          <a:p>
            <a:fld id="{508243C0-F4D8-4653-8013-BFC6C17075CA}" type="datetimeFigureOut">
              <a:rPr lang="en-CA" smtClean="0"/>
              <a:t>2020-08-05</a:t>
            </a:fld>
            <a:endParaRPr lang="en-CA"/>
          </a:p>
        </p:txBody>
      </p:sp>
      <p:sp>
        <p:nvSpPr>
          <p:cNvPr id="8" name="Footer Placeholder 7"/>
          <p:cNvSpPr>
            <a:spLocks noGrp="1"/>
          </p:cNvSpPr>
          <p:nvPr>
            <p:ph type="ftr" sz="quarter" idx="11"/>
          </p:nvPr>
        </p:nvSpPr>
        <p:spPr/>
        <p:txBody>
          <a:bodyPr/>
          <a:lstStyle/>
          <a:p>
            <a:endParaRPr lang="en-CA"/>
          </a:p>
        </p:txBody>
      </p:sp>
      <p:sp>
        <p:nvSpPr>
          <p:cNvPr id="9" name="Slide Number Placeholder 8"/>
          <p:cNvSpPr>
            <a:spLocks noGrp="1"/>
          </p:cNvSpPr>
          <p:nvPr>
            <p:ph type="sldNum" sz="quarter" idx="12"/>
          </p:nvPr>
        </p:nvSpPr>
        <p:spPr/>
        <p:txBody>
          <a:bodyPr/>
          <a:lstStyle/>
          <a:p>
            <a:fld id="{7EF1FE83-DA65-41A2-8DA7-B015DC8674AB}" type="slidenum">
              <a:rPr lang="en-CA" smtClean="0"/>
              <a:t>‹#›</a:t>
            </a:fld>
            <a:endParaRPr lang="en-CA"/>
          </a:p>
        </p:txBody>
      </p:sp>
    </p:spTree>
    <p:extLst>
      <p:ext uri="{BB962C8B-B14F-4D97-AF65-F5344CB8AC3E}">
        <p14:creationId xmlns:p14="http://schemas.microsoft.com/office/powerpoint/2010/main" val="408203050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CA"/>
          </a:p>
        </p:txBody>
      </p:sp>
      <p:sp>
        <p:nvSpPr>
          <p:cNvPr id="3" name="Date Placeholder 2"/>
          <p:cNvSpPr>
            <a:spLocks noGrp="1"/>
          </p:cNvSpPr>
          <p:nvPr>
            <p:ph type="dt" sz="half" idx="10"/>
          </p:nvPr>
        </p:nvSpPr>
        <p:spPr/>
        <p:txBody>
          <a:bodyPr/>
          <a:lstStyle/>
          <a:p>
            <a:fld id="{508243C0-F4D8-4653-8013-BFC6C17075CA}" type="datetimeFigureOut">
              <a:rPr lang="en-CA" smtClean="0"/>
              <a:t>2020-08-05</a:t>
            </a:fld>
            <a:endParaRPr lang="en-CA"/>
          </a:p>
        </p:txBody>
      </p:sp>
      <p:sp>
        <p:nvSpPr>
          <p:cNvPr id="4" name="Footer Placeholder 3"/>
          <p:cNvSpPr>
            <a:spLocks noGrp="1"/>
          </p:cNvSpPr>
          <p:nvPr>
            <p:ph type="ftr" sz="quarter" idx="11"/>
          </p:nvPr>
        </p:nvSpPr>
        <p:spPr/>
        <p:txBody>
          <a:bodyPr/>
          <a:lstStyle/>
          <a:p>
            <a:endParaRPr lang="en-CA"/>
          </a:p>
        </p:txBody>
      </p:sp>
      <p:sp>
        <p:nvSpPr>
          <p:cNvPr id="5" name="Slide Number Placeholder 4"/>
          <p:cNvSpPr>
            <a:spLocks noGrp="1"/>
          </p:cNvSpPr>
          <p:nvPr>
            <p:ph type="sldNum" sz="quarter" idx="12"/>
          </p:nvPr>
        </p:nvSpPr>
        <p:spPr/>
        <p:txBody>
          <a:bodyPr/>
          <a:lstStyle/>
          <a:p>
            <a:fld id="{7EF1FE83-DA65-41A2-8DA7-B015DC8674AB}" type="slidenum">
              <a:rPr lang="en-CA" smtClean="0"/>
              <a:t>‹#›</a:t>
            </a:fld>
            <a:endParaRPr lang="en-CA"/>
          </a:p>
        </p:txBody>
      </p:sp>
    </p:spTree>
    <p:extLst>
      <p:ext uri="{BB962C8B-B14F-4D97-AF65-F5344CB8AC3E}">
        <p14:creationId xmlns:p14="http://schemas.microsoft.com/office/powerpoint/2010/main" val="14375781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08243C0-F4D8-4653-8013-BFC6C17075CA}" type="datetimeFigureOut">
              <a:rPr lang="en-CA" smtClean="0"/>
              <a:t>2020-08-05</a:t>
            </a:fld>
            <a:endParaRPr lang="en-CA"/>
          </a:p>
        </p:txBody>
      </p:sp>
      <p:sp>
        <p:nvSpPr>
          <p:cNvPr id="3" name="Footer Placeholder 2"/>
          <p:cNvSpPr>
            <a:spLocks noGrp="1"/>
          </p:cNvSpPr>
          <p:nvPr>
            <p:ph type="ftr" sz="quarter" idx="11"/>
          </p:nvPr>
        </p:nvSpPr>
        <p:spPr/>
        <p:txBody>
          <a:bodyPr/>
          <a:lstStyle/>
          <a:p>
            <a:endParaRPr lang="en-CA"/>
          </a:p>
        </p:txBody>
      </p:sp>
      <p:sp>
        <p:nvSpPr>
          <p:cNvPr id="4" name="Slide Number Placeholder 3"/>
          <p:cNvSpPr>
            <a:spLocks noGrp="1"/>
          </p:cNvSpPr>
          <p:nvPr>
            <p:ph type="sldNum" sz="quarter" idx="12"/>
          </p:nvPr>
        </p:nvSpPr>
        <p:spPr/>
        <p:txBody>
          <a:bodyPr/>
          <a:lstStyle/>
          <a:p>
            <a:fld id="{7EF1FE83-DA65-41A2-8DA7-B015DC8674AB}" type="slidenum">
              <a:rPr lang="en-CA" smtClean="0"/>
              <a:t>‹#›</a:t>
            </a:fld>
            <a:endParaRPr lang="en-CA"/>
          </a:p>
        </p:txBody>
      </p:sp>
    </p:spTree>
    <p:extLst>
      <p:ext uri="{BB962C8B-B14F-4D97-AF65-F5344CB8AC3E}">
        <p14:creationId xmlns:p14="http://schemas.microsoft.com/office/powerpoint/2010/main" val="12295927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CA"/>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508243C0-F4D8-4653-8013-BFC6C17075CA}" type="datetimeFigureOut">
              <a:rPr lang="en-CA" smtClean="0"/>
              <a:t>2020-08-05</a:t>
            </a:fld>
            <a:endParaRPr lang="en-CA"/>
          </a:p>
        </p:txBody>
      </p:sp>
      <p:sp>
        <p:nvSpPr>
          <p:cNvPr id="6" name="Footer Placeholder 5"/>
          <p:cNvSpPr>
            <a:spLocks noGrp="1"/>
          </p:cNvSpPr>
          <p:nvPr>
            <p:ph type="ftr" sz="quarter" idx="11"/>
          </p:nvPr>
        </p:nvSpPr>
        <p:spPr/>
        <p:txBody>
          <a:bodyPr/>
          <a:lstStyle/>
          <a:p>
            <a:endParaRPr lang="en-CA"/>
          </a:p>
        </p:txBody>
      </p:sp>
      <p:sp>
        <p:nvSpPr>
          <p:cNvPr id="7" name="Slide Number Placeholder 6"/>
          <p:cNvSpPr>
            <a:spLocks noGrp="1"/>
          </p:cNvSpPr>
          <p:nvPr>
            <p:ph type="sldNum" sz="quarter" idx="12"/>
          </p:nvPr>
        </p:nvSpPr>
        <p:spPr/>
        <p:txBody>
          <a:bodyPr/>
          <a:lstStyle/>
          <a:p>
            <a:fld id="{7EF1FE83-DA65-41A2-8DA7-B015DC8674AB}" type="slidenum">
              <a:rPr lang="en-CA" smtClean="0"/>
              <a:t>‹#›</a:t>
            </a:fld>
            <a:endParaRPr lang="en-CA"/>
          </a:p>
        </p:txBody>
      </p:sp>
    </p:spTree>
    <p:extLst>
      <p:ext uri="{BB962C8B-B14F-4D97-AF65-F5344CB8AC3E}">
        <p14:creationId xmlns:p14="http://schemas.microsoft.com/office/powerpoint/2010/main" val="586645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CA"/>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CA"/>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508243C0-F4D8-4653-8013-BFC6C17075CA}" type="datetimeFigureOut">
              <a:rPr lang="en-CA" smtClean="0"/>
              <a:t>2020-08-05</a:t>
            </a:fld>
            <a:endParaRPr lang="en-CA"/>
          </a:p>
        </p:txBody>
      </p:sp>
      <p:sp>
        <p:nvSpPr>
          <p:cNvPr id="6" name="Footer Placeholder 5"/>
          <p:cNvSpPr>
            <a:spLocks noGrp="1"/>
          </p:cNvSpPr>
          <p:nvPr>
            <p:ph type="ftr" sz="quarter" idx="11"/>
          </p:nvPr>
        </p:nvSpPr>
        <p:spPr/>
        <p:txBody>
          <a:bodyPr/>
          <a:lstStyle/>
          <a:p>
            <a:endParaRPr lang="en-CA"/>
          </a:p>
        </p:txBody>
      </p:sp>
      <p:sp>
        <p:nvSpPr>
          <p:cNvPr id="7" name="Slide Number Placeholder 6"/>
          <p:cNvSpPr>
            <a:spLocks noGrp="1"/>
          </p:cNvSpPr>
          <p:nvPr>
            <p:ph type="sldNum" sz="quarter" idx="12"/>
          </p:nvPr>
        </p:nvSpPr>
        <p:spPr/>
        <p:txBody>
          <a:bodyPr/>
          <a:lstStyle/>
          <a:p>
            <a:fld id="{7EF1FE83-DA65-41A2-8DA7-B015DC8674AB}" type="slidenum">
              <a:rPr lang="en-CA" smtClean="0"/>
              <a:t>‹#›</a:t>
            </a:fld>
            <a:endParaRPr lang="en-CA"/>
          </a:p>
        </p:txBody>
      </p:sp>
    </p:spTree>
    <p:extLst>
      <p:ext uri="{BB962C8B-B14F-4D97-AF65-F5344CB8AC3E}">
        <p14:creationId xmlns:p14="http://schemas.microsoft.com/office/powerpoint/2010/main" val="376337138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CA"/>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08243C0-F4D8-4653-8013-BFC6C17075CA}" type="datetimeFigureOut">
              <a:rPr lang="en-CA" smtClean="0"/>
              <a:t>2020-08-05</a:t>
            </a:fld>
            <a:endParaRPr lang="en-CA"/>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CA"/>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EF1FE83-DA65-41A2-8DA7-B015DC8674AB}" type="slidenum">
              <a:rPr lang="en-CA" smtClean="0"/>
              <a:t>‹#›</a:t>
            </a:fld>
            <a:endParaRPr lang="en-CA"/>
          </a:p>
        </p:txBody>
      </p:sp>
    </p:spTree>
    <p:extLst>
      <p:ext uri="{BB962C8B-B14F-4D97-AF65-F5344CB8AC3E}">
        <p14:creationId xmlns:p14="http://schemas.microsoft.com/office/powerpoint/2010/main" val="135600646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slideLayout" Target="../slideLayouts/slideLayout12.xml"/><Relationship Id="rId7" Type="http://schemas.openxmlformats.org/officeDocument/2006/relationships/image" Target="../media/image16.png"/><Relationship Id="rId2" Type="http://schemas.openxmlformats.org/officeDocument/2006/relationships/audio" Target="../media/media1.m4a"/><Relationship Id="rId1" Type="http://schemas.microsoft.com/office/2007/relationships/media" Target="../media/media1.m4a"/><Relationship Id="rId6" Type="http://schemas.openxmlformats.org/officeDocument/2006/relationships/image" Target="../media/image15.png"/><Relationship Id="rId5" Type="http://schemas.openxmlformats.org/officeDocument/2006/relationships/image" Target="../media/image14.jpeg"/><Relationship Id="rId10" Type="http://schemas.openxmlformats.org/officeDocument/2006/relationships/image" Target="../media/image19.png"/><Relationship Id="rId4" Type="http://schemas.openxmlformats.org/officeDocument/2006/relationships/image" Target="../media/image13.jpg"/><Relationship Id="rId9" Type="http://schemas.openxmlformats.org/officeDocument/2006/relationships/image" Target="../media/image18.png"/></Relationships>
</file>

<file path=ppt/slides/_rels/slide16.xml.rels><?xml version="1.0" encoding="UTF-8" standalone="yes"?>
<Relationships xmlns="http://schemas.openxmlformats.org/package/2006/relationships"><Relationship Id="rId8" Type="http://schemas.openxmlformats.org/officeDocument/2006/relationships/image" Target="../media/image20.wmf"/><Relationship Id="rId13" Type="http://schemas.openxmlformats.org/officeDocument/2006/relationships/oleObject" Target="../embeddings/oleObject4.bin"/><Relationship Id="rId3" Type="http://schemas.openxmlformats.org/officeDocument/2006/relationships/audio" Target="../media/media2.m4a"/><Relationship Id="rId7" Type="http://schemas.openxmlformats.org/officeDocument/2006/relationships/oleObject" Target="../embeddings/oleObject1.bin"/><Relationship Id="rId12" Type="http://schemas.openxmlformats.org/officeDocument/2006/relationships/image" Target="../media/image22.wmf"/><Relationship Id="rId2" Type="http://schemas.microsoft.com/office/2007/relationships/media" Target="../media/media2.m4a"/><Relationship Id="rId1" Type="http://schemas.openxmlformats.org/officeDocument/2006/relationships/vmlDrawing" Target="../drawings/vmlDrawing1.vml"/><Relationship Id="rId6" Type="http://schemas.openxmlformats.org/officeDocument/2006/relationships/image" Target="../media/image24.png"/><Relationship Id="rId11" Type="http://schemas.openxmlformats.org/officeDocument/2006/relationships/oleObject" Target="../embeddings/oleObject3.bin"/><Relationship Id="rId5" Type="http://schemas.openxmlformats.org/officeDocument/2006/relationships/image" Target="../media/image19.png"/><Relationship Id="rId10" Type="http://schemas.openxmlformats.org/officeDocument/2006/relationships/image" Target="../media/image21.wmf"/><Relationship Id="rId4" Type="http://schemas.openxmlformats.org/officeDocument/2006/relationships/slideLayout" Target="../slideLayouts/slideLayout12.xml"/><Relationship Id="rId9" Type="http://schemas.openxmlformats.org/officeDocument/2006/relationships/oleObject" Target="../embeddings/oleObject2.bin"/><Relationship Id="rId14" Type="http://schemas.openxmlformats.org/officeDocument/2006/relationships/image" Target="../media/image23.wmf"/></Relationships>
</file>

<file path=ppt/slides/_rels/slide1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12.xml"/><Relationship Id="rId5" Type="http://schemas.openxmlformats.org/officeDocument/2006/relationships/image" Target="../media/image5.png"/><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8" Type="http://schemas.openxmlformats.org/officeDocument/2006/relationships/oleObject" Target="../embeddings/oleObject7.bin"/><Relationship Id="rId13" Type="http://schemas.openxmlformats.org/officeDocument/2006/relationships/image" Target="../media/image36.wmf"/><Relationship Id="rId3" Type="http://schemas.openxmlformats.org/officeDocument/2006/relationships/image" Target="../media/image38.png"/><Relationship Id="rId7" Type="http://schemas.openxmlformats.org/officeDocument/2006/relationships/image" Target="../media/image33.wmf"/><Relationship Id="rId12" Type="http://schemas.openxmlformats.org/officeDocument/2006/relationships/oleObject" Target="../embeddings/oleObject9.bin"/><Relationship Id="rId2" Type="http://schemas.openxmlformats.org/officeDocument/2006/relationships/slideLayout" Target="../slideLayouts/slideLayout12.xml"/><Relationship Id="rId1" Type="http://schemas.openxmlformats.org/officeDocument/2006/relationships/vmlDrawing" Target="../drawings/vmlDrawing2.vml"/><Relationship Id="rId6" Type="http://schemas.openxmlformats.org/officeDocument/2006/relationships/oleObject" Target="../embeddings/oleObject6.bin"/><Relationship Id="rId11" Type="http://schemas.openxmlformats.org/officeDocument/2006/relationships/image" Target="../media/image35.wmf"/><Relationship Id="rId5" Type="http://schemas.openxmlformats.org/officeDocument/2006/relationships/image" Target="../media/image32.wmf"/><Relationship Id="rId15" Type="http://schemas.openxmlformats.org/officeDocument/2006/relationships/image" Target="../media/image37.wmf"/><Relationship Id="rId10" Type="http://schemas.openxmlformats.org/officeDocument/2006/relationships/oleObject" Target="../embeddings/oleObject8.bin"/><Relationship Id="rId4" Type="http://schemas.openxmlformats.org/officeDocument/2006/relationships/oleObject" Target="../embeddings/oleObject5.bin"/><Relationship Id="rId9" Type="http://schemas.openxmlformats.org/officeDocument/2006/relationships/image" Target="../media/image34.wmf"/><Relationship Id="rId14" Type="http://schemas.openxmlformats.org/officeDocument/2006/relationships/oleObject" Target="../embeddings/oleObject10.bin"/></Relationships>
</file>

<file path=ppt/slides/_rels/slide22.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slideLayout" Target="../slideLayouts/slideLayout12.xml"/><Relationship Id="rId1" Type="http://schemas.openxmlformats.org/officeDocument/2006/relationships/vmlDrawing" Target="../drawings/vmlDrawing3.vml"/><Relationship Id="rId6" Type="http://schemas.openxmlformats.org/officeDocument/2006/relationships/image" Target="../media/image39.wmf"/><Relationship Id="rId5" Type="http://schemas.openxmlformats.org/officeDocument/2006/relationships/oleObject" Target="../embeddings/oleObject11.bin"/><Relationship Id="rId4" Type="http://schemas.openxmlformats.org/officeDocument/2006/relationships/image" Target="../media/image40.png"/></Relationships>
</file>

<file path=ppt/slides/_rels/slide24.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png"/><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slideLayout" Target="../slideLayouts/slideLayout12.xml"/></Relationships>
</file>

<file path=ppt/slides/_rels/slide29.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png"/><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30.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12.xml"/></Relationships>
</file>

<file path=ppt/slides/_rels/slide31.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12.xml"/></Relationships>
</file>

<file path=ppt/slides/_rels/slide32.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12.xml"/></Relationships>
</file>

<file path=ppt/slides/_rels/slide33.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12.xml"/></Relationships>
</file>

<file path=ppt/slides/_rels/slide34.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12.xml"/></Relationships>
</file>

<file path=ppt/slides/_rels/slide35.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12.xml"/></Relationships>
</file>

<file path=ppt/slides/_rels/slide36.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12.xml"/></Relationships>
</file>

<file path=ppt/slides/_rels/slide37.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12.xml"/></Relationships>
</file>

<file path=ppt/slides/_rels/slide38.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12.xml"/></Relationships>
</file>

<file path=ppt/slides/_rels/slide39.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12.xml"/></Relationships>
</file>

<file path=ppt/slides/_rels/slide41.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12.xml"/></Relationships>
</file>

<file path=ppt/slides/_rels/slide42.xml.rels><?xml version="1.0" encoding="UTF-8" standalone="yes"?>
<Relationships xmlns="http://schemas.openxmlformats.org/package/2006/relationships"><Relationship Id="rId8" Type="http://schemas.openxmlformats.org/officeDocument/2006/relationships/image" Target="../media/image59.wmf"/><Relationship Id="rId3" Type="http://schemas.openxmlformats.org/officeDocument/2006/relationships/oleObject" Target="../embeddings/oleObject12.bin"/><Relationship Id="rId7" Type="http://schemas.openxmlformats.org/officeDocument/2006/relationships/oleObject" Target="../embeddings/oleObject14.bin"/><Relationship Id="rId2" Type="http://schemas.openxmlformats.org/officeDocument/2006/relationships/slideLayout" Target="../slideLayouts/slideLayout12.xml"/><Relationship Id="rId1" Type="http://schemas.openxmlformats.org/officeDocument/2006/relationships/vmlDrawing" Target="../drawings/vmlDrawing4.vml"/><Relationship Id="rId6" Type="http://schemas.openxmlformats.org/officeDocument/2006/relationships/image" Target="../media/image58.wmf"/><Relationship Id="rId5" Type="http://schemas.openxmlformats.org/officeDocument/2006/relationships/oleObject" Target="../embeddings/oleObject13.bin"/><Relationship Id="rId4" Type="http://schemas.openxmlformats.org/officeDocument/2006/relationships/image" Target="../media/image57.wmf"/></Relationships>
</file>

<file path=ppt/slides/_rels/slide43.xml.rels><?xml version="1.0" encoding="UTF-8" standalone="yes"?>
<Relationships xmlns="http://schemas.openxmlformats.org/package/2006/relationships"><Relationship Id="rId8" Type="http://schemas.openxmlformats.org/officeDocument/2006/relationships/image" Target="../media/image63.png"/><Relationship Id="rId3" Type="http://schemas.openxmlformats.org/officeDocument/2006/relationships/image" Target="../media/image62.png"/><Relationship Id="rId7" Type="http://schemas.openxmlformats.org/officeDocument/2006/relationships/image" Target="../media/image61.wmf"/><Relationship Id="rId2" Type="http://schemas.openxmlformats.org/officeDocument/2006/relationships/slideLayout" Target="../slideLayouts/slideLayout12.xml"/><Relationship Id="rId1" Type="http://schemas.openxmlformats.org/officeDocument/2006/relationships/vmlDrawing" Target="../drawings/vmlDrawing5.vml"/><Relationship Id="rId6" Type="http://schemas.openxmlformats.org/officeDocument/2006/relationships/oleObject" Target="../embeddings/oleObject16.bin"/><Relationship Id="rId5" Type="http://schemas.openxmlformats.org/officeDocument/2006/relationships/image" Target="../media/image60.wmf"/><Relationship Id="rId4" Type="http://schemas.openxmlformats.org/officeDocument/2006/relationships/oleObject" Target="../embeddings/oleObject15.bin"/></Relationships>
</file>

<file path=ppt/slides/_rels/slide44.xml.rels><?xml version="1.0" encoding="UTF-8" standalone="yes"?>
<Relationships xmlns="http://schemas.openxmlformats.org/package/2006/relationships"><Relationship Id="rId3" Type="http://schemas.openxmlformats.org/officeDocument/2006/relationships/image" Target="../media/image65.png"/><Relationship Id="rId7" Type="http://schemas.openxmlformats.org/officeDocument/2006/relationships/image" Target="../media/image64.wmf"/><Relationship Id="rId2" Type="http://schemas.openxmlformats.org/officeDocument/2006/relationships/slideLayout" Target="../slideLayouts/slideLayout12.xml"/><Relationship Id="rId1" Type="http://schemas.openxmlformats.org/officeDocument/2006/relationships/vmlDrawing" Target="../drawings/vmlDrawing6.vml"/><Relationship Id="rId6" Type="http://schemas.openxmlformats.org/officeDocument/2006/relationships/oleObject" Target="../embeddings/oleObject18.bin"/><Relationship Id="rId5" Type="http://schemas.openxmlformats.org/officeDocument/2006/relationships/image" Target="../media/image61.wmf"/><Relationship Id="rId4" Type="http://schemas.openxmlformats.org/officeDocument/2006/relationships/oleObject" Target="../embeddings/oleObject17.bin"/></Relationships>
</file>

<file path=ppt/slides/_rels/slide45.xml.rels><?xml version="1.0" encoding="UTF-8" standalone="yes"?>
<Relationships xmlns="http://schemas.openxmlformats.org/package/2006/relationships"><Relationship Id="rId2" Type="http://schemas.openxmlformats.org/officeDocument/2006/relationships/image" Target="../media/image66.png"/><Relationship Id="rId1" Type="http://schemas.openxmlformats.org/officeDocument/2006/relationships/slideLayout" Target="../slideLayouts/slideLayout12.xml"/></Relationships>
</file>

<file path=ppt/slides/_rels/slide46.xml.rels><?xml version="1.0" encoding="UTF-8" standalone="yes"?>
<Relationships xmlns="http://schemas.openxmlformats.org/package/2006/relationships"><Relationship Id="rId8" Type="http://schemas.openxmlformats.org/officeDocument/2006/relationships/oleObject" Target="../embeddings/oleObject21.bin"/><Relationship Id="rId3" Type="http://schemas.openxmlformats.org/officeDocument/2006/relationships/image" Target="../media/image69.png"/><Relationship Id="rId7" Type="http://schemas.openxmlformats.org/officeDocument/2006/relationships/oleObject" Target="../embeddings/oleObject20.bin"/><Relationship Id="rId2" Type="http://schemas.openxmlformats.org/officeDocument/2006/relationships/slideLayout" Target="../slideLayouts/slideLayout12.xml"/><Relationship Id="rId1" Type="http://schemas.openxmlformats.org/officeDocument/2006/relationships/vmlDrawing" Target="../drawings/vmlDrawing7.vml"/><Relationship Id="rId6" Type="http://schemas.openxmlformats.org/officeDocument/2006/relationships/image" Target="../media/image67.wmf"/><Relationship Id="rId5" Type="http://schemas.openxmlformats.org/officeDocument/2006/relationships/oleObject" Target="../embeddings/oleObject19.bin"/><Relationship Id="rId4" Type="http://schemas.openxmlformats.org/officeDocument/2006/relationships/image" Target="../media/image70.png"/><Relationship Id="rId9" Type="http://schemas.openxmlformats.org/officeDocument/2006/relationships/image" Target="../media/image68.wmf"/></Relationships>
</file>

<file path=ppt/slides/_rels/slide47.xml.rels><?xml version="1.0" encoding="UTF-8" standalone="yes"?>
<Relationships xmlns="http://schemas.openxmlformats.org/package/2006/relationships"><Relationship Id="rId8" Type="http://schemas.openxmlformats.org/officeDocument/2006/relationships/oleObject" Target="../embeddings/oleObject24.bin"/><Relationship Id="rId3" Type="http://schemas.openxmlformats.org/officeDocument/2006/relationships/image" Target="../media/image69.png"/><Relationship Id="rId7" Type="http://schemas.openxmlformats.org/officeDocument/2006/relationships/oleObject" Target="../embeddings/oleObject23.bin"/><Relationship Id="rId2" Type="http://schemas.openxmlformats.org/officeDocument/2006/relationships/slideLayout" Target="../slideLayouts/slideLayout12.xml"/><Relationship Id="rId1" Type="http://schemas.openxmlformats.org/officeDocument/2006/relationships/vmlDrawing" Target="../drawings/vmlDrawing8.vml"/><Relationship Id="rId6" Type="http://schemas.openxmlformats.org/officeDocument/2006/relationships/image" Target="../media/image67.wmf"/><Relationship Id="rId5" Type="http://schemas.openxmlformats.org/officeDocument/2006/relationships/oleObject" Target="../embeddings/oleObject22.bin"/><Relationship Id="rId4" Type="http://schemas.openxmlformats.org/officeDocument/2006/relationships/image" Target="../media/image70.png"/><Relationship Id="rId9" Type="http://schemas.openxmlformats.org/officeDocument/2006/relationships/image" Target="../media/image68.wmf"/></Relationships>
</file>

<file path=ppt/slides/_rels/slide48.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image" Target="../media/image71.png"/><Relationship Id="rId1" Type="http://schemas.openxmlformats.org/officeDocument/2006/relationships/slideLayout" Target="../slideLayouts/slideLayout12.xml"/></Relationships>
</file>

<file path=ppt/slides/_rels/slide49.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slideLayout" Target="../slideLayouts/slideLayout12.xml"/><Relationship Id="rId1" Type="http://schemas.openxmlformats.org/officeDocument/2006/relationships/vmlDrawing" Target="../drawings/vmlDrawing9.vml"/><Relationship Id="rId6" Type="http://schemas.openxmlformats.org/officeDocument/2006/relationships/image" Target="../media/image73.wmf"/><Relationship Id="rId5" Type="http://schemas.openxmlformats.org/officeDocument/2006/relationships/oleObject" Target="../embeddings/oleObject25.bin"/><Relationship Id="rId4" Type="http://schemas.openxmlformats.org/officeDocument/2006/relationships/image" Target="../media/image75.png"/></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8" Type="http://schemas.openxmlformats.org/officeDocument/2006/relationships/oleObject" Target="../embeddings/oleObject28.bin"/><Relationship Id="rId3" Type="http://schemas.openxmlformats.org/officeDocument/2006/relationships/oleObject" Target="../embeddings/oleObject26.bin"/><Relationship Id="rId7" Type="http://schemas.openxmlformats.org/officeDocument/2006/relationships/image" Target="../media/image24.png"/><Relationship Id="rId2" Type="http://schemas.openxmlformats.org/officeDocument/2006/relationships/slideLayout" Target="../slideLayouts/slideLayout12.xml"/><Relationship Id="rId1" Type="http://schemas.openxmlformats.org/officeDocument/2006/relationships/vmlDrawing" Target="../drawings/vmlDrawing10.vml"/><Relationship Id="rId6" Type="http://schemas.openxmlformats.org/officeDocument/2006/relationships/image" Target="../media/image21.wmf"/><Relationship Id="rId11" Type="http://schemas.openxmlformats.org/officeDocument/2006/relationships/image" Target="../media/image23.wmf"/><Relationship Id="rId5" Type="http://schemas.openxmlformats.org/officeDocument/2006/relationships/oleObject" Target="../embeddings/oleObject27.bin"/><Relationship Id="rId10" Type="http://schemas.openxmlformats.org/officeDocument/2006/relationships/oleObject" Target="../embeddings/oleObject29.bin"/><Relationship Id="rId4" Type="http://schemas.openxmlformats.org/officeDocument/2006/relationships/image" Target="../media/image20.wmf"/><Relationship Id="rId9" Type="http://schemas.openxmlformats.org/officeDocument/2006/relationships/image" Target="../media/image22.wmf"/></Relationships>
</file>

<file path=ppt/slides/_rels/slide51.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image" Target="../media/image44.png"/><Relationship Id="rId1" Type="http://schemas.openxmlformats.org/officeDocument/2006/relationships/slideLayout" Target="../slideLayouts/slideLayout12.xml"/><Relationship Id="rId4" Type="http://schemas.openxmlformats.org/officeDocument/2006/relationships/image" Target="../media/image77.png"/></Relationships>
</file>

<file path=ppt/slides/_rels/slide52.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image" Target="../media/image44.png"/><Relationship Id="rId1" Type="http://schemas.openxmlformats.org/officeDocument/2006/relationships/slideLayout" Target="../slideLayouts/slideLayout12.xml"/></Relationships>
</file>

<file path=ppt/slides/_rels/slide53.xml.rels><?xml version="1.0" encoding="UTF-8" standalone="yes"?>
<Relationships xmlns="http://schemas.openxmlformats.org/package/2006/relationships"><Relationship Id="rId2" Type="http://schemas.openxmlformats.org/officeDocument/2006/relationships/image" Target="../media/image78.png"/><Relationship Id="rId1" Type="http://schemas.openxmlformats.org/officeDocument/2006/relationships/slideLayout" Target="../slideLayouts/slideLayout12.xml"/></Relationships>
</file>

<file path=ppt/slides/_rels/slide54.xml.rels><?xml version="1.0" encoding="UTF-8" standalone="yes"?>
<Relationships xmlns="http://schemas.openxmlformats.org/package/2006/relationships"><Relationship Id="rId2" Type="http://schemas.openxmlformats.org/officeDocument/2006/relationships/image" Target="../media/image78.png"/><Relationship Id="rId1" Type="http://schemas.openxmlformats.org/officeDocument/2006/relationships/slideLayout" Target="../slideLayouts/slideLayout12.xml"/></Relationships>
</file>

<file path=ppt/slides/_rels/slide55.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image" Target="../media/image78.png"/><Relationship Id="rId1" Type="http://schemas.openxmlformats.org/officeDocument/2006/relationships/slideLayout" Target="../slideLayouts/slideLayout12.xml"/><Relationship Id="rId5" Type="http://schemas.openxmlformats.org/officeDocument/2006/relationships/image" Target="../media/image81.png"/><Relationship Id="rId4" Type="http://schemas.openxmlformats.org/officeDocument/2006/relationships/image" Target="../media/image80.png"/></Relationships>
</file>

<file path=ppt/slides/_rels/slide56.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image" Target="../media/image82.png"/><Relationship Id="rId1" Type="http://schemas.openxmlformats.org/officeDocument/2006/relationships/slideLayout" Target="../slideLayouts/slideLayout12.xml"/></Relationships>
</file>

<file path=ppt/slides/_rels/slide57.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image" Target="../media/image82.png"/><Relationship Id="rId1" Type="http://schemas.openxmlformats.org/officeDocument/2006/relationships/slideLayout" Target="../slideLayouts/slideLayout12.xml"/><Relationship Id="rId5" Type="http://schemas.openxmlformats.org/officeDocument/2006/relationships/image" Target="../media/image85.png"/><Relationship Id="rId4" Type="http://schemas.openxmlformats.org/officeDocument/2006/relationships/image" Target="../media/image84.png"/></Relationships>
</file>

<file path=ppt/slides/_rels/slide58.xml.rels><?xml version="1.0" encoding="UTF-8" standalone="yes"?>
<Relationships xmlns="http://schemas.openxmlformats.org/package/2006/relationships"><Relationship Id="rId2" Type="http://schemas.openxmlformats.org/officeDocument/2006/relationships/image" Target="../media/image86.png"/><Relationship Id="rId1" Type="http://schemas.openxmlformats.org/officeDocument/2006/relationships/slideLayout" Target="../slideLayouts/slideLayout12.xml"/></Relationships>
</file>

<file path=ppt/slides/_rels/slide59.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60.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61.xml.rels><?xml version="1.0" encoding="UTF-8" standalone="yes"?>
<Relationships xmlns="http://schemas.openxmlformats.org/package/2006/relationships"><Relationship Id="rId2" Type="http://schemas.openxmlformats.org/officeDocument/2006/relationships/image" Target="../media/image87.png"/><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4.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11"/>
          <p:cNvPicPr>
            <a:picLocks noChangeAspect="1"/>
          </p:cNvPicPr>
          <p:nvPr/>
        </p:nvPicPr>
        <p:blipFill rotWithShape="1">
          <a:blip r:embed="rId3" cstate="print">
            <a:extLst>
              <a:ext uri="{28A0092B-C50C-407E-A947-70E740481C1C}">
                <a14:useLocalDpi xmlns:a14="http://schemas.microsoft.com/office/drawing/2010/main" val="0"/>
              </a:ext>
            </a:extLst>
          </a:blip>
          <a:srcRect t="23614"/>
          <a:stretch/>
        </p:blipFill>
        <p:spPr bwMode="auto">
          <a:xfrm>
            <a:off x="-55984" y="-44061"/>
            <a:ext cx="12307078" cy="69020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p:cNvSpPr txBox="1"/>
          <p:nvPr/>
        </p:nvSpPr>
        <p:spPr>
          <a:xfrm>
            <a:off x="3492567" y="249814"/>
            <a:ext cx="5209976" cy="830933"/>
          </a:xfrm>
          <a:prstGeom prst="rect">
            <a:avLst/>
          </a:prstGeom>
          <a:solidFill>
            <a:schemeClr val="accent2">
              <a:alpha val="65000"/>
            </a:schemeClr>
          </a:solidFill>
          <a:ln>
            <a:noFill/>
          </a:ln>
          <a:effectLst>
            <a:outerShdw blurRad="50800" dist="38100" dir="2700000" algn="tl" rotWithShape="0">
              <a:prstClr val="black">
                <a:alpha val="40000"/>
              </a:prstClr>
            </a:outerShdw>
            <a:reflection stA="45000" endPos="0" dir="5400000" sy="-100000" algn="bl" rotWithShape="0"/>
            <a:softEdge rad="63500"/>
          </a:effectLst>
        </p:spPr>
        <p:txBody>
          <a:bodyPr vert="horz" wrap="square" lIns="121920" tIns="60960" rIns="121920" bIns="60960" numCol="1" rtlCol="0" anchor="ctr" anchorCtr="0" compatLnSpc="1">
            <a:prstTxWarp prst="textNoShape">
              <a:avLst/>
            </a:prstTxWarp>
            <a:normAutofit fontScale="85000" lnSpcReduction="10000"/>
          </a:bodyPr>
          <a:lstStyle>
            <a:defPPr>
              <a:defRPr lang="en-US"/>
            </a:defPPr>
            <a:lvl1pPr algn="ctr">
              <a:lnSpc>
                <a:spcPct val="90000"/>
              </a:lnSpc>
              <a:spcBef>
                <a:spcPct val="0"/>
              </a:spcBef>
              <a:buNone/>
              <a:defRPr sz="5333" b="1">
                <a:latin typeface="Times New Roman" panose="02020603050405020304" pitchFamily="18" charset="0"/>
                <a:ea typeface="+mj-ea"/>
                <a:cs typeface="Times New Roman" panose="02020603050405020304" pitchFamily="18" charset="0"/>
              </a:defRPr>
            </a:lvl1pPr>
          </a:lstStyle>
          <a:p>
            <a:r>
              <a:rPr lang="en-CA" dirty="0"/>
              <a:t>Outlook 2013 Basics</a:t>
            </a:r>
          </a:p>
        </p:txBody>
      </p:sp>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560473" y="1525737"/>
            <a:ext cx="1074161" cy="1054593"/>
          </a:xfrm>
          <a:prstGeom prst="rect">
            <a:avLst/>
          </a:prstGeom>
        </p:spPr>
      </p:pic>
      <p:sp>
        <p:nvSpPr>
          <p:cNvPr id="5" name="TextBox 4"/>
          <p:cNvSpPr txBox="1"/>
          <p:nvPr/>
        </p:nvSpPr>
        <p:spPr>
          <a:xfrm>
            <a:off x="5240387" y="3025321"/>
            <a:ext cx="1714334" cy="369332"/>
          </a:xfrm>
          <a:prstGeom prst="rect">
            <a:avLst/>
          </a:prstGeom>
          <a:solidFill>
            <a:srgbClr val="FBE0CD"/>
          </a:solidFill>
          <a:effectLst>
            <a:glow rad="101600">
              <a:schemeClr val="accent6">
                <a:lumMod val="75000"/>
                <a:alpha val="40000"/>
              </a:schemeClr>
            </a:glow>
            <a:softEdge rad="31750"/>
          </a:effectLst>
        </p:spPr>
        <p:txBody>
          <a:bodyPr wrap="square" rtlCol="0">
            <a:spAutoFit/>
          </a:bodyPr>
          <a:lstStyle/>
          <a:p>
            <a:pPr algn="ctr"/>
            <a:r>
              <a:rPr lang="en-CA" b="1"/>
              <a:t>Entry Level</a:t>
            </a:r>
            <a:endParaRPr lang="en-CA" b="1" dirty="0"/>
          </a:p>
        </p:txBody>
      </p:sp>
    </p:spTree>
    <p:extLst>
      <p:ext uri="{BB962C8B-B14F-4D97-AF65-F5344CB8AC3E}">
        <p14:creationId xmlns:p14="http://schemas.microsoft.com/office/powerpoint/2010/main" val="2847858403"/>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CC90D7D6-387C-49E9-87D6-5944F5F59AB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4" y="3219"/>
            <a:ext cx="12190992" cy="1536065"/>
          </a:xfrm>
          <a:prstGeom prst="rect">
            <a:avLst/>
          </a:prstGeom>
        </p:spPr>
      </p:pic>
      <p:pic>
        <p:nvPicPr>
          <p:cNvPr id="3" name="Picture 2">
            <a:extLst>
              <a:ext uri="{FF2B5EF4-FFF2-40B4-BE49-F238E27FC236}">
                <a16:creationId xmlns:a16="http://schemas.microsoft.com/office/drawing/2014/main" id="{CE1A7BD7-41B6-41B0-83EF-CB58A1CB05F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83237" y="0"/>
            <a:ext cx="5708259" cy="6858000"/>
          </a:xfrm>
          <a:prstGeom prst="rect">
            <a:avLst/>
          </a:prstGeom>
        </p:spPr>
      </p:pic>
      <p:sp>
        <p:nvSpPr>
          <p:cNvPr id="12" name="Rectangle: Rounded Corners 11">
            <a:extLst>
              <a:ext uri="{FF2B5EF4-FFF2-40B4-BE49-F238E27FC236}">
                <a16:creationId xmlns:a16="http://schemas.microsoft.com/office/drawing/2014/main" id="{1128E6A6-C1A1-4427-9373-E88EFC718906}"/>
              </a:ext>
            </a:extLst>
          </p:cNvPr>
          <p:cNvSpPr/>
          <p:nvPr/>
        </p:nvSpPr>
        <p:spPr>
          <a:xfrm>
            <a:off x="655514" y="1539284"/>
            <a:ext cx="5178751" cy="403617"/>
          </a:xfrm>
          <a:prstGeom prst="roundRect">
            <a:avLst/>
          </a:prstGeom>
          <a:solidFill>
            <a:srgbClr val="FEF8F4"/>
          </a:solidFill>
          <a:ln>
            <a:noFill/>
          </a:ln>
          <a:effectLst>
            <a:glow rad="63500">
              <a:schemeClr val="accent2">
                <a:satMod val="175000"/>
                <a:alpha val="40000"/>
              </a:schemeClr>
            </a:glow>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z="2000" dirty="0">
                <a:solidFill>
                  <a:schemeClr val="tx1"/>
                </a:solidFill>
              </a:rPr>
              <a:t>The NITHA Computer Training Courses Calendar</a:t>
            </a:r>
          </a:p>
        </p:txBody>
      </p:sp>
      <p:sp>
        <p:nvSpPr>
          <p:cNvPr id="11" name="TextBox 10">
            <a:extLst>
              <a:ext uri="{FF2B5EF4-FFF2-40B4-BE49-F238E27FC236}">
                <a16:creationId xmlns:a16="http://schemas.microsoft.com/office/drawing/2014/main" id="{0A2A28DB-B5DE-4094-A2BC-CCC5A1E45532}"/>
              </a:ext>
            </a:extLst>
          </p:cNvPr>
          <p:cNvSpPr txBox="1"/>
          <p:nvPr/>
        </p:nvSpPr>
        <p:spPr>
          <a:xfrm>
            <a:off x="2660822" y="2675239"/>
            <a:ext cx="3435178" cy="707886"/>
          </a:xfrm>
          <a:prstGeom prst="rect">
            <a:avLst/>
          </a:prstGeom>
          <a:solidFill>
            <a:schemeClr val="accent2">
              <a:lumMod val="20000"/>
              <a:lumOff val="80000"/>
            </a:schemeClr>
          </a:solidFill>
          <a:ln w="19050">
            <a:solidFill>
              <a:schemeClr val="accent2">
                <a:lumMod val="50000"/>
              </a:schemeClr>
            </a:solidFill>
          </a:ln>
        </p:spPr>
        <p:txBody>
          <a:bodyPr wrap="square" rtlCol="0">
            <a:spAutoFit/>
          </a:bodyPr>
          <a:lstStyle/>
          <a:p>
            <a:r>
              <a:rPr lang="en-CA" sz="2000" dirty="0"/>
              <a:t>These links display the WebEx information for that course</a:t>
            </a:r>
            <a:endParaRPr lang="en-GB" sz="2000" dirty="0"/>
          </a:p>
        </p:txBody>
      </p:sp>
      <p:grpSp>
        <p:nvGrpSpPr>
          <p:cNvPr id="23" name="Group 22">
            <a:extLst>
              <a:ext uri="{FF2B5EF4-FFF2-40B4-BE49-F238E27FC236}">
                <a16:creationId xmlns:a16="http://schemas.microsoft.com/office/drawing/2014/main" id="{E5883DCB-30D8-4173-91E6-9B2E9AD30084}"/>
              </a:ext>
            </a:extLst>
          </p:cNvPr>
          <p:cNvGrpSpPr/>
          <p:nvPr/>
        </p:nvGrpSpPr>
        <p:grpSpPr>
          <a:xfrm>
            <a:off x="6096000" y="3029182"/>
            <a:ext cx="4547286" cy="966169"/>
            <a:chOff x="6096000" y="3029182"/>
            <a:chExt cx="4547286" cy="966169"/>
          </a:xfrm>
        </p:grpSpPr>
        <p:cxnSp>
          <p:nvCxnSpPr>
            <p:cNvPr id="13" name="Straight Arrow Connector 12">
              <a:extLst>
                <a:ext uri="{FF2B5EF4-FFF2-40B4-BE49-F238E27FC236}">
                  <a16:creationId xmlns:a16="http://schemas.microsoft.com/office/drawing/2014/main" id="{41645BA8-9CD3-4B4E-81A0-F60B92F10C1E}"/>
                </a:ext>
              </a:extLst>
            </p:cNvPr>
            <p:cNvCxnSpPr>
              <a:cxnSpLocks/>
              <a:stCxn id="11" idx="3"/>
            </p:cNvCxnSpPr>
            <p:nvPr/>
          </p:nvCxnSpPr>
          <p:spPr>
            <a:xfrm>
              <a:off x="6096000" y="3029182"/>
              <a:ext cx="1359243" cy="966169"/>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4" name="Straight Arrow Connector 13">
              <a:extLst>
                <a:ext uri="{FF2B5EF4-FFF2-40B4-BE49-F238E27FC236}">
                  <a16:creationId xmlns:a16="http://schemas.microsoft.com/office/drawing/2014/main" id="{1746A0EA-7490-4D18-A438-FE9236850EE9}"/>
                </a:ext>
              </a:extLst>
            </p:cNvPr>
            <p:cNvCxnSpPr>
              <a:cxnSpLocks/>
              <a:stCxn id="11" idx="3"/>
            </p:cNvCxnSpPr>
            <p:nvPr/>
          </p:nvCxnSpPr>
          <p:spPr>
            <a:xfrm>
              <a:off x="6096000" y="3029182"/>
              <a:ext cx="2438400" cy="966169"/>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7" name="Straight Arrow Connector 16">
              <a:extLst>
                <a:ext uri="{FF2B5EF4-FFF2-40B4-BE49-F238E27FC236}">
                  <a16:creationId xmlns:a16="http://schemas.microsoft.com/office/drawing/2014/main" id="{CE1A7D98-4E08-409D-A44A-D6235C3394CB}"/>
                </a:ext>
              </a:extLst>
            </p:cNvPr>
            <p:cNvCxnSpPr>
              <a:cxnSpLocks/>
              <a:stCxn id="11" idx="3"/>
            </p:cNvCxnSpPr>
            <p:nvPr/>
          </p:nvCxnSpPr>
          <p:spPr>
            <a:xfrm>
              <a:off x="6096000" y="3029182"/>
              <a:ext cx="3566984" cy="966169"/>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0" name="Straight Arrow Connector 19">
              <a:extLst>
                <a:ext uri="{FF2B5EF4-FFF2-40B4-BE49-F238E27FC236}">
                  <a16:creationId xmlns:a16="http://schemas.microsoft.com/office/drawing/2014/main" id="{13041F54-6A78-46F8-BA3A-BCAA6E01B364}"/>
                </a:ext>
              </a:extLst>
            </p:cNvPr>
            <p:cNvCxnSpPr>
              <a:cxnSpLocks/>
              <a:stCxn id="11" idx="3"/>
            </p:cNvCxnSpPr>
            <p:nvPr/>
          </p:nvCxnSpPr>
          <p:spPr>
            <a:xfrm>
              <a:off x="6096000" y="3029182"/>
              <a:ext cx="4547286" cy="966169"/>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sp>
        <p:nvSpPr>
          <p:cNvPr id="28" name="TextBox 27">
            <a:extLst>
              <a:ext uri="{FF2B5EF4-FFF2-40B4-BE49-F238E27FC236}">
                <a16:creationId xmlns:a16="http://schemas.microsoft.com/office/drawing/2014/main" id="{D00A724F-ABEA-4288-B2C9-4630EAA449A9}"/>
              </a:ext>
            </a:extLst>
          </p:cNvPr>
          <p:cNvSpPr txBox="1"/>
          <p:nvPr/>
        </p:nvSpPr>
        <p:spPr>
          <a:xfrm>
            <a:off x="181233" y="5244001"/>
            <a:ext cx="5914768" cy="707886"/>
          </a:xfrm>
          <a:prstGeom prst="rect">
            <a:avLst/>
          </a:prstGeom>
          <a:solidFill>
            <a:schemeClr val="accent2">
              <a:lumMod val="20000"/>
              <a:lumOff val="80000"/>
            </a:schemeClr>
          </a:solidFill>
          <a:ln w="19050">
            <a:solidFill>
              <a:schemeClr val="accent2">
                <a:lumMod val="50000"/>
              </a:schemeClr>
            </a:solidFill>
          </a:ln>
        </p:spPr>
        <p:txBody>
          <a:bodyPr wrap="square" rtlCol="0">
            <a:spAutoFit/>
          </a:bodyPr>
          <a:lstStyle/>
          <a:p>
            <a:r>
              <a:rPr lang="en-CA" sz="2000" dirty="0"/>
              <a:t>These links download the ICS file for that course so that you can add it to your Outlook calendar as an event.</a:t>
            </a:r>
            <a:endParaRPr lang="en-GB" sz="2000" dirty="0"/>
          </a:p>
        </p:txBody>
      </p:sp>
      <p:grpSp>
        <p:nvGrpSpPr>
          <p:cNvPr id="29" name="Group 28">
            <a:extLst>
              <a:ext uri="{FF2B5EF4-FFF2-40B4-BE49-F238E27FC236}">
                <a16:creationId xmlns:a16="http://schemas.microsoft.com/office/drawing/2014/main" id="{B17B5754-8629-4D1A-B0EF-56335F8DAAA7}"/>
              </a:ext>
            </a:extLst>
          </p:cNvPr>
          <p:cNvGrpSpPr/>
          <p:nvPr/>
        </p:nvGrpSpPr>
        <p:grpSpPr>
          <a:xfrm>
            <a:off x="6096001" y="4304604"/>
            <a:ext cx="4868561" cy="1293340"/>
            <a:chOff x="5943601" y="4152204"/>
            <a:chExt cx="4868561" cy="1293340"/>
          </a:xfrm>
        </p:grpSpPr>
        <p:cxnSp>
          <p:nvCxnSpPr>
            <p:cNvPr id="30" name="Straight Arrow Connector 29">
              <a:extLst>
                <a:ext uri="{FF2B5EF4-FFF2-40B4-BE49-F238E27FC236}">
                  <a16:creationId xmlns:a16="http://schemas.microsoft.com/office/drawing/2014/main" id="{F650D135-E18D-4921-AB9D-99D10FF61FE2}"/>
                </a:ext>
              </a:extLst>
            </p:cNvPr>
            <p:cNvCxnSpPr>
              <a:cxnSpLocks/>
              <a:stCxn id="28" idx="3"/>
            </p:cNvCxnSpPr>
            <p:nvPr/>
          </p:nvCxnSpPr>
          <p:spPr>
            <a:xfrm flipV="1">
              <a:off x="5943601" y="4178970"/>
              <a:ext cx="4868561" cy="1266574"/>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1" name="Straight Arrow Connector 30">
              <a:extLst>
                <a:ext uri="{FF2B5EF4-FFF2-40B4-BE49-F238E27FC236}">
                  <a16:creationId xmlns:a16="http://schemas.microsoft.com/office/drawing/2014/main" id="{6BDB9215-C155-46AF-830F-3C71610F9DC4}"/>
                </a:ext>
              </a:extLst>
            </p:cNvPr>
            <p:cNvCxnSpPr>
              <a:cxnSpLocks/>
              <a:stCxn id="28" idx="3"/>
            </p:cNvCxnSpPr>
            <p:nvPr/>
          </p:nvCxnSpPr>
          <p:spPr>
            <a:xfrm flipV="1">
              <a:off x="5943601" y="4152204"/>
              <a:ext cx="3698788" cy="1293340"/>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2" name="Straight Arrow Connector 31">
              <a:extLst>
                <a:ext uri="{FF2B5EF4-FFF2-40B4-BE49-F238E27FC236}">
                  <a16:creationId xmlns:a16="http://schemas.microsoft.com/office/drawing/2014/main" id="{451FA0C0-A862-4CBE-9DB5-3069BDE33A2A}"/>
                </a:ext>
              </a:extLst>
            </p:cNvPr>
            <p:cNvCxnSpPr>
              <a:cxnSpLocks/>
              <a:stCxn id="28" idx="3"/>
            </p:cNvCxnSpPr>
            <p:nvPr/>
          </p:nvCxnSpPr>
          <p:spPr>
            <a:xfrm flipV="1">
              <a:off x="5943601" y="4178970"/>
              <a:ext cx="2545491" cy="1266574"/>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3" name="Straight Arrow Connector 32">
              <a:extLst>
                <a:ext uri="{FF2B5EF4-FFF2-40B4-BE49-F238E27FC236}">
                  <a16:creationId xmlns:a16="http://schemas.microsoft.com/office/drawing/2014/main" id="{4F8B8748-737F-480E-88F2-60F6DC759346}"/>
                </a:ext>
              </a:extLst>
            </p:cNvPr>
            <p:cNvCxnSpPr>
              <a:cxnSpLocks/>
              <a:stCxn id="28" idx="3"/>
            </p:cNvCxnSpPr>
            <p:nvPr/>
          </p:nvCxnSpPr>
          <p:spPr>
            <a:xfrm flipV="1">
              <a:off x="5943601" y="4161168"/>
              <a:ext cx="1285102" cy="1284376"/>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sp>
        <p:nvSpPr>
          <p:cNvPr id="46" name="TextBox 45">
            <a:extLst>
              <a:ext uri="{FF2B5EF4-FFF2-40B4-BE49-F238E27FC236}">
                <a16:creationId xmlns:a16="http://schemas.microsoft.com/office/drawing/2014/main" id="{B611B86B-06AB-4DC3-9E25-B38DC8E5BE84}"/>
              </a:ext>
            </a:extLst>
          </p:cNvPr>
          <p:cNvSpPr txBox="1"/>
          <p:nvPr/>
        </p:nvSpPr>
        <p:spPr>
          <a:xfrm>
            <a:off x="460164" y="180694"/>
            <a:ext cx="5454604" cy="400110"/>
          </a:xfrm>
          <a:prstGeom prst="rect">
            <a:avLst/>
          </a:prstGeom>
          <a:solidFill>
            <a:schemeClr val="bg1"/>
          </a:solidFill>
          <a:effectLst>
            <a:glow rad="101600">
              <a:schemeClr val="accent2">
                <a:satMod val="175000"/>
                <a:alpha val="40000"/>
              </a:schemeClr>
            </a:glow>
            <a:softEdge rad="31750"/>
          </a:effectLst>
        </p:spPr>
        <p:txBody>
          <a:bodyPr wrap="square" rtlCol="0">
            <a:spAutoFit/>
          </a:bodyPr>
          <a:lstStyle/>
          <a:p>
            <a:pPr algn="ctr"/>
            <a:r>
              <a:rPr lang="en-CA" sz="2000" dirty="0"/>
              <a:t>NITHA - IT Helpdesk Courses Registration Website</a:t>
            </a:r>
          </a:p>
        </p:txBody>
      </p:sp>
    </p:spTree>
    <p:extLst>
      <p:ext uri="{BB962C8B-B14F-4D97-AF65-F5344CB8AC3E}">
        <p14:creationId xmlns:p14="http://schemas.microsoft.com/office/powerpoint/2010/main" val="15380066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0-#ppt_w/2"/>
                                          </p:val>
                                        </p:tav>
                                        <p:tav tm="100000">
                                          <p:val>
                                            <p:strVal val="#ppt_x"/>
                                          </p:val>
                                        </p:tav>
                                      </p:tavLst>
                                    </p:anim>
                                    <p:anim calcmode="lin" valueType="num">
                                      <p:cBhvr additive="base">
                                        <p:cTn id="8" dur="500" fill="hold"/>
                                        <p:tgtEl>
                                          <p:spTgt spid="11"/>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2" presetClass="entr" presetSubtype="8" fill="hold" nodeType="afterEffect">
                                  <p:stCondLst>
                                    <p:cond delay="0"/>
                                  </p:stCondLst>
                                  <p:childTnLst>
                                    <p:set>
                                      <p:cBhvr>
                                        <p:cTn id="11" dur="1" fill="hold">
                                          <p:stCondLst>
                                            <p:cond delay="0"/>
                                          </p:stCondLst>
                                        </p:cTn>
                                        <p:tgtEl>
                                          <p:spTgt spid="23"/>
                                        </p:tgtEl>
                                        <p:attrNameLst>
                                          <p:attrName>style.visibility</p:attrName>
                                        </p:attrNameLst>
                                      </p:cBhvr>
                                      <p:to>
                                        <p:strVal val="visible"/>
                                      </p:to>
                                    </p:set>
                                    <p:animEffect transition="in" filter="wipe(left)">
                                      <p:cBhvr>
                                        <p:cTn id="12" dur="500"/>
                                        <p:tgtEl>
                                          <p:spTgt spid="23"/>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8" fill="hold" grpId="0" nodeType="clickEffect">
                                  <p:stCondLst>
                                    <p:cond delay="0"/>
                                  </p:stCondLst>
                                  <p:childTnLst>
                                    <p:set>
                                      <p:cBhvr>
                                        <p:cTn id="16" dur="1" fill="hold">
                                          <p:stCondLst>
                                            <p:cond delay="0"/>
                                          </p:stCondLst>
                                        </p:cTn>
                                        <p:tgtEl>
                                          <p:spTgt spid="28"/>
                                        </p:tgtEl>
                                        <p:attrNameLst>
                                          <p:attrName>style.visibility</p:attrName>
                                        </p:attrNameLst>
                                      </p:cBhvr>
                                      <p:to>
                                        <p:strVal val="visible"/>
                                      </p:to>
                                    </p:set>
                                    <p:anim calcmode="lin" valueType="num">
                                      <p:cBhvr additive="base">
                                        <p:cTn id="17" dur="500" fill="hold"/>
                                        <p:tgtEl>
                                          <p:spTgt spid="28"/>
                                        </p:tgtEl>
                                        <p:attrNameLst>
                                          <p:attrName>ppt_x</p:attrName>
                                        </p:attrNameLst>
                                      </p:cBhvr>
                                      <p:tavLst>
                                        <p:tav tm="0">
                                          <p:val>
                                            <p:strVal val="0-#ppt_w/2"/>
                                          </p:val>
                                        </p:tav>
                                        <p:tav tm="100000">
                                          <p:val>
                                            <p:strVal val="#ppt_x"/>
                                          </p:val>
                                        </p:tav>
                                      </p:tavLst>
                                    </p:anim>
                                    <p:anim calcmode="lin" valueType="num">
                                      <p:cBhvr additive="base">
                                        <p:cTn id="18" dur="500" fill="hold"/>
                                        <p:tgtEl>
                                          <p:spTgt spid="28"/>
                                        </p:tgtEl>
                                        <p:attrNameLst>
                                          <p:attrName>ppt_y</p:attrName>
                                        </p:attrNameLst>
                                      </p:cBhvr>
                                      <p:tavLst>
                                        <p:tav tm="0">
                                          <p:val>
                                            <p:strVal val="#ppt_y"/>
                                          </p:val>
                                        </p:tav>
                                        <p:tav tm="100000">
                                          <p:val>
                                            <p:strVal val="#ppt_y"/>
                                          </p:val>
                                        </p:tav>
                                      </p:tavLst>
                                    </p:anim>
                                  </p:childTnLst>
                                </p:cTn>
                              </p:par>
                            </p:childTnLst>
                          </p:cTn>
                        </p:par>
                        <p:par>
                          <p:cTn id="19" fill="hold">
                            <p:stCondLst>
                              <p:cond delay="500"/>
                            </p:stCondLst>
                            <p:childTnLst>
                              <p:par>
                                <p:cTn id="20" presetID="22" presetClass="entr" presetSubtype="8" fill="hold" nodeType="afterEffect">
                                  <p:stCondLst>
                                    <p:cond delay="0"/>
                                  </p:stCondLst>
                                  <p:childTnLst>
                                    <p:set>
                                      <p:cBhvr>
                                        <p:cTn id="21" dur="1" fill="hold">
                                          <p:stCondLst>
                                            <p:cond delay="0"/>
                                          </p:stCondLst>
                                        </p:cTn>
                                        <p:tgtEl>
                                          <p:spTgt spid="29"/>
                                        </p:tgtEl>
                                        <p:attrNameLst>
                                          <p:attrName>style.visibility</p:attrName>
                                        </p:attrNameLst>
                                      </p:cBhvr>
                                      <p:to>
                                        <p:strVal val="visible"/>
                                      </p:to>
                                    </p:set>
                                    <p:animEffect transition="in" filter="wipe(left)">
                                      <p:cBhvr>
                                        <p:cTn id="22"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28"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CC90D7D6-387C-49E9-87D6-5944F5F59AB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4" y="3219"/>
            <a:ext cx="12190992" cy="1536065"/>
          </a:xfrm>
          <a:prstGeom prst="rect">
            <a:avLst/>
          </a:prstGeom>
        </p:spPr>
      </p:pic>
      <p:pic>
        <p:nvPicPr>
          <p:cNvPr id="10" name="Picture 9">
            <a:extLst>
              <a:ext uri="{FF2B5EF4-FFF2-40B4-BE49-F238E27FC236}">
                <a16:creationId xmlns:a16="http://schemas.microsoft.com/office/drawing/2014/main" id="{DB827BDB-6C20-47C9-B439-5810CF4BC49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89274" y="0"/>
            <a:ext cx="5708259" cy="6858000"/>
          </a:xfrm>
          <a:prstGeom prst="rect">
            <a:avLst/>
          </a:prstGeom>
        </p:spPr>
      </p:pic>
      <p:sp>
        <p:nvSpPr>
          <p:cNvPr id="11" name="TextBox 10">
            <a:extLst>
              <a:ext uri="{FF2B5EF4-FFF2-40B4-BE49-F238E27FC236}">
                <a16:creationId xmlns:a16="http://schemas.microsoft.com/office/drawing/2014/main" id="{5AA884AC-F85E-4570-A917-2A23E391EC25}"/>
              </a:ext>
            </a:extLst>
          </p:cNvPr>
          <p:cNvSpPr txBox="1"/>
          <p:nvPr/>
        </p:nvSpPr>
        <p:spPr>
          <a:xfrm>
            <a:off x="2794723" y="4730091"/>
            <a:ext cx="4972231" cy="1323439"/>
          </a:xfrm>
          <a:prstGeom prst="rect">
            <a:avLst/>
          </a:prstGeom>
          <a:solidFill>
            <a:schemeClr val="accent2">
              <a:lumMod val="20000"/>
              <a:lumOff val="80000"/>
            </a:schemeClr>
          </a:solidFill>
          <a:ln w="19050">
            <a:solidFill>
              <a:schemeClr val="accent2">
                <a:lumMod val="50000"/>
              </a:schemeClr>
            </a:solidFill>
          </a:ln>
        </p:spPr>
        <p:txBody>
          <a:bodyPr wrap="square" rtlCol="0">
            <a:spAutoFit/>
          </a:bodyPr>
          <a:lstStyle/>
          <a:p>
            <a:r>
              <a:rPr lang="en-CA" sz="2000" b="1" dirty="0"/>
              <a:t>To download the</a:t>
            </a:r>
          </a:p>
          <a:p>
            <a:pPr marL="684213" indent="-342900">
              <a:buFont typeface="Wingdings" panose="05000000000000000000" pitchFamily="2" charset="2"/>
              <a:buChar char="Ø"/>
            </a:pPr>
            <a:r>
              <a:rPr lang="en-CA" sz="2000" dirty="0"/>
              <a:t>Courseware file (A PowerPoint file)</a:t>
            </a:r>
          </a:p>
          <a:p>
            <a:r>
              <a:rPr lang="en-CA" sz="2000" b="1" dirty="0"/>
              <a:t>and/or</a:t>
            </a:r>
          </a:p>
          <a:p>
            <a:pPr marL="684213" indent="-342900">
              <a:buFont typeface="Wingdings" panose="05000000000000000000" pitchFamily="2" charset="2"/>
              <a:buChar char="Ø"/>
            </a:pPr>
            <a:r>
              <a:rPr lang="en-CA" sz="2000" dirty="0"/>
              <a:t>Sample data files used in the course</a:t>
            </a:r>
          </a:p>
        </p:txBody>
      </p:sp>
      <p:cxnSp>
        <p:nvCxnSpPr>
          <p:cNvPr id="13" name="Straight Arrow Connector 12">
            <a:extLst>
              <a:ext uri="{FF2B5EF4-FFF2-40B4-BE49-F238E27FC236}">
                <a16:creationId xmlns:a16="http://schemas.microsoft.com/office/drawing/2014/main" id="{5415B142-46B7-45B1-81AB-49A64E576F1E}"/>
              </a:ext>
            </a:extLst>
          </p:cNvPr>
          <p:cNvCxnSpPr>
            <a:cxnSpLocks/>
            <a:stCxn id="11" idx="3"/>
            <a:endCxn id="20" idx="2"/>
          </p:cNvCxnSpPr>
          <p:nvPr/>
        </p:nvCxnSpPr>
        <p:spPr>
          <a:xfrm flipV="1">
            <a:off x="7766954" y="3190970"/>
            <a:ext cx="1043678" cy="2200841"/>
          </a:xfrm>
          <a:prstGeom prst="straightConnector1">
            <a:avLst/>
          </a:prstGeom>
          <a:ln w="254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2" name="Rectangle: Rounded Corners 11">
            <a:extLst>
              <a:ext uri="{FF2B5EF4-FFF2-40B4-BE49-F238E27FC236}">
                <a16:creationId xmlns:a16="http://schemas.microsoft.com/office/drawing/2014/main" id="{1128E6A6-C1A1-4427-9373-E88EFC718906}"/>
              </a:ext>
            </a:extLst>
          </p:cNvPr>
          <p:cNvSpPr/>
          <p:nvPr/>
        </p:nvSpPr>
        <p:spPr>
          <a:xfrm>
            <a:off x="509563" y="1539284"/>
            <a:ext cx="5405205" cy="403617"/>
          </a:xfrm>
          <a:prstGeom prst="roundRect">
            <a:avLst/>
          </a:prstGeom>
          <a:solidFill>
            <a:srgbClr val="FEF8F4"/>
          </a:solidFill>
          <a:ln>
            <a:noFill/>
          </a:ln>
          <a:effectLst>
            <a:glow rad="63500">
              <a:schemeClr val="accent2">
                <a:satMod val="175000"/>
                <a:alpha val="40000"/>
              </a:schemeClr>
            </a:glow>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z="2000" dirty="0">
                <a:solidFill>
                  <a:schemeClr val="tx1"/>
                </a:solidFill>
              </a:rPr>
              <a:t>The NITHA Computer Training Courses Download</a:t>
            </a:r>
          </a:p>
        </p:txBody>
      </p:sp>
      <p:sp>
        <p:nvSpPr>
          <p:cNvPr id="20" name="TextBox 19">
            <a:extLst>
              <a:ext uri="{FF2B5EF4-FFF2-40B4-BE49-F238E27FC236}">
                <a16:creationId xmlns:a16="http://schemas.microsoft.com/office/drawing/2014/main" id="{3626A7F7-3E47-4C6B-BC23-AC12809167F1}"/>
              </a:ext>
            </a:extLst>
          </p:cNvPr>
          <p:cNvSpPr txBox="1"/>
          <p:nvPr/>
        </p:nvSpPr>
        <p:spPr>
          <a:xfrm>
            <a:off x="6585165" y="2790860"/>
            <a:ext cx="4450933" cy="400110"/>
          </a:xfrm>
          <a:prstGeom prst="rect">
            <a:avLst/>
          </a:prstGeom>
          <a:solidFill>
            <a:schemeClr val="accent2">
              <a:lumMod val="20000"/>
              <a:lumOff val="80000"/>
            </a:schemeClr>
          </a:solidFill>
          <a:ln w="19050">
            <a:solidFill>
              <a:schemeClr val="accent2">
                <a:lumMod val="50000"/>
              </a:schemeClr>
            </a:solidFill>
          </a:ln>
        </p:spPr>
        <p:txBody>
          <a:bodyPr wrap="square" rtlCol="0">
            <a:spAutoFit/>
          </a:bodyPr>
          <a:lstStyle>
            <a:defPPr>
              <a:defRPr lang="en-US"/>
            </a:defPPr>
            <a:lvl1pPr>
              <a:defRPr sz="2000" b="1"/>
            </a:lvl1pPr>
          </a:lstStyle>
          <a:p>
            <a:r>
              <a:rPr lang="en-CA" b="0" dirty="0"/>
              <a:t>click on the </a:t>
            </a:r>
            <a:r>
              <a:rPr lang="en-CA" dirty="0"/>
              <a:t>Course Files Downloads </a:t>
            </a:r>
            <a:r>
              <a:rPr lang="en-CA" b="0" dirty="0"/>
              <a:t>link</a:t>
            </a:r>
            <a:endParaRPr lang="en-GB" b="0" dirty="0"/>
          </a:p>
        </p:txBody>
      </p:sp>
      <p:cxnSp>
        <p:nvCxnSpPr>
          <p:cNvPr id="23" name="Straight Arrow Connector 22">
            <a:extLst>
              <a:ext uri="{FF2B5EF4-FFF2-40B4-BE49-F238E27FC236}">
                <a16:creationId xmlns:a16="http://schemas.microsoft.com/office/drawing/2014/main" id="{3998DC7B-3DC3-4AB4-8494-A7C0B9EFE4D5}"/>
              </a:ext>
            </a:extLst>
          </p:cNvPr>
          <p:cNvCxnSpPr>
            <a:cxnSpLocks/>
            <a:stCxn id="20" idx="0"/>
            <a:endCxn id="29" idx="4"/>
          </p:cNvCxnSpPr>
          <p:nvPr/>
        </p:nvCxnSpPr>
        <p:spPr>
          <a:xfrm flipH="1" flipV="1">
            <a:off x="8198874" y="1927377"/>
            <a:ext cx="611758" cy="863483"/>
          </a:xfrm>
          <a:prstGeom prst="straightConnector1">
            <a:avLst/>
          </a:prstGeom>
          <a:ln w="254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9" name="Oval 28">
            <a:extLst>
              <a:ext uri="{FF2B5EF4-FFF2-40B4-BE49-F238E27FC236}">
                <a16:creationId xmlns:a16="http://schemas.microsoft.com/office/drawing/2014/main" id="{430CE7EB-6C7F-4FE1-8992-AB61679E6D12}"/>
              </a:ext>
            </a:extLst>
          </p:cNvPr>
          <p:cNvSpPr/>
          <p:nvPr/>
        </p:nvSpPr>
        <p:spPr>
          <a:xfrm>
            <a:off x="7766954" y="1682781"/>
            <a:ext cx="863839" cy="244596"/>
          </a:xfrm>
          <a:prstGeom prst="ellipse">
            <a:avLst/>
          </a:prstGeom>
          <a:no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TextBox 17">
            <a:extLst>
              <a:ext uri="{FF2B5EF4-FFF2-40B4-BE49-F238E27FC236}">
                <a16:creationId xmlns:a16="http://schemas.microsoft.com/office/drawing/2014/main" id="{63D01D96-E954-41C6-AD11-9C9BC38386C6}"/>
              </a:ext>
            </a:extLst>
          </p:cNvPr>
          <p:cNvSpPr txBox="1"/>
          <p:nvPr/>
        </p:nvSpPr>
        <p:spPr>
          <a:xfrm>
            <a:off x="509563" y="2816795"/>
            <a:ext cx="5586437" cy="1323439"/>
          </a:xfrm>
          <a:prstGeom prst="rect">
            <a:avLst/>
          </a:prstGeom>
          <a:solidFill>
            <a:schemeClr val="accent2">
              <a:lumMod val="20000"/>
              <a:lumOff val="80000"/>
            </a:schemeClr>
          </a:solidFill>
          <a:ln w="19050">
            <a:solidFill>
              <a:schemeClr val="accent2">
                <a:lumMod val="50000"/>
              </a:schemeClr>
            </a:solidFill>
          </a:ln>
        </p:spPr>
        <p:txBody>
          <a:bodyPr wrap="square" rtlCol="0">
            <a:spAutoFit/>
          </a:bodyPr>
          <a:lstStyle/>
          <a:p>
            <a:pPr marL="457200" indent="-457200">
              <a:buFont typeface="+mj-lt"/>
              <a:buAutoNum type="arabicPeriod" startAt="3"/>
            </a:pPr>
            <a:r>
              <a:rPr lang="en-CA" sz="2000" b="1" dirty="0"/>
              <a:t>Course Files Download</a:t>
            </a:r>
            <a:r>
              <a:rPr lang="en-CA" sz="2000" dirty="0"/>
              <a:t> – The courseware and the data files which are used in the courses are all available for download any time whether or not you are taking the course.</a:t>
            </a:r>
            <a:endParaRPr lang="en-GB" sz="2000" dirty="0"/>
          </a:p>
        </p:txBody>
      </p:sp>
      <p:sp>
        <p:nvSpPr>
          <p:cNvPr id="26" name="TextBox 25">
            <a:extLst>
              <a:ext uri="{FF2B5EF4-FFF2-40B4-BE49-F238E27FC236}">
                <a16:creationId xmlns:a16="http://schemas.microsoft.com/office/drawing/2014/main" id="{20F06DB4-8352-4ADB-9056-026D1EF16637}"/>
              </a:ext>
            </a:extLst>
          </p:cNvPr>
          <p:cNvSpPr txBox="1"/>
          <p:nvPr/>
        </p:nvSpPr>
        <p:spPr>
          <a:xfrm>
            <a:off x="460164" y="180694"/>
            <a:ext cx="5454604" cy="400110"/>
          </a:xfrm>
          <a:prstGeom prst="rect">
            <a:avLst/>
          </a:prstGeom>
          <a:solidFill>
            <a:schemeClr val="bg1"/>
          </a:solidFill>
          <a:effectLst>
            <a:glow rad="101600">
              <a:schemeClr val="accent2">
                <a:satMod val="175000"/>
                <a:alpha val="40000"/>
              </a:schemeClr>
            </a:glow>
            <a:softEdge rad="31750"/>
          </a:effectLst>
        </p:spPr>
        <p:txBody>
          <a:bodyPr wrap="square" rtlCol="0">
            <a:spAutoFit/>
          </a:bodyPr>
          <a:lstStyle/>
          <a:p>
            <a:pPr algn="ctr"/>
            <a:r>
              <a:rPr lang="en-CA" sz="2000" dirty="0"/>
              <a:t>NITHA - IT Helpdesk Courses Registration Website</a:t>
            </a:r>
          </a:p>
        </p:txBody>
      </p:sp>
    </p:spTree>
    <p:extLst>
      <p:ext uri="{BB962C8B-B14F-4D97-AF65-F5344CB8AC3E}">
        <p14:creationId xmlns:p14="http://schemas.microsoft.com/office/powerpoint/2010/main" val="30387583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18"/>
                                        </p:tgtEl>
                                        <p:attrNameLst>
                                          <p:attrName>style.visibility</p:attrName>
                                        </p:attrNameLst>
                                      </p:cBhvr>
                                      <p:to>
                                        <p:strVal val="visible"/>
                                      </p:to>
                                    </p:set>
                                    <p:anim calcmode="lin" valueType="num">
                                      <p:cBhvr additive="base">
                                        <p:cTn id="7" dur="500" fill="hold"/>
                                        <p:tgtEl>
                                          <p:spTgt spid="18"/>
                                        </p:tgtEl>
                                        <p:attrNameLst>
                                          <p:attrName>ppt_x</p:attrName>
                                        </p:attrNameLst>
                                      </p:cBhvr>
                                      <p:tavLst>
                                        <p:tav tm="0">
                                          <p:val>
                                            <p:strVal val="0-#ppt_w/2"/>
                                          </p:val>
                                        </p:tav>
                                        <p:tav tm="100000">
                                          <p:val>
                                            <p:strVal val="#ppt_x"/>
                                          </p:val>
                                        </p:tav>
                                      </p:tavLst>
                                    </p:anim>
                                    <p:anim calcmode="lin" valueType="num">
                                      <p:cBhvr additive="base">
                                        <p:cTn id="8" dur="500" fill="hold"/>
                                        <p:tgtEl>
                                          <p:spTgt spid="18"/>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12"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 calcmode="lin" valueType="num">
                                      <p:cBhvr additive="base">
                                        <p:cTn id="13" dur="500" fill="hold"/>
                                        <p:tgtEl>
                                          <p:spTgt spid="11"/>
                                        </p:tgtEl>
                                        <p:attrNameLst>
                                          <p:attrName>ppt_x</p:attrName>
                                        </p:attrNameLst>
                                      </p:cBhvr>
                                      <p:tavLst>
                                        <p:tav tm="0">
                                          <p:val>
                                            <p:strVal val="0-#ppt_w/2"/>
                                          </p:val>
                                        </p:tav>
                                        <p:tav tm="100000">
                                          <p:val>
                                            <p:strVal val="#ppt_x"/>
                                          </p:val>
                                        </p:tav>
                                      </p:tavLst>
                                    </p:anim>
                                    <p:anim calcmode="lin" valueType="num">
                                      <p:cBhvr additive="base">
                                        <p:cTn id="14" dur="500" fill="hold"/>
                                        <p:tgtEl>
                                          <p:spTgt spid="11"/>
                                        </p:tgtEl>
                                        <p:attrNameLst>
                                          <p:attrName>ppt_y</p:attrName>
                                        </p:attrNameLst>
                                      </p:cBhvr>
                                      <p:tavLst>
                                        <p:tav tm="0">
                                          <p:val>
                                            <p:strVal val="1+#ppt_h/2"/>
                                          </p:val>
                                        </p:tav>
                                        <p:tav tm="100000">
                                          <p:val>
                                            <p:strVal val="#ppt_y"/>
                                          </p:val>
                                        </p:tav>
                                      </p:tavLst>
                                    </p:anim>
                                  </p:childTnLst>
                                </p:cTn>
                              </p:par>
                            </p:childTnLst>
                          </p:cTn>
                        </p:par>
                        <p:par>
                          <p:cTn id="15" fill="hold">
                            <p:stCondLst>
                              <p:cond delay="500"/>
                            </p:stCondLst>
                            <p:childTnLst>
                              <p:par>
                                <p:cTn id="16" presetID="22" presetClass="entr" presetSubtype="4" fill="hold" nodeType="afterEffect">
                                  <p:stCondLst>
                                    <p:cond delay="0"/>
                                  </p:stCondLst>
                                  <p:childTnLst>
                                    <p:set>
                                      <p:cBhvr>
                                        <p:cTn id="17" dur="1" fill="hold">
                                          <p:stCondLst>
                                            <p:cond delay="0"/>
                                          </p:stCondLst>
                                        </p:cTn>
                                        <p:tgtEl>
                                          <p:spTgt spid="13"/>
                                        </p:tgtEl>
                                        <p:attrNameLst>
                                          <p:attrName>style.visibility</p:attrName>
                                        </p:attrNameLst>
                                      </p:cBhvr>
                                      <p:to>
                                        <p:strVal val="visible"/>
                                      </p:to>
                                    </p:set>
                                    <p:animEffect transition="in" filter="wipe(down)">
                                      <p:cBhvr>
                                        <p:cTn id="18" dur="500"/>
                                        <p:tgtEl>
                                          <p:spTgt spid="13"/>
                                        </p:tgtEl>
                                      </p:cBhvr>
                                    </p:animEffect>
                                  </p:childTnLst>
                                </p:cTn>
                              </p:par>
                            </p:childTnLst>
                          </p:cTn>
                        </p:par>
                        <p:par>
                          <p:cTn id="19" fill="hold">
                            <p:stCondLst>
                              <p:cond delay="1000"/>
                            </p:stCondLst>
                            <p:childTnLst>
                              <p:par>
                                <p:cTn id="20" presetID="22" presetClass="entr" presetSubtype="4" fill="hold" grpId="0" nodeType="afterEffect">
                                  <p:stCondLst>
                                    <p:cond delay="0"/>
                                  </p:stCondLst>
                                  <p:childTnLst>
                                    <p:set>
                                      <p:cBhvr>
                                        <p:cTn id="21" dur="1" fill="hold">
                                          <p:stCondLst>
                                            <p:cond delay="0"/>
                                          </p:stCondLst>
                                        </p:cTn>
                                        <p:tgtEl>
                                          <p:spTgt spid="20"/>
                                        </p:tgtEl>
                                        <p:attrNameLst>
                                          <p:attrName>style.visibility</p:attrName>
                                        </p:attrNameLst>
                                      </p:cBhvr>
                                      <p:to>
                                        <p:strVal val="visible"/>
                                      </p:to>
                                    </p:set>
                                    <p:animEffect transition="in" filter="wipe(down)">
                                      <p:cBhvr>
                                        <p:cTn id="22" dur="500"/>
                                        <p:tgtEl>
                                          <p:spTgt spid="20"/>
                                        </p:tgtEl>
                                      </p:cBhvr>
                                    </p:animEffect>
                                  </p:childTnLst>
                                </p:cTn>
                              </p:par>
                            </p:childTnLst>
                          </p:cTn>
                        </p:par>
                        <p:par>
                          <p:cTn id="23" fill="hold">
                            <p:stCondLst>
                              <p:cond delay="1500"/>
                            </p:stCondLst>
                            <p:childTnLst>
                              <p:par>
                                <p:cTn id="24" presetID="22" presetClass="entr" presetSubtype="4" fill="hold" nodeType="afterEffect">
                                  <p:stCondLst>
                                    <p:cond delay="0"/>
                                  </p:stCondLst>
                                  <p:childTnLst>
                                    <p:set>
                                      <p:cBhvr>
                                        <p:cTn id="25" dur="1" fill="hold">
                                          <p:stCondLst>
                                            <p:cond delay="0"/>
                                          </p:stCondLst>
                                        </p:cTn>
                                        <p:tgtEl>
                                          <p:spTgt spid="23"/>
                                        </p:tgtEl>
                                        <p:attrNameLst>
                                          <p:attrName>style.visibility</p:attrName>
                                        </p:attrNameLst>
                                      </p:cBhvr>
                                      <p:to>
                                        <p:strVal val="visible"/>
                                      </p:to>
                                    </p:set>
                                    <p:animEffect transition="in" filter="wipe(down)">
                                      <p:cBhvr>
                                        <p:cTn id="26" dur="500"/>
                                        <p:tgtEl>
                                          <p:spTgt spid="23"/>
                                        </p:tgtEl>
                                      </p:cBhvr>
                                    </p:animEffect>
                                  </p:childTnLst>
                                </p:cTn>
                              </p:par>
                            </p:childTnLst>
                          </p:cTn>
                        </p:par>
                        <p:par>
                          <p:cTn id="27" fill="hold">
                            <p:stCondLst>
                              <p:cond delay="2000"/>
                            </p:stCondLst>
                            <p:childTnLst>
                              <p:par>
                                <p:cTn id="28" presetID="53" presetClass="entr" presetSubtype="16" fill="hold" grpId="0" nodeType="afterEffect">
                                  <p:stCondLst>
                                    <p:cond delay="0"/>
                                  </p:stCondLst>
                                  <p:childTnLst>
                                    <p:set>
                                      <p:cBhvr>
                                        <p:cTn id="29" dur="1" fill="hold">
                                          <p:stCondLst>
                                            <p:cond delay="0"/>
                                          </p:stCondLst>
                                        </p:cTn>
                                        <p:tgtEl>
                                          <p:spTgt spid="29"/>
                                        </p:tgtEl>
                                        <p:attrNameLst>
                                          <p:attrName>style.visibility</p:attrName>
                                        </p:attrNameLst>
                                      </p:cBhvr>
                                      <p:to>
                                        <p:strVal val="visible"/>
                                      </p:to>
                                    </p:set>
                                    <p:anim calcmode="lin" valueType="num">
                                      <p:cBhvr>
                                        <p:cTn id="30" dur="500" fill="hold"/>
                                        <p:tgtEl>
                                          <p:spTgt spid="29"/>
                                        </p:tgtEl>
                                        <p:attrNameLst>
                                          <p:attrName>ppt_w</p:attrName>
                                        </p:attrNameLst>
                                      </p:cBhvr>
                                      <p:tavLst>
                                        <p:tav tm="0">
                                          <p:val>
                                            <p:fltVal val="0"/>
                                          </p:val>
                                        </p:tav>
                                        <p:tav tm="100000">
                                          <p:val>
                                            <p:strVal val="#ppt_w"/>
                                          </p:val>
                                        </p:tav>
                                      </p:tavLst>
                                    </p:anim>
                                    <p:anim calcmode="lin" valueType="num">
                                      <p:cBhvr>
                                        <p:cTn id="31" dur="500" fill="hold"/>
                                        <p:tgtEl>
                                          <p:spTgt spid="29"/>
                                        </p:tgtEl>
                                        <p:attrNameLst>
                                          <p:attrName>ppt_h</p:attrName>
                                        </p:attrNameLst>
                                      </p:cBhvr>
                                      <p:tavLst>
                                        <p:tav tm="0">
                                          <p:val>
                                            <p:fltVal val="0"/>
                                          </p:val>
                                        </p:tav>
                                        <p:tav tm="100000">
                                          <p:val>
                                            <p:strVal val="#ppt_h"/>
                                          </p:val>
                                        </p:tav>
                                      </p:tavLst>
                                    </p:anim>
                                    <p:animEffect transition="in" filter="fade">
                                      <p:cBhvr>
                                        <p:cTn id="32" dur="500"/>
                                        <p:tgtEl>
                                          <p:spTgt spid="29"/>
                                        </p:tgtEl>
                                      </p:cBhvr>
                                    </p:animEffect>
                                  </p:childTnLst>
                                </p:cTn>
                              </p:par>
                            </p:childTnLst>
                          </p:cTn>
                        </p:par>
                        <p:par>
                          <p:cTn id="33" fill="hold">
                            <p:stCondLst>
                              <p:cond delay="2500"/>
                            </p:stCondLst>
                            <p:childTnLst>
                              <p:par>
                                <p:cTn id="34" presetID="26" presetClass="emph" presetSubtype="0" fill="hold" grpId="1" nodeType="afterEffect">
                                  <p:stCondLst>
                                    <p:cond delay="0"/>
                                  </p:stCondLst>
                                  <p:childTnLst>
                                    <p:animEffect transition="out" filter="fade">
                                      <p:cBhvr>
                                        <p:cTn id="35" dur="500" tmFilter="0, 0; .2, .5; .8, .5; 1, 0"/>
                                        <p:tgtEl>
                                          <p:spTgt spid="29"/>
                                        </p:tgtEl>
                                      </p:cBhvr>
                                    </p:animEffect>
                                    <p:animScale>
                                      <p:cBhvr>
                                        <p:cTn id="36" dur="250" autoRev="1" fill="hold"/>
                                        <p:tgtEl>
                                          <p:spTgt spid="29"/>
                                        </p:tgtEl>
                                      </p:cBhvr>
                                      <p:by x="105000" y="105000"/>
                                    </p:animScale>
                                  </p:childTnLst>
                                </p:cTn>
                              </p:par>
                            </p:childTnLst>
                          </p:cTn>
                        </p:par>
                        <p:par>
                          <p:cTn id="37" fill="hold">
                            <p:stCondLst>
                              <p:cond delay="3000"/>
                            </p:stCondLst>
                            <p:childTnLst>
                              <p:par>
                                <p:cTn id="38" presetID="26" presetClass="emph" presetSubtype="0" fill="hold" grpId="2" nodeType="afterEffect">
                                  <p:stCondLst>
                                    <p:cond delay="0"/>
                                  </p:stCondLst>
                                  <p:childTnLst>
                                    <p:animEffect transition="out" filter="fade">
                                      <p:cBhvr>
                                        <p:cTn id="39" dur="500" tmFilter="0, 0; .2, .5; .8, .5; 1, 0"/>
                                        <p:tgtEl>
                                          <p:spTgt spid="29"/>
                                        </p:tgtEl>
                                      </p:cBhvr>
                                    </p:animEffect>
                                    <p:animScale>
                                      <p:cBhvr>
                                        <p:cTn id="40" dur="250" autoRev="1" fill="hold"/>
                                        <p:tgtEl>
                                          <p:spTgt spid="29"/>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20" grpId="0" animBg="1"/>
      <p:bldP spid="29" grpId="0" animBg="1"/>
      <p:bldP spid="29" grpId="1" animBg="1"/>
      <p:bldP spid="29" grpId="2" animBg="1"/>
      <p:bldP spid="18"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CC90D7D6-387C-49E9-87D6-5944F5F59AB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4" y="3219"/>
            <a:ext cx="12190992" cy="1536065"/>
          </a:xfrm>
          <a:prstGeom prst="rect">
            <a:avLst/>
          </a:prstGeom>
        </p:spPr>
      </p:pic>
      <p:pic>
        <p:nvPicPr>
          <p:cNvPr id="8" name="Picture 7">
            <a:extLst>
              <a:ext uri="{FF2B5EF4-FFF2-40B4-BE49-F238E27FC236}">
                <a16:creationId xmlns:a16="http://schemas.microsoft.com/office/drawing/2014/main" id="{1E7D463A-D939-4DF5-A591-FB5AE1C2E1B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63796" y="0"/>
            <a:ext cx="5742122" cy="6858000"/>
          </a:xfrm>
          <a:prstGeom prst="rect">
            <a:avLst/>
          </a:prstGeom>
        </p:spPr>
      </p:pic>
      <p:sp>
        <p:nvSpPr>
          <p:cNvPr id="11" name="TextBox 10">
            <a:extLst>
              <a:ext uri="{FF2B5EF4-FFF2-40B4-BE49-F238E27FC236}">
                <a16:creationId xmlns:a16="http://schemas.microsoft.com/office/drawing/2014/main" id="{5AA884AC-F85E-4570-A917-2A23E391EC25}"/>
              </a:ext>
            </a:extLst>
          </p:cNvPr>
          <p:cNvSpPr txBox="1"/>
          <p:nvPr/>
        </p:nvSpPr>
        <p:spPr>
          <a:xfrm>
            <a:off x="387080" y="4294361"/>
            <a:ext cx="5586437" cy="400110"/>
          </a:xfrm>
          <a:prstGeom prst="rect">
            <a:avLst/>
          </a:prstGeom>
          <a:solidFill>
            <a:schemeClr val="accent2">
              <a:lumMod val="20000"/>
              <a:lumOff val="80000"/>
            </a:schemeClr>
          </a:solidFill>
          <a:ln w="19050">
            <a:solidFill>
              <a:schemeClr val="accent2">
                <a:lumMod val="50000"/>
              </a:schemeClr>
            </a:solidFill>
          </a:ln>
        </p:spPr>
        <p:txBody>
          <a:bodyPr wrap="square" rtlCol="0">
            <a:spAutoFit/>
          </a:bodyPr>
          <a:lstStyle/>
          <a:p>
            <a:r>
              <a:rPr lang="en-CA" sz="2000" dirty="0"/>
              <a:t>The </a:t>
            </a:r>
            <a:r>
              <a:rPr lang="en-CA" sz="2000" b="1" dirty="0"/>
              <a:t>PowerPoint Courseware File</a:t>
            </a:r>
            <a:r>
              <a:rPr lang="en-CA" sz="2000" dirty="0"/>
              <a:t> is the course itself.</a:t>
            </a:r>
          </a:p>
        </p:txBody>
      </p:sp>
      <p:sp>
        <p:nvSpPr>
          <p:cNvPr id="12" name="Rectangle: Rounded Corners 11">
            <a:extLst>
              <a:ext uri="{FF2B5EF4-FFF2-40B4-BE49-F238E27FC236}">
                <a16:creationId xmlns:a16="http://schemas.microsoft.com/office/drawing/2014/main" id="{1128E6A6-C1A1-4427-9373-E88EFC718906}"/>
              </a:ext>
            </a:extLst>
          </p:cNvPr>
          <p:cNvSpPr/>
          <p:nvPr/>
        </p:nvSpPr>
        <p:spPr>
          <a:xfrm>
            <a:off x="655514" y="1539284"/>
            <a:ext cx="5178751" cy="403617"/>
          </a:xfrm>
          <a:prstGeom prst="roundRect">
            <a:avLst/>
          </a:prstGeom>
          <a:solidFill>
            <a:srgbClr val="FEF8F4"/>
          </a:solidFill>
          <a:ln>
            <a:noFill/>
          </a:ln>
          <a:effectLst>
            <a:glow rad="63500">
              <a:schemeClr val="accent2">
                <a:satMod val="175000"/>
                <a:alpha val="40000"/>
              </a:schemeClr>
            </a:glow>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z="2000" dirty="0">
                <a:solidFill>
                  <a:schemeClr val="tx1"/>
                </a:solidFill>
              </a:rPr>
              <a:t>The NITHA Computer Training Courses Calendar</a:t>
            </a:r>
          </a:p>
        </p:txBody>
      </p:sp>
      <p:grpSp>
        <p:nvGrpSpPr>
          <p:cNvPr id="36" name="Group 35">
            <a:extLst>
              <a:ext uri="{FF2B5EF4-FFF2-40B4-BE49-F238E27FC236}">
                <a16:creationId xmlns:a16="http://schemas.microsoft.com/office/drawing/2014/main" id="{066F5037-725A-447A-B6E2-9433739067E1}"/>
              </a:ext>
            </a:extLst>
          </p:cNvPr>
          <p:cNvGrpSpPr/>
          <p:nvPr/>
        </p:nvGrpSpPr>
        <p:grpSpPr>
          <a:xfrm>
            <a:off x="5973517" y="4090800"/>
            <a:ext cx="752023" cy="985402"/>
            <a:chOff x="5973517" y="4090800"/>
            <a:chExt cx="752023" cy="985402"/>
          </a:xfrm>
        </p:grpSpPr>
        <p:cxnSp>
          <p:nvCxnSpPr>
            <p:cNvPr id="23" name="Straight Arrow Connector 22">
              <a:extLst>
                <a:ext uri="{FF2B5EF4-FFF2-40B4-BE49-F238E27FC236}">
                  <a16:creationId xmlns:a16="http://schemas.microsoft.com/office/drawing/2014/main" id="{3998DC7B-3DC3-4AB4-8494-A7C0B9EFE4D5}"/>
                </a:ext>
              </a:extLst>
            </p:cNvPr>
            <p:cNvCxnSpPr>
              <a:cxnSpLocks/>
              <a:stCxn id="11" idx="3"/>
            </p:cNvCxnSpPr>
            <p:nvPr/>
          </p:nvCxnSpPr>
          <p:spPr>
            <a:xfrm>
              <a:off x="5973517" y="4494416"/>
              <a:ext cx="743477" cy="153888"/>
            </a:xfrm>
            <a:prstGeom prst="straightConnector1">
              <a:avLst/>
            </a:prstGeom>
            <a:ln w="254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7" name="Straight Arrow Connector 26">
              <a:extLst>
                <a:ext uri="{FF2B5EF4-FFF2-40B4-BE49-F238E27FC236}">
                  <a16:creationId xmlns:a16="http://schemas.microsoft.com/office/drawing/2014/main" id="{3CA170E0-1F5C-47B1-B979-1D0951CDC31A}"/>
                </a:ext>
              </a:extLst>
            </p:cNvPr>
            <p:cNvCxnSpPr>
              <a:cxnSpLocks/>
              <a:stCxn id="11" idx="3"/>
            </p:cNvCxnSpPr>
            <p:nvPr/>
          </p:nvCxnSpPr>
          <p:spPr>
            <a:xfrm flipV="1">
              <a:off x="5973517" y="4366902"/>
              <a:ext cx="752023" cy="127514"/>
            </a:xfrm>
            <a:prstGeom prst="straightConnector1">
              <a:avLst/>
            </a:prstGeom>
            <a:ln w="254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0" name="Straight Arrow Connector 29">
              <a:extLst>
                <a:ext uri="{FF2B5EF4-FFF2-40B4-BE49-F238E27FC236}">
                  <a16:creationId xmlns:a16="http://schemas.microsoft.com/office/drawing/2014/main" id="{4FEB0A90-28D9-4543-A7FD-0CF0DAB67F9B}"/>
                </a:ext>
              </a:extLst>
            </p:cNvPr>
            <p:cNvCxnSpPr>
              <a:cxnSpLocks/>
              <a:stCxn id="11" idx="3"/>
            </p:cNvCxnSpPr>
            <p:nvPr/>
          </p:nvCxnSpPr>
          <p:spPr>
            <a:xfrm flipV="1">
              <a:off x="5973517" y="4090800"/>
              <a:ext cx="743477" cy="403616"/>
            </a:xfrm>
            <a:prstGeom prst="straightConnector1">
              <a:avLst/>
            </a:prstGeom>
            <a:ln w="254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3" name="Straight Arrow Connector 32">
              <a:extLst>
                <a:ext uri="{FF2B5EF4-FFF2-40B4-BE49-F238E27FC236}">
                  <a16:creationId xmlns:a16="http://schemas.microsoft.com/office/drawing/2014/main" id="{B31434AE-A0B4-4E1E-A945-461C3038A6A9}"/>
                </a:ext>
              </a:extLst>
            </p:cNvPr>
            <p:cNvCxnSpPr>
              <a:cxnSpLocks/>
              <a:stCxn id="11" idx="3"/>
            </p:cNvCxnSpPr>
            <p:nvPr/>
          </p:nvCxnSpPr>
          <p:spPr>
            <a:xfrm>
              <a:off x="5973517" y="4494416"/>
              <a:ext cx="743477" cy="581786"/>
            </a:xfrm>
            <a:prstGeom prst="straightConnector1">
              <a:avLst/>
            </a:prstGeom>
            <a:ln w="25400">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sp>
        <p:nvSpPr>
          <p:cNvPr id="37" name="TextBox 36">
            <a:extLst>
              <a:ext uri="{FF2B5EF4-FFF2-40B4-BE49-F238E27FC236}">
                <a16:creationId xmlns:a16="http://schemas.microsoft.com/office/drawing/2014/main" id="{44B481FA-5B19-4F74-8927-7F0A33112140}"/>
              </a:ext>
            </a:extLst>
          </p:cNvPr>
          <p:cNvSpPr txBox="1"/>
          <p:nvPr/>
        </p:nvSpPr>
        <p:spPr>
          <a:xfrm>
            <a:off x="10434415" y="3551294"/>
            <a:ext cx="1575604" cy="1631216"/>
          </a:xfrm>
          <a:prstGeom prst="rect">
            <a:avLst/>
          </a:prstGeom>
          <a:solidFill>
            <a:schemeClr val="accent2">
              <a:lumMod val="20000"/>
              <a:lumOff val="80000"/>
            </a:schemeClr>
          </a:solidFill>
          <a:ln w="19050">
            <a:solidFill>
              <a:schemeClr val="accent2">
                <a:lumMod val="50000"/>
              </a:schemeClr>
            </a:solidFill>
          </a:ln>
        </p:spPr>
        <p:txBody>
          <a:bodyPr wrap="square" rtlCol="0">
            <a:spAutoFit/>
          </a:bodyPr>
          <a:lstStyle/>
          <a:p>
            <a:r>
              <a:rPr lang="en-CA" sz="2000" dirty="0"/>
              <a:t>The </a:t>
            </a:r>
            <a:r>
              <a:rPr lang="en-CA" sz="2000" b="1" dirty="0"/>
              <a:t>Course Sample File</a:t>
            </a:r>
            <a:r>
              <a:rPr lang="en-CA" sz="2000" dirty="0"/>
              <a:t> is the data file used in the course.</a:t>
            </a:r>
          </a:p>
        </p:txBody>
      </p:sp>
      <p:grpSp>
        <p:nvGrpSpPr>
          <p:cNvPr id="79" name="Group 78">
            <a:extLst>
              <a:ext uri="{FF2B5EF4-FFF2-40B4-BE49-F238E27FC236}">
                <a16:creationId xmlns:a16="http://schemas.microsoft.com/office/drawing/2014/main" id="{BB636495-C626-4BA6-A864-CA5DC132A691}"/>
              </a:ext>
            </a:extLst>
          </p:cNvPr>
          <p:cNvGrpSpPr/>
          <p:nvPr/>
        </p:nvGrpSpPr>
        <p:grpSpPr>
          <a:xfrm>
            <a:off x="8665435" y="4090800"/>
            <a:ext cx="1768980" cy="1002493"/>
            <a:chOff x="8665435" y="4090800"/>
            <a:chExt cx="1768980" cy="1002493"/>
          </a:xfrm>
        </p:grpSpPr>
        <p:cxnSp>
          <p:nvCxnSpPr>
            <p:cNvPr id="39" name="Straight Arrow Connector 38">
              <a:extLst>
                <a:ext uri="{FF2B5EF4-FFF2-40B4-BE49-F238E27FC236}">
                  <a16:creationId xmlns:a16="http://schemas.microsoft.com/office/drawing/2014/main" id="{190AF6E6-6324-4468-B2B7-5235BC2DC42B}"/>
                </a:ext>
              </a:extLst>
            </p:cNvPr>
            <p:cNvCxnSpPr>
              <a:cxnSpLocks/>
              <a:stCxn id="37" idx="1"/>
            </p:cNvCxnSpPr>
            <p:nvPr/>
          </p:nvCxnSpPr>
          <p:spPr>
            <a:xfrm flipH="1">
              <a:off x="8682527" y="4366902"/>
              <a:ext cx="1751888" cy="264919"/>
            </a:xfrm>
            <a:prstGeom prst="straightConnector1">
              <a:avLst/>
            </a:prstGeom>
            <a:ln w="254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0" name="Straight Arrow Connector 39">
              <a:extLst>
                <a:ext uri="{FF2B5EF4-FFF2-40B4-BE49-F238E27FC236}">
                  <a16:creationId xmlns:a16="http://schemas.microsoft.com/office/drawing/2014/main" id="{800DEC2F-FA0A-4731-BD62-117A81678E61}"/>
                </a:ext>
              </a:extLst>
            </p:cNvPr>
            <p:cNvCxnSpPr>
              <a:cxnSpLocks/>
              <a:stCxn id="37" idx="1"/>
            </p:cNvCxnSpPr>
            <p:nvPr/>
          </p:nvCxnSpPr>
          <p:spPr>
            <a:xfrm flipH="1" flipV="1">
              <a:off x="8699619" y="4366901"/>
              <a:ext cx="1734796" cy="1"/>
            </a:xfrm>
            <a:prstGeom prst="straightConnector1">
              <a:avLst/>
            </a:prstGeom>
            <a:ln w="254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1" name="Straight Arrow Connector 40">
              <a:extLst>
                <a:ext uri="{FF2B5EF4-FFF2-40B4-BE49-F238E27FC236}">
                  <a16:creationId xmlns:a16="http://schemas.microsoft.com/office/drawing/2014/main" id="{46B17E06-DBFD-462C-9AF4-42A2CCE9129F}"/>
                </a:ext>
              </a:extLst>
            </p:cNvPr>
            <p:cNvCxnSpPr>
              <a:cxnSpLocks/>
              <a:stCxn id="37" idx="1"/>
            </p:cNvCxnSpPr>
            <p:nvPr/>
          </p:nvCxnSpPr>
          <p:spPr>
            <a:xfrm flipH="1" flipV="1">
              <a:off x="8665435" y="4090800"/>
              <a:ext cx="1768980" cy="276102"/>
            </a:xfrm>
            <a:prstGeom prst="straightConnector1">
              <a:avLst/>
            </a:prstGeom>
            <a:ln w="254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2" name="Straight Arrow Connector 41">
              <a:extLst>
                <a:ext uri="{FF2B5EF4-FFF2-40B4-BE49-F238E27FC236}">
                  <a16:creationId xmlns:a16="http://schemas.microsoft.com/office/drawing/2014/main" id="{93A07BF9-07AD-4F0D-98F6-BF8888306A81}"/>
                </a:ext>
              </a:extLst>
            </p:cNvPr>
            <p:cNvCxnSpPr>
              <a:cxnSpLocks/>
              <a:stCxn id="37" idx="1"/>
            </p:cNvCxnSpPr>
            <p:nvPr/>
          </p:nvCxnSpPr>
          <p:spPr>
            <a:xfrm flipH="1">
              <a:off x="8708164" y="4366902"/>
              <a:ext cx="1726251" cy="726391"/>
            </a:xfrm>
            <a:prstGeom prst="straightConnector1">
              <a:avLst/>
            </a:prstGeom>
            <a:ln w="25400">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sp>
        <p:nvSpPr>
          <p:cNvPr id="22" name="TextBox 21">
            <a:extLst>
              <a:ext uri="{FF2B5EF4-FFF2-40B4-BE49-F238E27FC236}">
                <a16:creationId xmlns:a16="http://schemas.microsoft.com/office/drawing/2014/main" id="{28E511A3-3BD6-4A4C-A6FB-01897BEE19EF}"/>
              </a:ext>
            </a:extLst>
          </p:cNvPr>
          <p:cNvSpPr txBox="1"/>
          <p:nvPr/>
        </p:nvSpPr>
        <p:spPr>
          <a:xfrm>
            <a:off x="460164" y="180694"/>
            <a:ext cx="5454604" cy="400110"/>
          </a:xfrm>
          <a:prstGeom prst="rect">
            <a:avLst/>
          </a:prstGeom>
          <a:solidFill>
            <a:schemeClr val="bg1"/>
          </a:solidFill>
          <a:effectLst>
            <a:glow rad="101600">
              <a:schemeClr val="accent2">
                <a:satMod val="175000"/>
                <a:alpha val="40000"/>
              </a:schemeClr>
            </a:glow>
            <a:softEdge rad="31750"/>
          </a:effectLst>
        </p:spPr>
        <p:txBody>
          <a:bodyPr wrap="square" rtlCol="0">
            <a:spAutoFit/>
          </a:bodyPr>
          <a:lstStyle/>
          <a:p>
            <a:pPr algn="ctr"/>
            <a:r>
              <a:rPr lang="en-CA" sz="2000" dirty="0"/>
              <a:t>NITHA - IT Helpdesk Courses Registration Website</a:t>
            </a:r>
          </a:p>
        </p:txBody>
      </p:sp>
    </p:spTree>
    <p:extLst>
      <p:ext uri="{BB962C8B-B14F-4D97-AF65-F5344CB8AC3E}">
        <p14:creationId xmlns:p14="http://schemas.microsoft.com/office/powerpoint/2010/main" val="13324107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after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par>
                          <p:cTn id="7" fill="hold">
                            <p:stCondLst>
                              <p:cond delay="0"/>
                            </p:stCondLst>
                            <p:childTnLst>
                              <p:par>
                                <p:cTn id="8" presetID="2" presetClass="entr" presetSubtype="8" fill="hold" grpId="0" nodeType="afterEffect">
                                  <p:stCondLst>
                                    <p:cond delay="0"/>
                                  </p:stCondLst>
                                  <p:childTnLst>
                                    <p:set>
                                      <p:cBhvr>
                                        <p:cTn id="9" dur="1" fill="hold">
                                          <p:stCondLst>
                                            <p:cond delay="0"/>
                                          </p:stCondLst>
                                        </p:cTn>
                                        <p:tgtEl>
                                          <p:spTgt spid="11"/>
                                        </p:tgtEl>
                                        <p:attrNameLst>
                                          <p:attrName>style.visibility</p:attrName>
                                        </p:attrNameLst>
                                      </p:cBhvr>
                                      <p:to>
                                        <p:strVal val="visible"/>
                                      </p:to>
                                    </p:set>
                                    <p:anim calcmode="lin" valueType="num">
                                      <p:cBhvr additive="base">
                                        <p:cTn id="10" dur="500" fill="hold"/>
                                        <p:tgtEl>
                                          <p:spTgt spid="11"/>
                                        </p:tgtEl>
                                        <p:attrNameLst>
                                          <p:attrName>ppt_x</p:attrName>
                                        </p:attrNameLst>
                                      </p:cBhvr>
                                      <p:tavLst>
                                        <p:tav tm="0">
                                          <p:val>
                                            <p:strVal val="0-#ppt_w/2"/>
                                          </p:val>
                                        </p:tav>
                                        <p:tav tm="100000">
                                          <p:val>
                                            <p:strVal val="#ppt_x"/>
                                          </p:val>
                                        </p:tav>
                                      </p:tavLst>
                                    </p:anim>
                                    <p:anim calcmode="lin" valueType="num">
                                      <p:cBhvr additive="base">
                                        <p:cTn id="11" dur="500" fill="hold"/>
                                        <p:tgtEl>
                                          <p:spTgt spid="11"/>
                                        </p:tgtEl>
                                        <p:attrNameLst>
                                          <p:attrName>ppt_y</p:attrName>
                                        </p:attrNameLst>
                                      </p:cBhvr>
                                      <p:tavLst>
                                        <p:tav tm="0">
                                          <p:val>
                                            <p:strVal val="#ppt_y"/>
                                          </p:val>
                                        </p:tav>
                                        <p:tav tm="100000">
                                          <p:val>
                                            <p:strVal val="#ppt_y"/>
                                          </p:val>
                                        </p:tav>
                                      </p:tavLst>
                                    </p:anim>
                                  </p:childTnLst>
                                </p:cTn>
                              </p:par>
                            </p:childTnLst>
                          </p:cTn>
                        </p:par>
                        <p:par>
                          <p:cTn id="12" fill="hold">
                            <p:stCondLst>
                              <p:cond delay="500"/>
                            </p:stCondLst>
                            <p:childTnLst>
                              <p:par>
                                <p:cTn id="13" presetID="22" presetClass="entr" presetSubtype="8" fill="hold" nodeType="afterEffect">
                                  <p:stCondLst>
                                    <p:cond delay="0"/>
                                  </p:stCondLst>
                                  <p:childTnLst>
                                    <p:set>
                                      <p:cBhvr>
                                        <p:cTn id="14" dur="1" fill="hold">
                                          <p:stCondLst>
                                            <p:cond delay="0"/>
                                          </p:stCondLst>
                                        </p:cTn>
                                        <p:tgtEl>
                                          <p:spTgt spid="36"/>
                                        </p:tgtEl>
                                        <p:attrNameLst>
                                          <p:attrName>style.visibility</p:attrName>
                                        </p:attrNameLst>
                                      </p:cBhvr>
                                      <p:to>
                                        <p:strVal val="visible"/>
                                      </p:to>
                                    </p:set>
                                    <p:animEffect transition="in" filter="wipe(left)">
                                      <p:cBhvr>
                                        <p:cTn id="15" dur="500"/>
                                        <p:tgtEl>
                                          <p:spTgt spid="36"/>
                                        </p:tgtEl>
                                      </p:cBhvr>
                                    </p:animEffect>
                                  </p:childTnLst>
                                </p:cTn>
                              </p:par>
                            </p:childTnLst>
                          </p:cTn>
                        </p:par>
                      </p:childTnLst>
                    </p:cTn>
                  </p:par>
                  <p:par>
                    <p:cTn id="16" fill="hold">
                      <p:stCondLst>
                        <p:cond delay="indefinite"/>
                      </p:stCondLst>
                      <p:childTnLst>
                        <p:par>
                          <p:cTn id="17" fill="hold">
                            <p:stCondLst>
                              <p:cond delay="0"/>
                            </p:stCondLst>
                            <p:childTnLst>
                              <p:par>
                                <p:cTn id="18" presetID="2" presetClass="entr" presetSubtype="2" fill="hold" grpId="0" nodeType="clickEffect">
                                  <p:stCondLst>
                                    <p:cond delay="0"/>
                                  </p:stCondLst>
                                  <p:childTnLst>
                                    <p:set>
                                      <p:cBhvr>
                                        <p:cTn id="19" dur="1" fill="hold">
                                          <p:stCondLst>
                                            <p:cond delay="0"/>
                                          </p:stCondLst>
                                        </p:cTn>
                                        <p:tgtEl>
                                          <p:spTgt spid="37"/>
                                        </p:tgtEl>
                                        <p:attrNameLst>
                                          <p:attrName>style.visibility</p:attrName>
                                        </p:attrNameLst>
                                      </p:cBhvr>
                                      <p:to>
                                        <p:strVal val="visible"/>
                                      </p:to>
                                    </p:set>
                                    <p:anim calcmode="lin" valueType="num">
                                      <p:cBhvr additive="base">
                                        <p:cTn id="20" dur="500" fill="hold"/>
                                        <p:tgtEl>
                                          <p:spTgt spid="37"/>
                                        </p:tgtEl>
                                        <p:attrNameLst>
                                          <p:attrName>ppt_x</p:attrName>
                                        </p:attrNameLst>
                                      </p:cBhvr>
                                      <p:tavLst>
                                        <p:tav tm="0">
                                          <p:val>
                                            <p:strVal val="1+#ppt_w/2"/>
                                          </p:val>
                                        </p:tav>
                                        <p:tav tm="100000">
                                          <p:val>
                                            <p:strVal val="#ppt_x"/>
                                          </p:val>
                                        </p:tav>
                                      </p:tavLst>
                                    </p:anim>
                                    <p:anim calcmode="lin" valueType="num">
                                      <p:cBhvr additive="base">
                                        <p:cTn id="21" dur="500" fill="hold"/>
                                        <p:tgtEl>
                                          <p:spTgt spid="37"/>
                                        </p:tgtEl>
                                        <p:attrNameLst>
                                          <p:attrName>ppt_y</p:attrName>
                                        </p:attrNameLst>
                                      </p:cBhvr>
                                      <p:tavLst>
                                        <p:tav tm="0">
                                          <p:val>
                                            <p:strVal val="#ppt_y"/>
                                          </p:val>
                                        </p:tav>
                                        <p:tav tm="100000">
                                          <p:val>
                                            <p:strVal val="#ppt_y"/>
                                          </p:val>
                                        </p:tav>
                                      </p:tavLst>
                                    </p:anim>
                                  </p:childTnLst>
                                </p:cTn>
                              </p:par>
                            </p:childTnLst>
                          </p:cTn>
                        </p:par>
                        <p:par>
                          <p:cTn id="22" fill="hold">
                            <p:stCondLst>
                              <p:cond delay="500"/>
                            </p:stCondLst>
                            <p:childTnLst>
                              <p:par>
                                <p:cTn id="23" presetID="22" presetClass="entr" presetSubtype="2" fill="hold" nodeType="afterEffect">
                                  <p:stCondLst>
                                    <p:cond delay="0"/>
                                  </p:stCondLst>
                                  <p:childTnLst>
                                    <p:set>
                                      <p:cBhvr>
                                        <p:cTn id="24" dur="1" fill="hold">
                                          <p:stCondLst>
                                            <p:cond delay="0"/>
                                          </p:stCondLst>
                                        </p:cTn>
                                        <p:tgtEl>
                                          <p:spTgt spid="79"/>
                                        </p:tgtEl>
                                        <p:attrNameLst>
                                          <p:attrName>style.visibility</p:attrName>
                                        </p:attrNameLst>
                                      </p:cBhvr>
                                      <p:to>
                                        <p:strVal val="visible"/>
                                      </p:to>
                                    </p:set>
                                    <p:animEffect transition="in" filter="wipe(right)">
                                      <p:cBhvr>
                                        <p:cTn id="25" dur="500"/>
                                        <p:tgtEl>
                                          <p:spTgt spid="7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37"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CC90D7D6-387C-49E9-87D6-5944F5F59AB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4" y="3219"/>
            <a:ext cx="12190992" cy="1536065"/>
          </a:xfrm>
          <a:prstGeom prst="rect">
            <a:avLst/>
          </a:prstGeom>
        </p:spPr>
      </p:pic>
      <p:pic>
        <p:nvPicPr>
          <p:cNvPr id="10" name="Picture 9">
            <a:extLst>
              <a:ext uri="{FF2B5EF4-FFF2-40B4-BE49-F238E27FC236}">
                <a16:creationId xmlns:a16="http://schemas.microsoft.com/office/drawing/2014/main" id="{DB827BDB-6C20-47C9-B439-5810CF4BC49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89274" y="0"/>
            <a:ext cx="5708259" cy="6858000"/>
          </a:xfrm>
          <a:prstGeom prst="rect">
            <a:avLst/>
          </a:prstGeom>
        </p:spPr>
      </p:pic>
      <p:sp>
        <p:nvSpPr>
          <p:cNvPr id="15" name="TextBox 14">
            <a:extLst>
              <a:ext uri="{FF2B5EF4-FFF2-40B4-BE49-F238E27FC236}">
                <a16:creationId xmlns:a16="http://schemas.microsoft.com/office/drawing/2014/main" id="{8EFA14BD-C7C2-41E2-BBB8-16FD0DCAE26D}"/>
              </a:ext>
            </a:extLst>
          </p:cNvPr>
          <p:cNvSpPr txBox="1"/>
          <p:nvPr/>
        </p:nvSpPr>
        <p:spPr>
          <a:xfrm>
            <a:off x="509563" y="2816795"/>
            <a:ext cx="5586437" cy="1015663"/>
          </a:xfrm>
          <a:prstGeom prst="rect">
            <a:avLst/>
          </a:prstGeom>
          <a:solidFill>
            <a:schemeClr val="accent2">
              <a:lumMod val="20000"/>
              <a:lumOff val="80000"/>
            </a:schemeClr>
          </a:solidFill>
          <a:ln w="19050">
            <a:solidFill>
              <a:schemeClr val="accent2">
                <a:lumMod val="50000"/>
              </a:schemeClr>
            </a:solidFill>
          </a:ln>
        </p:spPr>
        <p:txBody>
          <a:bodyPr wrap="square" rtlCol="0">
            <a:spAutoFit/>
          </a:bodyPr>
          <a:lstStyle/>
          <a:p>
            <a:pPr marL="457200" indent="-457200">
              <a:buFont typeface="+mj-lt"/>
              <a:buAutoNum type="arabicPeriod" startAt="4"/>
            </a:pPr>
            <a:r>
              <a:rPr lang="en-CA" sz="2000" b="1" dirty="0"/>
              <a:t>Tech Videos</a:t>
            </a:r>
            <a:r>
              <a:rPr lang="en-CA" sz="2000" dirty="0"/>
              <a:t> are the fourth section of the website. As they are created, they will be placed here.</a:t>
            </a:r>
            <a:endParaRPr lang="en-GB" sz="2000" dirty="0"/>
          </a:p>
        </p:txBody>
      </p:sp>
      <p:cxnSp>
        <p:nvCxnSpPr>
          <p:cNvPr id="16" name="Straight Arrow Connector 15">
            <a:extLst>
              <a:ext uri="{FF2B5EF4-FFF2-40B4-BE49-F238E27FC236}">
                <a16:creationId xmlns:a16="http://schemas.microsoft.com/office/drawing/2014/main" id="{8167F60A-F712-440A-978E-A461E5304A2D}"/>
              </a:ext>
            </a:extLst>
          </p:cNvPr>
          <p:cNvCxnSpPr>
            <a:cxnSpLocks/>
            <a:stCxn id="15" idx="3"/>
            <a:endCxn id="7" idx="3"/>
          </p:cNvCxnSpPr>
          <p:nvPr/>
        </p:nvCxnSpPr>
        <p:spPr>
          <a:xfrm flipV="1">
            <a:off x="6096000" y="1891557"/>
            <a:ext cx="1017948" cy="1433070"/>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2" name="Rectangle: Rounded Corners 11">
            <a:extLst>
              <a:ext uri="{FF2B5EF4-FFF2-40B4-BE49-F238E27FC236}">
                <a16:creationId xmlns:a16="http://schemas.microsoft.com/office/drawing/2014/main" id="{1128E6A6-C1A1-4427-9373-E88EFC718906}"/>
              </a:ext>
            </a:extLst>
          </p:cNvPr>
          <p:cNvSpPr/>
          <p:nvPr/>
        </p:nvSpPr>
        <p:spPr>
          <a:xfrm>
            <a:off x="655514" y="1539284"/>
            <a:ext cx="5178751" cy="403617"/>
          </a:xfrm>
          <a:prstGeom prst="roundRect">
            <a:avLst/>
          </a:prstGeom>
          <a:solidFill>
            <a:srgbClr val="FEF8F4"/>
          </a:solidFill>
          <a:ln>
            <a:noFill/>
          </a:ln>
          <a:effectLst>
            <a:glow rad="63500">
              <a:schemeClr val="accent2">
                <a:satMod val="175000"/>
                <a:alpha val="40000"/>
              </a:schemeClr>
            </a:glow>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z="2000" dirty="0">
                <a:solidFill>
                  <a:schemeClr val="tx1"/>
                </a:solidFill>
              </a:rPr>
              <a:t>The NITHA Computer Training Courses Calendar</a:t>
            </a:r>
          </a:p>
        </p:txBody>
      </p:sp>
      <p:sp>
        <p:nvSpPr>
          <p:cNvPr id="7" name="Oval 6">
            <a:extLst>
              <a:ext uri="{FF2B5EF4-FFF2-40B4-BE49-F238E27FC236}">
                <a16:creationId xmlns:a16="http://schemas.microsoft.com/office/drawing/2014/main" id="{3BFCBCD4-8DED-43A2-9B05-C7C152F62086}"/>
              </a:ext>
            </a:extLst>
          </p:cNvPr>
          <p:cNvSpPr/>
          <p:nvPr/>
        </p:nvSpPr>
        <p:spPr>
          <a:xfrm>
            <a:off x="7030005" y="1682781"/>
            <a:ext cx="573198" cy="244596"/>
          </a:xfrm>
          <a:prstGeom prst="ellipse">
            <a:avLst/>
          </a:prstGeom>
          <a:no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TextBox 16">
            <a:extLst>
              <a:ext uri="{FF2B5EF4-FFF2-40B4-BE49-F238E27FC236}">
                <a16:creationId xmlns:a16="http://schemas.microsoft.com/office/drawing/2014/main" id="{A9D9898F-F140-4805-9D2E-424562D2A64B}"/>
              </a:ext>
            </a:extLst>
          </p:cNvPr>
          <p:cNvSpPr txBox="1"/>
          <p:nvPr/>
        </p:nvSpPr>
        <p:spPr>
          <a:xfrm>
            <a:off x="509562" y="3952540"/>
            <a:ext cx="5586437" cy="707886"/>
          </a:xfrm>
          <a:prstGeom prst="rect">
            <a:avLst/>
          </a:prstGeom>
          <a:solidFill>
            <a:schemeClr val="accent2">
              <a:lumMod val="20000"/>
              <a:lumOff val="80000"/>
            </a:schemeClr>
          </a:solidFill>
          <a:ln w="19050">
            <a:solidFill>
              <a:schemeClr val="accent2">
                <a:lumMod val="50000"/>
              </a:schemeClr>
            </a:solidFill>
          </a:ln>
        </p:spPr>
        <p:txBody>
          <a:bodyPr wrap="square" rtlCol="0">
            <a:spAutoFit/>
          </a:bodyPr>
          <a:lstStyle/>
          <a:p>
            <a:r>
              <a:rPr lang="en-CA" sz="2000" b="1" dirty="0"/>
              <a:t>Tech Videos</a:t>
            </a:r>
            <a:r>
              <a:rPr lang="en-CA" sz="2000" dirty="0"/>
              <a:t> are short 3 to 15 minute videos featuring solutions to various tech issues.</a:t>
            </a:r>
            <a:endParaRPr lang="en-GB" sz="2000" dirty="0"/>
          </a:p>
        </p:txBody>
      </p:sp>
      <p:sp>
        <p:nvSpPr>
          <p:cNvPr id="18" name="TextBox 17">
            <a:extLst>
              <a:ext uri="{FF2B5EF4-FFF2-40B4-BE49-F238E27FC236}">
                <a16:creationId xmlns:a16="http://schemas.microsoft.com/office/drawing/2014/main" id="{14041BDD-00CA-4A9A-89ED-98783B5738EC}"/>
              </a:ext>
            </a:extLst>
          </p:cNvPr>
          <p:cNvSpPr txBox="1"/>
          <p:nvPr/>
        </p:nvSpPr>
        <p:spPr>
          <a:xfrm>
            <a:off x="460164" y="180694"/>
            <a:ext cx="5454604" cy="400110"/>
          </a:xfrm>
          <a:prstGeom prst="rect">
            <a:avLst/>
          </a:prstGeom>
          <a:solidFill>
            <a:schemeClr val="bg1"/>
          </a:solidFill>
          <a:effectLst>
            <a:glow rad="101600">
              <a:schemeClr val="accent2">
                <a:satMod val="175000"/>
                <a:alpha val="40000"/>
              </a:schemeClr>
            </a:glow>
            <a:softEdge rad="31750"/>
          </a:effectLst>
        </p:spPr>
        <p:txBody>
          <a:bodyPr wrap="square" rtlCol="0">
            <a:spAutoFit/>
          </a:bodyPr>
          <a:lstStyle/>
          <a:p>
            <a:pPr algn="ctr"/>
            <a:r>
              <a:rPr lang="en-CA" sz="2000" dirty="0"/>
              <a:t>NITHA - IT Helpdesk Courses Registration Website</a:t>
            </a:r>
          </a:p>
        </p:txBody>
      </p:sp>
    </p:spTree>
    <p:extLst>
      <p:ext uri="{BB962C8B-B14F-4D97-AF65-F5344CB8AC3E}">
        <p14:creationId xmlns:p14="http://schemas.microsoft.com/office/powerpoint/2010/main" val="25213713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additive="base">
                                        <p:cTn id="7" dur="500" fill="hold"/>
                                        <p:tgtEl>
                                          <p:spTgt spid="15"/>
                                        </p:tgtEl>
                                        <p:attrNameLst>
                                          <p:attrName>ppt_x</p:attrName>
                                        </p:attrNameLst>
                                      </p:cBhvr>
                                      <p:tavLst>
                                        <p:tav tm="0">
                                          <p:val>
                                            <p:strVal val="0-#ppt_w/2"/>
                                          </p:val>
                                        </p:tav>
                                        <p:tav tm="100000">
                                          <p:val>
                                            <p:strVal val="#ppt_x"/>
                                          </p:val>
                                        </p:tav>
                                      </p:tavLst>
                                    </p:anim>
                                    <p:anim calcmode="lin" valueType="num">
                                      <p:cBhvr additive="base">
                                        <p:cTn id="8" dur="500" fill="hold"/>
                                        <p:tgtEl>
                                          <p:spTgt spid="15"/>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2" presetClass="entr" presetSubtype="4" fill="hold" nodeType="after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wipe(down)">
                                      <p:cBhvr>
                                        <p:cTn id="12" dur="500"/>
                                        <p:tgtEl>
                                          <p:spTgt spid="16"/>
                                        </p:tgtEl>
                                      </p:cBhvr>
                                    </p:animEffect>
                                  </p:childTnLst>
                                </p:cTn>
                              </p:par>
                            </p:childTnLst>
                          </p:cTn>
                        </p:par>
                        <p:par>
                          <p:cTn id="13" fill="hold">
                            <p:stCondLst>
                              <p:cond delay="1500"/>
                            </p:stCondLst>
                            <p:childTnLst>
                              <p:par>
                                <p:cTn id="14" presetID="53" presetClass="entr" presetSubtype="16" fill="hold" grpId="0" nodeType="afterEffect">
                                  <p:stCondLst>
                                    <p:cond delay="0"/>
                                  </p:stCondLst>
                                  <p:childTnLst>
                                    <p:set>
                                      <p:cBhvr>
                                        <p:cTn id="15" dur="1" fill="hold">
                                          <p:stCondLst>
                                            <p:cond delay="0"/>
                                          </p:stCondLst>
                                        </p:cTn>
                                        <p:tgtEl>
                                          <p:spTgt spid="7"/>
                                        </p:tgtEl>
                                        <p:attrNameLst>
                                          <p:attrName>style.visibility</p:attrName>
                                        </p:attrNameLst>
                                      </p:cBhvr>
                                      <p:to>
                                        <p:strVal val="visible"/>
                                      </p:to>
                                    </p:set>
                                    <p:anim calcmode="lin" valueType="num">
                                      <p:cBhvr>
                                        <p:cTn id="16" dur="500" fill="hold"/>
                                        <p:tgtEl>
                                          <p:spTgt spid="7"/>
                                        </p:tgtEl>
                                        <p:attrNameLst>
                                          <p:attrName>ppt_w</p:attrName>
                                        </p:attrNameLst>
                                      </p:cBhvr>
                                      <p:tavLst>
                                        <p:tav tm="0">
                                          <p:val>
                                            <p:fltVal val="0"/>
                                          </p:val>
                                        </p:tav>
                                        <p:tav tm="100000">
                                          <p:val>
                                            <p:strVal val="#ppt_w"/>
                                          </p:val>
                                        </p:tav>
                                      </p:tavLst>
                                    </p:anim>
                                    <p:anim calcmode="lin" valueType="num">
                                      <p:cBhvr>
                                        <p:cTn id="17" dur="500" fill="hold"/>
                                        <p:tgtEl>
                                          <p:spTgt spid="7"/>
                                        </p:tgtEl>
                                        <p:attrNameLst>
                                          <p:attrName>ppt_h</p:attrName>
                                        </p:attrNameLst>
                                      </p:cBhvr>
                                      <p:tavLst>
                                        <p:tav tm="0">
                                          <p:val>
                                            <p:fltVal val="0"/>
                                          </p:val>
                                        </p:tav>
                                        <p:tav tm="100000">
                                          <p:val>
                                            <p:strVal val="#ppt_h"/>
                                          </p:val>
                                        </p:tav>
                                      </p:tavLst>
                                    </p:anim>
                                    <p:animEffect transition="in" filter="fade">
                                      <p:cBhvr>
                                        <p:cTn id="18" dur="500"/>
                                        <p:tgtEl>
                                          <p:spTgt spid="7"/>
                                        </p:tgtEl>
                                      </p:cBhvr>
                                    </p:animEffect>
                                  </p:childTnLst>
                                </p:cTn>
                              </p:par>
                            </p:childTnLst>
                          </p:cTn>
                        </p:par>
                        <p:par>
                          <p:cTn id="19" fill="hold">
                            <p:stCondLst>
                              <p:cond delay="2000"/>
                            </p:stCondLst>
                            <p:childTnLst>
                              <p:par>
                                <p:cTn id="20" presetID="26" presetClass="emph" presetSubtype="0" fill="hold" grpId="1" nodeType="afterEffect">
                                  <p:stCondLst>
                                    <p:cond delay="0"/>
                                  </p:stCondLst>
                                  <p:childTnLst>
                                    <p:animEffect transition="out" filter="fade">
                                      <p:cBhvr>
                                        <p:cTn id="21" dur="500" tmFilter="0, 0; .2, .5; .8, .5; 1, 0"/>
                                        <p:tgtEl>
                                          <p:spTgt spid="7"/>
                                        </p:tgtEl>
                                      </p:cBhvr>
                                    </p:animEffect>
                                    <p:animScale>
                                      <p:cBhvr>
                                        <p:cTn id="22" dur="250" autoRev="1" fill="hold"/>
                                        <p:tgtEl>
                                          <p:spTgt spid="7"/>
                                        </p:tgtEl>
                                      </p:cBhvr>
                                      <p:by x="105000" y="105000"/>
                                    </p:animScale>
                                  </p:childTnLst>
                                </p:cTn>
                              </p:par>
                            </p:childTnLst>
                          </p:cTn>
                        </p:par>
                        <p:par>
                          <p:cTn id="23" fill="hold">
                            <p:stCondLst>
                              <p:cond delay="2500"/>
                            </p:stCondLst>
                            <p:childTnLst>
                              <p:par>
                                <p:cTn id="24" presetID="26" presetClass="emph" presetSubtype="0" fill="hold" grpId="2" nodeType="afterEffect">
                                  <p:stCondLst>
                                    <p:cond delay="0"/>
                                  </p:stCondLst>
                                  <p:childTnLst>
                                    <p:animEffect transition="out" filter="fade">
                                      <p:cBhvr>
                                        <p:cTn id="25" dur="500" tmFilter="0, 0; .2, .5; .8, .5; 1, 0"/>
                                        <p:tgtEl>
                                          <p:spTgt spid="7"/>
                                        </p:tgtEl>
                                      </p:cBhvr>
                                    </p:animEffect>
                                    <p:animScale>
                                      <p:cBhvr>
                                        <p:cTn id="26" dur="250" autoRev="1" fill="hold"/>
                                        <p:tgtEl>
                                          <p:spTgt spid="7"/>
                                        </p:tgtEl>
                                      </p:cBhvr>
                                      <p:by x="105000" y="105000"/>
                                    </p:animScale>
                                  </p:childTnLst>
                                </p:cTn>
                              </p:par>
                            </p:childTnLst>
                          </p:cTn>
                        </p:par>
                      </p:childTnLst>
                    </p:cTn>
                  </p:par>
                  <p:par>
                    <p:cTn id="27" fill="hold">
                      <p:stCondLst>
                        <p:cond delay="indefinite"/>
                      </p:stCondLst>
                      <p:childTnLst>
                        <p:par>
                          <p:cTn id="28" fill="hold">
                            <p:stCondLst>
                              <p:cond delay="0"/>
                            </p:stCondLst>
                            <p:childTnLst>
                              <p:par>
                                <p:cTn id="29" presetID="2" presetClass="entr" presetSubtype="8" fill="hold" grpId="0" nodeType="clickEffect">
                                  <p:stCondLst>
                                    <p:cond delay="0"/>
                                  </p:stCondLst>
                                  <p:childTnLst>
                                    <p:set>
                                      <p:cBhvr>
                                        <p:cTn id="30" dur="1" fill="hold">
                                          <p:stCondLst>
                                            <p:cond delay="0"/>
                                          </p:stCondLst>
                                        </p:cTn>
                                        <p:tgtEl>
                                          <p:spTgt spid="17"/>
                                        </p:tgtEl>
                                        <p:attrNameLst>
                                          <p:attrName>style.visibility</p:attrName>
                                        </p:attrNameLst>
                                      </p:cBhvr>
                                      <p:to>
                                        <p:strVal val="visible"/>
                                      </p:to>
                                    </p:set>
                                    <p:anim calcmode="lin" valueType="num">
                                      <p:cBhvr additive="base">
                                        <p:cTn id="31" dur="500" fill="hold"/>
                                        <p:tgtEl>
                                          <p:spTgt spid="17"/>
                                        </p:tgtEl>
                                        <p:attrNameLst>
                                          <p:attrName>ppt_x</p:attrName>
                                        </p:attrNameLst>
                                      </p:cBhvr>
                                      <p:tavLst>
                                        <p:tav tm="0">
                                          <p:val>
                                            <p:strVal val="0-#ppt_w/2"/>
                                          </p:val>
                                        </p:tav>
                                        <p:tav tm="100000">
                                          <p:val>
                                            <p:strVal val="#ppt_x"/>
                                          </p:val>
                                        </p:tav>
                                      </p:tavLst>
                                    </p:anim>
                                    <p:anim calcmode="lin" valueType="num">
                                      <p:cBhvr additive="base">
                                        <p:cTn id="32" dur="500" fill="hold"/>
                                        <p:tgtEl>
                                          <p:spTgt spid="1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7" grpId="0" animBg="1"/>
      <p:bldP spid="7" grpId="1" animBg="1"/>
      <p:bldP spid="7" grpId="2" animBg="1"/>
      <p:bldP spid="17"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CA"/>
          </a:p>
        </p:txBody>
      </p:sp>
      <p:sp>
        <p:nvSpPr>
          <p:cNvPr id="3" name="Online Image Placeholder 2"/>
          <p:cNvSpPr>
            <a:spLocks noGrp="1"/>
          </p:cNvSpPr>
          <p:nvPr>
            <p:ph type="clipArt" sz="half" idx="1"/>
          </p:nvPr>
        </p:nvSpPr>
        <p:spPr/>
      </p:sp>
      <p:sp>
        <p:nvSpPr>
          <p:cNvPr id="4" name="Text Placeholder 3"/>
          <p:cNvSpPr>
            <a:spLocks noGrp="1"/>
          </p:cNvSpPr>
          <p:nvPr>
            <p:ph type="body" sz="half" idx="2"/>
          </p:nvPr>
        </p:nvSpPr>
        <p:spPr/>
        <p:txBody>
          <a:bodyPr/>
          <a:lstStyle/>
          <a:p>
            <a:endParaRPr lang="en-CA"/>
          </a:p>
        </p:txBody>
      </p:sp>
      <p:pic>
        <p:nvPicPr>
          <p:cNvPr id="5" name="Picture 5"/>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662"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itle 1"/>
          <p:cNvSpPr txBox="1">
            <a:spLocks/>
          </p:cNvSpPr>
          <p:nvPr/>
        </p:nvSpPr>
        <p:spPr>
          <a:xfrm>
            <a:off x="129473" y="1254534"/>
            <a:ext cx="11654844" cy="1143000"/>
          </a:xfrm>
          <a:prstGeom prst="rect">
            <a:avLst/>
          </a:prstGeom>
          <a:solidFill>
            <a:schemeClr val="accent2">
              <a:alpha val="65000"/>
            </a:schemeClr>
          </a:solidFill>
          <a:ln>
            <a:noFill/>
          </a:ln>
          <a:effectLst>
            <a:outerShdw blurRad="50800" dist="38100" dir="2700000" algn="tl" rotWithShape="0">
              <a:prstClr val="black">
                <a:alpha val="40000"/>
              </a:prstClr>
            </a:outerShdw>
            <a:reflection stA="45000" endPos="0" dir="5400000" sy="-100000" algn="bl" rotWithShape="0"/>
            <a:softEdge rad="63500"/>
          </a:effectLst>
        </p:spPr>
        <p:txBody>
          <a:bodyPr vert="horz" wrap="square" lIns="121920" tIns="60960" rIns="121920" bIns="60960" numCol="1" rtlCol="0" anchor="ctr" anchorCtr="0" compatLnSpc="1">
            <a:prstTxWarp prst="textNoShape">
              <a:avLst/>
            </a:prstTxWarp>
            <a:normAutofit fontScale="92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CA" sz="5333" b="1" dirty="0">
                <a:latin typeface="Times New Roman" panose="02020603050405020304" pitchFamily="18" charset="0"/>
                <a:cs typeface="Times New Roman" panose="02020603050405020304" pitchFamily="18" charset="0"/>
              </a:rPr>
              <a:t>What will we be covering in this course?</a:t>
            </a:r>
          </a:p>
        </p:txBody>
      </p:sp>
      <p:sp>
        <p:nvSpPr>
          <p:cNvPr id="14" name="Rounded Rectangle 13"/>
          <p:cNvSpPr/>
          <p:nvPr/>
        </p:nvSpPr>
        <p:spPr>
          <a:xfrm>
            <a:off x="7271292" y="2999043"/>
            <a:ext cx="3515392" cy="197311"/>
          </a:xfrm>
          <a:prstGeom prst="roundRect">
            <a:avLst/>
          </a:prstGeom>
          <a:solidFill>
            <a:srgbClr val="00B05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9" name="Rounded Rectangle 18"/>
          <p:cNvSpPr/>
          <p:nvPr/>
        </p:nvSpPr>
        <p:spPr>
          <a:xfrm>
            <a:off x="7271292" y="2761364"/>
            <a:ext cx="3515392" cy="197311"/>
          </a:xfrm>
          <a:prstGeom prst="roundRect">
            <a:avLst/>
          </a:prstGeom>
          <a:solidFill>
            <a:srgbClr val="00B05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0" name="Rounded Rectangle 19"/>
          <p:cNvSpPr/>
          <p:nvPr/>
        </p:nvSpPr>
        <p:spPr>
          <a:xfrm>
            <a:off x="7271292" y="3236722"/>
            <a:ext cx="3515392" cy="197311"/>
          </a:xfrm>
          <a:prstGeom prst="roundRect">
            <a:avLst/>
          </a:prstGeom>
          <a:solidFill>
            <a:srgbClr val="00B05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1" name="Rounded Rectangle 20"/>
          <p:cNvSpPr/>
          <p:nvPr/>
        </p:nvSpPr>
        <p:spPr>
          <a:xfrm>
            <a:off x="7271292" y="3476372"/>
            <a:ext cx="3515392" cy="197311"/>
          </a:xfrm>
          <a:prstGeom prst="roundRect">
            <a:avLst/>
          </a:prstGeom>
          <a:solidFill>
            <a:srgbClr val="00B05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2" name="Rounded Rectangle 21"/>
          <p:cNvSpPr/>
          <p:nvPr/>
        </p:nvSpPr>
        <p:spPr>
          <a:xfrm>
            <a:off x="7271292" y="3716503"/>
            <a:ext cx="3515392" cy="197311"/>
          </a:xfrm>
          <a:prstGeom prst="roundRect">
            <a:avLst/>
          </a:prstGeom>
          <a:solidFill>
            <a:srgbClr val="00B05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3" name="Rounded Rectangle 22"/>
          <p:cNvSpPr/>
          <p:nvPr/>
        </p:nvSpPr>
        <p:spPr>
          <a:xfrm>
            <a:off x="7271292" y="3959823"/>
            <a:ext cx="3515392" cy="197311"/>
          </a:xfrm>
          <a:prstGeom prst="roundRect">
            <a:avLst/>
          </a:prstGeom>
          <a:solidFill>
            <a:srgbClr val="00B05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4" name="Rounded Rectangle 23"/>
          <p:cNvSpPr/>
          <p:nvPr/>
        </p:nvSpPr>
        <p:spPr>
          <a:xfrm>
            <a:off x="7271292" y="4208046"/>
            <a:ext cx="3515392" cy="197311"/>
          </a:xfrm>
          <a:prstGeom prst="roundRect">
            <a:avLst/>
          </a:prstGeom>
          <a:solidFill>
            <a:srgbClr val="00B05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5" name="Rounded Rectangle 24"/>
          <p:cNvSpPr/>
          <p:nvPr/>
        </p:nvSpPr>
        <p:spPr>
          <a:xfrm>
            <a:off x="7271292" y="4451780"/>
            <a:ext cx="3515392" cy="197311"/>
          </a:xfrm>
          <a:prstGeom prst="roundRect">
            <a:avLst/>
          </a:prstGeom>
          <a:solidFill>
            <a:srgbClr val="00B05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6" name="Rounded Rectangle 25"/>
          <p:cNvSpPr/>
          <p:nvPr/>
        </p:nvSpPr>
        <p:spPr>
          <a:xfrm>
            <a:off x="1556967" y="2995407"/>
            <a:ext cx="3515392" cy="197311"/>
          </a:xfrm>
          <a:prstGeom prst="roundRect">
            <a:avLst/>
          </a:prstGeom>
          <a:solidFill>
            <a:srgbClr val="00B05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7" name="Rounded Rectangle 26"/>
          <p:cNvSpPr/>
          <p:nvPr/>
        </p:nvSpPr>
        <p:spPr>
          <a:xfrm>
            <a:off x="1556967" y="2757728"/>
            <a:ext cx="3515392" cy="197311"/>
          </a:xfrm>
          <a:prstGeom prst="roundRect">
            <a:avLst/>
          </a:prstGeom>
          <a:solidFill>
            <a:srgbClr val="00B05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8" name="Rounded Rectangle 27"/>
          <p:cNvSpPr/>
          <p:nvPr/>
        </p:nvSpPr>
        <p:spPr>
          <a:xfrm>
            <a:off x="1556967" y="3233086"/>
            <a:ext cx="3515392" cy="197311"/>
          </a:xfrm>
          <a:prstGeom prst="roundRect">
            <a:avLst/>
          </a:prstGeom>
          <a:solidFill>
            <a:srgbClr val="00B05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9" name="Rounded Rectangle 28"/>
          <p:cNvSpPr/>
          <p:nvPr/>
        </p:nvSpPr>
        <p:spPr>
          <a:xfrm>
            <a:off x="1556967" y="3472736"/>
            <a:ext cx="3515392" cy="197311"/>
          </a:xfrm>
          <a:prstGeom prst="roundRect">
            <a:avLst/>
          </a:prstGeom>
          <a:solidFill>
            <a:srgbClr val="00B05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30" name="Rounded Rectangle 29"/>
          <p:cNvSpPr/>
          <p:nvPr/>
        </p:nvSpPr>
        <p:spPr>
          <a:xfrm>
            <a:off x="1556967" y="3720959"/>
            <a:ext cx="3515392" cy="197311"/>
          </a:xfrm>
          <a:prstGeom prst="roundRect">
            <a:avLst/>
          </a:prstGeom>
          <a:solidFill>
            <a:srgbClr val="00B05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31" name="Rounded Rectangle 30"/>
          <p:cNvSpPr/>
          <p:nvPr/>
        </p:nvSpPr>
        <p:spPr>
          <a:xfrm>
            <a:off x="1556967" y="3956187"/>
            <a:ext cx="3515392" cy="197311"/>
          </a:xfrm>
          <a:prstGeom prst="roundRect">
            <a:avLst/>
          </a:prstGeom>
          <a:solidFill>
            <a:srgbClr val="00B05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32" name="Rounded Rectangle 31"/>
          <p:cNvSpPr/>
          <p:nvPr/>
        </p:nvSpPr>
        <p:spPr>
          <a:xfrm>
            <a:off x="1556967" y="4204410"/>
            <a:ext cx="3515392" cy="197311"/>
          </a:xfrm>
          <a:prstGeom prst="roundRect">
            <a:avLst/>
          </a:prstGeom>
          <a:solidFill>
            <a:srgbClr val="00B05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33" name="Rounded Rectangle 32"/>
          <p:cNvSpPr/>
          <p:nvPr/>
        </p:nvSpPr>
        <p:spPr>
          <a:xfrm>
            <a:off x="1556967" y="4448144"/>
            <a:ext cx="3515392" cy="197311"/>
          </a:xfrm>
          <a:prstGeom prst="roundRect">
            <a:avLst/>
          </a:prstGeom>
          <a:solidFill>
            <a:srgbClr val="00B05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5" name="TextBox 14"/>
          <p:cNvSpPr txBox="1"/>
          <p:nvPr/>
        </p:nvSpPr>
        <p:spPr>
          <a:xfrm>
            <a:off x="6927462" y="2675582"/>
            <a:ext cx="4085798" cy="2062103"/>
          </a:xfrm>
          <a:prstGeom prst="rect">
            <a:avLst/>
          </a:prstGeom>
          <a:noFill/>
        </p:spPr>
        <p:txBody>
          <a:bodyPr wrap="square" rtlCol="0">
            <a:spAutoFit/>
          </a:bodyPr>
          <a:lstStyle/>
          <a:p>
            <a:pPr marL="285750" indent="-285750">
              <a:buFont typeface="Wingdings" panose="05000000000000000000" pitchFamily="2" charset="2"/>
              <a:buChar char="ü"/>
            </a:pPr>
            <a:r>
              <a:rPr lang="en-CA" sz="1600" dirty="0"/>
              <a:t>Screen Layout - Print</a:t>
            </a:r>
          </a:p>
          <a:p>
            <a:pPr marL="285750" indent="-285750">
              <a:buFont typeface="Wingdings" panose="05000000000000000000" pitchFamily="2" charset="2"/>
              <a:buChar char="ü"/>
            </a:pPr>
            <a:r>
              <a:rPr lang="en-CA" sz="1600" dirty="0"/>
              <a:t>Exercise: Making a Calendar Appointment</a:t>
            </a:r>
          </a:p>
          <a:p>
            <a:pPr marL="285750" indent="-285750">
              <a:buFont typeface="Wingdings" panose="05000000000000000000" pitchFamily="2" charset="2"/>
              <a:buChar char="ü"/>
            </a:pPr>
            <a:r>
              <a:rPr lang="en-CA" sz="1600" dirty="0"/>
              <a:t>Screen Layout - Options</a:t>
            </a:r>
          </a:p>
          <a:p>
            <a:pPr marL="285750" indent="-285750">
              <a:buFont typeface="Wingdings" panose="05000000000000000000" pitchFamily="2" charset="2"/>
              <a:buChar char="ü"/>
            </a:pPr>
            <a:r>
              <a:rPr lang="en-CA" sz="1600" dirty="0"/>
              <a:t>Exercise: Changing some Options</a:t>
            </a:r>
          </a:p>
          <a:p>
            <a:pPr marL="285750" indent="-285750">
              <a:buFont typeface="Wingdings" panose="05000000000000000000" pitchFamily="2" charset="2"/>
              <a:buChar char="ü"/>
            </a:pPr>
            <a:r>
              <a:rPr lang="en-CA" sz="1600" dirty="0"/>
              <a:t>Exercise: Creating a Signature</a:t>
            </a:r>
          </a:p>
          <a:p>
            <a:pPr marL="285750" indent="-285750">
              <a:buFont typeface="Wingdings" panose="05000000000000000000" pitchFamily="2" charset="2"/>
              <a:buChar char="ü"/>
            </a:pPr>
            <a:r>
              <a:rPr lang="en-CA" sz="1600" dirty="0"/>
              <a:t>Exercise: Creating &amp; Working with Tasks</a:t>
            </a:r>
          </a:p>
          <a:p>
            <a:pPr marL="285750" indent="-285750">
              <a:buFont typeface="Wingdings" panose="05000000000000000000" pitchFamily="2" charset="2"/>
              <a:buChar char="ü"/>
            </a:pPr>
            <a:r>
              <a:rPr lang="en-CA" sz="1600" dirty="0"/>
              <a:t>How Outlook Modules Work Together</a:t>
            </a:r>
          </a:p>
          <a:p>
            <a:pPr marL="285750" indent="-285750">
              <a:buFont typeface="Wingdings" panose="05000000000000000000" pitchFamily="2" charset="2"/>
              <a:buChar char="ü"/>
            </a:pPr>
            <a:r>
              <a:rPr lang="en-CA" sz="1600" dirty="0"/>
              <a:t>Exercise: The Rules - Making a rule</a:t>
            </a:r>
          </a:p>
        </p:txBody>
      </p:sp>
      <p:sp>
        <p:nvSpPr>
          <p:cNvPr id="18" name="TextBox 17"/>
          <p:cNvSpPr txBox="1"/>
          <p:nvPr/>
        </p:nvSpPr>
        <p:spPr>
          <a:xfrm>
            <a:off x="1226174" y="2675582"/>
            <a:ext cx="4075688" cy="2062103"/>
          </a:xfrm>
          <a:prstGeom prst="rect">
            <a:avLst/>
          </a:prstGeom>
          <a:noFill/>
        </p:spPr>
        <p:txBody>
          <a:bodyPr wrap="square" rtlCol="0">
            <a:spAutoFit/>
          </a:bodyPr>
          <a:lstStyle/>
          <a:p>
            <a:pPr marL="285750" indent="-285750">
              <a:buFont typeface="Wingdings" panose="05000000000000000000" pitchFamily="2" charset="2"/>
              <a:buChar char="ü"/>
            </a:pPr>
            <a:r>
              <a:rPr lang="en-CA" sz="1600" dirty="0"/>
              <a:t>The BIG Picture</a:t>
            </a:r>
          </a:p>
          <a:p>
            <a:pPr marL="285750" indent="-285750">
              <a:buFont typeface="Wingdings" panose="05000000000000000000" pitchFamily="2" charset="2"/>
              <a:buChar char="ü"/>
            </a:pPr>
            <a:r>
              <a:rPr lang="en-CA" sz="1600" dirty="0"/>
              <a:t>Overview: What can Outlook do?</a:t>
            </a:r>
          </a:p>
          <a:p>
            <a:pPr marL="285750" indent="-285750">
              <a:buFont typeface="Wingdings" panose="05000000000000000000" pitchFamily="2" charset="2"/>
              <a:buChar char="ü"/>
            </a:pPr>
            <a:r>
              <a:rPr lang="en-CA" sz="1600" dirty="0"/>
              <a:t>Starting Outlook</a:t>
            </a:r>
          </a:p>
          <a:p>
            <a:pPr marL="285750" indent="-285750">
              <a:buFont typeface="Wingdings" panose="05000000000000000000" pitchFamily="2" charset="2"/>
              <a:buChar char="ü"/>
            </a:pPr>
            <a:r>
              <a:rPr lang="en-CA" sz="1600" dirty="0"/>
              <a:t>Screen Layout – Contacts</a:t>
            </a:r>
          </a:p>
          <a:p>
            <a:pPr marL="285750" indent="-285750">
              <a:buFont typeface="Wingdings" panose="05000000000000000000" pitchFamily="2" charset="2"/>
              <a:buChar char="ü"/>
            </a:pPr>
            <a:r>
              <a:rPr lang="en-CA" sz="1600" dirty="0"/>
              <a:t>Exercise: Creating a New Contact</a:t>
            </a:r>
          </a:p>
          <a:p>
            <a:pPr marL="285750" indent="-285750">
              <a:buFont typeface="Wingdings" panose="05000000000000000000" pitchFamily="2" charset="2"/>
              <a:buChar char="ü"/>
            </a:pPr>
            <a:r>
              <a:rPr lang="en-CA" sz="1600" dirty="0"/>
              <a:t>Exercise: Making an Email</a:t>
            </a:r>
          </a:p>
          <a:p>
            <a:pPr marL="285750" indent="-285750">
              <a:buFont typeface="Wingdings" panose="05000000000000000000" pitchFamily="2" charset="2"/>
              <a:buChar char="ü"/>
            </a:pPr>
            <a:r>
              <a:rPr lang="en-CA" sz="1600" dirty="0"/>
              <a:t>Screen Layout – Info</a:t>
            </a:r>
          </a:p>
          <a:p>
            <a:pPr marL="285750" indent="-285750">
              <a:buFont typeface="Wingdings" panose="05000000000000000000" pitchFamily="2" charset="2"/>
              <a:buChar char="ü"/>
            </a:pPr>
            <a:r>
              <a:rPr lang="en-CA" sz="1600" dirty="0"/>
              <a:t>Screen Layout - Open</a:t>
            </a:r>
          </a:p>
        </p:txBody>
      </p:sp>
    </p:spTree>
    <p:extLst>
      <p:ext uri="{BB962C8B-B14F-4D97-AF65-F5344CB8AC3E}">
        <p14:creationId xmlns:p14="http://schemas.microsoft.com/office/powerpoint/2010/main" val="34436364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7"/>
                                        </p:tgtEl>
                                        <p:attrNameLst>
                                          <p:attrName>style.visibility</p:attrName>
                                        </p:attrNameLst>
                                      </p:cBhvr>
                                      <p:to>
                                        <p:strVal val="visible"/>
                                      </p:to>
                                    </p:set>
                                    <p:anim calcmode="lin" valueType="num">
                                      <p:cBhvr>
                                        <p:cTn id="7" dur="500" fill="hold"/>
                                        <p:tgtEl>
                                          <p:spTgt spid="27"/>
                                        </p:tgtEl>
                                        <p:attrNameLst>
                                          <p:attrName>ppt_w</p:attrName>
                                        </p:attrNameLst>
                                      </p:cBhvr>
                                      <p:tavLst>
                                        <p:tav tm="0">
                                          <p:val>
                                            <p:fltVal val="0"/>
                                          </p:val>
                                        </p:tav>
                                        <p:tav tm="100000">
                                          <p:val>
                                            <p:strVal val="#ppt_w"/>
                                          </p:val>
                                        </p:tav>
                                      </p:tavLst>
                                    </p:anim>
                                    <p:anim calcmode="lin" valueType="num">
                                      <p:cBhvr>
                                        <p:cTn id="8" dur="500" fill="hold"/>
                                        <p:tgtEl>
                                          <p:spTgt spid="27"/>
                                        </p:tgtEl>
                                        <p:attrNameLst>
                                          <p:attrName>ppt_h</p:attrName>
                                        </p:attrNameLst>
                                      </p:cBhvr>
                                      <p:tavLst>
                                        <p:tav tm="0">
                                          <p:val>
                                            <p:fltVal val="0"/>
                                          </p:val>
                                        </p:tav>
                                        <p:tav tm="100000">
                                          <p:val>
                                            <p:strVal val="#ppt_h"/>
                                          </p:val>
                                        </p:tav>
                                      </p:tavLst>
                                    </p:anim>
                                    <p:animEffect transition="in" filter="fade">
                                      <p:cBhvr>
                                        <p:cTn id="9" dur="500"/>
                                        <p:tgtEl>
                                          <p:spTgt spid="27"/>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26"/>
                                        </p:tgtEl>
                                        <p:attrNameLst>
                                          <p:attrName>style.visibility</p:attrName>
                                        </p:attrNameLst>
                                      </p:cBhvr>
                                      <p:to>
                                        <p:strVal val="visible"/>
                                      </p:to>
                                    </p:set>
                                    <p:anim calcmode="lin" valueType="num">
                                      <p:cBhvr>
                                        <p:cTn id="14" dur="500" fill="hold"/>
                                        <p:tgtEl>
                                          <p:spTgt spid="26"/>
                                        </p:tgtEl>
                                        <p:attrNameLst>
                                          <p:attrName>ppt_w</p:attrName>
                                        </p:attrNameLst>
                                      </p:cBhvr>
                                      <p:tavLst>
                                        <p:tav tm="0">
                                          <p:val>
                                            <p:fltVal val="0"/>
                                          </p:val>
                                        </p:tav>
                                        <p:tav tm="100000">
                                          <p:val>
                                            <p:strVal val="#ppt_w"/>
                                          </p:val>
                                        </p:tav>
                                      </p:tavLst>
                                    </p:anim>
                                    <p:anim calcmode="lin" valueType="num">
                                      <p:cBhvr>
                                        <p:cTn id="15" dur="500" fill="hold"/>
                                        <p:tgtEl>
                                          <p:spTgt spid="26"/>
                                        </p:tgtEl>
                                        <p:attrNameLst>
                                          <p:attrName>ppt_h</p:attrName>
                                        </p:attrNameLst>
                                      </p:cBhvr>
                                      <p:tavLst>
                                        <p:tav tm="0">
                                          <p:val>
                                            <p:fltVal val="0"/>
                                          </p:val>
                                        </p:tav>
                                        <p:tav tm="100000">
                                          <p:val>
                                            <p:strVal val="#ppt_h"/>
                                          </p:val>
                                        </p:tav>
                                      </p:tavLst>
                                    </p:anim>
                                    <p:animEffect transition="in" filter="fade">
                                      <p:cBhvr>
                                        <p:cTn id="16" dur="500"/>
                                        <p:tgtEl>
                                          <p:spTgt spid="26"/>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28"/>
                                        </p:tgtEl>
                                        <p:attrNameLst>
                                          <p:attrName>style.visibility</p:attrName>
                                        </p:attrNameLst>
                                      </p:cBhvr>
                                      <p:to>
                                        <p:strVal val="visible"/>
                                      </p:to>
                                    </p:set>
                                    <p:anim calcmode="lin" valueType="num">
                                      <p:cBhvr>
                                        <p:cTn id="21" dur="500" fill="hold"/>
                                        <p:tgtEl>
                                          <p:spTgt spid="28"/>
                                        </p:tgtEl>
                                        <p:attrNameLst>
                                          <p:attrName>ppt_w</p:attrName>
                                        </p:attrNameLst>
                                      </p:cBhvr>
                                      <p:tavLst>
                                        <p:tav tm="0">
                                          <p:val>
                                            <p:fltVal val="0"/>
                                          </p:val>
                                        </p:tav>
                                        <p:tav tm="100000">
                                          <p:val>
                                            <p:strVal val="#ppt_w"/>
                                          </p:val>
                                        </p:tav>
                                      </p:tavLst>
                                    </p:anim>
                                    <p:anim calcmode="lin" valueType="num">
                                      <p:cBhvr>
                                        <p:cTn id="22" dur="500" fill="hold"/>
                                        <p:tgtEl>
                                          <p:spTgt spid="28"/>
                                        </p:tgtEl>
                                        <p:attrNameLst>
                                          <p:attrName>ppt_h</p:attrName>
                                        </p:attrNameLst>
                                      </p:cBhvr>
                                      <p:tavLst>
                                        <p:tav tm="0">
                                          <p:val>
                                            <p:fltVal val="0"/>
                                          </p:val>
                                        </p:tav>
                                        <p:tav tm="100000">
                                          <p:val>
                                            <p:strVal val="#ppt_h"/>
                                          </p:val>
                                        </p:tav>
                                      </p:tavLst>
                                    </p:anim>
                                    <p:animEffect transition="in" filter="fade">
                                      <p:cBhvr>
                                        <p:cTn id="23" dur="500"/>
                                        <p:tgtEl>
                                          <p:spTgt spid="28"/>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grpId="0" nodeType="clickEffect">
                                  <p:stCondLst>
                                    <p:cond delay="0"/>
                                  </p:stCondLst>
                                  <p:childTnLst>
                                    <p:set>
                                      <p:cBhvr>
                                        <p:cTn id="27" dur="1" fill="hold">
                                          <p:stCondLst>
                                            <p:cond delay="0"/>
                                          </p:stCondLst>
                                        </p:cTn>
                                        <p:tgtEl>
                                          <p:spTgt spid="29"/>
                                        </p:tgtEl>
                                        <p:attrNameLst>
                                          <p:attrName>style.visibility</p:attrName>
                                        </p:attrNameLst>
                                      </p:cBhvr>
                                      <p:to>
                                        <p:strVal val="visible"/>
                                      </p:to>
                                    </p:set>
                                    <p:anim calcmode="lin" valueType="num">
                                      <p:cBhvr>
                                        <p:cTn id="28" dur="500" fill="hold"/>
                                        <p:tgtEl>
                                          <p:spTgt spid="29"/>
                                        </p:tgtEl>
                                        <p:attrNameLst>
                                          <p:attrName>ppt_w</p:attrName>
                                        </p:attrNameLst>
                                      </p:cBhvr>
                                      <p:tavLst>
                                        <p:tav tm="0">
                                          <p:val>
                                            <p:fltVal val="0"/>
                                          </p:val>
                                        </p:tav>
                                        <p:tav tm="100000">
                                          <p:val>
                                            <p:strVal val="#ppt_w"/>
                                          </p:val>
                                        </p:tav>
                                      </p:tavLst>
                                    </p:anim>
                                    <p:anim calcmode="lin" valueType="num">
                                      <p:cBhvr>
                                        <p:cTn id="29" dur="500" fill="hold"/>
                                        <p:tgtEl>
                                          <p:spTgt spid="29"/>
                                        </p:tgtEl>
                                        <p:attrNameLst>
                                          <p:attrName>ppt_h</p:attrName>
                                        </p:attrNameLst>
                                      </p:cBhvr>
                                      <p:tavLst>
                                        <p:tav tm="0">
                                          <p:val>
                                            <p:fltVal val="0"/>
                                          </p:val>
                                        </p:tav>
                                        <p:tav tm="100000">
                                          <p:val>
                                            <p:strVal val="#ppt_h"/>
                                          </p:val>
                                        </p:tav>
                                      </p:tavLst>
                                    </p:anim>
                                    <p:animEffect transition="in" filter="fade">
                                      <p:cBhvr>
                                        <p:cTn id="30" dur="500"/>
                                        <p:tgtEl>
                                          <p:spTgt spid="29"/>
                                        </p:tgtEl>
                                      </p:cBhvr>
                                    </p:animEffect>
                                  </p:childTnLst>
                                </p:cTn>
                              </p:par>
                            </p:childTnLst>
                          </p:cTn>
                        </p:par>
                      </p:childTnLst>
                    </p:cTn>
                  </p:par>
                  <p:par>
                    <p:cTn id="31" fill="hold">
                      <p:stCondLst>
                        <p:cond delay="indefinite"/>
                      </p:stCondLst>
                      <p:childTnLst>
                        <p:par>
                          <p:cTn id="32" fill="hold">
                            <p:stCondLst>
                              <p:cond delay="0"/>
                            </p:stCondLst>
                            <p:childTnLst>
                              <p:par>
                                <p:cTn id="33" presetID="53" presetClass="entr" presetSubtype="16" fill="hold" grpId="0" nodeType="clickEffect">
                                  <p:stCondLst>
                                    <p:cond delay="0"/>
                                  </p:stCondLst>
                                  <p:childTnLst>
                                    <p:set>
                                      <p:cBhvr>
                                        <p:cTn id="34" dur="1" fill="hold">
                                          <p:stCondLst>
                                            <p:cond delay="0"/>
                                          </p:stCondLst>
                                        </p:cTn>
                                        <p:tgtEl>
                                          <p:spTgt spid="30"/>
                                        </p:tgtEl>
                                        <p:attrNameLst>
                                          <p:attrName>style.visibility</p:attrName>
                                        </p:attrNameLst>
                                      </p:cBhvr>
                                      <p:to>
                                        <p:strVal val="visible"/>
                                      </p:to>
                                    </p:set>
                                    <p:anim calcmode="lin" valueType="num">
                                      <p:cBhvr>
                                        <p:cTn id="35" dur="500" fill="hold"/>
                                        <p:tgtEl>
                                          <p:spTgt spid="30"/>
                                        </p:tgtEl>
                                        <p:attrNameLst>
                                          <p:attrName>ppt_w</p:attrName>
                                        </p:attrNameLst>
                                      </p:cBhvr>
                                      <p:tavLst>
                                        <p:tav tm="0">
                                          <p:val>
                                            <p:fltVal val="0"/>
                                          </p:val>
                                        </p:tav>
                                        <p:tav tm="100000">
                                          <p:val>
                                            <p:strVal val="#ppt_w"/>
                                          </p:val>
                                        </p:tav>
                                      </p:tavLst>
                                    </p:anim>
                                    <p:anim calcmode="lin" valueType="num">
                                      <p:cBhvr>
                                        <p:cTn id="36" dur="500" fill="hold"/>
                                        <p:tgtEl>
                                          <p:spTgt spid="30"/>
                                        </p:tgtEl>
                                        <p:attrNameLst>
                                          <p:attrName>ppt_h</p:attrName>
                                        </p:attrNameLst>
                                      </p:cBhvr>
                                      <p:tavLst>
                                        <p:tav tm="0">
                                          <p:val>
                                            <p:fltVal val="0"/>
                                          </p:val>
                                        </p:tav>
                                        <p:tav tm="100000">
                                          <p:val>
                                            <p:strVal val="#ppt_h"/>
                                          </p:val>
                                        </p:tav>
                                      </p:tavLst>
                                    </p:anim>
                                    <p:animEffect transition="in" filter="fade">
                                      <p:cBhvr>
                                        <p:cTn id="37" dur="500"/>
                                        <p:tgtEl>
                                          <p:spTgt spid="30"/>
                                        </p:tgtEl>
                                      </p:cBhvr>
                                    </p:animEffect>
                                  </p:childTnLst>
                                </p:cTn>
                              </p:par>
                            </p:childTnLst>
                          </p:cTn>
                        </p:par>
                      </p:childTnLst>
                    </p:cTn>
                  </p:par>
                  <p:par>
                    <p:cTn id="38" fill="hold">
                      <p:stCondLst>
                        <p:cond delay="indefinite"/>
                      </p:stCondLst>
                      <p:childTnLst>
                        <p:par>
                          <p:cTn id="39" fill="hold">
                            <p:stCondLst>
                              <p:cond delay="0"/>
                            </p:stCondLst>
                            <p:childTnLst>
                              <p:par>
                                <p:cTn id="40" presetID="53" presetClass="entr" presetSubtype="16" fill="hold" grpId="0" nodeType="clickEffect">
                                  <p:stCondLst>
                                    <p:cond delay="0"/>
                                  </p:stCondLst>
                                  <p:childTnLst>
                                    <p:set>
                                      <p:cBhvr>
                                        <p:cTn id="41" dur="1" fill="hold">
                                          <p:stCondLst>
                                            <p:cond delay="0"/>
                                          </p:stCondLst>
                                        </p:cTn>
                                        <p:tgtEl>
                                          <p:spTgt spid="31"/>
                                        </p:tgtEl>
                                        <p:attrNameLst>
                                          <p:attrName>style.visibility</p:attrName>
                                        </p:attrNameLst>
                                      </p:cBhvr>
                                      <p:to>
                                        <p:strVal val="visible"/>
                                      </p:to>
                                    </p:set>
                                    <p:anim calcmode="lin" valueType="num">
                                      <p:cBhvr>
                                        <p:cTn id="42" dur="500" fill="hold"/>
                                        <p:tgtEl>
                                          <p:spTgt spid="31"/>
                                        </p:tgtEl>
                                        <p:attrNameLst>
                                          <p:attrName>ppt_w</p:attrName>
                                        </p:attrNameLst>
                                      </p:cBhvr>
                                      <p:tavLst>
                                        <p:tav tm="0">
                                          <p:val>
                                            <p:fltVal val="0"/>
                                          </p:val>
                                        </p:tav>
                                        <p:tav tm="100000">
                                          <p:val>
                                            <p:strVal val="#ppt_w"/>
                                          </p:val>
                                        </p:tav>
                                      </p:tavLst>
                                    </p:anim>
                                    <p:anim calcmode="lin" valueType="num">
                                      <p:cBhvr>
                                        <p:cTn id="43" dur="500" fill="hold"/>
                                        <p:tgtEl>
                                          <p:spTgt spid="31"/>
                                        </p:tgtEl>
                                        <p:attrNameLst>
                                          <p:attrName>ppt_h</p:attrName>
                                        </p:attrNameLst>
                                      </p:cBhvr>
                                      <p:tavLst>
                                        <p:tav tm="0">
                                          <p:val>
                                            <p:fltVal val="0"/>
                                          </p:val>
                                        </p:tav>
                                        <p:tav tm="100000">
                                          <p:val>
                                            <p:strVal val="#ppt_h"/>
                                          </p:val>
                                        </p:tav>
                                      </p:tavLst>
                                    </p:anim>
                                    <p:animEffect transition="in" filter="fade">
                                      <p:cBhvr>
                                        <p:cTn id="44" dur="500"/>
                                        <p:tgtEl>
                                          <p:spTgt spid="31"/>
                                        </p:tgtEl>
                                      </p:cBhvr>
                                    </p:animEffect>
                                  </p:childTnLst>
                                </p:cTn>
                              </p:par>
                            </p:childTnLst>
                          </p:cTn>
                        </p:par>
                      </p:childTnLst>
                    </p:cTn>
                  </p:par>
                  <p:par>
                    <p:cTn id="45" fill="hold">
                      <p:stCondLst>
                        <p:cond delay="indefinite"/>
                      </p:stCondLst>
                      <p:childTnLst>
                        <p:par>
                          <p:cTn id="46" fill="hold">
                            <p:stCondLst>
                              <p:cond delay="0"/>
                            </p:stCondLst>
                            <p:childTnLst>
                              <p:par>
                                <p:cTn id="47" presetID="53" presetClass="entr" presetSubtype="16" fill="hold" grpId="0" nodeType="clickEffect">
                                  <p:stCondLst>
                                    <p:cond delay="0"/>
                                  </p:stCondLst>
                                  <p:childTnLst>
                                    <p:set>
                                      <p:cBhvr>
                                        <p:cTn id="48" dur="1" fill="hold">
                                          <p:stCondLst>
                                            <p:cond delay="0"/>
                                          </p:stCondLst>
                                        </p:cTn>
                                        <p:tgtEl>
                                          <p:spTgt spid="32"/>
                                        </p:tgtEl>
                                        <p:attrNameLst>
                                          <p:attrName>style.visibility</p:attrName>
                                        </p:attrNameLst>
                                      </p:cBhvr>
                                      <p:to>
                                        <p:strVal val="visible"/>
                                      </p:to>
                                    </p:set>
                                    <p:anim calcmode="lin" valueType="num">
                                      <p:cBhvr>
                                        <p:cTn id="49" dur="500" fill="hold"/>
                                        <p:tgtEl>
                                          <p:spTgt spid="32"/>
                                        </p:tgtEl>
                                        <p:attrNameLst>
                                          <p:attrName>ppt_w</p:attrName>
                                        </p:attrNameLst>
                                      </p:cBhvr>
                                      <p:tavLst>
                                        <p:tav tm="0">
                                          <p:val>
                                            <p:fltVal val="0"/>
                                          </p:val>
                                        </p:tav>
                                        <p:tav tm="100000">
                                          <p:val>
                                            <p:strVal val="#ppt_w"/>
                                          </p:val>
                                        </p:tav>
                                      </p:tavLst>
                                    </p:anim>
                                    <p:anim calcmode="lin" valueType="num">
                                      <p:cBhvr>
                                        <p:cTn id="50" dur="500" fill="hold"/>
                                        <p:tgtEl>
                                          <p:spTgt spid="32"/>
                                        </p:tgtEl>
                                        <p:attrNameLst>
                                          <p:attrName>ppt_h</p:attrName>
                                        </p:attrNameLst>
                                      </p:cBhvr>
                                      <p:tavLst>
                                        <p:tav tm="0">
                                          <p:val>
                                            <p:fltVal val="0"/>
                                          </p:val>
                                        </p:tav>
                                        <p:tav tm="100000">
                                          <p:val>
                                            <p:strVal val="#ppt_h"/>
                                          </p:val>
                                        </p:tav>
                                      </p:tavLst>
                                    </p:anim>
                                    <p:animEffect transition="in" filter="fade">
                                      <p:cBhvr>
                                        <p:cTn id="51" dur="500"/>
                                        <p:tgtEl>
                                          <p:spTgt spid="32"/>
                                        </p:tgtEl>
                                      </p:cBhvr>
                                    </p:animEffect>
                                  </p:childTnLst>
                                </p:cTn>
                              </p:par>
                            </p:childTnLst>
                          </p:cTn>
                        </p:par>
                      </p:childTnLst>
                    </p:cTn>
                  </p:par>
                  <p:par>
                    <p:cTn id="52" fill="hold">
                      <p:stCondLst>
                        <p:cond delay="indefinite"/>
                      </p:stCondLst>
                      <p:childTnLst>
                        <p:par>
                          <p:cTn id="53" fill="hold">
                            <p:stCondLst>
                              <p:cond delay="0"/>
                            </p:stCondLst>
                            <p:childTnLst>
                              <p:par>
                                <p:cTn id="54" presetID="53" presetClass="entr" presetSubtype="16" fill="hold" grpId="0" nodeType="clickEffect">
                                  <p:stCondLst>
                                    <p:cond delay="0"/>
                                  </p:stCondLst>
                                  <p:childTnLst>
                                    <p:set>
                                      <p:cBhvr>
                                        <p:cTn id="55" dur="1" fill="hold">
                                          <p:stCondLst>
                                            <p:cond delay="0"/>
                                          </p:stCondLst>
                                        </p:cTn>
                                        <p:tgtEl>
                                          <p:spTgt spid="33"/>
                                        </p:tgtEl>
                                        <p:attrNameLst>
                                          <p:attrName>style.visibility</p:attrName>
                                        </p:attrNameLst>
                                      </p:cBhvr>
                                      <p:to>
                                        <p:strVal val="visible"/>
                                      </p:to>
                                    </p:set>
                                    <p:anim calcmode="lin" valueType="num">
                                      <p:cBhvr>
                                        <p:cTn id="56" dur="500" fill="hold"/>
                                        <p:tgtEl>
                                          <p:spTgt spid="33"/>
                                        </p:tgtEl>
                                        <p:attrNameLst>
                                          <p:attrName>ppt_w</p:attrName>
                                        </p:attrNameLst>
                                      </p:cBhvr>
                                      <p:tavLst>
                                        <p:tav tm="0">
                                          <p:val>
                                            <p:fltVal val="0"/>
                                          </p:val>
                                        </p:tav>
                                        <p:tav tm="100000">
                                          <p:val>
                                            <p:strVal val="#ppt_w"/>
                                          </p:val>
                                        </p:tav>
                                      </p:tavLst>
                                    </p:anim>
                                    <p:anim calcmode="lin" valueType="num">
                                      <p:cBhvr>
                                        <p:cTn id="57" dur="500" fill="hold"/>
                                        <p:tgtEl>
                                          <p:spTgt spid="33"/>
                                        </p:tgtEl>
                                        <p:attrNameLst>
                                          <p:attrName>ppt_h</p:attrName>
                                        </p:attrNameLst>
                                      </p:cBhvr>
                                      <p:tavLst>
                                        <p:tav tm="0">
                                          <p:val>
                                            <p:fltVal val="0"/>
                                          </p:val>
                                        </p:tav>
                                        <p:tav tm="100000">
                                          <p:val>
                                            <p:strVal val="#ppt_h"/>
                                          </p:val>
                                        </p:tav>
                                      </p:tavLst>
                                    </p:anim>
                                    <p:animEffect transition="in" filter="fade">
                                      <p:cBhvr>
                                        <p:cTn id="58" dur="500"/>
                                        <p:tgtEl>
                                          <p:spTgt spid="33"/>
                                        </p:tgtEl>
                                      </p:cBhvr>
                                    </p:animEffect>
                                  </p:childTnLst>
                                </p:cTn>
                              </p:par>
                            </p:childTnLst>
                          </p:cTn>
                        </p:par>
                      </p:childTnLst>
                    </p:cTn>
                  </p:par>
                  <p:par>
                    <p:cTn id="59" fill="hold">
                      <p:stCondLst>
                        <p:cond delay="indefinite"/>
                      </p:stCondLst>
                      <p:childTnLst>
                        <p:par>
                          <p:cTn id="60" fill="hold">
                            <p:stCondLst>
                              <p:cond delay="0"/>
                            </p:stCondLst>
                            <p:childTnLst>
                              <p:par>
                                <p:cTn id="61" presetID="53" presetClass="entr" presetSubtype="16" fill="hold" grpId="0" nodeType="clickEffect">
                                  <p:stCondLst>
                                    <p:cond delay="0"/>
                                  </p:stCondLst>
                                  <p:childTnLst>
                                    <p:set>
                                      <p:cBhvr>
                                        <p:cTn id="62" dur="1" fill="hold">
                                          <p:stCondLst>
                                            <p:cond delay="0"/>
                                          </p:stCondLst>
                                        </p:cTn>
                                        <p:tgtEl>
                                          <p:spTgt spid="19"/>
                                        </p:tgtEl>
                                        <p:attrNameLst>
                                          <p:attrName>style.visibility</p:attrName>
                                        </p:attrNameLst>
                                      </p:cBhvr>
                                      <p:to>
                                        <p:strVal val="visible"/>
                                      </p:to>
                                    </p:set>
                                    <p:anim calcmode="lin" valueType="num">
                                      <p:cBhvr>
                                        <p:cTn id="63" dur="500" fill="hold"/>
                                        <p:tgtEl>
                                          <p:spTgt spid="19"/>
                                        </p:tgtEl>
                                        <p:attrNameLst>
                                          <p:attrName>ppt_w</p:attrName>
                                        </p:attrNameLst>
                                      </p:cBhvr>
                                      <p:tavLst>
                                        <p:tav tm="0">
                                          <p:val>
                                            <p:fltVal val="0"/>
                                          </p:val>
                                        </p:tav>
                                        <p:tav tm="100000">
                                          <p:val>
                                            <p:strVal val="#ppt_w"/>
                                          </p:val>
                                        </p:tav>
                                      </p:tavLst>
                                    </p:anim>
                                    <p:anim calcmode="lin" valueType="num">
                                      <p:cBhvr>
                                        <p:cTn id="64" dur="500" fill="hold"/>
                                        <p:tgtEl>
                                          <p:spTgt spid="19"/>
                                        </p:tgtEl>
                                        <p:attrNameLst>
                                          <p:attrName>ppt_h</p:attrName>
                                        </p:attrNameLst>
                                      </p:cBhvr>
                                      <p:tavLst>
                                        <p:tav tm="0">
                                          <p:val>
                                            <p:fltVal val="0"/>
                                          </p:val>
                                        </p:tav>
                                        <p:tav tm="100000">
                                          <p:val>
                                            <p:strVal val="#ppt_h"/>
                                          </p:val>
                                        </p:tav>
                                      </p:tavLst>
                                    </p:anim>
                                    <p:animEffect transition="in" filter="fade">
                                      <p:cBhvr>
                                        <p:cTn id="65" dur="500"/>
                                        <p:tgtEl>
                                          <p:spTgt spid="19"/>
                                        </p:tgtEl>
                                      </p:cBhvr>
                                    </p:animEffect>
                                  </p:childTnLst>
                                </p:cTn>
                              </p:par>
                            </p:childTnLst>
                          </p:cTn>
                        </p:par>
                      </p:childTnLst>
                    </p:cTn>
                  </p:par>
                  <p:par>
                    <p:cTn id="66" fill="hold">
                      <p:stCondLst>
                        <p:cond delay="indefinite"/>
                      </p:stCondLst>
                      <p:childTnLst>
                        <p:par>
                          <p:cTn id="67" fill="hold">
                            <p:stCondLst>
                              <p:cond delay="0"/>
                            </p:stCondLst>
                            <p:childTnLst>
                              <p:par>
                                <p:cTn id="68" presetID="53" presetClass="entr" presetSubtype="16" fill="hold" grpId="0" nodeType="clickEffect">
                                  <p:stCondLst>
                                    <p:cond delay="0"/>
                                  </p:stCondLst>
                                  <p:childTnLst>
                                    <p:set>
                                      <p:cBhvr>
                                        <p:cTn id="69" dur="1" fill="hold">
                                          <p:stCondLst>
                                            <p:cond delay="0"/>
                                          </p:stCondLst>
                                        </p:cTn>
                                        <p:tgtEl>
                                          <p:spTgt spid="14"/>
                                        </p:tgtEl>
                                        <p:attrNameLst>
                                          <p:attrName>style.visibility</p:attrName>
                                        </p:attrNameLst>
                                      </p:cBhvr>
                                      <p:to>
                                        <p:strVal val="visible"/>
                                      </p:to>
                                    </p:set>
                                    <p:anim calcmode="lin" valueType="num">
                                      <p:cBhvr>
                                        <p:cTn id="70" dur="500" fill="hold"/>
                                        <p:tgtEl>
                                          <p:spTgt spid="14"/>
                                        </p:tgtEl>
                                        <p:attrNameLst>
                                          <p:attrName>ppt_w</p:attrName>
                                        </p:attrNameLst>
                                      </p:cBhvr>
                                      <p:tavLst>
                                        <p:tav tm="0">
                                          <p:val>
                                            <p:fltVal val="0"/>
                                          </p:val>
                                        </p:tav>
                                        <p:tav tm="100000">
                                          <p:val>
                                            <p:strVal val="#ppt_w"/>
                                          </p:val>
                                        </p:tav>
                                      </p:tavLst>
                                    </p:anim>
                                    <p:anim calcmode="lin" valueType="num">
                                      <p:cBhvr>
                                        <p:cTn id="71" dur="500" fill="hold"/>
                                        <p:tgtEl>
                                          <p:spTgt spid="14"/>
                                        </p:tgtEl>
                                        <p:attrNameLst>
                                          <p:attrName>ppt_h</p:attrName>
                                        </p:attrNameLst>
                                      </p:cBhvr>
                                      <p:tavLst>
                                        <p:tav tm="0">
                                          <p:val>
                                            <p:fltVal val="0"/>
                                          </p:val>
                                        </p:tav>
                                        <p:tav tm="100000">
                                          <p:val>
                                            <p:strVal val="#ppt_h"/>
                                          </p:val>
                                        </p:tav>
                                      </p:tavLst>
                                    </p:anim>
                                    <p:animEffect transition="in" filter="fade">
                                      <p:cBhvr>
                                        <p:cTn id="72" dur="500"/>
                                        <p:tgtEl>
                                          <p:spTgt spid="14"/>
                                        </p:tgtEl>
                                      </p:cBhvr>
                                    </p:animEffect>
                                  </p:childTnLst>
                                </p:cTn>
                              </p:par>
                            </p:childTnLst>
                          </p:cTn>
                        </p:par>
                      </p:childTnLst>
                    </p:cTn>
                  </p:par>
                  <p:par>
                    <p:cTn id="73" fill="hold">
                      <p:stCondLst>
                        <p:cond delay="indefinite"/>
                      </p:stCondLst>
                      <p:childTnLst>
                        <p:par>
                          <p:cTn id="74" fill="hold">
                            <p:stCondLst>
                              <p:cond delay="0"/>
                            </p:stCondLst>
                            <p:childTnLst>
                              <p:par>
                                <p:cTn id="75" presetID="53" presetClass="entr" presetSubtype="16" fill="hold" grpId="0" nodeType="clickEffect">
                                  <p:stCondLst>
                                    <p:cond delay="0"/>
                                  </p:stCondLst>
                                  <p:childTnLst>
                                    <p:set>
                                      <p:cBhvr>
                                        <p:cTn id="76" dur="1" fill="hold">
                                          <p:stCondLst>
                                            <p:cond delay="0"/>
                                          </p:stCondLst>
                                        </p:cTn>
                                        <p:tgtEl>
                                          <p:spTgt spid="20"/>
                                        </p:tgtEl>
                                        <p:attrNameLst>
                                          <p:attrName>style.visibility</p:attrName>
                                        </p:attrNameLst>
                                      </p:cBhvr>
                                      <p:to>
                                        <p:strVal val="visible"/>
                                      </p:to>
                                    </p:set>
                                    <p:anim calcmode="lin" valueType="num">
                                      <p:cBhvr>
                                        <p:cTn id="77" dur="500" fill="hold"/>
                                        <p:tgtEl>
                                          <p:spTgt spid="20"/>
                                        </p:tgtEl>
                                        <p:attrNameLst>
                                          <p:attrName>ppt_w</p:attrName>
                                        </p:attrNameLst>
                                      </p:cBhvr>
                                      <p:tavLst>
                                        <p:tav tm="0">
                                          <p:val>
                                            <p:fltVal val="0"/>
                                          </p:val>
                                        </p:tav>
                                        <p:tav tm="100000">
                                          <p:val>
                                            <p:strVal val="#ppt_w"/>
                                          </p:val>
                                        </p:tav>
                                      </p:tavLst>
                                    </p:anim>
                                    <p:anim calcmode="lin" valueType="num">
                                      <p:cBhvr>
                                        <p:cTn id="78" dur="500" fill="hold"/>
                                        <p:tgtEl>
                                          <p:spTgt spid="20"/>
                                        </p:tgtEl>
                                        <p:attrNameLst>
                                          <p:attrName>ppt_h</p:attrName>
                                        </p:attrNameLst>
                                      </p:cBhvr>
                                      <p:tavLst>
                                        <p:tav tm="0">
                                          <p:val>
                                            <p:fltVal val="0"/>
                                          </p:val>
                                        </p:tav>
                                        <p:tav tm="100000">
                                          <p:val>
                                            <p:strVal val="#ppt_h"/>
                                          </p:val>
                                        </p:tav>
                                      </p:tavLst>
                                    </p:anim>
                                    <p:animEffect transition="in" filter="fade">
                                      <p:cBhvr>
                                        <p:cTn id="79" dur="500"/>
                                        <p:tgtEl>
                                          <p:spTgt spid="20"/>
                                        </p:tgtEl>
                                      </p:cBhvr>
                                    </p:animEffect>
                                  </p:childTnLst>
                                </p:cTn>
                              </p:par>
                            </p:childTnLst>
                          </p:cTn>
                        </p:par>
                      </p:childTnLst>
                    </p:cTn>
                  </p:par>
                  <p:par>
                    <p:cTn id="80" fill="hold">
                      <p:stCondLst>
                        <p:cond delay="indefinite"/>
                      </p:stCondLst>
                      <p:childTnLst>
                        <p:par>
                          <p:cTn id="81" fill="hold">
                            <p:stCondLst>
                              <p:cond delay="0"/>
                            </p:stCondLst>
                            <p:childTnLst>
                              <p:par>
                                <p:cTn id="82" presetID="53" presetClass="entr" presetSubtype="16" fill="hold" grpId="0" nodeType="clickEffect">
                                  <p:stCondLst>
                                    <p:cond delay="0"/>
                                  </p:stCondLst>
                                  <p:childTnLst>
                                    <p:set>
                                      <p:cBhvr>
                                        <p:cTn id="83" dur="1" fill="hold">
                                          <p:stCondLst>
                                            <p:cond delay="0"/>
                                          </p:stCondLst>
                                        </p:cTn>
                                        <p:tgtEl>
                                          <p:spTgt spid="21"/>
                                        </p:tgtEl>
                                        <p:attrNameLst>
                                          <p:attrName>style.visibility</p:attrName>
                                        </p:attrNameLst>
                                      </p:cBhvr>
                                      <p:to>
                                        <p:strVal val="visible"/>
                                      </p:to>
                                    </p:set>
                                    <p:anim calcmode="lin" valueType="num">
                                      <p:cBhvr>
                                        <p:cTn id="84" dur="500" fill="hold"/>
                                        <p:tgtEl>
                                          <p:spTgt spid="21"/>
                                        </p:tgtEl>
                                        <p:attrNameLst>
                                          <p:attrName>ppt_w</p:attrName>
                                        </p:attrNameLst>
                                      </p:cBhvr>
                                      <p:tavLst>
                                        <p:tav tm="0">
                                          <p:val>
                                            <p:fltVal val="0"/>
                                          </p:val>
                                        </p:tav>
                                        <p:tav tm="100000">
                                          <p:val>
                                            <p:strVal val="#ppt_w"/>
                                          </p:val>
                                        </p:tav>
                                      </p:tavLst>
                                    </p:anim>
                                    <p:anim calcmode="lin" valueType="num">
                                      <p:cBhvr>
                                        <p:cTn id="85" dur="500" fill="hold"/>
                                        <p:tgtEl>
                                          <p:spTgt spid="21"/>
                                        </p:tgtEl>
                                        <p:attrNameLst>
                                          <p:attrName>ppt_h</p:attrName>
                                        </p:attrNameLst>
                                      </p:cBhvr>
                                      <p:tavLst>
                                        <p:tav tm="0">
                                          <p:val>
                                            <p:fltVal val="0"/>
                                          </p:val>
                                        </p:tav>
                                        <p:tav tm="100000">
                                          <p:val>
                                            <p:strVal val="#ppt_h"/>
                                          </p:val>
                                        </p:tav>
                                      </p:tavLst>
                                    </p:anim>
                                    <p:animEffect transition="in" filter="fade">
                                      <p:cBhvr>
                                        <p:cTn id="86" dur="500"/>
                                        <p:tgtEl>
                                          <p:spTgt spid="21"/>
                                        </p:tgtEl>
                                      </p:cBhvr>
                                    </p:animEffect>
                                  </p:childTnLst>
                                </p:cTn>
                              </p:par>
                            </p:childTnLst>
                          </p:cTn>
                        </p:par>
                      </p:childTnLst>
                    </p:cTn>
                  </p:par>
                  <p:par>
                    <p:cTn id="87" fill="hold">
                      <p:stCondLst>
                        <p:cond delay="indefinite"/>
                      </p:stCondLst>
                      <p:childTnLst>
                        <p:par>
                          <p:cTn id="88" fill="hold">
                            <p:stCondLst>
                              <p:cond delay="0"/>
                            </p:stCondLst>
                            <p:childTnLst>
                              <p:par>
                                <p:cTn id="89" presetID="53" presetClass="entr" presetSubtype="16" fill="hold" grpId="0" nodeType="clickEffect">
                                  <p:stCondLst>
                                    <p:cond delay="0"/>
                                  </p:stCondLst>
                                  <p:childTnLst>
                                    <p:set>
                                      <p:cBhvr>
                                        <p:cTn id="90" dur="1" fill="hold">
                                          <p:stCondLst>
                                            <p:cond delay="0"/>
                                          </p:stCondLst>
                                        </p:cTn>
                                        <p:tgtEl>
                                          <p:spTgt spid="22"/>
                                        </p:tgtEl>
                                        <p:attrNameLst>
                                          <p:attrName>style.visibility</p:attrName>
                                        </p:attrNameLst>
                                      </p:cBhvr>
                                      <p:to>
                                        <p:strVal val="visible"/>
                                      </p:to>
                                    </p:set>
                                    <p:anim calcmode="lin" valueType="num">
                                      <p:cBhvr>
                                        <p:cTn id="91" dur="500" fill="hold"/>
                                        <p:tgtEl>
                                          <p:spTgt spid="22"/>
                                        </p:tgtEl>
                                        <p:attrNameLst>
                                          <p:attrName>ppt_w</p:attrName>
                                        </p:attrNameLst>
                                      </p:cBhvr>
                                      <p:tavLst>
                                        <p:tav tm="0">
                                          <p:val>
                                            <p:fltVal val="0"/>
                                          </p:val>
                                        </p:tav>
                                        <p:tav tm="100000">
                                          <p:val>
                                            <p:strVal val="#ppt_w"/>
                                          </p:val>
                                        </p:tav>
                                      </p:tavLst>
                                    </p:anim>
                                    <p:anim calcmode="lin" valueType="num">
                                      <p:cBhvr>
                                        <p:cTn id="92" dur="500" fill="hold"/>
                                        <p:tgtEl>
                                          <p:spTgt spid="22"/>
                                        </p:tgtEl>
                                        <p:attrNameLst>
                                          <p:attrName>ppt_h</p:attrName>
                                        </p:attrNameLst>
                                      </p:cBhvr>
                                      <p:tavLst>
                                        <p:tav tm="0">
                                          <p:val>
                                            <p:fltVal val="0"/>
                                          </p:val>
                                        </p:tav>
                                        <p:tav tm="100000">
                                          <p:val>
                                            <p:strVal val="#ppt_h"/>
                                          </p:val>
                                        </p:tav>
                                      </p:tavLst>
                                    </p:anim>
                                    <p:animEffect transition="in" filter="fade">
                                      <p:cBhvr>
                                        <p:cTn id="93" dur="500"/>
                                        <p:tgtEl>
                                          <p:spTgt spid="22"/>
                                        </p:tgtEl>
                                      </p:cBhvr>
                                    </p:animEffect>
                                  </p:childTnLst>
                                </p:cTn>
                              </p:par>
                            </p:childTnLst>
                          </p:cTn>
                        </p:par>
                      </p:childTnLst>
                    </p:cTn>
                  </p:par>
                  <p:par>
                    <p:cTn id="94" fill="hold">
                      <p:stCondLst>
                        <p:cond delay="indefinite"/>
                      </p:stCondLst>
                      <p:childTnLst>
                        <p:par>
                          <p:cTn id="95" fill="hold">
                            <p:stCondLst>
                              <p:cond delay="0"/>
                            </p:stCondLst>
                            <p:childTnLst>
                              <p:par>
                                <p:cTn id="96" presetID="53" presetClass="entr" presetSubtype="16" fill="hold" grpId="0" nodeType="clickEffect">
                                  <p:stCondLst>
                                    <p:cond delay="0"/>
                                  </p:stCondLst>
                                  <p:childTnLst>
                                    <p:set>
                                      <p:cBhvr>
                                        <p:cTn id="97" dur="1" fill="hold">
                                          <p:stCondLst>
                                            <p:cond delay="0"/>
                                          </p:stCondLst>
                                        </p:cTn>
                                        <p:tgtEl>
                                          <p:spTgt spid="23"/>
                                        </p:tgtEl>
                                        <p:attrNameLst>
                                          <p:attrName>style.visibility</p:attrName>
                                        </p:attrNameLst>
                                      </p:cBhvr>
                                      <p:to>
                                        <p:strVal val="visible"/>
                                      </p:to>
                                    </p:set>
                                    <p:anim calcmode="lin" valueType="num">
                                      <p:cBhvr>
                                        <p:cTn id="98" dur="500" fill="hold"/>
                                        <p:tgtEl>
                                          <p:spTgt spid="23"/>
                                        </p:tgtEl>
                                        <p:attrNameLst>
                                          <p:attrName>ppt_w</p:attrName>
                                        </p:attrNameLst>
                                      </p:cBhvr>
                                      <p:tavLst>
                                        <p:tav tm="0">
                                          <p:val>
                                            <p:fltVal val="0"/>
                                          </p:val>
                                        </p:tav>
                                        <p:tav tm="100000">
                                          <p:val>
                                            <p:strVal val="#ppt_w"/>
                                          </p:val>
                                        </p:tav>
                                      </p:tavLst>
                                    </p:anim>
                                    <p:anim calcmode="lin" valueType="num">
                                      <p:cBhvr>
                                        <p:cTn id="99" dur="500" fill="hold"/>
                                        <p:tgtEl>
                                          <p:spTgt spid="23"/>
                                        </p:tgtEl>
                                        <p:attrNameLst>
                                          <p:attrName>ppt_h</p:attrName>
                                        </p:attrNameLst>
                                      </p:cBhvr>
                                      <p:tavLst>
                                        <p:tav tm="0">
                                          <p:val>
                                            <p:fltVal val="0"/>
                                          </p:val>
                                        </p:tav>
                                        <p:tav tm="100000">
                                          <p:val>
                                            <p:strVal val="#ppt_h"/>
                                          </p:val>
                                        </p:tav>
                                      </p:tavLst>
                                    </p:anim>
                                    <p:animEffect transition="in" filter="fade">
                                      <p:cBhvr>
                                        <p:cTn id="100" dur="500"/>
                                        <p:tgtEl>
                                          <p:spTgt spid="23"/>
                                        </p:tgtEl>
                                      </p:cBhvr>
                                    </p:animEffect>
                                  </p:childTnLst>
                                </p:cTn>
                              </p:par>
                            </p:childTnLst>
                          </p:cTn>
                        </p:par>
                      </p:childTnLst>
                    </p:cTn>
                  </p:par>
                  <p:par>
                    <p:cTn id="101" fill="hold">
                      <p:stCondLst>
                        <p:cond delay="indefinite"/>
                      </p:stCondLst>
                      <p:childTnLst>
                        <p:par>
                          <p:cTn id="102" fill="hold">
                            <p:stCondLst>
                              <p:cond delay="0"/>
                            </p:stCondLst>
                            <p:childTnLst>
                              <p:par>
                                <p:cTn id="103" presetID="53" presetClass="entr" presetSubtype="16" fill="hold" grpId="0" nodeType="clickEffect">
                                  <p:stCondLst>
                                    <p:cond delay="0"/>
                                  </p:stCondLst>
                                  <p:childTnLst>
                                    <p:set>
                                      <p:cBhvr>
                                        <p:cTn id="104" dur="1" fill="hold">
                                          <p:stCondLst>
                                            <p:cond delay="0"/>
                                          </p:stCondLst>
                                        </p:cTn>
                                        <p:tgtEl>
                                          <p:spTgt spid="24"/>
                                        </p:tgtEl>
                                        <p:attrNameLst>
                                          <p:attrName>style.visibility</p:attrName>
                                        </p:attrNameLst>
                                      </p:cBhvr>
                                      <p:to>
                                        <p:strVal val="visible"/>
                                      </p:to>
                                    </p:set>
                                    <p:anim calcmode="lin" valueType="num">
                                      <p:cBhvr>
                                        <p:cTn id="105" dur="500" fill="hold"/>
                                        <p:tgtEl>
                                          <p:spTgt spid="24"/>
                                        </p:tgtEl>
                                        <p:attrNameLst>
                                          <p:attrName>ppt_w</p:attrName>
                                        </p:attrNameLst>
                                      </p:cBhvr>
                                      <p:tavLst>
                                        <p:tav tm="0">
                                          <p:val>
                                            <p:fltVal val="0"/>
                                          </p:val>
                                        </p:tav>
                                        <p:tav tm="100000">
                                          <p:val>
                                            <p:strVal val="#ppt_w"/>
                                          </p:val>
                                        </p:tav>
                                      </p:tavLst>
                                    </p:anim>
                                    <p:anim calcmode="lin" valueType="num">
                                      <p:cBhvr>
                                        <p:cTn id="106" dur="500" fill="hold"/>
                                        <p:tgtEl>
                                          <p:spTgt spid="24"/>
                                        </p:tgtEl>
                                        <p:attrNameLst>
                                          <p:attrName>ppt_h</p:attrName>
                                        </p:attrNameLst>
                                      </p:cBhvr>
                                      <p:tavLst>
                                        <p:tav tm="0">
                                          <p:val>
                                            <p:fltVal val="0"/>
                                          </p:val>
                                        </p:tav>
                                        <p:tav tm="100000">
                                          <p:val>
                                            <p:strVal val="#ppt_h"/>
                                          </p:val>
                                        </p:tav>
                                      </p:tavLst>
                                    </p:anim>
                                    <p:animEffect transition="in" filter="fade">
                                      <p:cBhvr>
                                        <p:cTn id="107" dur="500"/>
                                        <p:tgtEl>
                                          <p:spTgt spid="24"/>
                                        </p:tgtEl>
                                      </p:cBhvr>
                                    </p:animEffect>
                                  </p:childTnLst>
                                </p:cTn>
                              </p:par>
                            </p:childTnLst>
                          </p:cTn>
                        </p:par>
                      </p:childTnLst>
                    </p:cTn>
                  </p:par>
                  <p:par>
                    <p:cTn id="108" fill="hold">
                      <p:stCondLst>
                        <p:cond delay="indefinite"/>
                      </p:stCondLst>
                      <p:childTnLst>
                        <p:par>
                          <p:cTn id="109" fill="hold">
                            <p:stCondLst>
                              <p:cond delay="0"/>
                            </p:stCondLst>
                            <p:childTnLst>
                              <p:par>
                                <p:cTn id="110" presetID="53" presetClass="entr" presetSubtype="16" fill="hold" grpId="0" nodeType="clickEffect">
                                  <p:stCondLst>
                                    <p:cond delay="0"/>
                                  </p:stCondLst>
                                  <p:childTnLst>
                                    <p:set>
                                      <p:cBhvr>
                                        <p:cTn id="111" dur="1" fill="hold">
                                          <p:stCondLst>
                                            <p:cond delay="0"/>
                                          </p:stCondLst>
                                        </p:cTn>
                                        <p:tgtEl>
                                          <p:spTgt spid="25"/>
                                        </p:tgtEl>
                                        <p:attrNameLst>
                                          <p:attrName>style.visibility</p:attrName>
                                        </p:attrNameLst>
                                      </p:cBhvr>
                                      <p:to>
                                        <p:strVal val="visible"/>
                                      </p:to>
                                    </p:set>
                                    <p:anim calcmode="lin" valueType="num">
                                      <p:cBhvr>
                                        <p:cTn id="112" dur="500" fill="hold"/>
                                        <p:tgtEl>
                                          <p:spTgt spid="25"/>
                                        </p:tgtEl>
                                        <p:attrNameLst>
                                          <p:attrName>ppt_w</p:attrName>
                                        </p:attrNameLst>
                                      </p:cBhvr>
                                      <p:tavLst>
                                        <p:tav tm="0">
                                          <p:val>
                                            <p:fltVal val="0"/>
                                          </p:val>
                                        </p:tav>
                                        <p:tav tm="100000">
                                          <p:val>
                                            <p:strVal val="#ppt_w"/>
                                          </p:val>
                                        </p:tav>
                                      </p:tavLst>
                                    </p:anim>
                                    <p:anim calcmode="lin" valueType="num">
                                      <p:cBhvr>
                                        <p:cTn id="113" dur="500" fill="hold"/>
                                        <p:tgtEl>
                                          <p:spTgt spid="25"/>
                                        </p:tgtEl>
                                        <p:attrNameLst>
                                          <p:attrName>ppt_h</p:attrName>
                                        </p:attrNameLst>
                                      </p:cBhvr>
                                      <p:tavLst>
                                        <p:tav tm="0">
                                          <p:val>
                                            <p:fltVal val="0"/>
                                          </p:val>
                                        </p:tav>
                                        <p:tav tm="100000">
                                          <p:val>
                                            <p:strVal val="#ppt_h"/>
                                          </p:val>
                                        </p:tav>
                                      </p:tavLst>
                                    </p:anim>
                                    <p:animEffect transition="in" filter="fade">
                                      <p:cBhvr>
                                        <p:cTn id="114"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9" grpId="0" animBg="1"/>
      <p:bldP spid="20" grpId="0" animBg="1"/>
      <p:bldP spid="21" grpId="0" animBg="1"/>
      <p:bldP spid="22" grpId="0" animBg="1"/>
      <p:bldP spid="23" grpId="0" animBg="1"/>
      <p:bldP spid="24" grpId="0" animBg="1"/>
      <p:bldP spid="25" grpId="0" animBg="1"/>
      <p:bldP spid="26" grpId="0" animBg="1"/>
      <p:bldP spid="27" grpId="0" animBg="1"/>
      <p:bldP spid="28" grpId="0" animBg="1"/>
      <p:bldP spid="29" grpId="0" animBg="1"/>
      <p:bldP spid="30" grpId="0" animBg="1"/>
      <p:bldP spid="31" grpId="0" animBg="1"/>
      <p:bldP spid="32" grpId="0" animBg="1"/>
      <p:bldP spid="33"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loud 8"/>
          <p:cNvSpPr/>
          <p:nvPr/>
        </p:nvSpPr>
        <p:spPr>
          <a:xfrm>
            <a:off x="3582785" y="327789"/>
            <a:ext cx="3690851" cy="1753986"/>
          </a:xfrm>
          <a:prstGeom prst="cloud">
            <a:avLst/>
          </a:prstGeom>
          <a:blipFill>
            <a:blip r:embed="rId4"/>
            <a:stretch>
              <a:fillRect/>
            </a:stretch>
          </a:blipFill>
          <a:ln>
            <a:gradFill flip="none" rotWithShape="1">
              <a:gsLst>
                <a:gs pos="0">
                  <a:schemeClr val="accent3">
                    <a:lumMod val="67000"/>
                  </a:schemeClr>
                </a:gs>
                <a:gs pos="48000">
                  <a:schemeClr val="accent3">
                    <a:lumMod val="97000"/>
                    <a:lumOff val="3000"/>
                  </a:schemeClr>
                </a:gs>
                <a:gs pos="100000">
                  <a:schemeClr val="accent3">
                    <a:lumMod val="60000"/>
                    <a:lumOff val="40000"/>
                  </a:schemeClr>
                </a:gs>
              </a:gsLst>
              <a:lin ang="16200000" scaled="1"/>
              <a:tileRect/>
            </a:gradFill>
          </a:ln>
          <a:effectLst>
            <a:glow rad="50800">
              <a:schemeClr val="bg1">
                <a:lumMod val="85000"/>
                <a:alpha val="60000"/>
              </a:schemeClr>
            </a:glow>
            <a:softEdge rad="63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5" name="TextBox 4"/>
          <p:cNvSpPr txBox="1"/>
          <p:nvPr/>
        </p:nvSpPr>
        <p:spPr>
          <a:xfrm>
            <a:off x="488185" y="641839"/>
            <a:ext cx="2313347" cy="461665"/>
          </a:xfrm>
          <a:prstGeom prst="rect">
            <a:avLst/>
          </a:prstGeom>
          <a:solidFill>
            <a:schemeClr val="accent2"/>
          </a:solidFill>
          <a:effectLst>
            <a:softEdge rad="63500"/>
          </a:effectLst>
        </p:spPr>
        <p:txBody>
          <a:bodyPr wrap="square" rtlCol="0">
            <a:spAutoFit/>
          </a:bodyPr>
          <a:lstStyle/>
          <a:p>
            <a:pPr algn="ctr"/>
            <a:r>
              <a:rPr lang="en-CA" dirty="0"/>
              <a:t>The </a:t>
            </a:r>
            <a:r>
              <a:rPr lang="en-CA" sz="2400" dirty="0">
                <a:latin typeface="Comic Sans MS" panose="030F0702030302020204" pitchFamily="66" charset="0"/>
              </a:rPr>
              <a:t>BIG</a:t>
            </a:r>
            <a:r>
              <a:rPr lang="en-CA" dirty="0"/>
              <a:t> Picture</a:t>
            </a:r>
          </a:p>
        </p:txBody>
      </p:sp>
      <p:sp>
        <p:nvSpPr>
          <p:cNvPr id="7" name="Cloud 6"/>
          <p:cNvSpPr/>
          <p:nvPr/>
        </p:nvSpPr>
        <p:spPr>
          <a:xfrm>
            <a:off x="3582785" y="327789"/>
            <a:ext cx="3690851" cy="1753986"/>
          </a:xfrm>
          <a:prstGeom prst="cloud">
            <a:avLst/>
          </a:prstGeom>
          <a:solidFill>
            <a:schemeClr val="bg1">
              <a:alpha val="70000"/>
            </a:schemeClr>
          </a:solidFill>
          <a:ln>
            <a:noFill/>
          </a:ln>
          <a:effectLst>
            <a:softEdge rad="63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1" name="Rectangle 10"/>
          <p:cNvSpPr/>
          <p:nvPr/>
        </p:nvSpPr>
        <p:spPr>
          <a:xfrm>
            <a:off x="4150585" y="748550"/>
            <a:ext cx="2555250" cy="646331"/>
          </a:xfrm>
          <a:prstGeom prst="rect">
            <a:avLst/>
          </a:prstGeom>
          <a:noFill/>
          <a:effectLst>
            <a:outerShdw blurRad="127000" dist="177800" dir="2400000" algn="tl" rotWithShape="0">
              <a:prstClr val="black">
                <a:alpha val="40000"/>
              </a:prstClr>
            </a:outerShdw>
          </a:effectLst>
        </p:spPr>
        <p:txBody>
          <a:bodyPr wrap="none" lIns="91440" tIns="45720" rIns="91440" bIns="45720">
            <a:spAutoFit/>
            <a:scene3d>
              <a:camera prst="orthographicFront"/>
              <a:lightRig rig="harsh" dir="t"/>
            </a:scene3d>
            <a:sp3d extrusionH="57150" prstMaterial="matte">
              <a:bevelT w="63500" h="12700" prst="angle"/>
              <a:contourClr>
                <a:schemeClr val="bg1">
                  <a:lumMod val="65000"/>
                </a:schemeClr>
              </a:contourClr>
            </a:sp3d>
          </a:bodyPr>
          <a:lstStyle/>
          <a:p>
            <a:pPr algn="ctr"/>
            <a:r>
              <a:rPr lang="en-US" sz="3600" b="1" cap="none" spc="0" dirty="0">
                <a:ln/>
                <a:solidFill>
                  <a:schemeClr val="accent3"/>
                </a:solidFill>
                <a:effectLst/>
              </a:rPr>
              <a:t>The Internet</a:t>
            </a:r>
          </a:p>
        </p:txBody>
      </p:sp>
      <p:sp>
        <p:nvSpPr>
          <p:cNvPr id="18" name="Up-Down Arrow 17"/>
          <p:cNvSpPr/>
          <p:nvPr/>
        </p:nvSpPr>
        <p:spPr>
          <a:xfrm rot="17394536">
            <a:off x="8418316" y="351089"/>
            <a:ext cx="204449" cy="2737443"/>
          </a:xfrm>
          <a:prstGeom prst="upDownArrow">
            <a:avLst/>
          </a:prstGeom>
          <a:solidFill>
            <a:schemeClr val="accent1">
              <a:lumMod val="60000"/>
              <a:lumOff val="40000"/>
              <a:alpha val="5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grpSp>
        <p:nvGrpSpPr>
          <p:cNvPr id="4" name="Group 3"/>
          <p:cNvGrpSpPr/>
          <p:nvPr/>
        </p:nvGrpSpPr>
        <p:grpSpPr>
          <a:xfrm>
            <a:off x="4343816" y="4044765"/>
            <a:ext cx="2878072" cy="2813235"/>
            <a:chOff x="8960199" y="2158063"/>
            <a:chExt cx="2527990" cy="2527991"/>
          </a:xfrm>
        </p:grpSpPr>
        <p:pic>
          <p:nvPicPr>
            <p:cNvPr id="1026" name="Picture 2" descr="Image result for user computer clipart"/>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960199" y="2158063"/>
              <a:ext cx="2527990" cy="2527991"/>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045838" y="3609707"/>
              <a:ext cx="1020929" cy="597031"/>
            </a:xfrm>
            <a:prstGeom prst="rect">
              <a:avLst/>
            </a:prstGeom>
          </p:spPr>
        </p:pic>
      </p:grpSp>
      <p:sp>
        <p:nvSpPr>
          <p:cNvPr id="17" name="Up-Down Arrow 16"/>
          <p:cNvSpPr/>
          <p:nvPr/>
        </p:nvSpPr>
        <p:spPr>
          <a:xfrm rot="13857605">
            <a:off x="2591075" y="787600"/>
            <a:ext cx="230856" cy="2261861"/>
          </a:xfrm>
          <a:prstGeom prst="upDownArrow">
            <a:avLst/>
          </a:prstGeom>
          <a:solidFill>
            <a:schemeClr val="accent1">
              <a:lumMod val="60000"/>
              <a:lumOff val="40000"/>
              <a:alpha val="5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1" name="Up-Down Arrow 20"/>
          <p:cNvSpPr/>
          <p:nvPr/>
        </p:nvSpPr>
        <p:spPr>
          <a:xfrm rot="3055142">
            <a:off x="7868040" y="4108377"/>
            <a:ext cx="239945" cy="1971198"/>
          </a:xfrm>
          <a:prstGeom prst="upDownArrow">
            <a:avLst/>
          </a:prstGeom>
          <a:solidFill>
            <a:schemeClr val="accent1">
              <a:lumMod val="60000"/>
              <a:lumOff val="40000"/>
              <a:alpha val="5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pic>
        <p:nvPicPr>
          <p:cNvPr id="19" name="Picture 18"/>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549787" y="2081775"/>
            <a:ext cx="2932236" cy="2469252"/>
          </a:xfrm>
          <a:prstGeom prst="rect">
            <a:avLst/>
          </a:prstGeom>
        </p:spPr>
      </p:pic>
      <p:sp>
        <p:nvSpPr>
          <p:cNvPr id="24" name="Up-Down Arrow 23"/>
          <p:cNvSpPr/>
          <p:nvPr/>
        </p:nvSpPr>
        <p:spPr>
          <a:xfrm rot="3923679">
            <a:off x="8639100" y="3300435"/>
            <a:ext cx="253611" cy="3406680"/>
          </a:xfrm>
          <a:prstGeom prst="upDownArrow">
            <a:avLst/>
          </a:prstGeom>
          <a:solidFill>
            <a:schemeClr val="accent1">
              <a:lumMod val="60000"/>
              <a:lumOff val="40000"/>
              <a:alpha val="5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grpSp>
        <p:nvGrpSpPr>
          <p:cNvPr id="2" name="Group 1"/>
          <p:cNvGrpSpPr/>
          <p:nvPr/>
        </p:nvGrpSpPr>
        <p:grpSpPr>
          <a:xfrm>
            <a:off x="133836" y="2729563"/>
            <a:ext cx="3405592" cy="1581859"/>
            <a:chOff x="133836" y="2729563"/>
            <a:chExt cx="3405592" cy="1581859"/>
          </a:xfrm>
        </p:grpSpPr>
        <p:grpSp>
          <p:nvGrpSpPr>
            <p:cNvPr id="14" name="Group 13"/>
            <p:cNvGrpSpPr/>
            <p:nvPr/>
          </p:nvGrpSpPr>
          <p:grpSpPr>
            <a:xfrm>
              <a:off x="133836" y="2729563"/>
              <a:ext cx="3405592" cy="1581859"/>
              <a:chOff x="2930857" y="4553532"/>
              <a:chExt cx="3405592" cy="1581859"/>
            </a:xfrm>
          </p:grpSpPr>
          <p:grpSp>
            <p:nvGrpSpPr>
              <p:cNvPr id="13" name="Group 12"/>
              <p:cNvGrpSpPr/>
              <p:nvPr/>
            </p:nvGrpSpPr>
            <p:grpSpPr>
              <a:xfrm>
                <a:off x="4244194" y="4681767"/>
                <a:ext cx="803169" cy="757001"/>
                <a:chOff x="4086877" y="3330331"/>
                <a:chExt cx="803169" cy="757001"/>
              </a:xfrm>
            </p:grpSpPr>
            <p:pic>
              <p:nvPicPr>
                <p:cNvPr id="6" name="Picture 5"/>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4103242" y="3330331"/>
                  <a:ext cx="746187" cy="757001"/>
                </a:xfrm>
                <a:prstGeom prst="rect">
                  <a:avLst/>
                </a:prstGeom>
              </p:spPr>
            </p:pic>
            <p:sp>
              <p:nvSpPr>
                <p:cNvPr id="12" name="Rectangle 11"/>
                <p:cNvSpPr/>
                <p:nvPr/>
              </p:nvSpPr>
              <p:spPr>
                <a:xfrm>
                  <a:off x="4086877" y="3574618"/>
                  <a:ext cx="803169" cy="276999"/>
                </a:xfrm>
                <a:prstGeom prst="rect">
                  <a:avLst/>
                </a:prstGeom>
                <a:noFill/>
              </p:spPr>
              <p:txBody>
                <a:bodyPr wrap="none" lIns="91440" tIns="45720" rIns="91440" bIns="45720">
                  <a:spAutoFit/>
                  <a:scene3d>
                    <a:camera prst="orthographicFront"/>
                    <a:lightRig rig="harsh" dir="t"/>
                  </a:scene3d>
                  <a:sp3d extrusionH="57150" prstMaterial="matte">
                    <a:bevelT w="63500" h="12700" prst="angle"/>
                    <a:contourClr>
                      <a:schemeClr val="bg1">
                        <a:lumMod val="65000"/>
                      </a:schemeClr>
                    </a:contourClr>
                  </a:sp3d>
                </a:bodyPr>
                <a:lstStyle/>
                <a:p>
                  <a:pPr algn="ctr"/>
                  <a:r>
                    <a:rPr lang="en-US" sz="1200" b="1" cap="none" spc="0" dirty="0">
                      <a:ln/>
                      <a:solidFill>
                        <a:srgbClr val="F1AC23"/>
                      </a:solidFill>
                      <a:effectLst/>
                    </a:rPr>
                    <a:t>Microsoft</a:t>
                  </a:r>
                </a:p>
              </p:txBody>
            </p:sp>
          </p:grpSp>
          <p:pic>
            <p:nvPicPr>
              <p:cNvPr id="1030" name="Picture 6" descr="Related image"/>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930857" y="4553532"/>
                <a:ext cx="3405592" cy="1581859"/>
              </a:xfrm>
              <a:prstGeom prst="rect">
                <a:avLst/>
              </a:prstGeom>
              <a:solidFill>
                <a:schemeClr val="bg1">
                  <a:alpha val="50000"/>
                </a:schemeClr>
              </a:solidFill>
            </p:spPr>
          </p:pic>
        </p:grpSp>
        <p:sp>
          <p:nvSpPr>
            <p:cNvPr id="8" name="TextBox 7"/>
            <p:cNvSpPr txBox="1"/>
            <p:nvPr/>
          </p:nvSpPr>
          <p:spPr>
            <a:xfrm>
              <a:off x="344128" y="3994595"/>
              <a:ext cx="3031235" cy="307777"/>
            </a:xfrm>
            <a:prstGeom prst="rect">
              <a:avLst/>
            </a:prstGeom>
            <a:noFill/>
          </p:spPr>
          <p:txBody>
            <a:bodyPr wrap="square" rtlCol="0">
              <a:spAutoFit/>
            </a:bodyPr>
            <a:lstStyle/>
            <a:p>
              <a:pPr algn="ctr"/>
              <a:r>
                <a:rPr lang="en-CA" sz="1400" dirty="0"/>
                <a:t>Where Microsoft Exchange server lives</a:t>
              </a:r>
            </a:p>
          </p:txBody>
        </p:sp>
      </p:grpSp>
      <p:pic>
        <p:nvPicPr>
          <p:cNvPr id="10" name="Audio 9">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11366500" y="6032500"/>
            <a:ext cx="609600" cy="609600"/>
          </a:xfrm>
          <a:prstGeom prst="rect">
            <a:avLst/>
          </a:prstGeom>
        </p:spPr>
      </p:pic>
    </p:spTree>
    <p:extLst>
      <p:ext uri="{BB962C8B-B14F-4D97-AF65-F5344CB8AC3E}">
        <p14:creationId xmlns:p14="http://schemas.microsoft.com/office/powerpoint/2010/main" val="2352591306"/>
      </p:ext>
    </p:extLst>
  </p:cSld>
  <p:clrMapOvr>
    <a:masterClrMapping/>
  </p:clrMapOvr>
  <p:transition spd="slow" advTm="9057">
    <p:randomBar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0"/>
                                        </p:tgtEl>
                                      </p:cBhvr>
                                    </p:cmd>
                                  </p:childTnLst>
                                </p:cTn>
                              </p:par>
                            </p:childTnLst>
                          </p:cTn>
                        </p:par>
                        <p:par>
                          <p:cTn id="7" fill="hold">
                            <p:stCondLst>
                              <p:cond delay="1"/>
                            </p:stCondLst>
                            <p:childTnLst>
                              <p:par>
                                <p:cTn id="8" presetID="24" presetClass="emph" presetSubtype="0" fill="hold" grpId="0" nodeType="afterEffect">
                                  <p:stCondLst>
                                    <p:cond delay="0"/>
                                  </p:stCondLst>
                                  <p:childTnLst>
                                    <p:animClr clrSpc="hsl" dir="cw">
                                      <p:cBhvr override="childStyle">
                                        <p:cTn id="9" dur="500" fill="hold"/>
                                        <p:tgtEl>
                                          <p:spTgt spid="21"/>
                                        </p:tgtEl>
                                        <p:attrNameLst>
                                          <p:attrName>style.color</p:attrName>
                                        </p:attrNameLst>
                                      </p:cBhvr>
                                      <p:by>
                                        <p:hsl h="0" s="-12549" l="-25098"/>
                                      </p:by>
                                    </p:animClr>
                                    <p:animClr clrSpc="hsl" dir="cw">
                                      <p:cBhvr>
                                        <p:cTn id="10" dur="500" fill="hold"/>
                                        <p:tgtEl>
                                          <p:spTgt spid="21"/>
                                        </p:tgtEl>
                                        <p:attrNameLst>
                                          <p:attrName>fillcolor</p:attrName>
                                        </p:attrNameLst>
                                      </p:cBhvr>
                                      <p:by>
                                        <p:hsl h="0" s="-12549" l="-25098"/>
                                      </p:by>
                                    </p:animClr>
                                    <p:animClr clrSpc="hsl" dir="cw">
                                      <p:cBhvr>
                                        <p:cTn id="11" dur="500" fill="hold"/>
                                        <p:tgtEl>
                                          <p:spTgt spid="21"/>
                                        </p:tgtEl>
                                        <p:attrNameLst>
                                          <p:attrName>stroke.color</p:attrName>
                                        </p:attrNameLst>
                                      </p:cBhvr>
                                      <p:by>
                                        <p:hsl h="0" s="-12549" l="-25098"/>
                                      </p:by>
                                    </p:animClr>
                                    <p:set>
                                      <p:cBhvr>
                                        <p:cTn id="12" dur="500" fill="hold"/>
                                        <p:tgtEl>
                                          <p:spTgt spid="21"/>
                                        </p:tgtEl>
                                        <p:attrNameLst>
                                          <p:attrName>fill.type</p:attrName>
                                        </p:attrNameLst>
                                      </p:cBhvr>
                                      <p:to>
                                        <p:strVal val="solid"/>
                                      </p:to>
                                    </p:set>
                                  </p:childTnLst>
                                </p:cTn>
                              </p:par>
                              <p:par>
                                <p:cTn id="13" presetID="24" presetClass="emph" presetSubtype="0" fill="hold" grpId="0" nodeType="withEffect">
                                  <p:stCondLst>
                                    <p:cond delay="0"/>
                                  </p:stCondLst>
                                  <p:childTnLst>
                                    <p:animClr clrSpc="hsl" dir="cw">
                                      <p:cBhvr override="childStyle">
                                        <p:cTn id="14" dur="500" fill="hold"/>
                                        <p:tgtEl>
                                          <p:spTgt spid="24"/>
                                        </p:tgtEl>
                                        <p:attrNameLst>
                                          <p:attrName>style.color</p:attrName>
                                        </p:attrNameLst>
                                      </p:cBhvr>
                                      <p:by>
                                        <p:hsl h="0" s="-12549" l="-25098"/>
                                      </p:by>
                                    </p:animClr>
                                    <p:animClr clrSpc="hsl" dir="cw">
                                      <p:cBhvr>
                                        <p:cTn id="15" dur="500" fill="hold"/>
                                        <p:tgtEl>
                                          <p:spTgt spid="24"/>
                                        </p:tgtEl>
                                        <p:attrNameLst>
                                          <p:attrName>fillcolor</p:attrName>
                                        </p:attrNameLst>
                                      </p:cBhvr>
                                      <p:by>
                                        <p:hsl h="0" s="-12549" l="-25098"/>
                                      </p:by>
                                    </p:animClr>
                                    <p:animClr clrSpc="hsl" dir="cw">
                                      <p:cBhvr>
                                        <p:cTn id="16" dur="500" fill="hold"/>
                                        <p:tgtEl>
                                          <p:spTgt spid="24"/>
                                        </p:tgtEl>
                                        <p:attrNameLst>
                                          <p:attrName>stroke.color</p:attrName>
                                        </p:attrNameLst>
                                      </p:cBhvr>
                                      <p:by>
                                        <p:hsl h="0" s="-12549" l="-25098"/>
                                      </p:by>
                                    </p:animClr>
                                    <p:set>
                                      <p:cBhvr>
                                        <p:cTn id="17" dur="500" fill="hold"/>
                                        <p:tgtEl>
                                          <p:spTgt spid="24"/>
                                        </p:tgtEl>
                                        <p:attrNameLst>
                                          <p:attrName>fill.type</p:attrName>
                                        </p:attrNameLst>
                                      </p:cBhvr>
                                      <p:to>
                                        <p:strVal val="solid"/>
                                      </p:to>
                                    </p:set>
                                  </p:childTnLst>
                                </p:cTn>
                              </p:par>
                            </p:childTnLst>
                          </p:cTn>
                        </p:par>
                        <p:par>
                          <p:cTn id="18" fill="hold">
                            <p:stCondLst>
                              <p:cond delay="501"/>
                            </p:stCondLst>
                            <p:childTnLst>
                              <p:par>
                                <p:cTn id="19" presetID="30" presetClass="emph" presetSubtype="0" fill="hold" grpId="1" nodeType="afterEffect">
                                  <p:stCondLst>
                                    <p:cond delay="0"/>
                                  </p:stCondLst>
                                  <p:childTnLst>
                                    <p:animClr clrSpc="hsl" dir="cw">
                                      <p:cBhvr override="childStyle">
                                        <p:cTn id="20" dur="500" fill="hold"/>
                                        <p:tgtEl>
                                          <p:spTgt spid="21"/>
                                        </p:tgtEl>
                                        <p:attrNameLst>
                                          <p:attrName>style.color</p:attrName>
                                        </p:attrNameLst>
                                      </p:cBhvr>
                                      <p:by>
                                        <p:hsl h="0" s="12549" l="25098"/>
                                      </p:by>
                                    </p:animClr>
                                    <p:animClr clrSpc="hsl" dir="cw">
                                      <p:cBhvr>
                                        <p:cTn id="21" dur="500" fill="hold"/>
                                        <p:tgtEl>
                                          <p:spTgt spid="21"/>
                                        </p:tgtEl>
                                        <p:attrNameLst>
                                          <p:attrName>fillcolor</p:attrName>
                                        </p:attrNameLst>
                                      </p:cBhvr>
                                      <p:by>
                                        <p:hsl h="0" s="12549" l="25098"/>
                                      </p:by>
                                    </p:animClr>
                                    <p:animClr clrSpc="hsl" dir="cw">
                                      <p:cBhvr>
                                        <p:cTn id="22" dur="500" fill="hold"/>
                                        <p:tgtEl>
                                          <p:spTgt spid="21"/>
                                        </p:tgtEl>
                                        <p:attrNameLst>
                                          <p:attrName>stroke.color</p:attrName>
                                        </p:attrNameLst>
                                      </p:cBhvr>
                                      <p:by>
                                        <p:hsl h="0" s="12549" l="25098"/>
                                      </p:by>
                                    </p:animClr>
                                    <p:set>
                                      <p:cBhvr>
                                        <p:cTn id="23" dur="500" fill="hold"/>
                                        <p:tgtEl>
                                          <p:spTgt spid="21"/>
                                        </p:tgtEl>
                                        <p:attrNameLst>
                                          <p:attrName>fill.type</p:attrName>
                                        </p:attrNameLst>
                                      </p:cBhvr>
                                      <p:to>
                                        <p:strVal val="solid"/>
                                      </p:to>
                                    </p:set>
                                  </p:childTnLst>
                                </p:cTn>
                              </p:par>
                              <p:par>
                                <p:cTn id="24" presetID="30" presetClass="emph" presetSubtype="0" fill="hold" grpId="1" nodeType="withEffect">
                                  <p:stCondLst>
                                    <p:cond delay="0"/>
                                  </p:stCondLst>
                                  <p:childTnLst>
                                    <p:animClr clrSpc="hsl" dir="cw">
                                      <p:cBhvr override="childStyle">
                                        <p:cTn id="25" dur="500" fill="hold"/>
                                        <p:tgtEl>
                                          <p:spTgt spid="24"/>
                                        </p:tgtEl>
                                        <p:attrNameLst>
                                          <p:attrName>style.color</p:attrName>
                                        </p:attrNameLst>
                                      </p:cBhvr>
                                      <p:by>
                                        <p:hsl h="0" s="12549" l="25098"/>
                                      </p:by>
                                    </p:animClr>
                                    <p:animClr clrSpc="hsl" dir="cw">
                                      <p:cBhvr>
                                        <p:cTn id="26" dur="500" fill="hold"/>
                                        <p:tgtEl>
                                          <p:spTgt spid="24"/>
                                        </p:tgtEl>
                                        <p:attrNameLst>
                                          <p:attrName>fillcolor</p:attrName>
                                        </p:attrNameLst>
                                      </p:cBhvr>
                                      <p:by>
                                        <p:hsl h="0" s="12549" l="25098"/>
                                      </p:by>
                                    </p:animClr>
                                    <p:animClr clrSpc="hsl" dir="cw">
                                      <p:cBhvr>
                                        <p:cTn id="27" dur="500" fill="hold"/>
                                        <p:tgtEl>
                                          <p:spTgt spid="24"/>
                                        </p:tgtEl>
                                        <p:attrNameLst>
                                          <p:attrName>stroke.color</p:attrName>
                                        </p:attrNameLst>
                                      </p:cBhvr>
                                      <p:by>
                                        <p:hsl h="0" s="12549" l="25098"/>
                                      </p:by>
                                    </p:animClr>
                                    <p:set>
                                      <p:cBhvr>
                                        <p:cTn id="28" dur="500" fill="hold"/>
                                        <p:tgtEl>
                                          <p:spTgt spid="24"/>
                                        </p:tgtEl>
                                        <p:attrNameLst>
                                          <p:attrName>fill.type</p:attrName>
                                        </p:attrNameLst>
                                      </p:cBhvr>
                                      <p:to>
                                        <p:strVal val="solid"/>
                                      </p:to>
                                    </p:set>
                                  </p:childTnLst>
                                </p:cTn>
                              </p:par>
                            </p:childTnLst>
                          </p:cTn>
                        </p:par>
                        <p:par>
                          <p:cTn id="29" fill="hold">
                            <p:stCondLst>
                              <p:cond delay="1001"/>
                            </p:stCondLst>
                            <p:childTnLst>
                              <p:par>
                                <p:cTn id="30" presetID="24" presetClass="emph" presetSubtype="0" fill="hold" grpId="0" nodeType="afterEffect">
                                  <p:stCondLst>
                                    <p:cond delay="0"/>
                                  </p:stCondLst>
                                  <p:childTnLst>
                                    <p:animClr clrSpc="hsl" dir="cw">
                                      <p:cBhvr override="childStyle">
                                        <p:cTn id="31" dur="500" fill="hold"/>
                                        <p:tgtEl>
                                          <p:spTgt spid="18"/>
                                        </p:tgtEl>
                                        <p:attrNameLst>
                                          <p:attrName>style.color</p:attrName>
                                        </p:attrNameLst>
                                      </p:cBhvr>
                                      <p:by>
                                        <p:hsl h="0" s="-12549" l="-25098"/>
                                      </p:by>
                                    </p:animClr>
                                    <p:animClr clrSpc="hsl" dir="cw">
                                      <p:cBhvr>
                                        <p:cTn id="32" dur="500" fill="hold"/>
                                        <p:tgtEl>
                                          <p:spTgt spid="18"/>
                                        </p:tgtEl>
                                        <p:attrNameLst>
                                          <p:attrName>fillcolor</p:attrName>
                                        </p:attrNameLst>
                                      </p:cBhvr>
                                      <p:by>
                                        <p:hsl h="0" s="-12549" l="-25098"/>
                                      </p:by>
                                    </p:animClr>
                                    <p:animClr clrSpc="hsl" dir="cw">
                                      <p:cBhvr>
                                        <p:cTn id="33" dur="500" fill="hold"/>
                                        <p:tgtEl>
                                          <p:spTgt spid="18"/>
                                        </p:tgtEl>
                                        <p:attrNameLst>
                                          <p:attrName>stroke.color</p:attrName>
                                        </p:attrNameLst>
                                      </p:cBhvr>
                                      <p:by>
                                        <p:hsl h="0" s="-12549" l="-25098"/>
                                      </p:by>
                                    </p:animClr>
                                    <p:set>
                                      <p:cBhvr>
                                        <p:cTn id="34" dur="500" fill="hold"/>
                                        <p:tgtEl>
                                          <p:spTgt spid="18"/>
                                        </p:tgtEl>
                                        <p:attrNameLst>
                                          <p:attrName>fill.type</p:attrName>
                                        </p:attrNameLst>
                                      </p:cBhvr>
                                      <p:to>
                                        <p:strVal val="solid"/>
                                      </p:to>
                                    </p:set>
                                  </p:childTnLst>
                                </p:cTn>
                              </p:par>
                            </p:childTnLst>
                          </p:cTn>
                        </p:par>
                        <p:par>
                          <p:cTn id="35" fill="hold">
                            <p:stCondLst>
                              <p:cond delay="1501"/>
                            </p:stCondLst>
                            <p:childTnLst>
                              <p:par>
                                <p:cTn id="36" presetID="30" presetClass="emph" presetSubtype="0" fill="hold" grpId="1" nodeType="afterEffect">
                                  <p:stCondLst>
                                    <p:cond delay="0"/>
                                  </p:stCondLst>
                                  <p:childTnLst>
                                    <p:animClr clrSpc="hsl" dir="cw">
                                      <p:cBhvr override="childStyle">
                                        <p:cTn id="37" dur="500" fill="hold"/>
                                        <p:tgtEl>
                                          <p:spTgt spid="18"/>
                                        </p:tgtEl>
                                        <p:attrNameLst>
                                          <p:attrName>style.color</p:attrName>
                                        </p:attrNameLst>
                                      </p:cBhvr>
                                      <p:by>
                                        <p:hsl h="0" s="12549" l="25098"/>
                                      </p:by>
                                    </p:animClr>
                                    <p:animClr clrSpc="hsl" dir="cw">
                                      <p:cBhvr>
                                        <p:cTn id="38" dur="500" fill="hold"/>
                                        <p:tgtEl>
                                          <p:spTgt spid="18"/>
                                        </p:tgtEl>
                                        <p:attrNameLst>
                                          <p:attrName>fillcolor</p:attrName>
                                        </p:attrNameLst>
                                      </p:cBhvr>
                                      <p:by>
                                        <p:hsl h="0" s="12549" l="25098"/>
                                      </p:by>
                                    </p:animClr>
                                    <p:animClr clrSpc="hsl" dir="cw">
                                      <p:cBhvr>
                                        <p:cTn id="39" dur="500" fill="hold"/>
                                        <p:tgtEl>
                                          <p:spTgt spid="18"/>
                                        </p:tgtEl>
                                        <p:attrNameLst>
                                          <p:attrName>stroke.color</p:attrName>
                                        </p:attrNameLst>
                                      </p:cBhvr>
                                      <p:by>
                                        <p:hsl h="0" s="12549" l="25098"/>
                                      </p:by>
                                    </p:animClr>
                                    <p:set>
                                      <p:cBhvr>
                                        <p:cTn id="40" dur="500" fill="hold"/>
                                        <p:tgtEl>
                                          <p:spTgt spid="18"/>
                                        </p:tgtEl>
                                        <p:attrNameLst>
                                          <p:attrName>fill.type</p:attrName>
                                        </p:attrNameLst>
                                      </p:cBhvr>
                                      <p:to>
                                        <p:strVal val="solid"/>
                                      </p:to>
                                    </p:set>
                                  </p:childTnLst>
                                </p:cTn>
                              </p:par>
                            </p:childTnLst>
                          </p:cTn>
                        </p:par>
                        <p:par>
                          <p:cTn id="41" fill="hold">
                            <p:stCondLst>
                              <p:cond delay="2001"/>
                            </p:stCondLst>
                            <p:childTnLst>
                              <p:par>
                                <p:cTn id="42" presetID="24" presetClass="emph" presetSubtype="0" fill="hold" grpId="0" nodeType="afterEffect">
                                  <p:stCondLst>
                                    <p:cond delay="0"/>
                                  </p:stCondLst>
                                  <p:childTnLst>
                                    <p:animClr clrSpc="hsl" dir="cw">
                                      <p:cBhvr override="childStyle">
                                        <p:cTn id="43" dur="500" fill="hold"/>
                                        <p:tgtEl>
                                          <p:spTgt spid="17"/>
                                        </p:tgtEl>
                                        <p:attrNameLst>
                                          <p:attrName>style.color</p:attrName>
                                        </p:attrNameLst>
                                      </p:cBhvr>
                                      <p:by>
                                        <p:hsl h="0" s="-12549" l="-25098"/>
                                      </p:by>
                                    </p:animClr>
                                    <p:animClr clrSpc="hsl" dir="cw">
                                      <p:cBhvr>
                                        <p:cTn id="44" dur="500" fill="hold"/>
                                        <p:tgtEl>
                                          <p:spTgt spid="17"/>
                                        </p:tgtEl>
                                        <p:attrNameLst>
                                          <p:attrName>fillcolor</p:attrName>
                                        </p:attrNameLst>
                                      </p:cBhvr>
                                      <p:by>
                                        <p:hsl h="0" s="-12549" l="-25098"/>
                                      </p:by>
                                    </p:animClr>
                                    <p:animClr clrSpc="hsl" dir="cw">
                                      <p:cBhvr>
                                        <p:cTn id="45" dur="500" fill="hold"/>
                                        <p:tgtEl>
                                          <p:spTgt spid="17"/>
                                        </p:tgtEl>
                                        <p:attrNameLst>
                                          <p:attrName>stroke.color</p:attrName>
                                        </p:attrNameLst>
                                      </p:cBhvr>
                                      <p:by>
                                        <p:hsl h="0" s="-12549" l="-25098"/>
                                      </p:by>
                                    </p:animClr>
                                    <p:set>
                                      <p:cBhvr>
                                        <p:cTn id="46" dur="500" fill="hold"/>
                                        <p:tgtEl>
                                          <p:spTgt spid="17"/>
                                        </p:tgtEl>
                                        <p:attrNameLst>
                                          <p:attrName>fill.type</p:attrName>
                                        </p:attrNameLst>
                                      </p:cBhvr>
                                      <p:to>
                                        <p:strVal val="solid"/>
                                      </p:to>
                                    </p:set>
                                  </p:childTnLst>
                                </p:cTn>
                              </p:par>
                            </p:childTnLst>
                          </p:cTn>
                        </p:par>
                        <p:par>
                          <p:cTn id="47" fill="hold">
                            <p:stCondLst>
                              <p:cond delay="2501"/>
                            </p:stCondLst>
                            <p:childTnLst>
                              <p:par>
                                <p:cTn id="48" presetID="30" presetClass="emph" presetSubtype="0" fill="hold" grpId="1" nodeType="afterEffect">
                                  <p:stCondLst>
                                    <p:cond delay="0"/>
                                  </p:stCondLst>
                                  <p:childTnLst>
                                    <p:animClr clrSpc="hsl" dir="cw">
                                      <p:cBhvr override="childStyle">
                                        <p:cTn id="49" dur="500" fill="hold"/>
                                        <p:tgtEl>
                                          <p:spTgt spid="17"/>
                                        </p:tgtEl>
                                        <p:attrNameLst>
                                          <p:attrName>style.color</p:attrName>
                                        </p:attrNameLst>
                                      </p:cBhvr>
                                      <p:by>
                                        <p:hsl h="0" s="12549" l="25098"/>
                                      </p:by>
                                    </p:animClr>
                                    <p:animClr clrSpc="hsl" dir="cw">
                                      <p:cBhvr>
                                        <p:cTn id="50" dur="500" fill="hold"/>
                                        <p:tgtEl>
                                          <p:spTgt spid="17"/>
                                        </p:tgtEl>
                                        <p:attrNameLst>
                                          <p:attrName>fillcolor</p:attrName>
                                        </p:attrNameLst>
                                      </p:cBhvr>
                                      <p:by>
                                        <p:hsl h="0" s="12549" l="25098"/>
                                      </p:by>
                                    </p:animClr>
                                    <p:animClr clrSpc="hsl" dir="cw">
                                      <p:cBhvr>
                                        <p:cTn id="51" dur="500" fill="hold"/>
                                        <p:tgtEl>
                                          <p:spTgt spid="17"/>
                                        </p:tgtEl>
                                        <p:attrNameLst>
                                          <p:attrName>stroke.color</p:attrName>
                                        </p:attrNameLst>
                                      </p:cBhvr>
                                      <p:by>
                                        <p:hsl h="0" s="12549" l="25098"/>
                                      </p:by>
                                    </p:animClr>
                                    <p:set>
                                      <p:cBhvr>
                                        <p:cTn id="52" dur="500" fill="hold"/>
                                        <p:tgtEl>
                                          <p:spTgt spid="17"/>
                                        </p:tgtEl>
                                        <p:attrNameLst>
                                          <p:attrName>fill.type</p:attrName>
                                        </p:attrNameLst>
                                      </p:cBhvr>
                                      <p:to>
                                        <p:strVal val="solid"/>
                                      </p:to>
                                    </p:set>
                                  </p:childTnLst>
                                </p:cTn>
                              </p:par>
                            </p:childTnLst>
                          </p:cTn>
                        </p:par>
                        <p:par>
                          <p:cTn id="53" fill="hold">
                            <p:stCondLst>
                              <p:cond delay="3001"/>
                            </p:stCondLst>
                            <p:childTnLst>
                              <p:par>
                                <p:cTn id="54" presetID="26" presetClass="emph" presetSubtype="0" fill="hold" nodeType="afterEffect">
                                  <p:stCondLst>
                                    <p:cond delay="0"/>
                                  </p:stCondLst>
                                  <p:childTnLst>
                                    <p:animEffect transition="out" filter="fade">
                                      <p:cBhvr>
                                        <p:cTn id="55" dur="500" tmFilter="0, 0; .2, .5; .8, .5; 1, 0"/>
                                        <p:tgtEl>
                                          <p:spTgt spid="2"/>
                                        </p:tgtEl>
                                      </p:cBhvr>
                                    </p:animEffect>
                                    <p:animScale>
                                      <p:cBhvr>
                                        <p:cTn id="56" dur="250" autoRev="1" fill="hold"/>
                                        <p:tgtEl>
                                          <p:spTgt spid="2"/>
                                        </p:tgtEl>
                                      </p:cBhvr>
                                      <p:by x="105000" y="105000"/>
                                    </p:animScale>
                                  </p:childTnLst>
                                </p:cTn>
                              </p:par>
                            </p:childTnLst>
                          </p:cTn>
                        </p:par>
                        <p:par>
                          <p:cTn id="57" fill="hold">
                            <p:stCondLst>
                              <p:cond delay="3501"/>
                            </p:stCondLst>
                            <p:childTnLst>
                              <p:par>
                                <p:cTn id="58" presetID="24" presetClass="emph" presetSubtype="0" fill="hold" grpId="2" nodeType="afterEffect">
                                  <p:stCondLst>
                                    <p:cond delay="0"/>
                                  </p:stCondLst>
                                  <p:childTnLst>
                                    <p:animClr clrSpc="hsl" dir="cw">
                                      <p:cBhvr override="childStyle">
                                        <p:cTn id="59" dur="500" fill="hold"/>
                                        <p:tgtEl>
                                          <p:spTgt spid="17"/>
                                        </p:tgtEl>
                                        <p:attrNameLst>
                                          <p:attrName>style.color</p:attrName>
                                        </p:attrNameLst>
                                      </p:cBhvr>
                                      <p:by>
                                        <p:hsl h="0" s="-12549" l="-25098"/>
                                      </p:by>
                                    </p:animClr>
                                    <p:animClr clrSpc="hsl" dir="cw">
                                      <p:cBhvr>
                                        <p:cTn id="60" dur="500" fill="hold"/>
                                        <p:tgtEl>
                                          <p:spTgt spid="17"/>
                                        </p:tgtEl>
                                        <p:attrNameLst>
                                          <p:attrName>fillcolor</p:attrName>
                                        </p:attrNameLst>
                                      </p:cBhvr>
                                      <p:by>
                                        <p:hsl h="0" s="-12549" l="-25098"/>
                                      </p:by>
                                    </p:animClr>
                                    <p:animClr clrSpc="hsl" dir="cw">
                                      <p:cBhvr>
                                        <p:cTn id="61" dur="500" fill="hold"/>
                                        <p:tgtEl>
                                          <p:spTgt spid="17"/>
                                        </p:tgtEl>
                                        <p:attrNameLst>
                                          <p:attrName>stroke.color</p:attrName>
                                        </p:attrNameLst>
                                      </p:cBhvr>
                                      <p:by>
                                        <p:hsl h="0" s="-12549" l="-25098"/>
                                      </p:by>
                                    </p:animClr>
                                    <p:set>
                                      <p:cBhvr>
                                        <p:cTn id="62" dur="500" fill="hold"/>
                                        <p:tgtEl>
                                          <p:spTgt spid="17"/>
                                        </p:tgtEl>
                                        <p:attrNameLst>
                                          <p:attrName>fill.type</p:attrName>
                                        </p:attrNameLst>
                                      </p:cBhvr>
                                      <p:to>
                                        <p:strVal val="solid"/>
                                      </p:to>
                                    </p:set>
                                  </p:childTnLst>
                                </p:cTn>
                              </p:par>
                            </p:childTnLst>
                          </p:cTn>
                        </p:par>
                        <p:par>
                          <p:cTn id="63" fill="hold">
                            <p:stCondLst>
                              <p:cond delay="4001"/>
                            </p:stCondLst>
                            <p:childTnLst>
                              <p:par>
                                <p:cTn id="64" presetID="30" presetClass="emph" presetSubtype="0" fill="hold" grpId="3" nodeType="afterEffect">
                                  <p:stCondLst>
                                    <p:cond delay="0"/>
                                  </p:stCondLst>
                                  <p:childTnLst>
                                    <p:animClr clrSpc="hsl" dir="cw">
                                      <p:cBhvr override="childStyle">
                                        <p:cTn id="65" dur="500" fill="hold"/>
                                        <p:tgtEl>
                                          <p:spTgt spid="17"/>
                                        </p:tgtEl>
                                        <p:attrNameLst>
                                          <p:attrName>style.color</p:attrName>
                                        </p:attrNameLst>
                                      </p:cBhvr>
                                      <p:by>
                                        <p:hsl h="0" s="12549" l="25098"/>
                                      </p:by>
                                    </p:animClr>
                                    <p:animClr clrSpc="hsl" dir="cw">
                                      <p:cBhvr>
                                        <p:cTn id="66" dur="500" fill="hold"/>
                                        <p:tgtEl>
                                          <p:spTgt spid="17"/>
                                        </p:tgtEl>
                                        <p:attrNameLst>
                                          <p:attrName>fillcolor</p:attrName>
                                        </p:attrNameLst>
                                      </p:cBhvr>
                                      <p:by>
                                        <p:hsl h="0" s="12549" l="25098"/>
                                      </p:by>
                                    </p:animClr>
                                    <p:animClr clrSpc="hsl" dir="cw">
                                      <p:cBhvr>
                                        <p:cTn id="67" dur="500" fill="hold"/>
                                        <p:tgtEl>
                                          <p:spTgt spid="17"/>
                                        </p:tgtEl>
                                        <p:attrNameLst>
                                          <p:attrName>stroke.color</p:attrName>
                                        </p:attrNameLst>
                                      </p:cBhvr>
                                      <p:by>
                                        <p:hsl h="0" s="12549" l="25098"/>
                                      </p:by>
                                    </p:animClr>
                                    <p:set>
                                      <p:cBhvr>
                                        <p:cTn id="68" dur="500" fill="hold"/>
                                        <p:tgtEl>
                                          <p:spTgt spid="17"/>
                                        </p:tgtEl>
                                        <p:attrNameLst>
                                          <p:attrName>fill.type</p:attrName>
                                        </p:attrNameLst>
                                      </p:cBhvr>
                                      <p:to>
                                        <p:strVal val="solid"/>
                                      </p:to>
                                    </p:set>
                                  </p:childTnLst>
                                </p:cTn>
                              </p:par>
                            </p:childTnLst>
                          </p:cTn>
                        </p:par>
                        <p:par>
                          <p:cTn id="69" fill="hold">
                            <p:stCondLst>
                              <p:cond delay="4501"/>
                            </p:stCondLst>
                            <p:childTnLst>
                              <p:par>
                                <p:cTn id="70" presetID="24" presetClass="emph" presetSubtype="0" fill="hold" grpId="2" nodeType="afterEffect">
                                  <p:stCondLst>
                                    <p:cond delay="0"/>
                                  </p:stCondLst>
                                  <p:childTnLst>
                                    <p:animClr clrSpc="hsl" dir="cw">
                                      <p:cBhvr override="childStyle">
                                        <p:cTn id="71" dur="500" fill="hold"/>
                                        <p:tgtEl>
                                          <p:spTgt spid="18"/>
                                        </p:tgtEl>
                                        <p:attrNameLst>
                                          <p:attrName>style.color</p:attrName>
                                        </p:attrNameLst>
                                      </p:cBhvr>
                                      <p:by>
                                        <p:hsl h="0" s="-12549" l="-25098"/>
                                      </p:by>
                                    </p:animClr>
                                    <p:animClr clrSpc="hsl" dir="cw">
                                      <p:cBhvr>
                                        <p:cTn id="72" dur="500" fill="hold"/>
                                        <p:tgtEl>
                                          <p:spTgt spid="18"/>
                                        </p:tgtEl>
                                        <p:attrNameLst>
                                          <p:attrName>fillcolor</p:attrName>
                                        </p:attrNameLst>
                                      </p:cBhvr>
                                      <p:by>
                                        <p:hsl h="0" s="-12549" l="-25098"/>
                                      </p:by>
                                    </p:animClr>
                                    <p:animClr clrSpc="hsl" dir="cw">
                                      <p:cBhvr>
                                        <p:cTn id="73" dur="500" fill="hold"/>
                                        <p:tgtEl>
                                          <p:spTgt spid="18"/>
                                        </p:tgtEl>
                                        <p:attrNameLst>
                                          <p:attrName>stroke.color</p:attrName>
                                        </p:attrNameLst>
                                      </p:cBhvr>
                                      <p:by>
                                        <p:hsl h="0" s="-12549" l="-25098"/>
                                      </p:by>
                                    </p:animClr>
                                    <p:set>
                                      <p:cBhvr>
                                        <p:cTn id="74" dur="500" fill="hold"/>
                                        <p:tgtEl>
                                          <p:spTgt spid="18"/>
                                        </p:tgtEl>
                                        <p:attrNameLst>
                                          <p:attrName>fill.type</p:attrName>
                                        </p:attrNameLst>
                                      </p:cBhvr>
                                      <p:to>
                                        <p:strVal val="solid"/>
                                      </p:to>
                                    </p:set>
                                  </p:childTnLst>
                                </p:cTn>
                              </p:par>
                            </p:childTnLst>
                          </p:cTn>
                        </p:par>
                        <p:par>
                          <p:cTn id="75" fill="hold">
                            <p:stCondLst>
                              <p:cond delay="5001"/>
                            </p:stCondLst>
                            <p:childTnLst>
                              <p:par>
                                <p:cTn id="76" presetID="30" presetClass="emph" presetSubtype="0" fill="hold" grpId="3" nodeType="afterEffect">
                                  <p:stCondLst>
                                    <p:cond delay="0"/>
                                  </p:stCondLst>
                                  <p:childTnLst>
                                    <p:animClr clrSpc="hsl" dir="cw">
                                      <p:cBhvr override="childStyle">
                                        <p:cTn id="77" dur="500" fill="hold"/>
                                        <p:tgtEl>
                                          <p:spTgt spid="18"/>
                                        </p:tgtEl>
                                        <p:attrNameLst>
                                          <p:attrName>style.color</p:attrName>
                                        </p:attrNameLst>
                                      </p:cBhvr>
                                      <p:by>
                                        <p:hsl h="0" s="12549" l="25098"/>
                                      </p:by>
                                    </p:animClr>
                                    <p:animClr clrSpc="hsl" dir="cw">
                                      <p:cBhvr>
                                        <p:cTn id="78" dur="500" fill="hold"/>
                                        <p:tgtEl>
                                          <p:spTgt spid="18"/>
                                        </p:tgtEl>
                                        <p:attrNameLst>
                                          <p:attrName>fillcolor</p:attrName>
                                        </p:attrNameLst>
                                      </p:cBhvr>
                                      <p:by>
                                        <p:hsl h="0" s="12549" l="25098"/>
                                      </p:by>
                                    </p:animClr>
                                    <p:animClr clrSpc="hsl" dir="cw">
                                      <p:cBhvr>
                                        <p:cTn id="79" dur="500" fill="hold"/>
                                        <p:tgtEl>
                                          <p:spTgt spid="18"/>
                                        </p:tgtEl>
                                        <p:attrNameLst>
                                          <p:attrName>stroke.color</p:attrName>
                                        </p:attrNameLst>
                                      </p:cBhvr>
                                      <p:by>
                                        <p:hsl h="0" s="12549" l="25098"/>
                                      </p:by>
                                    </p:animClr>
                                    <p:set>
                                      <p:cBhvr>
                                        <p:cTn id="80" dur="500" fill="hold"/>
                                        <p:tgtEl>
                                          <p:spTgt spid="18"/>
                                        </p:tgtEl>
                                        <p:attrNameLst>
                                          <p:attrName>fill.type</p:attrName>
                                        </p:attrNameLst>
                                      </p:cBhvr>
                                      <p:to>
                                        <p:strVal val="solid"/>
                                      </p:to>
                                    </p:set>
                                  </p:childTnLst>
                                </p:cTn>
                              </p:par>
                            </p:childTnLst>
                          </p:cTn>
                        </p:par>
                        <p:par>
                          <p:cTn id="81" fill="hold">
                            <p:stCondLst>
                              <p:cond delay="5501"/>
                            </p:stCondLst>
                            <p:childTnLst>
                              <p:par>
                                <p:cTn id="82" presetID="24" presetClass="emph" presetSubtype="0" fill="hold" grpId="2" nodeType="afterEffect">
                                  <p:stCondLst>
                                    <p:cond delay="0"/>
                                  </p:stCondLst>
                                  <p:childTnLst>
                                    <p:animClr clrSpc="hsl" dir="cw">
                                      <p:cBhvr override="childStyle">
                                        <p:cTn id="83" dur="500" fill="hold"/>
                                        <p:tgtEl>
                                          <p:spTgt spid="21"/>
                                        </p:tgtEl>
                                        <p:attrNameLst>
                                          <p:attrName>style.color</p:attrName>
                                        </p:attrNameLst>
                                      </p:cBhvr>
                                      <p:by>
                                        <p:hsl h="0" s="-12549" l="-25098"/>
                                      </p:by>
                                    </p:animClr>
                                    <p:animClr clrSpc="hsl" dir="cw">
                                      <p:cBhvr>
                                        <p:cTn id="84" dur="500" fill="hold"/>
                                        <p:tgtEl>
                                          <p:spTgt spid="21"/>
                                        </p:tgtEl>
                                        <p:attrNameLst>
                                          <p:attrName>fillcolor</p:attrName>
                                        </p:attrNameLst>
                                      </p:cBhvr>
                                      <p:by>
                                        <p:hsl h="0" s="-12549" l="-25098"/>
                                      </p:by>
                                    </p:animClr>
                                    <p:animClr clrSpc="hsl" dir="cw">
                                      <p:cBhvr>
                                        <p:cTn id="85" dur="500" fill="hold"/>
                                        <p:tgtEl>
                                          <p:spTgt spid="21"/>
                                        </p:tgtEl>
                                        <p:attrNameLst>
                                          <p:attrName>stroke.color</p:attrName>
                                        </p:attrNameLst>
                                      </p:cBhvr>
                                      <p:by>
                                        <p:hsl h="0" s="-12549" l="-25098"/>
                                      </p:by>
                                    </p:animClr>
                                    <p:set>
                                      <p:cBhvr>
                                        <p:cTn id="86" dur="500" fill="hold"/>
                                        <p:tgtEl>
                                          <p:spTgt spid="21"/>
                                        </p:tgtEl>
                                        <p:attrNameLst>
                                          <p:attrName>fill.type</p:attrName>
                                        </p:attrNameLst>
                                      </p:cBhvr>
                                      <p:to>
                                        <p:strVal val="solid"/>
                                      </p:to>
                                    </p:set>
                                  </p:childTnLst>
                                </p:cTn>
                              </p:par>
                              <p:par>
                                <p:cTn id="87" presetID="24" presetClass="emph" presetSubtype="0" fill="hold" grpId="2" nodeType="withEffect">
                                  <p:stCondLst>
                                    <p:cond delay="0"/>
                                  </p:stCondLst>
                                  <p:childTnLst>
                                    <p:animClr clrSpc="hsl" dir="cw">
                                      <p:cBhvr override="childStyle">
                                        <p:cTn id="88" dur="500" fill="hold"/>
                                        <p:tgtEl>
                                          <p:spTgt spid="24"/>
                                        </p:tgtEl>
                                        <p:attrNameLst>
                                          <p:attrName>style.color</p:attrName>
                                        </p:attrNameLst>
                                      </p:cBhvr>
                                      <p:by>
                                        <p:hsl h="0" s="-12549" l="-25098"/>
                                      </p:by>
                                    </p:animClr>
                                    <p:animClr clrSpc="hsl" dir="cw">
                                      <p:cBhvr>
                                        <p:cTn id="89" dur="500" fill="hold"/>
                                        <p:tgtEl>
                                          <p:spTgt spid="24"/>
                                        </p:tgtEl>
                                        <p:attrNameLst>
                                          <p:attrName>fillcolor</p:attrName>
                                        </p:attrNameLst>
                                      </p:cBhvr>
                                      <p:by>
                                        <p:hsl h="0" s="-12549" l="-25098"/>
                                      </p:by>
                                    </p:animClr>
                                    <p:animClr clrSpc="hsl" dir="cw">
                                      <p:cBhvr>
                                        <p:cTn id="90" dur="500" fill="hold"/>
                                        <p:tgtEl>
                                          <p:spTgt spid="24"/>
                                        </p:tgtEl>
                                        <p:attrNameLst>
                                          <p:attrName>stroke.color</p:attrName>
                                        </p:attrNameLst>
                                      </p:cBhvr>
                                      <p:by>
                                        <p:hsl h="0" s="-12549" l="-25098"/>
                                      </p:by>
                                    </p:animClr>
                                    <p:set>
                                      <p:cBhvr>
                                        <p:cTn id="91" dur="500" fill="hold"/>
                                        <p:tgtEl>
                                          <p:spTgt spid="24"/>
                                        </p:tgtEl>
                                        <p:attrNameLst>
                                          <p:attrName>fill.type</p:attrName>
                                        </p:attrNameLst>
                                      </p:cBhvr>
                                      <p:to>
                                        <p:strVal val="solid"/>
                                      </p:to>
                                    </p:set>
                                  </p:childTnLst>
                                </p:cTn>
                              </p:par>
                            </p:childTnLst>
                          </p:cTn>
                        </p:par>
                        <p:par>
                          <p:cTn id="92" fill="hold">
                            <p:stCondLst>
                              <p:cond delay="6001"/>
                            </p:stCondLst>
                            <p:childTnLst>
                              <p:par>
                                <p:cTn id="93" presetID="30" presetClass="emph" presetSubtype="0" fill="hold" grpId="3" nodeType="afterEffect">
                                  <p:stCondLst>
                                    <p:cond delay="0"/>
                                  </p:stCondLst>
                                  <p:childTnLst>
                                    <p:animClr clrSpc="hsl" dir="cw">
                                      <p:cBhvr override="childStyle">
                                        <p:cTn id="94" dur="500" fill="hold"/>
                                        <p:tgtEl>
                                          <p:spTgt spid="21"/>
                                        </p:tgtEl>
                                        <p:attrNameLst>
                                          <p:attrName>style.color</p:attrName>
                                        </p:attrNameLst>
                                      </p:cBhvr>
                                      <p:by>
                                        <p:hsl h="0" s="12549" l="25098"/>
                                      </p:by>
                                    </p:animClr>
                                    <p:animClr clrSpc="hsl" dir="cw">
                                      <p:cBhvr>
                                        <p:cTn id="95" dur="500" fill="hold"/>
                                        <p:tgtEl>
                                          <p:spTgt spid="21"/>
                                        </p:tgtEl>
                                        <p:attrNameLst>
                                          <p:attrName>fillcolor</p:attrName>
                                        </p:attrNameLst>
                                      </p:cBhvr>
                                      <p:by>
                                        <p:hsl h="0" s="12549" l="25098"/>
                                      </p:by>
                                    </p:animClr>
                                    <p:animClr clrSpc="hsl" dir="cw">
                                      <p:cBhvr>
                                        <p:cTn id="96" dur="500" fill="hold"/>
                                        <p:tgtEl>
                                          <p:spTgt spid="21"/>
                                        </p:tgtEl>
                                        <p:attrNameLst>
                                          <p:attrName>stroke.color</p:attrName>
                                        </p:attrNameLst>
                                      </p:cBhvr>
                                      <p:by>
                                        <p:hsl h="0" s="12549" l="25098"/>
                                      </p:by>
                                    </p:animClr>
                                    <p:set>
                                      <p:cBhvr>
                                        <p:cTn id="97" dur="500" fill="hold"/>
                                        <p:tgtEl>
                                          <p:spTgt spid="21"/>
                                        </p:tgtEl>
                                        <p:attrNameLst>
                                          <p:attrName>fill.type</p:attrName>
                                        </p:attrNameLst>
                                      </p:cBhvr>
                                      <p:to>
                                        <p:strVal val="solid"/>
                                      </p:to>
                                    </p:set>
                                  </p:childTnLst>
                                </p:cTn>
                              </p:par>
                              <p:par>
                                <p:cTn id="98" presetID="30" presetClass="emph" presetSubtype="0" fill="hold" grpId="3" nodeType="withEffect">
                                  <p:stCondLst>
                                    <p:cond delay="0"/>
                                  </p:stCondLst>
                                  <p:childTnLst>
                                    <p:animClr clrSpc="hsl" dir="cw">
                                      <p:cBhvr override="childStyle">
                                        <p:cTn id="99" dur="500" fill="hold"/>
                                        <p:tgtEl>
                                          <p:spTgt spid="24"/>
                                        </p:tgtEl>
                                        <p:attrNameLst>
                                          <p:attrName>style.color</p:attrName>
                                        </p:attrNameLst>
                                      </p:cBhvr>
                                      <p:by>
                                        <p:hsl h="0" s="12549" l="25098"/>
                                      </p:by>
                                    </p:animClr>
                                    <p:animClr clrSpc="hsl" dir="cw">
                                      <p:cBhvr>
                                        <p:cTn id="100" dur="500" fill="hold"/>
                                        <p:tgtEl>
                                          <p:spTgt spid="24"/>
                                        </p:tgtEl>
                                        <p:attrNameLst>
                                          <p:attrName>fillcolor</p:attrName>
                                        </p:attrNameLst>
                                      </p:cBhvr>
                                      <p:by>
                                        <p:hsl h="0" s="12549" l="25098"/>
                                      </p:by>
                                    </p:animClr>
                                    <p:animClr clrSpc="hsl" dir="cw">
                                      <p:cBhvr>
                                        <p:cTn id="101" dur="500" fill="hold"/>
                                        <p:tgtEl>
                                          <p:spTgt spid="24"/>
                                        </p:tgtEl>
                                        <p:attrNameLst>
                                          <p:attrName>stroke.color</p:attrName>
                                        </p:attrNameLst>
                                      </p:cBhvr>
                                      <p:by>
                                        <p:hsl h="0" s="12549" l="25098"/>
                                      </p:by>
                                    </p:animClr>
                                    <p:set>
                                      <p:cBhvr>
                                        <p:cTn id="102" dur="500" fill="hold"/>
                                        <p:tgtEl>
                                          <p:spTgt spid="24"/>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03" fill="hold" display="0">
                  <p:stCondLst>
                    <p:cond delay="indefinite"/>
                  </p:stCondLst>
                  <p:endCondLst>
                    <p:cond evt="onStopAudio" delay="0">
                      <p:tgtEl>
                        <p:sldTgt/>
                      </p:tgtEl>
                    </p:cond>
                  </p:endCondLst>
                </p:cTn>
                <p:tgtEl>
                  <p:spTgt spid="10"/>
                </p:tgtEl>
              </p:cMediaNode>
            </p:audio>
          </p:childTnLst>
        </p:cTn>
      </p:par>
    </p:tnLst>
    <p:bldLst>
      <p:bldP spid="18" grpId="0" animBg="1"/>
      <p:bldP spid="18" grpId="1" animBg="1"/>
      <p:bldP spid="18" grpId="2" animBg="1"/>
      <p:bldP spid="18" grpId="3" animBg="1"/>
      <p:bldP spid="17" grpId="0" animBg="1"/>
      <p:bldP spid="17" grpId="1" animBg="1"/>
      <p:bldP spid="17" grpId="2" animBg="1"/>
      <p:bldP spid="17" grpId="3" animBg="1"/>
      <p:bldP spid="21" grpId="0" animBg="1"/>
      <p:bldP spid="21" grpId="1" animBg="1"/>
      <p:bldP spid="21" grpId="2" animBg="1"/>
      <p:bldP spid="21" grpId="3" animBg="1"/>
      <p:bldP spid="24" grpId="0" animBg="1"/>
      <p:bldP spid="24" grpId="1" animBg="1"/>
      <p:bldP spid="24" grpId="2" animBg="1"/>
      <p:bldP spid="24" grpId="3"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98783" y="143123"/>
            <a:ext cx="3677892" cy="369332"/>
          </a:xfrm>
          <a:prstGeom prst="rect">
            <a:avLst/>
          </a:prstGeom>
          <a:solidFill>
            <a:schemeClr val="accent2"/>
          </a:solidFill>
          <a:effectLst>
            <a:softEdge rad="63500"/>
          </a:effectLst>
        </p:spPr>
        <p:txBody>
          <a:bodyPr wrap="square" rtlCol="0">
            <a:spAutoFit/>
          </a:bodyPr>
          <a:lstStyle/>
          <a:p>
            <a:pPr algn="ctr"/>
            <a:r>
              <a:rPr lang="en-CA" dirty="0"/>
              <a:t>Overview: What can Outlook do?</a:t>
            </a:r>
          </a:p>
        </p:txBody>
      </p:sp>
      <p:sp>
        <p:nvSpPr>
          <p:cNvPr id="32" name="Up-Down Arrow 31"/>
          <p:cNvSpPr/>
          <p:nvPr/>
        </p:nvSpPr>
        <p:spPr>
          <a:xfrm rot="16200000">
            <a:off x="4189658" y="2092685"/>
            <a:ext cx="294406" cy="1879197"/>
          </a:xfrm>
          <a:prstGeom prst="upDownArrow">
            <a:avLst/>
          </a:prstGeom>
          <a:solidFill>
            <a:srgbClr val="00B05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34" name="Up-Down Arrow 33"/>
          <p:cNvSpPr/>
          <p:nvPr/>
        </p:nvSpPr>
        <p:spPr>
          <a:xfrm rot="17997137">
            <a:off x="4221781" y="3103869"/>
            <a:ext cx="307754" cy="2302964"/>
          </a:xfrm>
          <a:prstGeom prst="upDownArrow">
            <a:avLst/>
          </a:prstGeom>
          <a:solidFill>
            <a:srgbClr val="00B05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35" name="Up-Down Arrow 34"/>
          <p:cNvSpPr/>
          <p:nvPr/>
        </p:nvSpPr>
        <p:spPr>
          <a:xfrm rot="14439853">
            <a:off x="7627552" y="3208293"/>
            <a:ext cx="342738" cy="2155677"/>
          </a:xfrm>
          <a:prstGeom prst="upDownArrow">
            <a:avLst/>
          </a:prstGeom>
          <a:solidFill>
            <a:srgbClr val="00B05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37" name="Up-Down Arrow 36"/>
          <p:cNvSpPr/>
          <p:nvPr/>
        </p:nvSpPr>
        <p:spPr>
          <a:xfrm rot="14580175">
            <a:off x="4211660" y="669148"/>
            <a:ext cx="324129" cy="2269625"/>
          </a:xfrm>
          <a:prstGeom prst="upDownArrow">
            <a:avLst/>
          </a:prstGeom>
          <a:solidFill>
            <a:srgbClr val="00B05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39" name="Up-Down Arrow 38"/>
          <p:cNvSpPr/>
          <p:nvPr/>
        </p:nvSpPr>
        <p:spPr>
          <a:xfrm rot="17985556">
            <a:off x="7633497" y="656022"/>
            <a:ext cx="323769" cy="2170843"/>
          </a:xfrm>
          <a:prstGeom prst="upDownArrow">
            <a:avLst/>
          </a:prstGeom>
          <a:solidFill>
            <a:srgbClr val="00B05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3" name="TextBox 2"/>
          <p:cNvSpPr txBox="1"/>
          <p:nvPr/>
        </p:nvSpPr>
        <p:spPr>
          <a:xfrm>
            <a:off x="3305180" y="6010767"/>
            <a:ext cx="5529219" cy="338554"/>
          </a:xfrm>
          <a:prstGeom prst="rect">
            <a:avLst/>
          </a:prstGeom>
          <a:solidFill>
            <a:schemeClr val="bg1"/>
          </a:solidFill>
          <a:effectLst>
            <a:glow rad="139700">
              <a:schemeClr val="accent6">
                <a:satMod val="175000"/>
                <a:alpha val="40000"/>
              </a:schemeClr>
            </a:glow>
            <a:softEdge rad="63500"/>
          </a:effectLst>
        </p:spPr>
        <p:txBody>
          <a:bodyPr wrap="square" rtlCol="0">
            <a:spAutoFit/>
          </a:bodyPr>
          <a:lstStyle/>
          <a:p>
            <a:pPr algn="ctr"/>
            <a:r>
              <a:rPr lang="en-CA" sz="1600" dirty="0"/>
              <a:t>All five modules interact with each other.</a:t>
            </a:r>
          </a:p>
        </p:txBody>
      </p:sp>
      <p:sp>
        <p:nvSpPr>
          <p:cNvPr id="4" name="TextBox 3"/>
          <p:cNvSpPr txBox="1"/>
          <p:nvPr/>
        </p:nvSpPr>
        <p:spPr>
          <a:xfrm>
            <a:off x="8250203" y="143123"/>
            <a:ext cx="3743325" cy="369332"/>
          </a:xfrm>
          <a:prstGeom prst="rect">
            <a:avLst/>
          </a:prstGeom>
          <a:solidFill>
            <a:schemeClr val="accent2"/>
          </a:solidFill>
          <a:effectLst>
            <a:softEdge rad="63500"/>
          </a:effectLst>
        </p:spPr>
        <p:txBody>
          <a:bodyPr wrap="square" rtlCol="0">
            <a:spAutoFit/>
          </a:bodyPr>
          <a:lstStyle>
            <a:defPPr>
              <a:defRPr lang="en-US"/>
            </a:defPPr>
            <a:lvl1pPr algn="ctr"/>
          </a:lstStyle>
          <a:p>
            <a:r>
              <a:rPr lang="en-CA" dirty="0"/>
              <a:t>Outlook is composed of five modules</a:t>
            </a:r>
          </a:p>
        </p:txBody>
      </p:sp>
      <p:pic>
        <p:nvPicPr>
          <p:cNvPr id="10" name="Audio 9">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5"/>
          <a:stretch>
            <a:fillRect/>
          </a:stretch>
        </p:blipFill>
        <p:spPr>
          <a:xfrm>
            <a:off x="11366500" y="6032500"/>
            <a:ext cx="609600" cy="609600"/>
          </a:xfrm>
          <a:prstGeom prst="rect">
            <a:avLst/>
          </a:prstGeom>
        </p:spPr>
      </p:pic>
      <p:pic>
        <p:nvPicPr>
          <p:cNvPr id="11" name="Picture 10"/>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616323" y="327789"/>
            <a:ext cx="1049068" cy="1049068"/>
          </a:xfrm>
          <a:prstGeom prst="rect">
            <a:avLst/>
          </a:prstGeom>
        </p:spPr>
      </p:pic>
      <p:graphicFrame>
        <p:nvGraphicFramePr>
          <p:cNvPr id="14" name="Object 13"/>
          <p:cNvGraphicFramePr>
            <a:graphicFrameLocks noChangeAspect="1"/>
          </p:cNvGraphicFramePr>
          <p:nvPr>
            <p:extLst>
              <p:ext uri="{D42A27DB-BD31-4B8C-83A1-F6EECF244321}">
                <p14:modId xmlns:p14="http://schemas.microsoft.com/office/powerpoint/2010/main" val="3290293377"/>
              </p:ext>
            </p:extLst>
          </p:nvPr>
        </p:nvGraphicFramePr>
        <p:xfrm>
          <a:off x="5619082" y="2589384"/>
          <a:ext cx="1057275" cy="1057275"/>
        </p:xfrm>
        <a:graphic>
          <a:graphicData uri="http://schemas.openxmlformats.org/presentationml/2006/ole">
            <mc:AlternateContent xmlns:mc="http://schemas.openxmlformats.org/markup-compatibility/2006">
              <mc:Choice xmlns:v="urn:schemas-microsoft-com:vml" Requires="v">
                <p:oleObj spid="_x0000_s9533" name="Image" r:id="rId7" imgW="1057680" imgH="1057680" progId="Photoshop.Image.12">
                  <p:embed/>
                </p:oleObj>
              </mc:Choice>
              <mc:Fallback>
                <p:oleObj name="Image" r:id="rId7" imgW="1057680" imgH="1057680" progId="Photoshop.Image.12">
                  <p:embed/>
                  <p:pic>
                    <p:nvPicPr>
                      <p:cNvPr id="0" name=""/>
                      <p:cNvPicPr/>
                      <p:nvPr/>
                    </p:nvPicPr>
                    <p:blipFill>
                      <a:blip r:embed="rId8"/>
                      <a:stretch>
                        <a:fillRect/>
                      </a:stretch>
                    </p:blipFill>
                    <p:spPr>
                      <a:xfrm>
                        <a:off x="5619082" y="2589384"/>
                        <a:ext cx="1057275" cy="1057275"/>
                      </a:xfrm>
                      <a:prstGeom prst="rect">
                        <a:avLst/>
                      </a:prstGeom>
                    </p:spPr>
                  </p:pic>
                </p:oleObj>
              </mc:Fallback>
            </mc:AlternateContent>
          </a:graphicData>
        </a:graphic>
      </p:graphicFrame>
      <p:graphicFrame>
        <p:nvGraphicFramePr>
          <p:cNvPr id="17" name="Object 16"/>
          <p:cNvGraphicFramePr>
            <a:graphicFrameLocks noChangeAspect="1"/>
          </p:cNvGraphicFramePr>
          <p:nvPr>
            <p:extLst>
              <p:ext uri="{D42A27DB-BD31-4B8C-83A1-F6EECF244321}">
                <p14:modId xmlns:p14="http://schemas.microsoft.com/office/powerpoint/2010/main" val="2017578223"/>
              </p:ext>
            </p:extLst>
          </p:nvPr>
        </p:nvGraphicFramePr>
        <p:xfrm>
          <a:off x="8927005" y="2508408"/>
          <a:ext cx="1057275" cy="1047750"/>
        </p:xfrm>
        <a:graphic>
          <a:graphicData uri="http://schemas.openxmlformats.org/presentationml/2006/ole">
            <mc:AlternateContent xmlns:mc="http://schemas.openxmlformats.org/markup-compatibility/2006">
              <mc:Choice xmlns:v="urn:schemas-microsoft-com:vml" Requires="v">
                <p:oleObj spid="_x0000_s9534" name="Image" r:id="rId9" imgW="1057680" imgH="1047960" progId="Photoshop.Image.12">
                  <p:embed/>
                </p:oleObj>
              </mc:Choice>
              <mc:Fallback>
                <p:oleObj name="Image" r:id="rId9" imgW="1057680" imgH="1047960" progId="Photoshop.Image.12">
                  <p:embed/>
                  <p:pic>
                    <p:nvPicPr>
                      <p:cNvPr id="0" name=""/>
                      <p:cNvPicPr/>
                      <p:nvPr/>
                    </p:nvPicPr>
                    <p:blipFill>
                      <a:blip r:embed="rId10"/>
                      <a:stretch>
                        <a:fillRect/>
                      </a:stretch>
                    </p:blipFill>
                    <p:spPr>
                      <a:xfrm>
                        <a:off x="8927005" y="2508408"/>
                        <a:ext cx="1057275" cy="1047750"/>
                      </a:xfrm>
                      <a:prstGeom prst="rect">
                        <a:avLst/>
                      </a:prstGeom>
                    </p:spPr>
                  </p:pic>
                </p:oleObj>
              </mc:Fallback>
            </mc:AlternateContent>
          </a:graphicData>
        </a:graphic>
      </p:graphicFrame>
      <p:graphicFrame>
        <p:nvGraphicFramePr>
          <p:cNvPr id="20" name="Object 19"/>
          <p:cNvGraphicFramePr>
            <a:graphicFrameLocks noChangeAspect="1"/>
          </p:cNvGraphicFramePr>
          <p:nvPr>
            <p:extLst>
              <p:ext uri="{D42A27DB-BD31-4B8C-83A1-F6EECF244321}">
                <p14:modId xmlns:p14="http://schemas.microsoft.com/office/powerpoint/2010/main" val="2427622041"/>
              </p:ext>
            </p:extLst>
          </p:nvPr>
        </p:nvGraphicFramePr>
        <p:xfrm>
          <a:off x="2135150" y="2606060"/>
          <a:ext cx="1023921" cy="1023921"/>
        </p:xfrm>
        <a:graphic>
          <a:graphicData uri="http://schemas.openxmlformats.org/presentationml/2006/ole">
            <mc:AlternateContent xmlns:mc="http://schemas.openxmlformats.org/markup-compatibility/2006">
              <mc:Choice xmlns:v="urn:schemas-microsoft-com:vml" Requires="v">
                <p:oleObj spid="_x0000_s9535" name="Image" r:id="rId11" imgW="2856960" imgH="2856960" progId="Photoshop.Image.12">
                  <p:embed/>
                </p:oleObj>
              </mc:Choice>
              <mc:Fallback>
                <p:oleObj name="Image" r:id="rId11" imgW="2856960" imgH="2856960" progId="Photoshop.Image.12">
                  <p:embed/>
                  <p:pic>
                    <p:nvPicPr>
                      <p:cNvPr id="0" name=""/>
                      <p:cNvPicPr/>
                      <p:nvPr/>
                    </p:nvPicPr>
                    <p:blipFill>
                      <a:blip r:embed="rId12"/>
                      <a:stretch>
                        <a:fillRect/>
                      </a:stretch>
                    </p:blipFill>
                    <p:spPr>
                      <a:xfrm>
                        <a:off x="2135150" y="2606060"/>
                        <a:ext cx="1023921" cy="1023921"/>
                      </a:xfrm>
                      <a:prstGeom prst="rect">
                        <a:avLst/>
                      </a:prstGeom>
                    </p:spPr>
                  </p:pic>
                </p:oleObj>
              </mc:Fallback>
            </mc:AlternateContent>
          </a:graphicData>
        </a:graphic>
      </p:graphicFrame>
      <p:graphicFrame>
        <p:nvGraphicFramePr>
          <p:cNvPr id="42" name="Object 41"/>
          <p:cNvGraphicFramePr>
            <a:graphicFrameLocks noChangeAspect="1"/>
          </p:cNvGraphicFramePr>
          <p:nvPr>
            <p:extLst>
              <p:ext uri="{D42A27DB-BD31-4B8C-83A1-F6EECF244321}">
                <p14:modId xmlns:p14="http://schemas.microsoft.com/office/powerpoint/2010/main" val="59021177"/>
              </p:ext>
            </p:extLst>
          </p:nvPr>
        </p:nvGraphicFramePr>
        <p:xfrm>
          <a:off x="5616323" y="4738237"/>
          <a:ext cx="1057275" cy="989064"/>
        </p:xfrm>
        <a:graphic>
          <a:graphicData uri="http://schemas.openxmlformats.org/presentationml/2006/ole">
            <mc:AlternateContent xmlns:mc="http://schemas.openxmlformats.org/markup-compatibility/2006">
              <mc:Choice xmlns:v="urn:schemas-microsoft-com:vml" Requires="v">
                <p:oleObj spid="_x0000_s9536" name="Image" r:id="rId13" imgW="1574280" imgH="1472760" progId="Photoshop.Image.12">
                  <p:embed/>
                </p:oleObj>
              </mc:Choice>
              <mc:Fallback>
                <p:oleObj name="Image" r:id="rId13" imgW="1574280" imgH="1472760" progId="Photoshop.Image.12">
                  <p:embed/>
                  <p:pic>
                    <p:nvPicPr>
                      <p:cNvPr id="0" name=""/>
                      <p:cNvPicPr/>
                      <p:nvPr/>
                    </p:nvPicPr>
                    <p:blipFill>
                      <a:blip r:embed="rId14"/>
                      <a:stretch>
                        <a:fillRect/>
                      </a:stretch>
                    </p:blipFill>
                    <p:spPr>
                      <a:xfrm>
                        <a:off x="5616323" y="4738237"/>
                        <a:ext cx="1057275" cy="989064"/>
                      </a:xfrm>
                      <a:prstGeom prst="rect">
                        <a:avLst/>
                      </a:prstGeom>
                    </p:spPr>
                  </p:pic>
                </p:oleObj>
              </mc:Fallback>
            </mc:AlternateContent>
          </a:graphicData>
        </a:graphic>
      </p:graphicFrame>
      <p:sp>
        <p:nvSpPr>
          <p:cNvPr id="47" name="Up-Down Arrow 46"/>
          <p:cNvSpPr/>
          <p:nvPr/>
        </p:nvSpPr>
        <p:spPr>
          <a:xfrm>
            <a:off x="5982430" y="3779042"/>
            <a:ext cx="274657" cy="826812"/>
          </a:xfrm>
          <a:prstGeom prst="upDownArrow">
            <a:avLst/>
          </a:prstGeom>
          <a:solidFill>
            <a:srgbClr val="00B05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48" name="Up-Down Arrow 47"/>
          <p:cNvSpPr/>
          <p:nvPr/>
        </p:nvSpPr>
        <p:spPr>
          <a:xfrm>
            <a:off x="5932460" y="1577542"/>
            <a:ext cx="274657" cy="826812"/>
          </a:xfrm>
          <a:prstGeom prst="upDownArrow">
            <a:avLst/>
          </a:prstGeom>
          <a:solidFill>
            <a:srgbClr val="00B05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49" name="Up-Down Arrow 48"/>
          <p:cNvSpPr/>
          <p:nvPr/>
        </p:nvSpPr>
        <p:spPr>
          <a:xfrm rot="16200000">
            <a:off x="7654478" y="2092685"/>
            <a:ext cx="294406" cy="1879197"/>
          </a:xfrm>
          <a:prstGeom prst="upDownArrow">
            <a:avLst/>
          </a:prstGeom>
          <a:solidFill>
            <a:srgbClr val="00B05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Tree>
    <p:extLst>
      <p:ext uri="{BB962C8B-B14F-4D97-AF65-F5344CB8AC3E}">
        <p14:creationId xmlns:p14="http://schemas.microsoft.com/office/powerpoint/2010/main" val="1905137492"/>
      </p:ext>
    </p:extLst>
  </p:cSld>
  <p:clrMapOvr>
    <a:masterClrMapping/>
  </p:clrMapOvr>
  <mc:AlternateContent xmlns:mc="http://schemas.openxmlformats.org/markup-compatibility/2006" xmlns:p14="http://schemas.microsoft.com/office/powerpoint/2010/main">
    <mc:Choice Requires="p14">
      <p:transition spd="slow" p14:dur="2000" advTm="1392"/>
    </mc:Choice>
    <mc:Fallback xmlns="">
      <p:transition spd="slow" advTm="139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0"/>
                                        </p:tgtEl>
                                      </p:cBhvr>
                                    </p:cmd>
                                  </p:childTnLst>
                                </p:cTn>
                              </p:par>
                            </p:childTnLst>
                          </p:cTn>
                        </p:par>
                      </p:childTnLst>
                    </p:cTn>
                  </p:par>
                  <p:par>
                    <p:cTn id="7" fill="hold">
                      <p:stCondLst>
                        <p:cond delay="indefinite"/>
                      </p:stCondLst>
                      <p:childTnLst>
                        <p:par>
                          <p:cTn id="8" fill="hold">
                            <p:stCondLst>
                              <p:cond delay="0"/>
                            </p:stCondLst>
                            <p:childTnLst>
                              <p:par>
                                <p:cTn id="9" presetID="31" presetClass="entr" presetSubtype="0" fill="hold" nodeType="clickEffect">
                                  <p:stCondLst>
                                    <p:cond delay="0"/>
                                  </p:stCondLst>
                                  <p:childTnLst>
                                    <p:set>
                                      <p:cBhvr>
                                        <p:cTn id="10" dur="1" fill="hold">
                                          <p:stCondLst>
                                            <p:cond delay="0"/>
                                          </p:stCondLst>
                                        </p:cTn>
                                        <p:tgtEl>
                                          <p:spTgt spid="14"/>
                                        </p:tgtEl>
                                        <p:attrNameLst>
                                          <p:attrName>style.visibility</p:attrName>
                                        </p:attrNameLst>
                                      </p:cBhvr>
                                      <p:to>
                                        <p:strVal val="visible"/>
                                      </p:to>
                                    </p:set>
                                    <p:anim calcmode="lin" valueType="num">
                                      <p:cBhvr>
                                        <p:cTn id="11" dur="1000" fill="hold"/>
                                        <p:tgtEl>
                                          <p:spTgt spid="14"/>
                                        </p:tgtEl>
                                        <p:attrNameLst>
                                          <p:attrName>ppt_w</p:attrName>
                                        </p:attrNameLst>
                                      </p:cBhvr>
                                      <p:tavLst>
                                        <p:tav tm="0">
                                          <p:val>
                                            <p:fltVal val="0"/>
                                          </p:val>
                                        </p:tav>
                                        <p:tav tm="100000">
                                          <p:val>
                                            <p:strVal val="#ppt_w"/>
                                          </p:val>
                                        </p:tav>
                                      </p:tavLst>
                                    </p:anim>
                                    <p:anim calcmode="lin" valueType="num">
                                      <p:cBhvr>
                                        <p:cTn id="12" dur="1000" fill="hold"/>
                                        <p:tgtEl>
                                          <p:spTgt spid="14"/>
                                        </p:tgtEl>
                                        <p:attrNameLst>
                                          <p:attrName>ppt_h</p:attrName>
                                        </p:attrNameLst>
                                      </p:cBhvr>
                                      <p:tavLst>
                                        <p:tav tm="0">
                                          <p:val>
                                            <p:fltVal val="0"/>
                                          </p:val>
                                        </p:tav>
                                        <p:tav tm="100000">
                                          <p:val>
                                            <p:strVal val="#ppt_h"/>
                                          </p:val>
                                        </p:tav>
                                      </p:tavLst>
                                    </p:anim>
                                    <p:anim calcmode="lin" valueType="num">
                                      <p:cBhvr>
                                        <p:cTn id="13" dur="1000" fill="hold"/>
                                        <p:tgtEl>
                                          <p:spTgt spid="14"/>
                                        </p:tgtEl>
                                        <p:attrNameLst>
                                          <p:attrName>style.rotation</p:attrName>
                                        </p:attrNameLst>
                                      </p:cBhvr>
                                      <p:tavLst>
                                        <p:tav tm="0">
                                          <p:val>
                                            <p:fltVal val="90"/>
                                          </p:val>
                                        </p:tav>
                                        <p:tav tm="100000">
                                          <p:val>
                                            <p:fltVal val="0"/>
                                          </p:val>
                                        </p:tav>
                                      </p:tavLst>
                                    </p:anim>
                                    <p:animEffect transition="in" filter="fade">
                                      <p:cBhvr>
                                        <p:cTn id="14" dur="1000"/>
                                        <p:tgtEl>
                                          <p:spTgt spid="14"/>
                                        </p:tgtEl>
                                      </p:cBhvr>
                                    </p:animEffect>
                                  </p:childTnLst>
                                </p:cTn>
                              </p:par>
                            </p:childTnLst>
                          </p:cTn>
                        </p:par>
                      </p:childTnLst>
                    </p:cTn>
                  </p:par>
                  <p:par>
                    <p:cTn id="15" fill="hold">
                      <p:stCondLst>
                        <p:cond delay="indefinite"/>
                      </p:stCondLst>
                      <p:childTnLst>
                        <p:par>
                          <p:cTn id="16" fill="hold">
                            <p:stCondLst>
                              <p:cond delay="0"/>
                            </p:stCondLst>
                            <p:childTnLst>
                              <p:par>
                                <p:cTn id="17" presetID="31" presetClass="entr" presetSubtype="0" fill="hold" nodeType="clickEffect">
                                  <p:stCondLst>
                                    <p:cond delay="0"/>
                                  </p:stCondLst>
                                  <p:childTnLst>
                                    <p:set>
                                      <p:cBhvr>
                                        <p:cTn id="18" dur="1" fill="hold">
                                          <p:stCondLst>
                                            <p:cond delay="0"/>
                                          </p:stCondLst>
                                        </p:cTn>
                                        <p:tgtEl>
                                          <p:spTgt spid="11"/>
                                        </p:tgtEl>
                                        <p:attrNameLst>
                                          <p:attrName>style.visibility</p:attrName>
                                        </p:attrNameLst>
                                      </p:cBhvr>
                                      <p:to>
                                        <p:strVal val="visible"/>
                                      </p:to>
                                    </p:set>
                                    <p:anim calcmode="lin" valueType="num">
                                      <p:cBhvr>
                                        <p:cTn id="19" dur="1000" fill="hold"/>
                                        <p:tgtEl>
                                          <p:spTgt spid="11"/>
                                        </p:tgtEl>
                                        <p:attrNameLst>
                                          <p:attrName>ppt_w</p:attrName>
                                        </p:attrNameLst>
                                      </p:cBhvr>
                                      <p:tavLst>
                                        <p:tav tm="0">
                                          <p:val>
                                            <p:fltVal val="0"/>
                                          </p:val>
                                        </p:tav>
                                        <p:tav tm="100000">
                                          <p:val>
                                            <p:strVal val="#ppt_w"/>
                                          </p:val>
                                        </p:tav>
                                      </p:tavLst>
                                    </p:anim>
                                    <p:anim calcmode="lin" valueType="num">
                                      <p:cBhvr>
                                        <p:cTn id="20" dur="1000" fill="hold"/>
                                        <p:tgtEl>
                                          <p:spTgt spid="11"/>
                                        </p:tgtEl>
                                        <p:attrNameLst>
                                          <p:attrName>ppt_h</p:attrName>
                                        </p:attrNameLst>
                                      </p:cBhvr>
                                      <p:tavLst>
                                        <p:tav tm="0">
                                          <p:val>
                                            <p:fltVal val="0"/>
                                          </p:val>
                                        </p:tav>
                                        <p:tav tm="100000">
                                          <p:val>
                                            <p:strVal val="#ppt_h"/>
                                          </p:val>
                                        </p:tav>
                                      </p:tavLst>
                                    </p:anim>
                                    <p:anim calcmode="lin" valueType="num">
                                      <p:cBhvr>
                                        <p:cTn id="21" dur="1000" fill="hold"/>
                                        <p:tgtEl>
                                          <p:spTgt spid="11"/>
                                        </p:tgtEl>
                                        <p:attrNameLst>
                                          <p:attrName>style.rotation</p:attrName>
                                        </p:attrNameLst>
                                      </p:cBhvr>
                                      <p:tavLst>
                                        <p:tav tm="0">
                                          <p:val>
                                            <p:fltVal val="90"/>
                                          </p:val>
                                        </p:tav>
                                        <p:tav tm="100000">
                                          <p:val>
                                            <p:fltVal val="0"/>
                                          </p:val>
                                        </p:tav>
                                      </p:tavLst>
                                    </p:anim>
                                    <p:animEffect transition="in" filter="fade">
                                      <p:cBhvr>
                                        <p:cTn id="22" dur="1000"/>
                                        <p:tgtEl>
                                          <p:spTgt spid="11"/>
                                        </p:tgtEl>
                                      </p:cBhvr>
                                    </p:animEffect>
                                  </p:childTnLst>
                                </p:cTn>
                              </p:par>
                            </p:childTnLst>
                          </p:cTn>
                        </p:par>
                      </p:childTnLst>
                    </p:cTn>
                  </p:par>
                  <p:par>
                    <p:cTn id="23" fill="hold">
                      <p:stCondLst>
                        <p:cond delay="indefinite"/>
                      </p:stCondLst>
                      <p:childTnLst>
                        <p:par>
                          <p:cTn id="24" fill="hold">
                            <p:stCondLst>
                              <p:cond delay="0"/>
                            </p:stCondLst>
                            <p:childTnLst>
                              <p:par>
                                <p:cTn id="25" presetID="31" presetClass="entr" presetSubtype="0" fill="hold" nodeType="clickEffect">
                                  <p:stCondLst>
                                    <p:cond delay="0"/>
                                  </p:stCondLst>
                                  <p:childTnLst>
                                    <p:set>
                                      <p:cBhvr>
                                        <p:cTn id="26" dur="1" fill="hold">
                                          <p:stCondLst>
                                            <p:cond delay="0"/>
                                          </p:stCondLst>
                                        </p:cTn>
                                        <p:tgtEl>
                                          <p:spTgt spid="17"/>
                                        </p:tgtEl>
                                        <p:attrNameLst>
                                          <p:attrName>style.visibility</p:attrName>
                                        </p:attrNameLst>
                                      </p:cBhvr>
                                      <p:to>
                                        <p:strVal val="visible"/>
                                      </p:to>
                                    </p:set>
                                    <p:anim calcmode="lin" valueType="num">
                                      <p:cBhvr>
                                        <p:cTn id="27" dur="1000" fill="hold"/>
                                        <p:tgtEl>
                                          <p:spTgt spid="17"/>
                                        </p:tgtEl>
                                        <p:attrNameLst>
                                          <p:attrName>ppt_w</p:attrName>
                                        </p:attrNameLst>
                                      </p:cBhvr>
                                      <p:tavLst>
                                        <p:tav tm="0">
                                          <p:val>
                                            <p:fltVal val="0"/>
                                          </p:val>
                                        </p:tav>
                                        <p:tav tm="100000">
                                          <p:val>
                                            <p:strVal val="#ppt_w"/>
                                          </p:val>
                                        </p:tav>
                                      </p:tavLst>
                                    </p:anim>
                                    <p:anim calcmode="lin" valueType="num">
                                      <p:cBhvr>
                                        <p:cTn id="28" dur="1000" fill="hold"/>
                                        <p:tgtEl>
                                          <p:spTgt spid="17"/>
                                        </p:tgtEl>
                                        <p:attrNameLst>
                                          <p:attrName>ppt_h</p:attrName>
                                        </p:attrNameLst>
                                      </p:cBhvr>
                                      <p:tavLst>
                                        <p:tav tm="0">
                                          <p:val>
                                            <p:fltVal val="0"/>
                                          </p:val>
                                        </p:tav>
                                        <p:tav tm="100000">
                                          <p:val>
                                            <p:strVal val="#ppt_h"/>
                                          </p:val>
                                        </p:tav>
                                      </p:tavLst>
                                    </p:anim>
                                    <p:anim calcmode="lin" valueType="num">
                                      <p:cBhvr>
                                        <p:cTn id="29" dur="1000" fill="hold"/>
                                        <p:tgtEl>
                                          <p:spTgt spid="17"/>
                                        </p:tgtEl>
                                        <p:attrNameLst>
                                          <p:attrName>style.rotation</p:attrName>
                                        </p:attrNameLst>
                                      </p:cBhvr>
                                      <p:tavLst>
                                        <p:tav tm="0">
                                          <p:val>
                                            <p:fltVal val="90"/>
                                          </p:val>
                                        </p:tav>
                                        <p:tav tm="100000">
                                          <p:val>
                                            <p:fltVal val="0"/>
                                          </p:val>
                                        </p:tav>
                                      </p:tavLst>
                                    </p:anim>
                                    <p:animEffect transition="in" filter="fade">
                                      <p:cBhvr>
                                        <p:cTn id="30" dur="1000"/>
                                        <p:tgtEl>
                                          <p:spTgt spid="17"/>
                                        </p:tgtEl>
                                      </p:cBhvr>
                                    </p:animEffect>
                                  </p:childTnLst>
                                </p:cTn>
                              </p:par>
                            </p:childTnLst>
                          </p:cTn>
                        </p:par>
                      </p:childTnLst>
                    </p:cTn>
                  </p:par>
                  <p:par>
                    <p:cTn id="31" fill="hold">
                      <p:stCondLst>
                        <p:cond delay="indefinite"/>
                      </p:stCondLst>
                      <p:childTnLst>
                        <p:par>
                          <p:cTn id="32" fill="hold">
                            <p:stCondLst>
                              <p:cond delay="0"/>
                            </p:stCondLst>
                            <p:childTnLst>
                              <p:par>
                                <p:cTn id="33" presetID="31" presetClass="entr" presetSubtype="0" fill="hold" nodeType="clickEffect">
                                  <p:stCondLst>
                                    <p:cond delay="0"/>
                                  </p:stCondLst>
                                  <p:childTnLst>
                                    <p:set>
                                      <p:cBhvr>
                                        <p:cTn id="34" dur="1" fill="hold">
                                          <p:stCondLst>
                                            <p:cond delay="0"/>
                                          </p:stCondLst>
                                        </p:cTn>
                                        <p:tgtEl>
                                          <p:spTgt spid="20"/>
                                        </p:tgtEl>
                                        <p:attrNameLst>
                                          <p:attrName>style.visibility</p:attrName>
                                        </p:attrNameLst>
                                      </p:cBhvr>
                                      <p:to>
                                        <p:strVal val="visible"/>
                                      </p:to>
                                    </p:set>
                                    <p:anim calcmode="lin" valueType="num">
                                      <p:cBhvr>
                                        <p:cTn id="35" dur="1000" fill="hold"/>
                                        <p:tgtEl>
                                          <p:spTgt spid="20"/>
                                        </p:tgtEl>
                                        <p:attrNameLst>
                                          <p:attrName>ppt_w</p:attrName>
                                        </p:attrNameLst>
                                      </p:cBhvr>
                                      <p:tavLst>
                                        <p:tav tm="0">
                                          <p:val>
                                            <p:fltVal val="0"/>
                                          </p:val>
                                        </p:tav>
                                        <p:tav tm="100000">
                                          <p:val>
                                            <p:strVal val="#ppt_w"/>
                                          </p:val>
                                        </p:tav>
                                      </p:tavLst>
                                    </p:anim>
                                    <p:anim calcmode="lin" valueType="num">
                                      <p:cBhvr>
                                        <p:cTn id="36" dur="1000" fill="hold"/>
                                        <p:tgtEl>
                                          <p:spTgt spid="20"/>
                                        </p:tgtEl>
                                        <p:attrNameLst>
                                          <p:attrName>ppt_h</p:attrName>
                                        </p:attrNameLst>
                                      </p:cBhvr>
                                      <p:tavLst>
                                        <p:tav tm="0">
                                          <p:val>
                                            <p:fltVal val="0"/>
                                          </p:val>
                                        </p:tav>
                                        <p:tav tm="100000">
                                          <p:val>
                                            <p:strVal val="#ppt_h"/>
                                          </p:val>
                                        </p:tav>
                                      </p:tavLst>
                                    </p:anim>
                                    <p:anim calcmode="lin" valueType="num">
                                      <p:cBhvr>
                                        <p:cTn id="37" dur="1000" fill="hold"/>
                                        <p:tgtEl>
                                          <p:spTgt spid="20"/>
                                        </p:tgtEl>
                                        <p:attrNameLst>
                                          <p:attrName>style.rotation</p:attrName>
                                        </p:attrNameLst>
                                      </p:cBhvr>
                                      <p:tavLst>
                                        <p:tav tm="0">
                                          <p:val>
                                            <p:fltVal val="90"/>
                                          </p:val>
                                        </p:tav>
                                        <p:tav tm="100000">
                                          <p:val>
                                            <p:fltVal val="0"/>
                                          </p:val>
                                        </p:tav>
                                      </p:tavLst>
                                    </p:anim>
                                    <p:animEffect transition="in" filter="fade">
                                      <p:cBhvr>
                                        <p:cTn id="38" dur="1000"/>
                                        <p:tgtEl>
                                          <p:spTgt spid="20"/>
                                        </p:tgtEl>
                                      </p:cBhvr>
                                    </p:animEffect>
                                  </p:childTnLst>
                                </p:cTn>
                              </p:par>
                            </p:childTnLst>
                          </p:cTn>
                        </p:par>
                      </p:childTnLst>
                    </p:cTn>
                  </p:par>
                  <p:par>
                    <p:cTn id="39" fill="hold">
                      <p:stCondLst>
                        <p:cond delay="indefinite"/>
                      </p:stCondLst>
                      <p:childTnLst>
                        <p:par>
                          <p:cTn id="40" fill="hold">
                            <p:stCondLst>
                              <p:cond delay="0"/>
                            </p:stCondLst>
                            <p:childTnLst>
                              <p:par>
                                <p:cTn id="41" presetID="31" presetClass="entr" presetSubtype="0" fill="hold" nodeType="clickEffect">
                                  <p:stCondLst>
                                    <p:cond delay="0"/>
                                  </p:stCondLst>
                                  <p:childTnLst>
                                    <p:set>
                                      <p:cBhvr>
                                        <p:cTn id="42" dur="1" fill="hold">
                                          <p:stCondLst>
                                            <p:cond delay="0"/>
                                          </p:stCondLst>
                                        </p:cTn>
                                        <p:tgtEl>
                                          <p:spTgt spid="42"/>
                                        </p:tgtEl>
                                        <p:attrNameLst>
                                          <p:attrName>style.visibility</p:attrName>
                                        </p:attrNameLst>
                                      </p:cBhvr>
                                      <p:to>
                                        <p:strVal val="visible"/>
                                      </p:to>
                                    </p:set>
                                    <p:anim calcmode="lin" valueType="num">
                                      <p:cBhvr>
                                        <p:cTn id="43" dur="1000" fill="hold"/>
                                        <p:tgtEl>
                                          <p:spTgt spid="42"/>
                                        </p:tgtEl>
                                        <p:attrNameLst>
                                          <p:attrName>ppt_w</p:attrName>
                                        </p:attrNameLst>
                                      </p:cBhvr>
                                      <p:tavLst>
                                        <p:tav tm="0">
                                          <p:val>
                                            <p:fltVal val="0"/>
                                          </p:val>
                                        </p:tav>
                                        <p:tav tm="100000">
                                          <p:val>
                                            <p:strVal val="#ppt_w"/>
                                          </p:val>
                                        </p:tav>
                                      </p:tavLst>
                                    </p:anim>
                                    <p:anim calcmode="lin" valueType="num">
                                      <p:cBhvr>
                                        <p:cTn id="44" dur="1000" fill="hold"/>
                                        <p:tgtEl>
                                          <p:spTgt spid="42"/>
                                        </p:tgtEl>
                                        <p:attrNameLst>
                                          <p:attrName>ppt_h</p:attrName>
                                        </p:attrNameLst>
                                      </p:cBhvr>
                                      <p:tavLst>
                                        <p:tav tm="0">
                                          <p:val>
                                            <p:fltVal val="0"/>
                                          </p:val>
                                        </p:tav>
                                        <p:tav tm="100000">
                                          <p:val>
                                            <p:strVal val="#ppt_h"/>
                                          </p:val>
                                        </p:tav>
                                      </p:tavLst>
                                    </p:anim>
                                    <p:anim calcmode="lin" valueType="num">
                                      <p:cBhvr>
                                        <p:cTn id="45" dur="1000" fill="hold"/>
                                        <p:tgtEl>
                                          <p:spTgt spid="42"/>
                                        </p:tgtEl>
                                        <p:attrNameLst>
                                          <p:attrName>style.rotation</p:attrName>
                                        </p:attrNameLst>
                                      </p:cBhvr>
                                      <p:tavLst>
                                        <p:tav tm="0">
                                          <p:val>
                                            <p:fltVal val="90"/>
                                          </p:val>
                                        </p:tav>
                                        <p:tav tm="100000">
                                          <p:val>
                                            <p:fltVal val="0"/>
                                          </p:val>
                                        </p:tav>
                                      </p:tavLst>
                                    </p:anim>
                                    <p:animEffect transition="in" filter="fade">
                                      <p:cBhvr>
                                        <p:cTn id="46" dur="1000"/>
                                        <p:tgtEl>
                                          <p:spTgt spid="42"/>
                                        </p:tgtEl>
                                      </p:cBhvr>
                                    </p:animEffect>
                                  </p:childTnLst>
                                </p:cTn>
                              </p:par>
                            </p:childTnLst>
                          </p:cTn>
                        </p:par>
                      </p:childTnLst>
                    </p:cTn>
                  </p:par>
                  <p:par>
                    <p:cTn id="47" fill="hold">
                      <p:stCondLst>
                        <p:cond delay="indefinite"/>
                      </p:stCondLst>
                      <p:childTnLst>
                        <p:par>
                          <p:cTn id="48" fill="hold">
                            <p:stCondLst>
                              <p:cond delay="0"/>
                            </p:stCondLst>
                            <p:childTnLst>
                              <p:par>
                                <p:cTn id="49" presetID="45" presetClass="entr" presetSubtype="0" fill="hold" grpId="0" nodeType="clickEffect">
                                  <p:stCondLst>
                                    <p:cond delay="0"/>
                                  </p:stCondLst>
                                  <p:childTnLst>
                                    <p:set>
                                      <p:cBhvr>
                                        <p:cTn id="50" dur="1" fill="hold">
                                          <p:stCondLst>
                                            <p:cond delay="0"/>
                                          </p:stCondLst>
                                        </p:cTn>
                                        <p:tgtEl>
                                          <p:spTgt spid="37"/>
                                        </p:tgtEl>
                                        <p:attrNameLst>
                                          <p:attrName>style.visibility</p:attrName>
                                        </p:attrNameLst>
                                      </p:cBhvr>
                                      <p:to>
                                        <p:strVal val="visible"/>
                                      </p:to>
                                    </p:set>
                                    <p:animEffect transition="in" filter="fade">
                                      <p:cBhvr>
                                        <p:cTn id="51" dur="2000"/>
                                        <p:tgtEl>
                                          <p:spTgt spid="37"/>
                                        </p:tgtEl>
                                      </p:cBhvr>
                                    </p:animEffect>
                                    <p:anim calcmode="lin" valueType="num">
                                      <p:cBhvr>
                                        <p:cTn id="52" dur="2000" fill="hold"/>
                                        <p:tgtEl>
                                          <p:spTgt spid="37"/>
                                        </p:tgtEl>
                                        <p:attrNameLst>
                                          <p:attrName>ppt_w</p:attrName>
                                        </p:attrNameLst>
                                      </p:cBhvr>
                                      <p:tavLst>
                                        <p:tav tm="0" fmla="#ppt_w*sin(2.5*pi*$)">
                                          <p:val>
                                            <p:fltVal val="0"/>
                                          </p:val>
                                        </p:tav>
                                        <p:tav tm="100000">
                                          <p:val>
                                            <p:fltVal val="1"/>
                                          </p:val>
                                        </p:tav>
                                      </p:tavLst>
                                    </p:anim>
                                    <p:anim calcmode="lin" valueType="num">
                                      <p:cBhvr>
                                        <p:cTn id="53" dur="2000" fill="hold"/>
                                        <p:tgtEl>
                                          <p:spTgt spid="37"/>
                                        </p:tgtEl>
                                        <p:attrNameLst>
                                          <p:attrName>ppt_h</p:attrName>
                                        </p:attrNameLst>
                                      </p:cBhvr>
                                      <p:tavLst>
                                        <p:tav tm="0">
                                          <p:val>
                                            <p:strVal val="#ppt_h"/>
                                          </p:val>
                                        </p:tav>
                                        <p:tav tm="100000">
                                          <p:val>
                                            <p:strVal val="#ppt_h"/>
                                          </p:val>
                                        </p:tav>
                                      </p:tavLst>
                                    </p:anim>
                                  </p:childTnLst>
                                </p:cTn>
                              </p:par>
                              <p:par>
                                <p:cTn id="54" presetID="45" presetClass="entr" presetSubtype="0" fill="hold" grpId="0" nodeType="withEffect">
                                  <p:stCondLst>
                                    <p:cond delay="0"/>
                                  </p:stCondLst>
                                  <p:childTnLst>
                                    <p:set>
                                      <p:cBhvr>
                                        <p:cTn id="55" dur="1" fill="hold">
                                          <p:stCondLst>
                                            <p:cond delay="0"/>
                                          </p:stCondLst>
                                        </p:cTn>
                                        <p:tgtEl>
                                          <p:spTgt spid="39"/>
                                        </p:tgtEl>
                                        <p:attrNameLst>
                                          <p:attrName>style.visibility</p:attrName>
                                        </p:attrNameLst>
                                      </p:cBhvr>
                                      <p:to>
                                        <p:strVal val="visible"/>
                                      </p:to>
                                    </p:set>
                                    <p:animEffect transition="in" filter="fade">
                                      <p:cBhvr>
                                        <p:cTn id="56" dur="2000"/>
                                        <p:tgtEl>
                                          <p:spTgt spid="39"/>
                                        </p:tgtEl>
                                      </p:cBhvr>
                                    </p:animEffect>
                                    <p:anim calcmode="lin" valueType="num">
                                      <p:cBhvr>
                                        <p:cTn id="57" dur="2000" fill="hold"/>
                                        <p:tgtEl>
                                          <p:spTgt spid="39"/>
                                        </p:tgtEl>
                                        <p:attrNameLst>
                                          <p:attrName>ppt_w</p:attrName>
                                        </p:attrNameLst>
                                      </p:cBhvr>
                                      <p:tavLst>
                                        <p:tav tm="0" fmla="#ppt_w*sin(2.5*pi*$)">
                                          <p:val>
                                            <p:fltVal val="0"/>
                                          </p:val>
                                        </p:tav>
                                        <p:tav tm="100000">
                                          <p:val>
                                            <p:fltVal val="1"/>
                                          </p:val>
                                        </p:tav>
                                      </p:tavLst>
                                    </p:anim>
                                    <p:anim calcmode="lin" valueType="num">
                                      <p:cBhvr>
                                        <p:cTn id="58" dur="2000" fill="hold"/>
                                        <p:tgtEl>
                                          <p:spTgt spid="39"/>
                                        </p:tgtEl>
                                        <p:attrNameLst>
                                          <p:attrName>ppt_h</p:attrName>
                                        </p:attrNameLst>
                                      </p:cBhvr>
                                      <p:tavLst>
                                        <p:tav tm="0">
                                          <p:val>
                                            <p:strVal val="#ppt_h"/>
                                          </p:val>
                                        </p:tav>
                                        <p:tav tm="100000">
                                          <p:val>
                                            <p:strVal val="#ppt_h"/>
                                          </p:val>
                                        </p:tav>
                                      </p:tavLst>
                                    </p:anim>
                                  </p:childTnLst>
                                </p:cTn>
                              </p:par>
                              <p:par>
                                <p:cTn id="59" presetID="45" presetClass="entr" presetSubtype="0" fill="hold" grpId="0" nodeType="withEffect">
                                  <p:stCondLst>
                                    <p:cond delay="0"/>
                                  </p:stCondLst>
                                  <p:childTnLst>
                                    <p:set>
                                      <p:cBhvr>
                                        <p:cTn id="60" dur="1" fill="hold">
                                          <p:stCondLst>
                                            <p:cond delay="0"/>
                                          </p:stCondLst>
                                        </p:cTn>
                                        <p:tgtEl>
                                          <p:spTgt spid="48"/>
                                        </p:tgtEl>
                                        <p:attrNameLst>
                                          <p:attrName>style.visibility</p:attrName>
                                        </p:attrNameLst>
                                      </p:cBhvr>
                                      <p:to>
                                        <p:strVal val="visible"/>
                                      </p:to>
                                    </p:set>
                                    <p:animEffect transition="in" filter="fade">
                                      <p:cBhvr>
                                        <p:cTn id="61" dur="2000"/>
                                        <p:tgtEl>
                                          <p:spTgt spid="48"/>
                                        </p:tgtEl>
                                      </p:cBhvr>
                                    </p:animEffect>
                                    <p:anim calcmode="lin" valueType="num">
                                      <p:cBhvr>
                                        <p:cTn id="62" dur="2000" fill="hold"/>
                                        <p:tgtEl>
                                          <p:spTgt spid="48"/>
                                        </p:tgtEl>
                                        <p:attrNameLst>
                                          <p:attrName>ppt_w</p:attrName>
                                        </p:attrNameLst>
                                      </p:cBhvr>
                                      <p:tavLst>
                                        <p:tav tm="0" fmla="#ppt_w*sin(2.5*pi*$)">
                                          <p:val>
                                            <p:fltVal val="0"/>
                                          </p:val>
                                        </p:tav>
                                        <p:tav tm="100000">
                                          <p:val>
                                            <p:fltVal val="1"/>
                                          </p:val>
                                        </p:tav>
                                      </p:tavLst>
                                    </p:anim>
                                    <p:anim calcmode="lin" valueType="num">
                                      <p:cBhvr>
                                        <p:cTn id="63" dur="2000" fill="hold"/>
                                        <p:tgtEl>
                                          <p:spTgt spid="48"/>
                                        </p:tgtEl>
                                        <p:attrNameLst>
                                          <p:attrName>ppt_h</p:attrName>
                                        </p:attrNameLst>
                                      </p:cBhvr>
                                      <p:tavLst>
                                        <p:tav tm="0">
                                          <p:val>
                                            <p:strVal val="#ppt_h"/>
                                          </p:val>
                                        </p:tav>
                                        <p:tav tm="100000">
                                          <p:val>
                                            <p:strVal val="#ppt_h"/>
                                          </p:val>
                                        </p:tav>
                                      </p:tavLst>
                                    </p:anim>
                                  </p:childTnLst>
                                </p:cTn>
                              </p:par>
                              <p:par>
                                <p:cTn id="64" presetID="45" presetClass="entr" presetSubtype="0" fill="hold" grpId="0" nodeType="withEffect">
                                  <p:stCondLst>
                                    <p:cond delay="0"/>
                                  </p:stCondLst>
                                  <p:childTnLst>
                                    <p:set>
                                      <p:cBhvr>
                                        <p:cTn id="65" dur="1" fill="hold">
                                          <p:stCondLst>
                                            <p:cond delay="0"/>
                                          </p:stCondLst>
                                        </p:cTn>
                                        <p:tgtEl>
                                          <p:spTgt spid="32"/>
                                        </p:tgtEl>
                                        <p:attrNameLst>
                                          <p:attrName>style.visibility</p:attrName>
                                        </p:attrNameLst>
                                      </p:cBhvr>
                                      <p:to>
                                        <p:strVal val="visible"/>
                                      </p:to>
                                    </p:set>
                                    <p:animEffect transition="in" filter="fade">
                                      <p:cBhvr>
                                        <p:cTn id="66" dur="2000"/>
                                        <p:tgtEl>
                                          <p:spTgt spid="32"/>
                                        </p:tgtEl>
                                      </p:cBhvr>
                                    </p:animEffect>
                                    <p:anim calcmode="lin" valueType="num">
                                      <p:cBhvr>
                                        <p:cTn id="67" dur="2000" fill="hold"/>
                                        <p:tgtEl>
                                          <p:spTgt spid="32"/>
                                        </p:tgtEl>
                                        <p:attrNameLst>
                                          <p:attrName>ppt_w</p:attrName>
                                        </p:attrNameLst>
                                      </p:cBhvr>
                                      <p:tavLst>
                                        <p:tav tm="0" fmla="#ppt_w*sin(2.5*pi*$)">
                                          <p:val>
                                            <p:fltVal val="0"/>
                                          </p:val>
                                        </p:tav>
                                        <p:tav tm="100000">
                                          <p:val>
                                            <p:fltVal val="1"/>
                                          </p:val>
                                        </p:tav>
                                      </p:tavLst>
                                    </p:anim>
                                    <p:anim calcmode="lin" valueType="num">
                                      <p:cBhvr>
                                        <p:cTn id="68" dur="2000" fill="hold"/>
                                        <p:tgtEl>
                                          <p:spTgt spid="32"/>
                                        </p:tgtEl>
                                        <p:attrNameLst>
                                          <p:attrName>ppt_h</p:attrName>
                                        </p:attrNameLst>
                                      </p:cBhvr>
                                      <p:tavLst>
                                        <p:tav tm="0">
                                          <p:val>
                                            <p:strVal val="#ppt_h"/>
                                          </p:val>
                                        </p:tav>
                                        <p:tav tm="100000">
                                          <p:val>
                                            <p:strVal val="#ppt_h"/>
                                          </p:val>
                                        </p:tav>
                                      </p:tavLst>
                                    </p:anim>
                                  </p:childTnLst>
                                </p:cTn>
                              </p:par>
                              <p:par>
                                <p:cTn id="69" presetID="45" presetClass="entr" presetSubtype="0" fill="hold" grpId="0" nodeType="withEffect">
                                  <p:stCondLst>
                                    <p:cond delay="0"/>
                                  </p:stCondLst>
                                  <p:childTnLst>
                                    <p:set>
                                      <p:cBhvr>
                                        <p:cTn id="70" dur="1" fill="hold">
                                          <p:stCondLst>
                                            <p:cond delay="0"/>
                                          </p:stCondLst>
                                        </p:cTn>
                                        <p:tgtEl>
                                          <p:spTgt spid="49"/>
                                        </p:tgtEl>
                                        <p:attrNameLst>
                                          <p:attrName>style.visibility</p:attrName>
                                        </p:attrNameLst>
                                      </p:cBhvr>
                                      <p:to>
                                        <p:strVal val="visible"/>
                                      </p:to>
                                    </p:set>
                                    <p:animEffect transition="in" filter="fade">
                                      <p:cBhvr>
                                        <p:cTn id="71" dur="2000"/>
                                        <p:tgtEl>
                                          <p:spTgt spid="49"/>
                                        </p:tgtEl>
                                      </p:cBhvr>
                                    </p:animEffect>
                                    <p:anim calcmode="lin" valueType="num">
                                      <p:cBhvr>
                                        <p:cTn id="72" dur="2000" fill="hold"/>
                                        <p:tgtEl>
                                          <p:spTgt spid="49"/>
                                        </p:tgtEl>
                                        <p:attrNameLst>
                                          <p:attrName>ppt_w</p:attrName>
                                        </p:attrNameLst>
                                      </p:cBhvr>
                                      <p:tavLst>
                                        <p:tav tm="0" fmla="#ppt_w*sin(2.5*pi*$)">
                                          <p:val>
                                            <p:fltVal val="0"/>
                                          </p:val>
                                        </p:tav>
                                        <p:tav tm="100000">
                                          <p:val>
                                            <p:fltVal val="1"/>
                                          </p:val>
                                        </p:tav>
                                      </p:tavLst>
                                    </p:anim>
                                    <p:anim calcmode="lin" valueType="num">
                                      <p:cBhvr>
                                        <p:cTn id="73" dur="2000" fill="hold"/>
                                        <p:tgtEl>
                                          <p:spTgt spid="49"/>
                                        </p:tgtEl>
                                        <p:attrNameLst>
                                          <p:attrName>ppt_h</p:attrName>
                                        </p:attrNameLst>
                                      </p:cBhvr>
                                      <p:tavLst>
                                        <p:tav tm="0">
                                          <p:val>
                                            <p:strVal val="#ppt_h"/>
                                          </p:val>
                                        </p:tav>
                                        <p:tav tm="100000">
                                          <p:val>
                                            <p:strVal val="#ppt_h"/>
                                          </p:val>
                                        </p:tav>
                                      </p:tavLst>
                                    </p:anim>
                                  </p:childTnLst>
                                </p:cTn>
                              </p:par>
                              <p:par>
                                <p:cTn id="74" presetID="45" presetClass="entr" presetSubtype="0" fill="hold" grpId="0" nodeType="withEffect">
                                  <p:stCondLst>
                                    <p:cond delay="0"/>
                                  </p:stCondLst>
                                  <p:childTnLst>
                                    <p:set>
                                      <p:cBhvr>
                                        <p:cTn id="75" dur="1" fill="hold">
                                          <p:stCondLst>
                                            <p:cond delay="0"/>
                                          </p:stCondLst>
                                        </p:cTn>
                                        <p:tgtEl>
                                          <p:spTgt spid="34"/>
                                        </p:tgtEl>
                                        <p:attrNameLst>
                                          <p:attrName>style.visibility</p:attrName>
                                        </p:attrNameLst>
                                      </p:cBhvr>
                                      <p:to>
                                        <p:strVal val="visible"/>
                                      </p:to>
                                    </p:set>
                                    <p:animEffect transition="in" filter="fade">
                                      <p:cBhvr>
                                        <p:cTn id="76" dur="2000"/>
                                        <p:tgtEl>
                                          <p:spTgt spid="34"/>
                                        </p:tgtEl>
                                      </p:cBhvr>
                                    </p:animEffect>
                                    <p:anim calcmode="lin" valueType="num">
                                      <p:cBhvr>
                                        <p:cTn id="77" dur="2000" fill="hold"/>
                                        <p:tgtEl>
                                          <p:spTgt spid="34"/>
                                        </p:tgtEl>
                                        <p:attrNameLst>
                                          <p:attrName>ppt_w</p:attrName>
                                        </p:attrNameLst>
                                      </p:cBhvr>
                                      <p:tavLst>
                                        <p:tav tm="0" fmla="#ppt_w*sin(2.5*pi*$)">
                                          <p:val>
                                            <p:fltVal val="0"/>
                                          </p:val>
                                        </p:tav>
                                        <p:tav tm="100000">
                                          <p:val>
                                            <p:fltVal val="1"/>
                                          </p:val>
                                        </p:tav>
                                      </p:tavLst>
                                    </p:anim>
                                    <p:anim calcmode="lin" valueType="num">
                                      <p:cBhvr>
                                        <p:cTn id="78" dur="2000" fill="hold"/>
                                        <p:tgtEl>
                                          <p:spTgt spid="34"/>
                                        </p:tgtEl>
                                        <p:attrNameLst>
                                          <p:attrName>ppt_h</p:attrName>
                                        </p:attrNameLst>
                                      </p:cBhvr>
                                      <p:tavLst>
                                        <p:tav tm="0">
                                          <p:val>
                                            <p:strVal val="#ppt_h"/>
                                          </p:val>
                                        </p:tav>
                                        <p:tav tm="100000">
                                          <p:val>
                                            <p:strVal val="#ppt_h"/>
                                          </p:val>
                                        </p:tav>
                                      </p:tavLst>
                                    </p:anim>
                                  </p:childTnLst>
                                </p:cTn>
                              </p:par>
                              <p:par>
                                <p:cTn id="79" presetID="45" presetClass="entr" presetSubtype="0" fill="hold" grpId="0" nodeType="withEffect">
                                  <p:stCondLst>
                                    <p:cond delay="0"/>
                                  </p:stCondLst>
                                  <p:childTnLst>
                                    <p:set>
                                      <p:cBhvr>
                                        <p:cTn id="80" dur="1" fill="hold">
                                          <p:stCondLst>
                                            <p:cond delay="0"/>
                                          </p:stCondLst>
                                        </p:cTn>
                                        <p:tgtEl>
                                          <p:spTgt spid="47"/>
                                        </p:tgtEl>
                                        <p:attrNameLst>
                                          <p:attrName>style.visibility</p:attrName>
                                        </p:attrNameLst>
                                      </p:cBhvr>
                                      <p:to>
                                        <p:strVal val="visible"/>
                                      </p:to>
                                    </p:set>
                                    <p:animEffect transition="in" filter="fade">
                                      <p:cBhvr>
                                        <p:cTn id="81" dur="2000"/>
                                        <p:tgtEl>
                                          <p:spTgt spid="47"/>
                                        </p:tgtEl>
                                      </p:cBhvr>
                                    </p:animEffect>
                                    <p:anim calcmode="lin" valueType="num">
                                      <p:cBhvr>
                                        <p:cTn id="82" dur="2000" fill="hold"/>
                                        <p:tgtEl>
                                          <p:spTgt spid="47"/>
                                        </p:tgtEl>
                                        <p:attrNameLst>
                                          <p:attrName>ppt_w</p:attrName>
                                        </p:attrNameLst>
                                      </p:cBhvr>
                                      <p:tavLst>
                                        <p:tav tm="0" fmla="#ppt_w*sin(2.5*pi*$)">
                                          <p:val>
                                            <p:fltVal val="0"/>
                                          </p:val>
                                        </p:tav>
                                        <p:tav tm="100000">
                                          <p:val>
                                            <p:fltVal val="1"/>
                                          </p:val>
                                        </p:tav>
                                      </p:tavLst>
                                    </p:anim>
                                    <p:anim calcmode="lin" valueType="num">
                                      <p:cBhvr>
                                        <p:cTn id="83" dur="2000" fill="hold"/>
                                        <p:tgtEl>
                                          <p:spTgt spid="47"/>
                                        </p:tgtEl>
                                        <p:attrNameLst>
                                          <p:attrName>ppt_h</p:attrName>
                                        </p:attrNameLst>
                                      </p:cBhvr>
                                      <p:tavLst>
                                        <p:tav tm="0">
                                          <p:val>
                                            <p:strVal val="#ppt_h"/>
                                          </p:val>
                                        </p:tav>
                                        <p:tav tm="100000">
                                          <p:val>
                                            <p:strVal val="#ppt_h"/>
                                          </p:val>
                                        </p:tav>
                                      </p:tavLst>
                                    </p:anim>
                                  </p:childTnLst>
                                </p:cTn>
                              </p:par>
                              <p:par>
                                <p:cTn id="84" presetID="45" presetClass="entr" presetSubtype="0" fill="hold" grpId="0" nodeType="withEffect">
                                  <p:stCondLst>
                                    <p:cond delay="0"/>
                                  </p:stCondLst>
                                  <p:childTnLst>
                                    <p:set>
                                      <p:cBhvr>
                                        <p:cTn id="85" dur="1" fill="hold">
                                          <p:stCondLst>
                                            <p:cond delay="0"/>
                                          </p:stCondLst>
                                        </p:cTn>
                                        <p:tgtEl>
                                          <p:spTgt spid="35"/>
                                        </p:tgtEl>
                                        <p:attrNameLst>
                                          <p:attrName>style.visibility</p:attrName>
                                        </p:attrNameLst>
                                      </p:cBhvr>
                                      <p:to>
                                        <p:strVal val="visible"/>
                                      </p:to>
                                    </p:set>
                                    <p:animEffect transition="in" filter="fade">
                                      <p:cBhvr>
                                        <p:cTn id="86" dur="2000"/>
                                        <p:tgtEl>
                                          <p:spTgt spid="35"/>
                                        </p:tgtEl>
                                      </p:cBhvr>
                                    </p:animEffect>
                                    <p:anim calcmode="lin" valueType="num">
                                      <p:cBhvr>
                                        <p:cTn id="87" dur="2000" fill="hold"/>
                                        <p:tgtEl>
                                          <p:spTgt spid="35"/>
                                        </p:tgtEl>
                                        <p:attrNameLst>
                                          <p:attrName>ppt_w</p:attrName>
                                        </p:attrNameLst>
                                      </p:cBhvr>
                                      <p:tavLst>
                                        <p:tav tm="0" fmla="#ppt_w*sin(2.5*pi*$)">
                                          <p:val>
                                            <p:fltVal val="0"/>
                                          </p:val>
                                        </p:tav>
                                        <p:tav tm="100000">
                                          <p:val>
                                            <p:fltVal val="1"/>
                                          </p:val>
                                        </p:tav>
                                      </p:tavLst>
                                    </p:anim>
                                    <p:anim calcmode="lin" valueType="num">
                                      <p:cBhvr>
                                        <p:cTn id="88" dur="2000" fill="hold"/>
                                        <p:tgtEl>
                                          <p:spTgt spid="35"/>
                                        </p:tgtEl>
                                        <p:attrNameLst>
                                          <p:attrName>ppt_h</p:attrName>
                                        </p:attrNameLst>
                                      </p:cBhvr>
                                      <p:tavLst>
                                        <p:tav tm="0">
                                          <p:val>
                                            <p:strVal val="#ppt_h"/>
                                          </p:val>
                                        </p:tav>
                                        <p:tav tm="100000">
                                          <p:val>
                                            <p:strVal val="#ppt_h"/>
                                          </p:val>
                                        </p:tav>
                                      </p:tavLst>
                                    </p:anim>
                                  </p:childTnLst>
                                </p:cTn>
                              </p:par>
                            </p:childTnLst>
                          </p:cTn>
                        </p:par>
                        <p:par>
                          <p:cTn id="89" fill="hold">
                            <p:stCondLst>
                              <p:cond delay="2000"/>
                            </p:stCondLst>
                            <p:childTnLst>
                              <p:par>
                                <p:cTn id="90" presetID="53" presetClass="entr" presetSubtype="16" fill="hold" grpId="0" nodeType="afterEffect">
                                  <p:stCondLst>
                                    <p:cond delay="0"/>
                                  </p:stCondLst>
                                  <p:childTnLst>
                                    <p:set>
                                      <p:cBhvr>
                                        <p:cTn id="91" dur="1" fill="hold">
                                          <p:stCondLst>
                                            <p:cond delay="0"/>
                                          </p:stCondLst>
                                        </p:cTn>
                                        <p:tgtEl>
                                          <p:spTgt spid="3"/>
                                        </p:tgtEl>
                                        <p:attrNameLst>
                                          <p:attrName>style.visibility</p:attrName>
                                        </p:attrNameLst>
                                      </p:cBhvr>
                                      <p:to>
                                        <p:strVal val="visible"/>
                                      </p:to>
                                    </p:set>
                                    <p:anim calcmode="lin" valueType="num">
                                      <p:cBhvr>
                                        <p:cTn id="92" dur="500" fill="hold"/>
                                        <p:tgtEl>
                                          <p:spTgt spid="3"/>
                                        </p:tgtEl>
                                        <p:attrNameLst>
                                          <p:attrName>ppt_w</p:attrName>
                                        </p:attrNameLst>
                                      </p:cBhvr>
                                      <p:tavLst>
                                        <p:tav tm="0">
                                          <p:val>
                                            <p:fltVal val="0"/>
                                          </p:val>
                                        </p:tav>
                                        <p:tav tm="100000">
                                          <p:val>
                                            <p:strVal val="#ppt_w"/>
                                          </p:val>
                                        </p:tav>
                                      </p:tavLst>
                                    </p:anim>
                                    <p:anim calcmode="lin" valueType="num">
                                      <p:cBhvr>
                                        <p:cTn id="93" dur="500" fill="hold"/>
                                        <p:tgtEl>
                                          <p:spTgt spid="3"/>
                                        </p:tgtEl>
                                        <p:attrNameLst>
                                          <p:attrName>ppt_h</p:attrName>
                                        </p:attrNameLst>
                                      </p:cBhvr>
                                      <p:tavLst>
                                        <p:tav tm="0">
                                          <p:val>
                                            <p:fltVal val="0"/>
                                          </p:val>
                                        </p:tav>
                                        <p:tav tm="100000">
                                          <p:val>
                                            <p:strVal val="#ppt_h"/>
                                          </p:val>
                                        </p:tav>
                                      </p:tavLst>
                                    </p:anim>
                                    <p:animEffect transition="in" filter="fade">
                                      <p:cBhvr>
                                        <p:cTn id="94" dur="500"/>
                                        <p:tgtEl>
                                          <p:spTgt spid="3"/>
                                        </p:tgtEl>
                                      </p:cBhvr>
                                    </p:animEffect>
                                  </p:childTnLst>
                                </p:cTn>
                              </p:par>
                            </p:childTnLst>
                          </p:cTn>
                        </p:par>
                        <p:par>
                          <p:cTn id="95" fill="hold">
                            <p:stCondLst>
                              <p:cond delay="2500"/>
                            </p:stCondLst>
                            <p:childTnLst>
                              <p:par>
                                <p:cTn id="96" presetID="26" presetClass="emph" presetSubtype="0" fill="hold" grpId="1" nodeType="afterEffect">
                                  <p:stCondLst>
                                    <p:cond delay="0"/>
                                  </p:stCondLst>
                                  <p:childTnLst>
                                    <p:animEffect transition="out" filter="fade">
                                      <p:cBhvr>
                                        <p:cTn id="97" dur="500" tmFilter="0, 0; .2, .5; .8, .5; 1, 0"/>
                                        <p:tgtEl>
                                          <p:spTgt spid="3"/>
                                        </p:tgtEl>
                                      </p:cBhvr>
                                    </p:animEffect>
                                    <p:animScale>
                                      <p:cBhvr>
                                        <p:cTn id="98" dur="250" autoRev="1" fill="hold"/>
                                        <p:tgtEl>
                                          <p:spTgt spid="3"/>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99" fill="hold" display="0">
                  <p:stCondLst>
                    <p:cond delay="indefinite"/>
                  </p:stCondLst>
                  <p:endCondLst>
                    <p:cond evt="onStopAudio" delay="0">
                      <p:tgtEl>
                        <p:sldTgt/>
                      </p:tgtEl>
                    </p:cond>
                  </p:endCondLst>
                </p:cTn>
                <p:tgtEl>
                  <p:spTgt spid="10"/>
                </p:tgtEl>
              </p:cMediaNode>
            </p:audio>
          </p:childTnLst>
        </p:cTn>
      </p:par>
    </p:tnLst>
    <p:bldLst>
      <p:bldP spid="32" grpId="0" animBg="1"/>
      <p:bldP spid="34" grpId="0" animBg="1"/>
      <p:bldP spid="35" grpId="0" animBg="1"/>
      <p:bldP spid="37" grpId="0" animBg="1"/>
      <p:bldP spid="39" grpId="0" animBg="1"/>
      <p:bldP spid="3" grpId="0" animBg="1"/>
      <p:bldP spid="3" grpId="1" animBg="1"/>
      <p:bldP spid="47" grpId="0" animBg="1"/>
      <p:bldP spid="48" grpId="0" animBg="1"/>
      <p:bldP spid="49"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247649" y="209550"/>
            <a:ext cx="2377563" cy="369332"/>
          </a:xfrm>
          <a:prstGeom prst="rect">
            <a:avLst/>
          </a:prstGeom>
          <a:solidFill>
            <a:schemeClr val="accent2"/>
          </a:solidFill>
          <a:effectLst>
            <a:softEdge rad="63500"/>
          </a:effectLst>
        </p:spPr>
        <p:txBody>
          <a:bodyPr wrap="square" rtlCol="0">
            <a:spAutoFit/>
          </a:bodyPr>
          <a:lstStyle>
            <a:defPPr>
              <a:defRPr lang="en-US"/>
            </a:defPPr>
            <a:lvl1pPr algn="ctr"/>
          </a:lstStyle>
          <a:p>
            <a:r>
              <a:rPr lang="en-CA" dirty="0"/>
              <a:t>Starting Outlook 2010</a:t>
            </a: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62050" y="6019800"/>
            <a:ext cx="10058400" cy="314325"/>
          </a:xfrm>
          <a:prstGeom prst="rect">
            <a:avLst/>
          </a:prstGeom>
        </p:spPr>
      </p:pic>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62050" y="2868583"/>
            <a:ext cx="10058400" cy="287172"/>
          </a:xfrm>
          <a:prstGeom prst="rect">
            <a:avLst/>
          </a:prstGeom>
        </p:spPr>
      </p:pic>
      <p:grpSp>
        <p:nvGrpSpPr>
          <p:cNvPr id="12" name="Group 11"/>
          <p:cNvGrpSpPr/>
          <p:nvPr/>
        </p:nvGrpSpPr>
        <p:grpSpPr>
          <a:xfrm>
            <a:off x="1162050" y="4924425"/>
            <a:ext cx="3267075" cy="1409700"/>
            <a:chOff x="1162050" y="4924425"/>
            <a:chExt cx="3267075" cy="1409700"/>
          </a:xfrm>
        </p:grpSpPr>
        <p:sp>
          <p:nvSpPr>
            <p:cNvPr id="8" name="Line Callout 1 7"/>
            <p:cNvSpPr/>
            <p:nvPr/>
          </p:nvSpPr>
          <p:spPr>
            <a:xfrm>
              <a:off x="1162050" y="6019800"/>
              <a:ext cx="371475" cy="314325"/>
            </a:xfrm>
            <a:prstGeom prst="borderCallout1">
              <a:avLst>
                <a:gd name="adj1" fmla="val -5492"/>
                <a:gd name="adj2" fmla="val 50641"/>
                <a:gd name="adj3" fmla="val -254166"/>
                <a:gd name="adj4" fmla="val 279616"/>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9" name="TextBox 8"/>
            <p:cNvSpPr txBox="1"/>
            <p:nvPr/>
          </p:nvSpPr>
          <p:spPr>
            <a:xfrm>
              <a:off x="2190750" y="4924425"/>
              <a:ext cx="2238375" cy="338554"/>
            </a:xfrm>
            <a:prstGeom prst="rect">
              <a:avLst/>
            </a:prstGeom>
            <a:noFill/>
            <a:ln w="19050">
              <a:solidFill>
                <a:srgbClr val="FF0000"/>
              </a:solidFill>
            </a:ln>
          </p:spPr>
          <p:txBody>
            <a:bodyPr wrap="square" rtlCol="0">
              <a:spAutoFit/>
            </a:bodyPr>
            <a:lstStyle/>
            <a:p>
              <a:r>
                <a:rPr lang="en-CA" sz="1600" dirty="0"/>
                <a:t>Click on the Start Button</a:t>
              </a:r>
            </a:p>
          </p:txBody>
        </p:sp>
      </p:grpSp>
      <p:sp>
        <p:nvSpPr>
          <p:cNvPr id="10" name="TextBox 9"/>
          <p:cNvSpPr txBox="1"/>
          <p:nvPr/>
        </p:nvSpPr>
        <p:spPr>
          <a:xfrm>
            <a:off x="1162051" y="6429375"/>
            <a:ext cx="2324100" cy="369332"/>
          </a:xfrm>
          <a:prstGeom prst="rect">
            <a:avLst/>
          </a:prstGeom>
          <a:noFill/>
        </p:spPr>
        <p:txBody>
          <a:bodyPr wrap="square" rtlCol="0">
            <a:spAutoFit/>
          </a:bodyPr>
          <a:lstStyle/>
          <a:p>
            <a:r>
              <a:rPr lang="en-CA" dirty="0"/>
              <a:t>Windows 10 Taskbar</a:t>
            </a:r>
          </a:p>
        </p:txBody>
      </p:sp>
      <p:sp>
        <p:nvSpPr>
          <p:cNvPr id="11" name="TextBox 10"/>
          <p:cNvSpPr txBox="1"/>
          <p:nvPr/>
        </p:nvSpPr>
        <p:spPr>
          <a:xfrm>
            <a:off x="1162050" y="3258261"/>
            <a:ext cx="2324100" cy="369332"/>
          </a:xfrm>
          <a:prstGeom prst="rect">
            <a:avLst/>
          </a:prstGeom>
          <a:noFill/>
        </p:spPr>
        <p:txBody>
          <a:bodyPr wrap="square" rtlCol="0">
            <a:spAutoFit/>
          </a:bodyPr>
          <a:lstStyle/>
          <a:p>
            <a:r>
              <a:rPr lang="en-CA" dirty="0"/>
              <a:t>Windows 7 Taskbar</a:t>
            </a:r>
          </a:p>
        </p:txBody>
      </p:sp>
      <p:grpSp>
        <p:nvGrpSpPr>
          <p:cNvPr id="13" name="Group 12"/>
          <p:cNvGrpSpPr/>
          <p:nvPr/>
        </p:nvGrpSpPr>
        <p:grpSpPr>
          <a:xfrm>
            <a:off x="1152525" y="1765105"/>
            <a:ext cx="3267075" cy="1409700"/>
            <a:chOff x="1162050" y="4924425"/>
            <a:chExt cx="3267075" cy="1409700"/>
          </a:xfrm>
        </p:grpSpPr>
        <p:sp>
          <p:nvSpPr>
            <p:cNvPr id="14" name="Line Callout 1 13"/>
            <p:cNvSpPr/>
            <p:nvPr/>
          </p:nvSpPr>
          <p:spPr>
            <a:xfrm>
              <a:off x="1162050" y="6019800"/>
              <a:ext cx="371475" cy="314325"/>
            </a:xfrm>
            <a:prstGeom prst="borderCallout1">
              <a:avLst>
                <a:gd name="adj1" fmla="val -5492"/>
                <a:gd name="adj2" fmla="val 50641"/>
                <a:gd name="adj3" fmla="val -254166"/>
                <a:gd name="adj4" fmla="val 279616"/>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5" name="TextBox 14"/>
            <p:cNvSpPr txBox="1"/>
            <p:nvPr/>
          </p:nvSpPr>
          <p:spPr>
            <a:xfrm>
              <a:off x="2190750" y="4924425"/>
              <a:ext cx="2238375" cy="338554"/>
            </a:xfrm>
            <a:prstGeom prst="rect">
              <a:avLst/>
            </a:prstGeom>
            <a:noFill/>
            <a:ln w="19050">
              <a:solidFill>
                <a:srgbClr val="FF0000"/>
              </a:solidFill>
            </a:ln>
          </p:spPr>
          <p:txBody>
            <a:bodyPr wrap="square" rtlCol="0">
              <a:spAutoFit/>
            </a:bodyPr>
            <a:lstStyle/>
            <a:p>
              <a:r>
                <a:rPr lang="en-CA" sz="1600" dirty="0"/>
                <a:t>Click on the Start Button</a:t>
              </a:r>
            </a:p>
          </p:txBody>
        </p:sp>
      </p:grpSp>
    </p:spTree>
    <p:extLst>
      <p:ext uri="{BB962C8B-B14F-4D97-AF65-F5344CB8AC3E}">
        <p14:creationId xmlns:p14="http://schemas.microsoft.com/office/powerpoint/2010/main" val="13155615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p:cTn id="7" dur="1000" fill="hold"/>
                                        <p:tgtEl>
                                          <p:spTgt spid="13"/>
                                        </p:tgtEl>
                                        <p:attrNameLst>
                                          <p:attrName>ppt_w</p:attrName>
                                        </p:attrNameLst>
                                      </p:cBhvr>
                                      <p:tavLst>
                                        <p:tav tm="0">
                                          <p:val>
                                            <p:fltVal val="0"/>
                                          </p:val>
                                        </p:tav>
                                        <p:tav tm="100000">
                                          <p:val>
                                            <p:strVal val="#ppt_w"/>
                                          </p:val>
                                        </p:tav>
                                      </p:tavLst>
                                    </p:anim>
                                    <p:anim calcmode="lin" valueType="num">
                                      <p:cBhvr>
                                        <p:cTn id="8" dur="1000" fill="hold"/>
                                        <p:tgtEl>
                                          <p:spTgt spid="13"/>
                                        </p:tgtEl>
                                        <p:attrNameLst>
                                          <p:attrName>ppt_h</p:attrName>
                                        </p:attrNameLst>
                                      </p:cBhvr>
                                      <p:tavLst>
                                        <p:tav tm="0">
                                          <p:val>
                                            <p:fltVal val="0"/>
                                          </p:val>
                                        </p:tav>
                                        <p:tav tm="100000">
                                          <p:val>
                                            <p:strVal val="#ppt_h"/>
                                          </p:val>
                                        </p:tav>
                                      </p:tavLst>
                                    </p:anim>
                                    <p:anim calcmode="lin" valueType="num">
                                      <p:cBhvr>
                                        <p:cTn id="9" dur="1000" fill="hold"/>
                                        <p:tgtEl>
                                          <p:spTgt spid="13"/>
                                        </p:tgtEl>
                                        <p:attrNameLst>
                                          <p:attrName>style.rotation</p:attrName>
                                        </p:attrNameLst>
                                      </p:cBhvr>
                                      <p:tavLst>
                                        <p:tav tm="0">
                                          <p:val>
                                            <p:fltVal val="90"/>
                                          </p:val>
                                        </p:tav>
                                        <p:tav tm="100000">
                                          <p:val>
                                            <p:fltVal val="0"/>
                                          </p:val>
                                        </p:tav>
                                      </p:tavLst>
                                    </p:anim>
                                    <p:animEffect transition="in" filter="fade">
                                      <p:cBhvr>
                                        <p:cTn id="10" dur="1000"/>
                                        <p:tgtEl>
                                          <p:spTgt spid="13"/>
                                        </p:tgtEl>
                                      </p:cBhvr>
                                    </p:animEffect>
                                  </p:childTnLst>
                                </p:cTn>
                              </p:par>
                              <p:par>
                                <p:cTn id="11" presetID="31" presetClass="entr" presetSubtype="0" fill="hold" nodeType="withEffect">
                                  <p:stCondLst>
                                    <p:cond delay="0"/>
                                  </p:stCondLst>
                                  <p:childTnLst>
                                    <p:set>
                                      <p:cBhvr>
                                        <p:cTn id="12" dur="1" fill="hold">
                                          <p:stCondLst>
                                            <p:cond delay="0"/>
                                          </p:stCondLst>
                                        </p:cTn>
                                        <p:tgtEl>
                                          <p:spTgt spid="12"/>
                                        </p:tgtEl>
                                        <p:attrNameLst>
                                          <p:attrName>style.visibility</p:attrName>
                                        </p:attrNameLst>
                                      </p:cBhvr>
                                      <p:to>
                                        <p:strVal val="visible"/>
                                      </p:to>
                                    </p:set>
                                    <p:anim calcmode="lin" valueType="num">
                                      <p:cBhvr>
                                        <p:cTn id="13" dur="1000" fill="hold"/>
                                        <p:tgtEl>
                                          <p:spTgt spid="12"/>
                                        </p:tgtEl>
                                        <p:attrNameLst>
                                          <p:attrName>ppt_w</p:attrName>
                                        </p:attrNameLst>
                                      </p:cBhvr>
                                      <p:tavLst>
                                        <p:tav tm="0">
                                          <p:val>
                                            <p:fltVal val="0"/>
                                          </p:val>
                                        </p:tav>
                                        <p:tav tm="100000">
                                          <p:val>
                                            <p:strVal val="#ppt_w"/>
                                          </p:val>
                                        </p:tav>
                                      </p:tavLst>
                                    </p:anim>
                                    <p:anim calcmode="lin" valueType="num">
                                      <p:cBhvr>
                                        <p:cTn id="14" dur="1000" fill="hold"/>
                                        <p:tgtEl>
                                          <p:spTgt spid="12"/>
                                        </p:tgtEl>
                                        <p:attrNameLst>
                                          <p:attrName>ppt_h</p:attrName>
                                        </p:attrNameLst>
                                      </p:cBhvr>
                                      <p:tavLst>
                                        <p:tav tm="0">
                                          <p:val>
                                            <p:fltVal val="0"/>
                                          </p:val>
                                        </p:tav>
                                        <p:tav tm="100000">
                                          <p:val>
                                            <p:strVal val="#ppt_h"/>
                                          </p:val>
                                        </p:tav>
                                      </p:tavLst>
                                    </p:anim>
                                    <p:anim calcmode="lin" valueType="num">
                                      <p:cBhvr>
                                        <p:cTn id="15" dur="1000" fill="hold"/>
                                        <p:tgtEl>
                                          <p:spTgt spid="12"/>
                                        </p:tgtEl>
                                        <p:attrNameLst>
                                          <p:attrName>style.rotation</p:attrName>
                                        </p:attrNameLst>
                                      </p:cBhvr>
                                      <p:tavLst>
                                        <p:tav tm="0">
                                          <p:val>
                                            <p:fltVal val="90"/>
                                          </p:val>
                                        </p:tav>
                                        <p:tav tm="100000">
                                          <p:val>
                                            <p:fltVal val="0"/>
                                          </p:val>
                                        </p:tav>
                                      </p:tavLst>
                                    </p:anim>
                                    <p:animEffect transition="in" filter="fade">
                                      <p:cBhvr>
                                        <p:cTn id="16" dur="1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247650" y="209550"/>
            <a:ext cx="2095500" cy="369332"/>
          </a:xfrm>
          <a:prstGeom prst="rect">
            <a:avLst/>
          </a:prstGeom>
          <a:solidFill>
            <a:schemeClr val="accent2"/>
          </a:solidFill>
          <a:effectLst>
            <a:softEdge rad="63500"/>
          </a:effectLst>
        </p:spPr>
        <p:txBody>
          <a:bodyPr wrap="square" rtlCol="0">
            <a:spAutoFit/>
          </a:bodyPr>
          <a:lstStyle>
            <a:defPPr>
              <a:defRPr lang="en-US"/>
            </a:defPPr>
            <a:lvl1pPr algn="ctr"/>
          </a:lstStyle>
          <a:p>
            <a:r>
              <a:rPr lang="en-CA" dirty="0"/>
              <a:t>Starting Outlook</a:t>
            </a:r>
          </a:p>
        </p:txBody>
      </p:sp>
      <p:sp>
        <p:nvSpPr>
          <p:cNvPr id="10" name="TextBox 9"/>
          <p:cNvSpPr txBox="1"/>
          <p:nvPr/>
        </p:nvSpPr>
        <p:spPr>
          <a:xfrm>
            <a:off x="3736045" y="474770"/>
            <a:ext cx="2562224" cy="369332"/>
          </a:xfrm>
          <a:prstGeom prst="rect">
            <a:avLst/>
          </a:prstGeom>
          <a:noFill/>
        </p:spPr>
        <p:txBody>
          <a:bodyPr wrap="square" rtlCol="0">
            <a:spAutoFit/>
          </a:bodyPr>
          <a:lstStyle/>
          <a:p>
            <a:r>
              <a:rPr lang="en-CA" dirty="0"/>
              <a:t>Windows 10 Start Menu</a:t>
            </a:r>
          </a:p>
        </p:txBody>
      </p:sp>
      <p:sp>
        <p:nvSpPr>
          <p:cNvPr id="11" name="TextBox 10"/>
          <p:cNvSpPr txBox="1"/>
          <p:nvPr/>
        </p:nvSpPr>
        <p:spPr>
          <a:xfrm>
            <a:off x="7557815" y="105438"/>
            <a:ext cx="2324100" cy="369332"/>
          </a:xfrm>
          <a:prstGeom prst="rect">
            <a:avLst/>
          </a:prstGeom>
          <a:noFill/>
        </p:spPr>
        <p:txBody>
          <a:bodyPr wrap="square" rtlCol="0">
            <a:spAutoFit/>
          </a:bodyPr>
          <a:lstStyle/>
          <a:p>
            <a:r>
              <a:rPr lang="en-CA" dirty="0"/>
              <a:t>Windows 7 Start Menu</a:t>
            </a: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691164" y="209550"/>
            <a:ext cx="3915321" cy="4753638"/>
          </a:xfrm>
          <a:prstGeom prst="rect">
            <a:avLst/>
          </a:prstGeom>
          <a:ln w="12700">
            <a:noFill/>
          </a:ln>
        </p:spPr>
      </p:pic>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5300" y="886726"/>
            <a:ext cx="5572125" cy="3944592"/>
          </a:xfrm>
          <a:prstGeom prst="rect">
            <a:avLst/>
          </a:prstGeom>
          <a:ln w="12700">
            <a:solidFill>
              <a:schemeClr val="tx1"/>
            </a:solidFill>
          </a:ln>
        </p:spPr>
      </p:pic>
      <p:grpSp>
        <p:nvGrpSpPr>
          <p:cNvPr id="20" name="Group 19"/>
          <p:cNvGrpSpPr/>
          <p:nvPr/>
        </p:nvGrpSpPr>
        <p:grpSpPr>
          <a:xfrm>
            <a:off x="6769757" y="4154422"/>
            <a:ext cx="3340757" cy="1556232"/>
            <a:chOff x="6769757" y="4154422"/>
            <a:chExt cx="3340757" cy="1556232"/>
          </a:xfrm>
        </p:grpSpPr>
        <p:sp>
          <p:nvSpPr>
            <p:cNvPr id="4" name="Line Callout 1 3"/>
            <p:cNvSpPr/>
            <p:nvPr/>
          </p:nvSpPr>
          <p:spPr>
            <a:xfrm>
              <a:off x="7791450" y="4154422"/>
              <a:ext cx="2319064" cy="314325"/>
            </a:xfrm>
            <a:prstGeom prst="borderCallout1">
              <a:avLst>
                <a:gd name="adj1" fmla="val 52083"/>
                <a:gd name="adj2" fmla="val 703"/>
                <a:gd name="adj3" fmla="val 385227"/>
                <a:gd name="adj4" fmla="val -22315"/>
              </a:avLst>
            </a:prstGeom>
            <a:noFill/>
            <a:ln w="1905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6" name="TextBox 15"/>
            <p:cNvSpPr txBox="1"/>
            <p:nvPr/>
          </p:nvSpPr>
          <p:spPr>
            <a:xfrm>
              <a:off x="6769757" y="5372100"/>
              <a:ext cx="2181225" cy="338554"/>
            </a:xfrm>
            <a:prstGeom prst="rect">
              <a:avLst/>
            </a:prstGeom>
            <a:noFill/>
            <a:ln w="19050">
              <a:solidFill>
                <a:srgbClr val="7030A0"/>
              </a:solidFill>
            </a:ln>
          </p:spPr>
          <p:txBody>
            <a:bodyPr wrap="square" rtlCol="0">
              <a:spAutoFit/>
            </a:bodyPr>
            <a:lstStyle/>
            <a:p>
              <a:r>
                <a:rPr lang="en-CA" sz="1600" dirty="0"/>
                <a:t>Click on </a:t>
              </a:r>
              <a:r>
                <a:rPr lang="en-CA" sz="1600" b="1" i="1" dirty="0"/>
                <a:t>All Programs </a:t>
              </a:r>
            </a:p>
          </p:txBody>
        </p:sp>
      </p:grpSp>
      <p:grpSp>
        <p:nvGrpSpPr>
          <p:cNvPr id="19" name="Group 18"/>
          <p:cNvGrpSpPr/>
          <p:nvPr/>
        </p:nvGrpSpPr>
        <p:grpSpPr>
          <a:xfrm>
            <a:off x="514350" y="4311584"/>
            <a:ext cx="3143251" cy="1399070"/>
            <a:chOff x="514350" y="4311584"/>
            <a:chExt cx="3143251" cy="1399070"/>
          </a:xfrm>
        </p:grpSpPr>
        <p:sp>
          <p:nvSpPr>
            <p:cNvPr id="17" name="Line Callout 1 16"/>
            <p:cNvSpPr/>
            <p:nvPr/>
          </p:nvSpPr>
          <p:spPr>
            <a:xfrm>
              <a:off x="514350" y="4311584"/>
              <a:ext cx="800100" cy="247650"/>
            </a:xfrm>
            <a:prstGeom prst="borderCallout1">
              <a:avLst>
                <a:gd name="adj1" fmla="val 95673"/>
                <a:gd name="adj2" fmla="val 97620"/>
                <a:gd name="adj3" fmla="val 424039"/>
                <a:gd name="adj4" fmla="val 108096"/>
              </a:avLst>
            </a:prstGeom>
            <a:noFill/>
            <a:ln w="1905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8" name="TextBox 17"/>
            <p:cNvSpPr txBox="1"/>
            <p:nvPr/>
          </p:nvSpPr>
          <p:spPr>
            <a:xfrm>
              <a:off x="528365" y="5372100"/>
              <a:ext cx="3129236" cy="338554"/>
            </a:xfrm>
            <a:prstGeom prst="rect">
              <a:avLst/>
            </a:prstGeom>
            <a:noFill/>
            <a:ln w="19050">
              <a:solidFill>
                <a:srgbClr val="7030A0"/>
              </a:solidFill>
            </a:ln>
          </p:spPr>
          <p:txBody>
            <a:bodyPr wrap="square" rtlCol="0">
              <a:spAutoFit/>
            </a:bodyPr>
            <a:lstStyle/>
            <a:p>
              <a:r>
                <a:rPr lang="en-CA" sz="1600" dirty="0"/>
                <a:t>Click on </a:t>
              </a:r>
              <a:r>
                <a:rPr lang="en-CA" sz="1600" b="1" i="1" dirty="0"/>
                <a:t>All Apps</a:t>
              </a:r>
              <a:r>
                <a:rPr lang="en-CA" sz="1600" dirty="0"/>
                <a:t> if you see it there.</a:t>
              </a:r>
              <a:r>
                <a:rPr lang="en-CA" sz="1600" b="1" i="1" dirty="0"/>
                <a:t> </a:t>
              </a:r>
            </a:p>
          </p:txBody>
        </p:sp>
      </p:grpSp>
    </p:spTree>
    <p:extLst>
      <p:ext uri="{BB962C8B-B14F-4D97-AF65-F5344CB8AC3E}">
        <p14:creationId xmlns:p14="http://schemas.microsoft.com/office/powerpoint/2010/main" val="37402697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20"/>
                                        </p:tgtEl>
                                        <p:attrNameLst>
                                          <p:attrName>style.visibility</p:attrName>
                                        </p:attrNameLst>
                                      </p:cBhvr>
                                      <p:to>
                                        <p:strVal val="visible"/>
                                      </p:to>
                                    </p:set>
                                    <p:anim calcmode="lin" valueType="num">
                                      <p:cBhvr>
                                        <p:cTn id="7" dur="1000" fill="hold"/>
                                        <p:tgtEl>
                                          <p:spTgt spid="20"/>
                                        </p:tgtEl>
                                        <p:attrNameLst>
                                          <p:attrName>ppt_w</p:attrName>
                                        </p:attrNameLst>
                                      </p:cBhvr>
                                      <p:tavLst>
                                        <p:tav tm="0">
                                          <p:val>
                                            <p:fltVal val="0"/>
                                          </p:val>
                                        </p:tav>
                                        <p:tav tm="100000">
                                          <p:val>
                                            <p:strVal val="#ppt_w"/>
                                          </p:val>
                                        </p:tav>
                                      </p:tavLst>
                                    </p:anim>
                                    <p:anim calcmode="lin" valueType="num">
                                      <p:cBhvr>
                                        <p:cTn id="8" dur="1000" fill="hold"/>
                                        <p:tgtEl>
                                          <p:spTgt spid="20"/>
                                        </p:tgtEl>
                                        <p:attrNameLst>
                                          <p:attrName>ppt_h</p:attrName>
                                        </p:attrNameLst>
                                      </p:cBhvr>
                                      <p:tavLst>
                                        <p:tav tm="0">
                                          <p:val>
                                            <p:fltVal val="0"/>
                                          </p:val>
                                        </p:tav>
                                        <p:tav tm="100000">
                                          <p:val>
                                            <p:strVal val="#ppt_h"/>
                                          </p:val>
                                        </p:tav>
                                      </p:tavLst>
                                    </p:anim>
                                    <p:anim calcmode="lin" valueType="num">
                                      <p:cBhvr>
                                        <p:cTn id="9" dur="1000" fill="hold"/>
                                        <p:tgtEl>
                                          <p:spTgt spid="20"/>
                                        </p:tgtEl>
                                        <p:attrNameLst>
                                          <p:attrName>style.rotation</p:attrName>
                                        </p:attrNameLst>
                                      </p:cBhvr>
                                      <p:tavLst>
                                        <p:tav tm="0">
                                          <p:val>
                                            <p:fltVal val="90"/>
                                          </p:val>
                                        </p:tav>
                                        <p:tav tm="100000">
                                          <p:val>
                                            <p:fltVal val="0"/>
                                          </p:val>
                                        </p:tav>
                                      </p:tavLst>
                                    </p:anim>
                                    <p:animEffect transition="in" filter="fade">
                                      <p:cBhvr>
                                        <p:cTn id="10" dur="1000"/>
                                        <p:tgtEl>
                                          <p:spTgt spid="20"/>
                                        </p:tgtEl>
                                      </p:cBhvr>
                                    </p:animEffect>
                                  </p:childTnLst>
                                </p:cTn>
                              </p:par>
                              <p:par>
                                <p:cTn id="11" presetID="31" presetClass="entr" presetSubtype="0" fill="hold" nodeType="withEffect">
                                  <p:stCondLst>
                                    <p:cond delay="0"/>
                                  </p:stCondLst>
                                  <p:childTnLst>
                                    <p:set>
                                      <p:cBhvr>
                                        <p:cTn id="12" dur="1" fill="hold">
                                          <p:stCondLst>
                                            <p:cond delay="0"/>
                                          </p:stCondLst>
                                        </p:cTn>
                                        <p:tgtEl>
                                          <p:spTgt spid="19"/>
                                        </p:tgtEl>
                                        <p:attrNameLst>
                                          <p:attrName>style.visibility</p:attrName>
                                        </p:attrNameLst>
                                      </p:cBhvr>
                                      <p:to>
                                        <p:strVal val="visible"/>
                                      </p:to>
                                    </p:set>
                                    <p:anim calcmode="lin" valueType="num">
                                      <p:cBhvr>
                                        <p:cTn id="13" dur="1000" fill="hold"/>
                                        <p:tgtEl>
                                          <p:spTgt spid="19"/>
                                        </p:tgtEl>
                                        <p:attrNameLst>
                                          <p:attrName>ppt_w</p:attrName>
                                        </p:attrNameLst>
                                      </p:cBhvr>
                                      <p:tavLst>
                                        <p:tav tm="0">
                                          <p:val>
                                            <p:fltVal val="0"/>
                                          </p:val>
                                        </p:tav>
                                        <p:tav tm="100000">
                                          <p:val>
                                            <p:strVal val="#ppt_w"/>
                                          </p:val>
                                        </p:tav>
                                      </p:tavLst>
                                    </p:anim>
                                    <p:anim calcmode="lin" valueType="num">
                                      <p:cBhvr>
                                        <p:cTn id="14" dur="1000" fill="hold"/>
                                        <p:tgtEl>
                                          <p:spTgt spid="19"/>
                                        </p:tgtEl>
                                        <p:attrNameLst>
                                          <p:attrName>ppt_h</p:attrName>
                                        </p:attrNameLst>
                                      </p:cBhvr>
                                      <p:tavLst>
                                        <p:tav tm="0">
                                          <p:val>
                                            <p:fltVal val="0"/>
                                          </p:val>
                                        </p:tav>
                                        <p:tav tm="100000">
                                          <p:val>
                                            <p:strVal val="#ppt_h"/>
                                          </p:val>
                                        </p:tav>
                                      </p:tavLst>
                                    </p:anim>
                                    <p:anim calcmode="lin" valueType="num">
                                      <p:cBhvr>
                                        <p:cTn id="15" dur="1000" fill="hold"/>
                                        <p:tgtEl>
                                          <p:spTgt spid="19"/>
                                        </p:tgtEl>
                                        <p:attrNameLst>
                                          <p:attrName>style.rotation</p:attrName>
                                        </p:attrNameLst>
                                      </p:cBhvr>
                                      <p:tavLst>
                                        <p:tav tm="0">
                                          <p:val>
                                            <p:fltVal val="90"/>
                                          </p:val>
                                        </p:tav>
                                        <p:tav tm="100000">
                                          <p:val>
                                            <p:fltVal val="0"/>
                                          </p:val>
                                        </p:tav>
                                      </p:tavLst>
                                    </p:anim>
                                    <p:animEffect transition="in" filter="fade">
                                      <p:cBhvr>
                                        <p:cTn id="16" dur="10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170631" y="503410"/>
            <a:ext cx="2783244" cy="5138296"/>
          </a:xfrm>
          <a:prstGeom prst="rect">
            <a:avLst/>
          </a:prstGeom>
        </p:spPr>
      </p:pic>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191527" y="121379"/>
            <a:ext cx="2908341" cy="6043307"/>
          </a:xfrm>
          <a:prstGeom prst="rect">
            <a:avLst/>
          </a:prstGeom>
        </p:spPr>
      </p:pic>
      <p:sp>
        <p:nvSpPr>
          <p:cNvPr id="6" name="TextBox 5"/>
          <p:cNvSpPr txBox="1"/>
          <p:nvPr/>
        </p:nvSpPr>
        <p:spPr>
          <a:xfrm>
            <a:off x="3370755" y="6239563"/>
            <a:ext cx="2562224" cy="369332"/>
          </a:xfrm>
          <a:prstGeom prst="rect">
            <a:avLst/>
          </a:prstGeom>
          <a:noFill/>
        </p:spPr>
        <p:txBody>
          <a:bodyPr wrap="square" rtlCol="0">
            <a:spAutoFit/>
          </a:bodyPr>
          <a:lstStyle/>
          <a:p>
            <a:r>
              <a:rPr lang="en-CA" dirty="0"/>
              <a:t>Windows 10 Start Menu</a:t>
            </a:r>
          </a:p>
        </p:txBody>
      </p:sp>
      <p:sp>
        <p:nvSpPr>
          <p:cNvPr id="7" name="TextBox 6"/>
          <p:cNvSpPr txBox="1"/>
          <p:nvPr/>
        </p:nvSpPr>
        <p:spPr>
          <a:xfrm>
            <a:off x="9365320" y="134013"/>
            <a:ext cx="2324100" cy="369332"/>
          </a:xfrm>
          <a:prstGeom prst="rect">
            <a:avLst/>
          </a:prstGeom>
          <a:noFill/>
        </p:spPr>
        <p:txBody>
          <a:bodyPr wrap="square" rtlCol="0">
            <a:spAutoFit/>
          </a:bodyPr>
          <a:lstStyle/>
          <a:p>
            <a:r>
              <a:rPr lang="en-CA" dirty="0"/>
              <a:t>Windows 7 Start Menu</a:t>
            </a:r>
          </a:p>
        </p:txBody>
      </p:sp>
      <p:sp>
        <p:nvSpPr>
          <p:cNvPr id="8" name="TextBox 7"/>
          <p:cNvSpPr txBox="1"/>
          <p:nvPr/>
        </p:nvSpPr>
        <p:spPr>
          <a:xfrm>
            <a:off x="247650" y="209550"/>
            <a:ext cx="2095500" cy="369332"/>
          </a:xfrm>
          <a:prstGeom prst="rect">
            <a:avLst/>
          </a:prstGeom>
          <a:solidFill>
            <a:schemeClr val="accent2"/>
          </a:solidFill>
          <a:effectLst>
            <a:softEdge rad="63500"/>
          </a:effectLst>
        </p:spPr>
        <p:txBody>
          <a:bodyPr wrap="square" rtlCol="0">
            <a:spAutoFit/>
          </a:bodyPr>
          <a:lstStyle>
            <a:defPPr>
              <a:defRPr lang="en-US"/>
            </a:defPPr>
            <a:lvl1pPr algn="ctr"/>
          </a:lstStyle>
          <a:p>
            <a:r>
              <a:rPr lang="en-CA" dirty="0"/>
              <a:t>Starting Outlook</a:t>
            </a:r>
          </a:p>
        </p:txBody>
      </p:sp>
      <p:sp>
        <p:nvSpPr>
          <p:cNvPr id="10" name="Line Callout 1 9"/>
          <p:cNvSpPr/>
          <p:nvPr/>
        </p:nvSpPr>
        <p:spPr>
          <a:xfrm>
            <a:off x="3622056" y="2126683"/>
            <a:ext cx="2341773" cy="342900"/>
          </a:xfrm>
          <a:prstGeom prst="borderCallout1">
            <a:avLst>
              <a:gd name="adj1" fmla="val 54861"/>
              <a:gd name="adj2" fmla="val 647"/>
              <a:gd name="adj3" fmla="val -268725"/>
              <a:gd name="adj4" fmla="val -27360"/>
            </a:avLst>
          </a:prstGeom>
          <a:noFill/>
          <a:ln w="1905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1" name="TextBox 10"/>
          <p:cNvSpPr txBox="1"/>
          <p:nvPr/>
        </p:nvSpPr>
        <p:spPr>
          <a:xfrm>
            <a:off x="314325" y="657225"/>
            <a:ext cx="2667000" cy="830997"/>
          </a:xfrm>
          <a:prstGeom prst="rect">
            <a:avLst/>
          </a:prstGeom>
          <a:noFill/>
          <a:ln w="19050">
            <a:solidFill>
              <a:srgbClr val="00B0F0"/>
            </a:solidFill>
          </a:ln>
        </p:spPr>
        <p:txBody>
          <a:bodyPr wrap="square" rtlCol="0">
            <a:spAutoFit/>
          </a:bodyPr>
          <a:lstStyle/>
          <a:p>
            <a:r>
              <a:rPr lang="en-CA" sz="1600" dirty="0"/>
              <a:t>Scroll down the </a:t>
            </a:r>
            <a:r>
              <a:rPr lang="en-CA" sz="1600" b="1" i="1" dirty="0"/>
              <a:t>All Apps</a:t>
            </a:r>
            <a:r>
              <a:rPr lang="en-CA" sz="1600" dirty="0"/>
              <a:t> list until:</a:t>
            </a:r>
          </a:p>
          <a:p>
            <a:pPr marL="285750" indent="-285750">
              <a:buFont typeface="Wingdings" panose="05000000000000000000" pitchFamily="2" charset="2"/>
              <a:buChar char="Ø"/>
            </a:pPr>
            <a:r>
              <a:rPr lang="en-CA" sz="1600" i="1" dirty="0"/>
              <a:t>Microsoft Office 2013</a:t>
            </a:r>
          </a:p>
        </p:txBody>
      </p:sp>
      <p:sp>
        <p:nvSpPr>
          <p:cNvPr id="9" name="Line Callout 1 8"/>
          <p:cNvSpPr/>
          <p:nvPr/>
        </p:nvSpPr>
        <p:spPr>
          <a:xfrm>
            <a:off x="3622057" y="3828502"/>
            <a:ext cx="2341774" cy="342900"/>
          </a:xfrm>
          <a:prstGeom prst="borderCallout1">
            <a:avLst>
              <a:gd name="adj1" fmla="val 54861"/>
              <a:gd name="adj2" fmla="val 647"/>
              <a:gd name="adj3" fmla="val 192495"/>
              <a:gd name="adj4" fmla="val -27833"/>
            </a:avLst>
          </a:prstGeom>
          <a:no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2" name="TextBox 11"/>
          <p:cNvSpPr txBox="1"/>
          <p:nvPr/>
        </p:nvSpPr>
        <p:spPr>
          <a:xfrm>
            <a:off x="314325" y="4155787"/>
            <a:ext cx="2667000" cy="584775"/>
          </a:xfrm>
          <a:prstGeom prst="rect">
            <a:avLst/>
          </a:prstGeom>
          <a:noFill/>
          <a:ln w="19050">
            <a:solidFill>
              <a:srgbClr val="00B0F0"/>
            </a:solidFill>
          </a:ln>
        </p:spPr>
        <p:txBody>
          <a:bodyPr wrap="square" rtlCol="0">
            <a:spAutoFit/>
          </a:bodyPr>
          <a:lstStyle/>
          <a:p>
            <a:r>
              <a:rPr lang="en-CA" sz="1600" dirty="0"/>
              <a:t>Now click on:</a:t>
            </a:r>
          </a:p>
          <a:p>
            <a:pPr marL="285750" indent="-285750">
              <a:buFont typeface="Wingdings" panose="05000000000000000000" pitchFamily="2" charset="2"/>
              <a:buChar char="Ø"/>
            </a:pPr>
            <a:r>
              <a:rPr lang="en-CA" sz="1600" i="1" dirty="0"/>
              <a:t>Outlook 2013</a:t>
            </a:r>
            <a:endParaRPr lang="en-CA" sz="1600" dirty="0"/>
          </a:p>
        </p:txBody>
      </p:sp>
      <p:sp>
        <p:nvSpPr>
          <p:cNvPr id="17" name="Line Callout 1 16"/>
          <p:cNvSpPr/>
          <p:nvPr/>
        </p:nvSpPr>
        <p:spPr>
          <a:xfrm>
            <a:off x="9258300" y="1428750"/>
            <a:ext cx="2190750" cy="228600"/>
          </a:xfrm>
          <a:prstGeom prst="borderCallout1">
            <a:avLst>
              <a:gd name="adj1" fmla="val 10417"/>
              <a:gd name="adj2" fmla="val 363"/>
              <a:gd name="adj3" fmla="val -163385"/>
              <a:gd name="adj4" fmla="val -15790"/>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9" name="TextBox 18"/>
          <p:cNvSpPr txBox="1"/>
          <p:nvPr/>
        </p:nvSpPr>
        <p:spPr>
          <a:xfrm>
            <a:off x="6400799" y="657224"/>
            <a:ext cx="2514599" cy="830997"/>
          </a:xfrm>
          <a:prstGeom prst="rect">
            <a:avLst/>
          </a:prstGeom>
          <a:noFill/>
          <a:ln w="19050">
            <a:solidFill>
              <a:schemeClr val="accent2"/>
            </a:solidFill>
          </a:ln>
        </p:spPr>
        <p:txBody>
          <a:bodyPr wrap="square" rtlCol="0">
            <a:spAutoFit/>
          </a:bodyPr>
          <a:lstStyle/>
          <a:p>
            <a:r>
              <a:rPr lang="en-CA" sz="1600" dirty="0"/>
              <a:t>Scroll down the </a:t>
            </a:r>
            <a:r>
              <a:rPr lang="en-CA" sz="1600" b="1" i="1" dirty="0"/>
              <a:t>All Program</a:t>
            </a:r>
            <a:r>
              <a:rPr lang="en-CA" sz="1600" dirty="0"/>
              <a:t>s list until:</a:t>
            </a:r>
          </a:p>
          <a:p>
            <a:pPr marL="285750" indent="-285750">
              <a:buFont typeface="Wingdings" panose="05000000000000000000" pitchFamily="2" charset="2"/>
              <a:buChar char="Ø"/>
            </a:pPr>
            <a:r>
              <a:rPr lang="en-CA" sz="1600" i="1" dirty="0"/>
              <a:t>Microsoft Office 2013</a:t>
            </a:r>
          </a:p>
        </p:txBody>
      </p:sp>
      <p:sp>
        <p:nvSpPr>
          <p:cNvPr id="18" name="Line Callout 1 17"/>
          <p:cNvSpPr/>
          <p:nvPr/>
        </p:nvSpPr>
        <p:spPr>
          <a:xfrm>
            <a:off x="9331165" y="2676525"/>
            <a:ext cx="2117885" cy="190500"/>
          </a:xfrm>
          <a:prstGeom prst="borderCallout1">
            <a:avLst>
              <a:gd name="adj1" fmla="val 10417"/>
              <a:gd name="adj2" fmla="val 363"/>
              <a:gd name="adj3" fmla="val 955605"/>
              <a:gd name="adj4" fmla="val -19675"/>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0" name="TextBox 19"/>
          <p:cNvSpPr txBox="1"/>
          <p:nvPr/>
        </p:nvSpPr>
        <p:spPr>
          <a:xfrm>
            <a:off x="6400799" y="4155787"/>
            <a:ext cx="2514599" cy="584775"/>
          </a:xfrm>
          <a:prstGeom prst="rect">
            <a:avLst/>
          </a:prstGeom>
          <a:noFill/>
          <a:ln w="19050">
            <a:solidFill>
              <a:schemeClr val="accent2"/>
            </a:solidFill>
          </a:ln>
        </p:spPr>
        <p:txBody>
          <a:bodyPr wrap="square" rtlCol="0">
            <a:spAutoFit/>
          </a:bodyPr>
          <a:lstStyle/>
          <a:p>
            <a:r>
              <a:rPr lang="en-CA" sz="1600" dirty="0"/>
              <a:t>Now click on:</a:t>
            </a:r>
          </a:p>
          <a:p>
            <a:pPr marL="285750" indent="-285750">
              <a:buFont typeface="Wingdings" panose="05000000000000000000" pitchFamily="2" charset="2"/>
              <a:buChar char="Ø"/>
            </a:pPr>
            <a:r>
              <a:rPr lang="en-CA" sz="1600" i="1" dirty="0"/>
              <a:t>Outlook</a:t>
            </a:r>
            <a:r>
              <a:rPr lang="en-CA" sz="1600" dirty="0"/>
              <a:t> </a:t>
            </a:r>
            <a:r>
              <a:rPr lang="en-CA" sz="1600" i="1" dirty="0"/>
              <a:t>2013</a:t>
            </a:r>
          </a:p>
        </p:txBody>
      </p:sp>
      <p:sp>
        <p:nvSpPr>
          <p:cNvPr id="2" name="TextBox 1"/>
          <p:cNvSpPr txBox="1"/>
          <p:nvPr/>
        </p:nvSpPr>
        <p:spPr>
          <a:xfrm>
            <a:off x="6755470" y="5937485"/>
            <a:ext cx="5219700" cy="646331"/>
          </a:xfrm>
          <a:prstGeom prst="rect">
            <a:avLst/>
          </a:prstGeom>
          <a:solidFill>
            <a:schemeClr val="bg1"/>
          </a:solidFill>
          <a:effectLst>
            <a:glow rad="139700">
              <a:schemeClr val="accent2">
                <a:satMod val="175000"/>
                <a:alpha val="40000"/>
              </a:schemeClr>
            </a:glow>
            <a:softEdge rad="63500"/>
          </a:effectLst>
        </p:spPr>
        <p:txBody>
          <a:bodyPr wrap="square" rtlCol="0">
            <a:spAutoFit/>
          </a:bodyPr>
          <a:lstStyle/>
          <a:p>
            <a:r>
              <a:rPr lang="en-CA" dirty="0"/>
              <a:t>Be aware that Outlook 2013 will look slightly different when run in Windows 10 vs. Windows 7</a:t>
            </a:r>
          </a:p>
        </p:txBody>
      </p:sp>
    </p:spTree>
    <p:extLst>
      <p:ext uri="{BB962C8B-B14F-4D97-AF65-F5344CB8AC3E}">
        <p14:creationId xmlns:p14="http://schemas.microsoft.com/office/powerpoint/2010/main" val="32190371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1000" fill="hold"/>
                                        <p:tgtEl>
                                          <p:spTgt spid="11"/>
                                        </p:tgtEl>
                                        <p:attrNameLst>
                                          <p:attrName>ppt_w</p:attrName>
                                        </p:attrNameLst>
                                      </p:cBhvr>
                                      <p:tavLst>
                                        <p:tav tm="0">
                                          <p:val>
                                            <p:fltVal val="0"/>
                                          </p:val>
                                        </p:tav>
                                        <p:tav tm="100000">
                                          <p:val>
                                            <p:strVal val="#ppt_w"/>
                                          </p:val>
                                        </p:tav>
                                      </p:tavLst>
                                    </p:anim>
                                    <p:anim calcmode="lin" valueType="num">
                                      <p:cBhvr>
                                        <p:cTn id="8" dur="1000" fill="hold"/>
                                        <p:tgtEl>
                                          <p:spTgt spid="11"/>
                                        </p:tgtEl>
                                        <p:attrNameLst>
                                          <p:attrName>ppt_h</p:attrName>
                                        </p:attrNameLst>
                                      </p:cBhvr>
                                      <p:tavLst>
                                        <p:tav tm="0">
                                          <p:val>
                                            <p:fltVal val="0"/>
                                          </p:val>
                                        </p:tav>
                                        <p:tav tm="100000">
                                          <p:val>
                                            <p:strVal val="#ppt_h"/>
                                          </p:val>
                                        </p:tav>
                                      </p:tavLst>
                                    </p:anim>
                                    <p:anim calcmode="lin" valueType="num">
                                      <p:cBhvr>
                                        <p:cTn id="9" dur="1000" fill="hold"/>
                                        <p:tgtEl>
                                          <p:spTgt spid="11"/>
                                        </p:tgtEl>
                                        <p:attrNameLst>
                                          <p:attrName>style.rotation</p:attrName>
                                        </p:attrNameLst>
                                      </p:cBhvr>
                                      <p:tavLst>
                                        <p:tav tm="0">
                                          <p:val>
                                            <p:fltVal val="90"/>
                                          </p:val>
                                        </p:tav>
                                        <p:tav tm="100000">
                                          <p:val>
                                            <p:fltVal val="0"/>
                                          </p:val>
                                        </p:tav>
                                      </p:tavLst>
                                    </p:anim>
                                    <p:animEffect transition="in" filter="fade">
                                      <p:cBhvr>
                                        <p:cTn id="10" dur="1000"/>
                                        <p:tgtEl>
                                          <p:spTgt spid="11"/>
                                        </p:tgtEl>
                                      </p:cBhvr>
                                    </p:animEffect>
                                  </p:childTnLst>
                                </p:cTn>
                              </p:par>
                              <p:par>
                                <p:cTn id="11" presetID="31" presetClass="entr" presetSubtype="0" fill="hold" grpId="0" nodeType="withEffect">
                                  <p:stCondLst>
                                    <p:cond delay="0"/>
                                  </p:stCondLst>
                                  <p:childTnLst>
                                    <p:set>
                                      <p:cBhvr>
                                        <p:cTn id="12" dur="1" fill="hold">
                                          <p:stCondLst>
                                            <p:cond delay="0"/>
                                          </p:stCondLst>
                                        </p:cTn>
                                        <p:tgtEl>
                                          <p:spTgt spid="10"/>
                                        </p:tgtEl>
                                        <p:attrNameLst>
                                          <p:attrName>style.visibility</p:attrName>
                                        </p:attrNameLst>
                                      </p:cBhvr>
                                      <p:to>
                                        <p:strVal val="visible"/>
                                      </p:to>
                                    </p:set>
                                    <p:anim calcmode="lin" valueType="num">
                                      <p:cBhvr>
                                        <p:cTn id="13" dur="1000" fill="hold"/>
                                        <p:tgtEl>
                                          <p:spTgt spid="10"/>
                                        </p:tgtEl>
                                        <p:attrNameLst>
                                          <p:attrName>ppt_w</p:attrName>
                                        </p:attrNameLst>
                                      </p:cBhvr>
                                      <p:tavLst>
                                        <p:tav tm="0">
                                          <p:val>
                                            <p:fltVal val="0"/>
                                          </p:val>
                                        </p:tav>
                                        <p:tav tm="100000">
                                          <p:val>
                                            <p:strVal val="#ppt_w"/>
                                          </p:val>
                                        </p:tav>
                                      </p:tavLst>
                                    </p:anim>
                                    <p:anim calcmode="lin" valueType="num">
                                      <p:cBhvr>
                                        <p:cTn id="14" dur="1000" fill="hold"/>
                                        <p:tgtEl>
                                          <p:spTgt spid="10"/>
                                        </p:tgtEl>
                                        <p:attrNameLst>
                                          <p:attrName>ppt_h</p:attrName>
                                        </p:attrNameLst>
                                      </p:cBhvr>
                                      <p:tavLst>
                                        <p:tav tm="0">
                                          <p:val>
                                            <p:fltVal val="0"/>
                                          </p:val>
                                        </p:tav>
                                        <p:tav tm="100000">
                                          <p:val>
                                            <p:strVal val="#ppt_h"/>
                                          </p:val>
                                        </p:tav>
                                      </p:tavLst>
                                    </p:anim>
                                    <p:anim calcmode="lin" valueType="num">
                                      <p:cBhvr>
                                        <p:cTn id="15" dur="1000" fill="hold"/>
                                        <p:tgtEl>
                                          <p:spTgt spid="10"/>
                                        </p:tgtEl>
                                        <p:attrNameLst>
                                          <p:attrName>style.rotation</p:attrName>
                                        </p:attrNameLst>
                                      </p:cBhvr>
                                      <p:tavLst>
                                        <p:tav tm="0">
                                          <p:val>
                                            <p:fltVal val="90"/>
                                          </p:val>
                                        </p:tav>
                                        <p:tav tm="100000">
                                          <p:val>
                                            <p:fltVal val="0"/>
                                          </p:val>
                                        </p:tav>
                                      </p:tavLst>
                                    </p:anim>
                                    <p:animEffect transition="in" filter="fade">
                                      <p:cBhvr>
                                        <p:cTn id="16" dur="1000"/>
                                        <p:tgtEl>
                                          <p:spTgt spid="10"/>
                                        </p:tgtEl>
                                      </p:cBhvr>
                                    </p:animEffect>
                                  </p:childTnLst>
                                </p:cTn>
                              </p:par>
                              <p:par>
                                <p:cTn id="17" presetID="31" presetClass="entr" presetSubtype="0" fill="hold" grpId="0" nodeType="withEffect">
                                  <p:stCondLst>
                                    <p:cond delay="0"/>
                                  </p:stCondLst>
                                  <p:childTnLst>
                                    <p:set>
                                      <p:cBhvr>
                                        <p:cTn id="18" dur="1" fill="hold">
                                          <p:stCondLst>
                                            <p:cond delay="0"/>
                                          </p:stCondLst>
                                        </p:cTn>
                                        <p:tgtEl>
                                          <p:spTgt spid="19"/>
                                        </p:tgtEl>
                                        <p:attrNameLst>
                                          <p:attrName>style.visibility</p:attrName>
                                        </p:attrNameLst>
                                      </p:cBhvr>
                                      <p:to>
                                        <p:strVal val="visible"/>
                                      </p:to>
                                    </p:set>
                                    <p:anim calcmode="lin" valueType="num">
                                      <p:cBhvr>
                                        <p:cTn id="19" dur="1000" fill="hold"/>
                                        <p:tgtEl>
                                          <p:spTgt spid="19"/>
                                        </p:tgtEl>
                                        <p:attrNameLst>
                                          <p:attrName>ppt_w</p:attrName>
                                        </p:attrNameLst>
                                      </p:cBhvr>
                                      <p:tavLst>
                                        <p:tav tm="0">
                                          <p:val>
                                            <p:fltVal val="0"/>
                                          </p:val>
                                        </p:tav>
                                        <p:tav tm="100000">
                                          <p:val>
                                            <p:strVal val="#ppt_w"/>
                                          </p:val>
                                        </p:tav>
                                      </p:tavLst>
                                    </p:anim>
                                    <p:anim calcmode="lin" valueType="num">
                                      <p:cBhvr>
                                        <p:cTn id="20" dur="1000" fill="hold"/>
                                        <p:tgtEl>
                                          <p:spTgt spid="19"/>
                                        </p:tgtEl>
                                        <p:attrNameLst>
                                          <p:attrName>ppt_h</p:attrName>
                                        </p:attrNameLst>
                                      </p:cBhvr>
                                      <p:tavLst>
                                        <p:tav tm="0">
                                          <p:val>
                                            <p:fltVal val="0"/>
                                          </p:val>
                                        </p:tav>
                                        <p:tav tm="100000">
                                          <p:val>
                                            <p:strVal val="#ppt_h"/>
                                          </p:val>
                                        </p:tav>
                                      </p:tavLst>
                                    </p:anim>
                                    <p:anim calcmode="lin" valueType="num">
                                      <p:cBhvr>
                                        <p:cTn id="21" dur="1000" fill="hold"/>
                                        <p:tgtEl>
                                          <p:spTgt spid="19"/>
                                        </p:tgtEl>
                                        <p:attrNameLst>
                                          <p:attrName>style.rotation</p:attrName>
                                        </p:attrNameLst>
                                      </p:cBhvr>
                                      <p:tavLst>
                                        <p:tav tm="0">
                                          <p:val>
                                            <p:fltVal val="90"/>
                                          </p:val>
                                        </p:tav>
                                        <p:tav tm="100000">
                                          <p:val>
                                            <p:fltVal val="0"/>
                                          </p:val>
                                        </p:tav>
                                      </p:tavLst>
                                    </p:anim>
                                    <p:animEffect transition="in" filter="fade">
                                      <p:cBhvr>
                                        <p:cTn id="22" dur="1000"/>
                                        <p:tgtEl>
                                          <p:spTgt spid="19"/>
                                        </p:tgtEl>
                                      </p:cBhvr>
                                    </p:animEffect>
                                  </p:childTnLst>
                                </p:cTn>
                              </p:par>
                              <p:par>
                                <p:cTn id="23" presetID="31" presetClass="entr" presetSubtype="0" fill="hold" grpId="0" nodeType="withEffect">
                                  <p:stCondLst>
                                    <p:cond delay="0"/>
                                  </p:stCondLst>
                                  <p:childTnLst>
                                    <p:set>
                                      <p:cBhvr>
                                        <p:cTn id="24" dur="1" fill="hold">
                                          <p:stCondLst>
                                            <p:cond delay="0"/>
                                          </p:stCondLst>
                                        </p:cTn>
                                        <p:tgtEl>
                                          <p:spTgt spid="17"/>
                                        </p:tgtEl>
                                        <p:attrNameLst>
                                          <p:attrName>style.visibility</p:attrName>
                                        </p:attrNameLst>
                                      </p:cBhvr>
                                      <p:to>
                                        <p:strVal val="visible"/>
                                      </p:to>
                                    </p:set>
                                    <p:anim calcmode="lin" valueType="num">
                                      <p:cBhvr>
                                        <p:cTn id="25" dur="1000" fill="hold"/>
                                        <p:tgtEl>
                                          <p:spTgt spid="17"/>
                                        </p:tgtEl>
                                        <p:attrNameLst>
                                          <p:attrName>ppt_w</p:attrName>
                                        </p:attrNameLst>
                                      </p:cBhvr>
                                      <p:tavLst>
                                        <p:tav tm="0">
                                          <p:val>
                                            <p:fltVal val="0"/>
                                          </p:val>
                                        </p:tav>
                                        <p:tav tm="100000">
                                          <p:val>
                                            <p:strVal val="#ppt_w"/>
                                          </p:val>
                                        </p:tav>
                                      </p:tavLst>
                                    </p:anim>
                                    <p:anim calcmode="lin" valueType="num">
                                      <p:cBhvr>
                                        <p:cTn id="26" dur="1000" fill="hold"/>
                                        <p:tgtEl>
                                          <p:spTgt spid="17"/>
                                        </p:tgtEl>
                                        <p:attrNameLst>
                                          <p:attrName>ppt_h</p:attrName>
                                        </p:attrNameLst>
                                      </p:cBhvr>
                                      <p:tavLst>
                                        <p:tav tm="0">
                                          <p:val>
                                            <p:fltVal val="0"/>
                                          </p:val>
                                        </p:tav>
                                        <p:tav tm="100000">
                                          <p:val>
                                            <p:strVal val="#ppt_h"/>
                                          </p:val>
                                        </p:tav>
                                      </p:tavLst>
                                    </p:anim>
                                    <p:anim calcmode="lin" valueType="num">
                                      <p:cBhvr>
                                        <p:cTn id="27" dur="1000" fill="hold"/>
                                        <p:tgtEl>
                                          <p:spTgt spid="17"/>
                                        </p:tgtEl>
                                        <p:attrNameLst>
                                          <p:attrName>style.rotation</p:attrName>
                                        </p:attrNameLst>
                                      </p:cBhvr>
                                      <p:tavLst>
                                        <p:tav tm="0">
                                          <p:val>
                                            <p:fltVal val="90"/>
                                          </p:val>
                                        </p:tav>
                                        <p:tav tm="100000">
                                          <p:val>
                                            <p:fltVal val="0"/>
                                          </p:val>
                                        </p:tav>
                                      </p:tavLst>
                                    </p:anim>
                                    <p:animEffect transition="in" filter="fade">
                                      <p:cBhvr>
                                        <p:cTn id="28" dur="1000"/>
                                        <p:tgtEl>
                                          <p:spTgt spid="17"/>
                                        </p:tgtEl>
                                      </p:cBhvr>
                                    </p:animEffect>
                                  </p:childTnLst>
                                </p:cTn>
                              </p:par>
                            </p:childTnLst>
                          </p:cTn>
                        </p:par>
                      </p:childTnLst>
                    </p:cTn>
                  </p:par>
                  <p:par>
                    <p:cTn id="29" fill="hold">
                      <p:stCondLst>
                        <p:cond delay="indefinite"/>
                      </p:stCondLst>
                      <p:childTnLst>
                        <p:par>
                          <p:cTn id="30" fill="hold">
                            <p:stCondLst>
                              <p:cond delay="0"/>
                            </p:stCondLst>
                            <p:childTnLst>
                              <p:par>
                                <p:cTn id="31" presetID="31" presetClass="entr" presetSubtype="0" fill="hold" grpId="0" nodeType="clickEffect">
                                  <p:stCondLst>
                                    <p:cond delay="0"/>
                                  </p:stCondLst>
                                  <p:childTnLst>
                                    <p:set>
                                      <p:cBhvr>
                                        <p:cTn id="32" dur="1" fill="hold">
                                          <p:stCondLst>
                                            <p:cond delay="0"/>
                                          </p:stCondLst>
                                        </p:cTn>
                                        <p:tgtEl>
                                          <p:spTgt spid="12"/>
                                        </p:tgtEl>
                                        <p:attrNameLst>
                                          <p:attrName>style.visibility</p:attrName>
                                        </p:attrNameLst>
                                      </p:cBhvr>
                                      <p:to>
                                        <p:strVal val="visible"/>
                                      </p:to>
                                    </p:set>
                                    <p:anim calcmode="lin" valueType="num">
                                      <p:cBhvr>
                                        <p:cTn id="33" dur="1000" fill="hold"/>
                                        <p:tgtEl>
                                          <p:spTgt spid="12"/>
                                        </p:tgtEl>
                                        <p:attrNameLst>
                                          <p:attrName>ppt_w</p:attrName>
                                        </p:attrNameLst>
                                      </p:cBhvr>
                                      <p:tavLst>
                                        <p:tav tm="0">
                                          <p:val>
                                            <p:fltVal val="0"/>
                                          </p:val>
                                        </p:tav>
                                        <p:tav tm="100000">
                                          <p:val>
                                            <p:strVal val="#ppt_w"/>
                                          </p:val>
                                        </p:tav>
                                      </p:tavLst>
                                    </p:anim>
                                    <p:anim calcmode="lin" valueType="num">
                                      <p:cBhvr>
                                        <p:cTn id="34" dur="1000" fill="hold"/>
                                        <p:tgtEl>
                                          <p:spTgt spid="12"/>
                                        </p:tgtEl>
                                        <p:attrNameLst>
                                          <p:attrName>ppt_h</p:attrName>
                                        </p:attrNameLst>
                                      </p:cBhvr>
                                      <p:tavLst>
                                        <p:tav tm="0">
                                          <p:val>
                                            <p:fltVal val="0"/>
                                          </p:val>
                                        </p:tav>
                                        <p:tav tm="100000">
                                          <p:val>
                                            <p:strVal val="#ppt_h"/>
                                          </p:val>
                                        </p:tav>
                                      </p:tavLst>
                                    </p:anim>
                                    <p:anim calcmode="lin" valueType="num">
                                      <p:cBhvr>
                                        <p:cTn id="35" dur="1000" fill="hold"/>
                                        <p:tgtEl>
                                          <p:spTgt spid="12"/>
                                        </p:tgtEl>
                                        <p:attrNameLst>
                                          <p:attrName>style.rotation</p:attrName>
                                        </p:attrNameLst>
                                      </p:cBhvr>
                                      <p:tavLst>
                                        <p:tav tm="0">
                                          <p:val>
                                            <p:fltVal val="90"/>
                                          </p:val>
                                        </p:tav>
                                        <p:tav tm="100000">
                                          <p:val>
                                            <p:fltVal val="0"/>
                                          </p:val>
                                        </p:tav>
                                      </p:tavLst>
                                    </p:anim>
                                    <p:animEffect transition="in" filter="fade">
                                      <p:cBhvr>
                                        <p:cTn id="36" dur="1000"/>
                                        <p:tgtEl>
                                          <p:spTgt spid="12"/>
                                        </p:tgtEl>
                                      </p:cBhvr>
                                    </p:animEffect>
                                  </p:childTnLst>
                                </p:cTn>
                              </p:par>
                              <p:par>
                                <p:cTn id="37" presetID="31" presetClass="entr" presetSubtype="0" fill="hold" grpId="0" nodeType="withEffect">
                                  <p:stCondLst>
                                    <p:cond delay="0"/>
                                  </p:stCondLst>
                                  <p:childTnLst>
                                    <p:set>
                                      <p:cBhvr>
                                        <p:cTn id="38" dur="1" fill="hold">
                                          <p:stCondLst>
                                            <p:cond delay="0"/>
                                          </p:stCondLst>
                                        </p:cTn>
                                        <p:tgtEl>
                                          <p:spTgt spid="9"/>
                                        </p:tgtEl>
                                        <p:attrNameLst>
                                          <p:attrName>style.visibility</p:attrName>
                                        </p:attrNameLst>
                                      </p:cBhvr>
                                      <p:to>
                                        <p:strVal val="visible"/>
                                      </p:to>
                                    </p:set>
                                    <p:anim calcmode="lin" valueType="num">
                                      <p:cBhvr>
                                        <p:cTn id="39" dur="1000" fill="hold"/>
                                        <p:tgtEl>
                                          <p:spTgt spid="9"/>
                                        </p:tgtEl>
                                        <p:attrNameLst>
                                          <p:attrName>ppt_w</p:attrName>
                                        </p:attrNameLst>
                                      </p:cBhvr>
                                      <p:tavLst>
                                        <p:tav tm="0">
                                          <p:val>
                                            <p:fltVal val="0"/>
                                          </p:val>
                                        </p:tav>
                                        <p:tav tm="100000">
                                          <p:val>
                                            <p:strVal val="#ppt_w"/>
                                          </p:val>
                                        </p:tav>
                                      </p:tavLst>
                                    </p:anim>
                                    <p:anim calcmode="lin" valueType="num">
                                      <p:cBhvr>
                                        <p:cTn id="40" dur="1000" fill="hold"/>
                                        <p:tgtEl>
                                          <p:spTgt spid="9"/>
                                        </p:tgtEl>
                                        <p:attrNameLst>
                                          <p:attrName>ppt_h</p:attrName>
                                        </p:attrNameLst>
                                      </p:cBhvr>
                                      <p:tavLst>
                                        <p:tav tm="0">
                                          <p:val>
                                            <p:fltVal val="0"/>
                                          </p:val>
                                        </p:tav>
                                        <p:tav tm="100000">
                                          <p:val>
                                            <p:strVal val="#ppt_h"/>
                                          </p:val>
                                        </p:tav>
                                      </p:tavLst>
                                    </p:anim>
                                    <p:anim calcmode="lin" valueType="num">
                                      <p:cBhvr>
                                        <p:cTn id="41" dur="1000" fill="hold"/>
                                        <p:tgtEl>
                                          <p:spTgt spid="9"/>
                                        </p:tgtEl>
                                        <p:attrNameLst>
                                          <p:attrName>style.rotation</p:attrName>
                                        </p:attrNameLst>
                                      </p:cBhvr>
                                      <p:tavLst>
                                        <p:tav tm="0">
                                          <p:val>
                                            <p:fltVal val="90"/>
                                          </p:val>
                                        </p:tav>
                                        <p:tav tm="100000">
                                          <p:val>
                                            <p:fltVal val="0"/>
                                          </p:val>
                                        </p:tav>
                                      </p:tavLst>
                                    </p:anim>
                                    <p:animEffect transition="in" filter="fade">
                                      <p:cBhvr>
                                        <p:cTn id="42" dur="1000"/>
                                        <p:tgtEl>
                                          <p:spTgt spid="9"/>
                                        </p:tgtEl>
                                      </p:cBhvr>
                                    </p:animEffect>
                                  </p:childTnLst>
                                </p:cTn>
                              </p:par>
                              <p:par>
                                <p:cTn id="43" presetID="31" presetClass="entr" presetSubtype="0" fill="hold" grpId="0" nodeType="withEffect">
                                  <p:stCondLst>
                                    <p:cond delay="0"/>
                                  </p:stCondLst>
                                  <p:childTnLst>
                                    <p:set>
                                      <p:cBhvr>
                                        <p:cTn id="44" dur="1" fill="hold">
                                          <p:stCondLst>
                                            <p:cond delay="0"/>
                                          </p:stCondLst>
                                        </p:cTn>
                                        <p:tgtEl>
                                          <p:spTgt spid="20"/>
                                        </p:tgtEl>
                                        <p:attrNameLst>
                                          <p:attrName>style.visibility</p:attrName>
                                        </p:attrNameLst>
                                      </p:cBhvr>
                                      <p:to>
                                        <p:strVal val="visible"/>
                                      </p:to>
                                    </p:set>
                                    <p:anim calcmode="lin" valueType="num">
                                      <p:cBhvr>
                                        <p:cTn id="45" dur="1000" fill="hold"/>
                                        <p:tgtEl>
                                          <p:spTgt spid="20"/>
                                        </p:tgtEl>
                                        <p:attrNameLst>
                                          <p:attrName>ppt_w</p:attrName>
                                        </p:attrNameLst>
                                      </p:cBhvr>
                                      <p:tavLst>
                                        <p:tav tm="0">
                                          <p:val>
                                            <p:fltVal val="0"/>
                                          </p:val>
                                        </p:tav>
                                        <p:tav tm="100000">
                                          <p:val>
                                            <p:strVal val="#ppt_w"/>
                                          </p:val>
                                        </p:tav>
                                      </p:tavLst>
                                    </p:anim>
                                    <p:anim calcmode="lin" valueType="num">
                                      <p:cBhvr>
                                        <p:cTn id="46" dur="1000" fill="hold"/>
                                        <p:tgtEl>
                                          <p:spTgt spid="20"/>
                                        </p:tgtEl>
                                        <p:attrNameLst>
                                          <p:attrName>ppt_h</p:attrName>
                                        </p:attrNameLst>
                                      </p:cBhvr>
                                      <p:tavLst>
                                        <p:tav tm="0">
                                          <p:val>
                                            <p:fltVal val="0"/>
                                          </p:val>
                                        </p:tav>
                                        <p:tav tm="100000">
                                          <p:val>
                                            <p:strVal val="#ppt_h"/>
                                          </p:val>
                                        </p:tav>
                                      </p:tavLst>
                                    </p:anim>
                                    <p:anim calcmode="lin" valueType="num">
                                      <p:cBhvr>
                                        <p:cTn id="47" dur="1000" fill="hold"/>
                                        <p:tgtEl>
                                          <p:spTgt spid="20"/>
                                        </p:tgtEl>
                                        <p:attrNameLst>
                                          <p:attrName>style.rotation</p:attrName>
                                        </p:attrNameLst>
                                      </p:cBhvr>
                                      <p:tavLst>
                                        <p:tav tm="0">
                                          <p:val>
                                            <p:fltVal val="90"/>
                                          </p:val>
                                        </p:tav>
                                        <p:tav tm="100000">
                                          <p:val>
                                            <p:fltVal val="0"/>
                                          </p:val>
                                        </p:tav>
                                      </p:tavLst>
                                    </p:anim>
                                    <p:animEffect transition="in" filter="fade">
                                      <p:cBhvr>
                                        <p:cTn id="48" dur="1000"/>
                                        <p:tgtEl>
                                          <p:spTgt spid="20"/>
                                        </p:tgtEl>
                                      </p:cBhvr>
                                    </p:animEffect>
                                  </p:childTnLst>
                                </p:cTn>
                              </p:par>
                              <p:par>
                                <p:cTn id="49" presetID="31" presetClass="entr" presetSubtype="0" fill="hold" grpId="0" nodeType="withEffect">
                                  <p:stCondLst>
                                    <p:cond delay="0"/>
                                  </p:stCondLst>
                                  <p:childTnLst>
                                    <p:set>
                                      <p:cBhvr>
                                        <p:cTn id="50" dur="1" fill="hold">
                                          <p:stCondLst>
                                            <p:cond delay="0"/>
                                          </p:stCondLst>
                                        </p:cTn>
                                        <p:tgtEl>
                                          <p:spTgt spid="18"/>
                                        </p:tgtEl>
                                        <p:attrNameLst>
                                          <p:attrName>style.visibility</p:attrName>
                                        </p:attrNameLst>
                                      </p:cBhvr>
                                      <p:to>
                                        <p:strVal val="visible"/>
                                      </p:to>
                                    </p:set>
                                    <p:anim calcmode="lin" valueType="num">
                                      <p:cBhvr>
                                        <p:cTn id="51" dur="1000" fill="hold"/>
                                        <p:tgtEl>
                                          <p:spTgt spid="18"/>
                                        </p:tgtEl>
                                        <p:attrNameLst>
                                          <p:attrName>ppt_w</p:attrName>
                                        </p:attrNameLst>
                                      </p:cBhvr>
                                      <p:tavLst>
                                        <p:tav tm="0">
                                          <p:val>
                                            <p:fltVal val="0"/>
                                          </p:val>
                                        </p:tav>
                                        <p:tav tm="100000">
                                          <p:val>
                                            <p:strVal val="#ppt_w"/>
                                          </p:val>
                                        </p:tav>
                                      </p:tavLst>
                                    </p:anim>
                                    <p:anim calcmode="lin" valueType="num">
                                      <p:cBhvr>
                                        <p:cTn id="52" dur="1000" fill="hold"/>
                                        <p:tgtEl>
                                          <p:spTgt spid="18"/>
                                        </p:tgtEl>
                                        <p:attrNameLst>
                                          <p:attrName>ppt_h</p:attrName>
                                        </p:attrNameLst>
                                      </p:cBhvr>
                                      <p:tavLst>
                                        <p:tav tm="0">
                                          <p:val>
                                            <p:fltVal val="0"/>
                                          </p:val>
                                        </p:tav>
                                        <p:tav tm="100000">
                                          <p:val>
                                            <p:strVal val="#ppt_h"/>
                                          </p:val>
                                        </p:tav>
                                      </p:tavLst>
                                    </p:anim>
                                    <p:anim calcmode="lin" valueType="num">
                                      <p:cBhvr>
                                        <p:cTn id="53" dur="1000" fill="hold"/>
                                        <p:tgtEl>
                                          <p:spTgt spid="18"/>
                                        </p:tgtEl>
                                        <p:attrNameLst>
                                          <p:attrName>style.rotation</p:attrName>
                                        </p:attrNameLst>
                                      </p:cBhvr>
                                      <p:tavLst>
                                        <p:tav tm="0">
                                          <p:val>
                                            <p:fltVal val="90"/>
                                          </p:val>
                                        </p:tav>
                                        <p:tav tm="100000">
                                          <p:val>
                                            <p:fltVal val="0"/>
                                          </p:val>
                                        </p:tav>
                                      </p:tavLst>
                                    </p:anim>
                                    <p:animEffect transition="in" filter="fade">
                                      <p:cBhvr>
                                        <p:cTn id="54" dur="1000"/>
                                        <p:tgtEl>
                                          <p:spTgt spid="18"/>
                                        </p:tgtEl>
                                      </p:cBhvr>
                                    </p:animEffect>
                                  </p:childTnLst>
                                </p:cTn>
                              </p:par>
                            </p:childTnLst>
                          </p:cTn>
                        </p:par>
                      </p:childTnLst>
                    </p:cTn>
                  </p:par>
                  <p:par>
                    <p:cTn id="55" fill="hold">
                      <p:stCondLst>
                        <p:cond delay="indefinite"/>
                      </p:stCondLst>
                      <p:childTnLst>
                        <p:par>
                          <p:cTn id="56" fill="hold">
                            <p:stCondLst>
                              <p:cond delay="0"/>
                            </p:stCondLst>
                            <p:childTnLst>
                              <p:par>
                                <p:cTn id="57" presetID="53" presetClass="entr" presetSubtype="16" fill="hold" grpId="0" nodeType="clickEffect">
                                  <p:stCondLst>
                                    <p:cond delay="0"/>
                                  </p:stCondLst>
                                  <p:childTnLst>
                                    <p:set>
                                      <p:cBhvr>
                                        <p:cTn id="58" dur="1" fill="hold">
                                          <p:stCondLst>
                                            <p:cond delay="0"/>
                                          </p:stCondLst>
                                        </p:cTn>
                                        <p:tgtEl>
                                          <p:spTgt spid="2"/>
                                        </p:tgtEl>
                                        <p:attrNameLst>
                                          <p:attrName>style.visibility</p:attrName>
                                        </p:attrNameLst>
                                      </p:cBhvr>
                                      <p:to>
                                        <p:strVal val="visible"/>
                                      </p:to>
                                    </p:set>
                                    <p:anim calcmode="lin" valueType="num">
                                      <p:cBhvr>
                                        <p:cTn id="59" dur="500" fill="hold"/>
                                        <p:tgtEl>
                                          <p:spTgt spid="2"/>
                                        </p:tgtEl>
                                        <p:attrNameLst>
                                          <p:attrName>ppt_w</p:attrName>
                                        </p:attrNameLst>
                                      </p:cBhvr>
                                      <p:tavLst>
                                        <p:tav tm="0">
                                          <p:val>
                                            <p:fltVal val="0"/>
                                          </p:val>
                                        </p:tav>
                                        <p:tav tm="100000">
                                          <p:val>
                                            <p:strVal val="#ppt_w"/>
                                          </p:val>
                                        </p:tav>
                                      </p:tavLst>
                                    </p:anim>
                                    <p:anim calcmode="lin" valueType="num">
                                      <p:cBhvr>
                                        <p:cTn id="60" dur="500" fill="hold"/>
                                        <p:tgtEl>
                                          <p:spTgt spid="2"/>
                                        </p:tgtEl>
                                        <p:attrNameLst>
                                          <p:attrName>ppt_h</p:attrName>
                                        </p:attrNameLst>
                                      </p:cBhvr>
                                      <p:tavLst>
                                        <p:tav tm="0">
                                          <p:val>
                                            <p:fltVal val="0"/>
                                          </p:val>
                                        </p:tav>
                                        <p:tav tm="100000">
                                          <p:val>
                                            <p:strVal val="#ppt_h"/>
                                          </p:val>
                                        </p:tav>
                                      </p:tavLst>
                                    </p:anim>
                                    <p:animEffect transition="in" filter="fade">
                                      <p:cBhvr>
                                        <p:cTn id="61" dur="500"/>
                                        <p:tgtEl>
                                          <p:spTgt spid="2"/>
                                        </p:tgtEl>
                                      </p:cBhvr>
                                    </p:animEffect>
                                  </p:childTnLst>
                                </p:cTn>
                              </p:par>
                            </p:childTnLst>
                          </p:cTn>
                        </p:par>
                        <p:par>
                          <p:cTn id="62" fill="hold">
                            <p:stCondLst>
                              <p:cond delay="500"/>
                            </p:stCondLst>
                            <p:childTnLst>
                              <p:par>
                                <p:cTn id="63" presetID="26" presetClass="emph" presetSubtype="0" fill="hold" grpId="1" nodeType="afterEffect">
                                  <p:stCondLst>
                                    <p:cond delay="0"/>
                                  </p:stCondLst>
                                  <p:childTnLst>
                                    <p:animEffect transition="out" filter="fade">
                                      <p:cBhvr>
                                        <p:cTn id="64" dur="500" tmFilter="0, 0; .2, .5; .8, .5; 1, 0"/>
                                        <p:tgtEl>
                                          <p:spTgt spid="2"/>
                                        </p:tgtEl>
                                      </p:cBhvr>
                                    </p:animEffect>
                                    <p:animScale>
                                      <p:cBhvr>
                                        <p:cTn id="65" dur="250" autoRev="1" fill="hold"/>
                                        <p:tgtEl>
                                          <p:spTgt spid="2"/>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P spid="9" grpId="0" animBg="1"/>
      <p:bldP spid="12" grpId="0" animBg="1"/>
      <p:bldP spid="17" grpId="0" animBg="1"/>
      <p:bldP spid="19" grpId="0" animBg="1"/>
      <p:bldP spid="18" grpId="0" animBg="1"/>
      <p:bldP spid="20" grpId="0" animBg="1"/>
      <p:bldP spid="2" grpId="0" animBg="1"/>
      <p:bldP spid="2" grpId="1"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1D08FB72-70EC-47FE-AD8C-E22DB09BFB55}"/>
              </a:ext>
            </a:extLst>
          </p:cNvPr>
          <p:cNvSpPr/>
          <p:nvPr/>
        </p:nvSpPr>
        <p:spPr>
          <a:xfrm>
            <a:off x="0" y="0"/>
            <a:ext cx="12191496" cy="6858000"/>
          </a:xfrm>
          <a:prstGeom prst="rect">
            <a:avLst/>
          </a:prstGeom>
          <a:solidFill>
            <a:srgbClr val="9DC7C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pic>
        <p:nvPicPr>
          <p:cNvPr id="8" name="Picture 7">
            <a:extLst>
              <a:ext uri="{FF2B5EF4-FFF2-40B4-BE49-F238E27FC236}">
                <a16:creationId xmlns:a16="http://schemas.microsoft.com/office/drawing/2014/main" id="{50AEF59F-6377-4C96-8121-717DD70607B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503" y="1410790"/>
            <a:ext cx="11956868" cy="4101736"/>
          </a:xfrm>
          <a:prstGeom prst="rect">
            <a:avLst/>
          </a:prstGeom>
          <a:effectLst>
            <a:glow rad="165100">
              <a:srgbClr val="A2C9C5">
                <a:alpha val="80000"/>
              </a:srgbClr>
            </a:glow>
            <a:softEdge rad="50800"/>
          </a:effectLst>
        </p:spPr>
      </p:pic>
      <p:sp>
        <p:nvSpPr>
          <p:cNvPr id="6" name="Rectangle: Rounded Corners 5">
            <a:extLst>
              <a:ext uri="{FF2B5EF4-FFF2-40B4-BE49-F238E27FC236}">
                <a16:creationId xmlns:a16="http://schemas.microsoft.com/office/drawing/2014/main" id="{C8B7FDD2-6078-4006-B984-09968396C173}"/>
              </a:ext>
            </a:extLst>
          </p:cNvPr>
          <p:cNvSpPr/>
          <p:nvPr/>
        </p:nvSpPr>
        <p:spPr>
          <a:xfrm>
            <a:off x="2238103" y="1863634"/>
            <a:ext cx="7506788" cy="3135086"/>
          </a:xfrm>
          <a:prstGeom prst="roundRect">
            <a:avLst/>
          </a:prstGeom>
          <a:solidFill>
            <a:srgbClr val="F9A119">
              <a:alpha val="40000"/>
            </a:srgbClr>
          </a:solidFill>
          <a:effectLst>
            <a:glow rad="63500">
              <a:schemeClr val="accent2">
                <a:satMod val="175000"/>
                <a:alpha val="40000"/>
              </a:schemeClr>
            </a:glow>
            <a:outerShdw blurRad="50800" dist="127000" dir="2700000" algn="tl" rotWithShape="0">
              <a:prstClr val="black">
                <a:alpha val="40000"/>
              </a:prstClr>
            </a:outerShdw>
            <a:softEdge rad="63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 name="TextBox 1">
            <a:extLst>
              <a:ext uri="{FF2B5EF4-FFF2-40B4-BE49-F238E27FC236}">
                <a16:creationId xmlns:a16="http://schemas.microsoft.com/office/drawing/2014/main" id="{A402D688-9A47-4B98-BA70-70BD214B889E}"/>
              </a:ext>
            </a:extLst>
          </p:cNvPr>
          <p:cNvSpPr txBox="1"/>
          <p:nvPr/>
        </p:nvSpPr>
        <p:spPr>
          <a:xfrm>
            <a:off x="2917373" y="1867135"/>
            <a:ext cx="6008914" cy="1015663"/>
          </a:xfrm>
          <a:prstGeom prst="rect">
            <a:avLst/>
          </a:prstGeom>
          <a:noFill/>
        </p:spPr>
        <p:txBody>
          <a:bodyPr wrap="square" rtlCol="0">
            <a:spAutoFit/>
          </a:bodyPr>
          <a:lstStyle/>
          <a:p>
            <a:r>
              <a:rPr lang="en-CA" sz="6000" dirty="0"/>
              <a:t>NITHA IT Helpdesk</a:t>
            </a:r>
          </a:p>
        </p:txBody>
      </p:sp>
      <p:sp>
        <p:nvSpPr>
          <p:cNvPr id="3" name="TextBox 2">
            <a:extLst>
              <a:ext uri="{FF2B5EF4-FFF2-40B4-BE49-F238E27FC236}">
                <a16:creationId xmlns:a16="http://schemas.microsoft.com/office/drawing/2014/main" id="{F8805E94-2932-4457-B38B-504436B92791}"/>
              </a:ext>
            </a:extLst>
          </p:cNvPr>
          <p:cNvSpPr txBox="1"/>
          <p:nvPr/>
        </p:nvSpPr>
        <p:spPr>
          <a:xfrm>
            <a:off x="2917373" y="2969655"/>
            <a:ext cx="6130834" cy="923330"/>
          </a:xfrm>
          <a:prstGeom prst="rect">
            <a:avLst/>
          </a:prstGeom>
          <a:noFill/>
        </p:spPr>
        <p:txBody>
          <a:bodyPr wrap="square" rtlCol="0">
            <a:spAutoFit/>
          </a:bodyPr>
          <a:lstStyle/>
          <a:p>
            <a:r>
              <a:rPr lang="en-CA" sz="5400" dirty="0"/>
              <a:t>helpdesk@nitha.com</a:t>
            </a:r>
          </a:p>
        </p:txBody>
      </p:sp>
      <p:sp>
        <p:nvSpPr>
          <p:cNvPr id="4" name="TextBox 3">
            <a:extLst>
              <a:ext uri="{FF2B5EF4-FFF2-40B4-BE49-F238E27FC236}">
                <a16:creationId xmlns:a16="http://schemas.microsoft.com/office/drawing/2014/main" id="{AD148FFB-0773-4F1D-987F-DFDD48FB2726}"/>
              </a:ext>
            </a:extLst>
          </p:cNvPr>
          <p:cNvSpPr txBox="1"/>
          <p:nvPr/>
        </p:nvSpPr>
        <p:spPr>
          <a:xfrm>
            <a:off x="3770810" y="4009786"/>
            <a:ext cx="4728755" cy="923330"/>
          </a:xfrm>
          <a:prstGeom prst="rect">
            <a:avLst/>
          </a:prstGeom>
          <a:noFill/>
        </p:spPr>
        <p:txBody>
          <a:bodyPr wrap="square" rtlCol="0">
            <a:spAutoFit/>
          </a:bodyPr>
          <a:lstStyle/>
          <a:p>
            <a:r>
              <a:rPr lang="en-CA" sz="5400" dirty="0"/>
              <a:t>1(844)486-4842</a:t>
            </a:r>
          </a:p>
        </p:txBody>
      </p:sp>
      <p:pic>
        <p:nvPicPr>
          <p:cNvPr id="12" name="Picture 11">
            <a:extLst>
              <a:ext uri="{FF2B5EF4-FFF2-40B4-BE49-F238E27FC236}">
                <a16:creationId xmlns:a16="http://schemas.microsoft.com/office/drawing/2014/main" id="{EB3497C1-5BF2-4018-ADCD-9EEE0E9204A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04" y="0"/>
            <a:ext cx="12190992" cy="1536065"/>
          </a:xfrm>
          <a:prstGeom prst="rect">
            <a:avLst/>
          </a:prstGeom>
        </p:spPr>
      </p:pic>
      <p:pic>
        <p:nvPicPr>
          <p:cNvPr id="14" name="Picture 13">
            <a:extLst>
              <a:ext uri="{FF2B5EF4-FFF2-40B4-BE49-F238E27FC236}">
                <a16:creationId xmlns:a16="http://schemas.microsoft.com/office/drawing/2014/main" id="{B4B189C6-647C-466F-B2AD-8DDA54AE68C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854" y="5396312"/>
            <a:ext cx="12190992" cy="1456824"/>
          </a:xfrm>
          <a:prstGeom prst="rect">
            <a:avLst/>
          </a:prstGeom>
        </p:spPr>
      </p:pic>
    </p:spTree>
    <p:extLst>
      <p:ext uri="{BB962C8B-B14F-4D97-AF65-F5344CB8AC3E}">
        <p14:creationId xmlns:p14="http://schemas.microsoft.com/office/powerpoint/2010/main" val="3125298073"/>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2000"/>
                                        <p:tgtEl>
                                          <p:spTgt spid="6"/>
                                        </p:tgtEl>
                                      </p:cBhvr>
                                    </p:animEffect>
                                  </p:childTnLst>
                                </p:cTn>
                              </p:par>
                              <p:par>
                                <p:cTn id="8" presetID="2" presetClass="entr" presetSubtype="2"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 calcmode="lin" valueType="num">
                                      <p:cBhvr additive="base">
                                        <p:cTn id="10" dur="500" fill="hold"/>
                                        <p:tgtEl>
                                          <p:spTgt spid="2"/>
                                        </p:tgtEl>
                                        <p:attrNameLst>
                                          <p:attrName>ppt_x</p:attrName>
                                        </p:attrNameLst>
                                      </p:cBhvr>
                                      <p:tavLst>
                                        <p:tav tm="0">
                                          <p:val>
                                            <p:strVal val="1+#ppt_w/2"/>
                                          </p:val>
                                        </p:tav>
                                        <p:tav tm="100000">
                                          <p:val>
                                            <p:strVal val="#ppt_x"/>
                                          </p:val>
                                        </p:tav>
                                      </p:tavLst>
                                    </p:anim>
                                    <p:anim calcmode="lin" valueType="num">
                                      <p:cBhvr additive="base">
                                        <p:cTn id="11" dur="500" fill="hold"/>
                                        <p:tgtEl>
                                          <p:spTgt spid="2"/>
                                        </p:tgtEl>
                                        <p:attrNameLst>
                                          <p:attrName>ppt_y</p:attrName>
                                        </p:attrNameLst>
                                      </p:cBhvr>
                                      <p:tavLst>
                                        <p:tav tm="0">
                                          <p:val>
                                            <p:strVal val="#ppt_y"/>
                                          </p:val>
                                        </p:tav>
                                        <p:tav tm="100000">
                                          <p:val>
                                            <p:strVal val="#ppt_y"/>
                                          </p:val>
                                        </p:tav>
                                      </p:tavLst>
                                    </p:anim>
                                  </p:childTnLst>
                                </p:cTn>
                              </p:par>
                              <p:par>
                                <p:cTn id="12" presetID="53" presetClass="entr" presetSubtype="16" fill="hold" grpId="0" nodeType="withEffect">
                                  <p:stCondLst>
                                    <p:cond delay="0"/>
                                  </p:stCondLst>
                                  <p:childTnLst>
                                    <p:set>
                                      <p:cBhvr>
                                        <p:cTn id="13" dur="1" fill="hold">
                                          <p:stCondLst>
                                            <p:cond delay="0"/>
                                          </p:stCondLst>
                                        </p:cTn>
                                        <p:tgtEl>
                                          <p:spTgt spid="3"/>
                                        </p:tgtEl>
                                        <p:attrNameLst>
                                          <p:attrName>style.visibility</p:attrName>
                                        </p:attrNameLst>
                                      </p:cBhvr>
                                      <p:to>
                                        <p:strVal val="visible"/>
                                      </p:to>
                                    </p:set>
                                    <p:anim calcmode="lin" valueType="num">
                                      <p:cBhvr>
                                        <p:cTn id="14" dur="500" fill="hold"/>
                                        <p:tgtEl>
                                          <p:spTgt spid="3"/>
                                        </p:tgtEl>
                                        <p:attrNameLst>
                                          <p:attrName>ppt_w</p:attrName>
                                        </p:attrNameLst>
                                      </p:cBhvr>
                                      <p:tavLst>
                                        <p:tav tm="0">
                                          <p:val>
                                            <p:fltVal val="0"/>
                                          </p:val>
                                        </p:tav>
                                        <p:tav tm="100000">
                                          <p:val>
                                            <p:strVal val="#ppt_w"/>
                                          </p:val>
                                        </p:tav>
                                      </p:tavLst>
                                    </p:anim>
                                    <p:anim calcmode="lin" valueType="num">
                                      <p:cBhvr>
                                        <p:cTn id="15" dur="500" fill="hold"/>
                                        <p:tgtEl>
                                          <p:spTgt spid="3"/>
                                        </p:tgtEl>
                                        <p:attrNameLst>
                                          <p:attrName>ppt_h</p:attrName>
                                        </p:attrNameLst>
                                      </p:cBhvr>
                                      <p:tavLst>
                                        <p:tav tm="0">
                                          <p:val>
                                            <p:fltVal val="0"/>
                                          </p:val>
                                        </p:tav>
                                        <p:tav tm="100000">
                                          <p:val>
                                            <p:strVal val="#ppt_h"/>
                                          </p:val>
                                        </p:tav>
                                      </p:tavLst>
                                    </p:anim>
                                    <p:animEffect transition="in" filter="fade">
                                      <p:cBhvr>
                                        <p:cTn id="16" dur="500"/>
                                        <p:tgtEl>
                                          <p:spTgt spid="3"/>
                                        </p:tgtEl>
                                      </p:cBhvr>
                                    </p:animEffect>
                                  </p:childTnLst>
                                </p:cTn>
                              </p:par>
                              <p:par>
                                <p:cTn id="17" presetID="2" presetClass="entr" presetSubtype="8" fill="hold" grpId="0" nodeType="withEffect">
                                  <p:stCondLst>
                                    <p:cond delay="0"/>
                                  </p:stCondLst>
                                  <p:childTnLst>
                                    <p:set>
                                      <p:cBhvr>
                                        <p:cTn id="18" dur="1" fill="hold">
                                          <p:stCondLst>
                                            <p:cond delay="0"/>
                                          </p:stCondLst>
                                        </p:cTn>
                                        <p:tgtEl>
                                          <p:spTgt spid="4"/>
                                        </p:tgtEl>
                                        <p:attrNameLst>
                                          <p:attrName>style.visibility</p:attrName>
                                        </p:attrNameLst>
                                      </p:cBhvr>
                                      <p:to>
                                        <p:strVal val="visible"/>
                                      </p:to>
                                    </p:set>
                                    <p:anim calcmode="lin" valueType="num">
                                      <p:cBhvr additive="base">
                                        <p:cTn id="19" dur="500" fill="hold"/>
                                        <p:tgtEl>
                                          <p:spTgt spid="4"/>
                                        </p:tgtEl>
                                        <p:attrNameLst>
                                          <p:attrName>ppt_x</p:attrName>
                                        </p:attrNameLst>
                                      </p:cBhvr>
                                      <p:tavLst>
                                        <p:tav tm="0">
                                          <p:val>
                                            <p:strVal val="0-#ppt_w/2"/>
                                          </p:val>
                                        </p:tav>
                                        <p:tav tm="100000">
                                          <p:val>
                                            <p:strVal val="#ppt_x"/>
                                          </p:val>
                                        </p:tav>
                                      </p:tavLst>
                                    </p:anim>
                                    <p:anim calcmode="lin" valueType="num">
                                      <p:cBhvr additive="base">
                                        <p:cTn id="20" dur="500" fill="hold"/>
                                        <p:tgtEl>
                                          <p:spTgt spid="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2" grpId="0"/>
      <p:bldP spid="3" grpId="0"/>
      <p:bldP spid="4"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50788" y="645928"/>
            <a:ext cx="6280948" cy="6134879"/>
          </a:xfrm>
          <a:prstGeom prst="rect">
            <a:avLst/>
          </a:prstGeom>
        </p:spPr>
      </p:pic>
      <p:sp>
        <p:nvSpPr>
          <p:cNvPr id="2" name="TextBox 1"/>
          <p:cNvSpPr txBox="1"/>
          <p:nvPr/>
        </p:nvSpPr>
        <p:spPr>
          <a:xfrm>
            <a:off x="3552825" y="104775"/>
            <a:ext cx="5476875" cy="338554"/>
          </a:xfrm>
          <a:prstGeom prst="rect">
            <a:avLst/>
          </a:prstGeom>
          <a:solidFill>
            <a:schemeClr val="bg1"/>
          </a:solidFill>
          <a:effectLst>
            <a:glow rad="139700">
              <a:schemeClr val="accent6">
                <a:satMod val="175000"/>
                <a:alpha val="40000"/>
              </a:schemeClr>
            </a:glow>
            <a:softEdge rad="63500"/>
          </a:effectLst>
        </p:spPr>
        <p:txBody>
          <a:bodyPr wrap="square" rtlCol="0">
            <a:spAutoFit/>
          </a:bodyPr>
          <a:lstStyle/>
          <a:p>
            <a:pPr algn="ctr"/>
            <a:r>
              <a:rPr lang="en-CA" sz="1600" dirty="0"/>
              <a:t>This is what you should see once Outlook 2013 is running</a:t>
            </a:r>
          </a:p>
        </p:txBody>
      </p:sp>
      <p:cxnSp>
        <p:nvCxnSpPr>
          <p:cNvPr id="6" name="Straight Arrow Connector 5"/>
          <p:cNvCxnSpPr/>
          <p:nvPr/>
        </p:nvCxnSpPr>
        <p:spPr>
          <a:xfrm>
            <a:off x="5229227" y="479260"/>
            <a:ext cx="95332" cy="166668"/>
          </a:xfrm>
          <a:prstGeom prst="straightConnector1">
            <a:avLst/>
          </a:prstGeom>
          <a:ln w="19050">
            <a:solidFill>
              <a:schemeClr val="accent6">
                <a:lumMod val="75000"/>
              </a:schemeClr>
            </a:solidFill>
            <a:tailEnd type="triangle"/>
          </a:ln>
          <a:effectLst>
            <a:glow rad="76200">
              <a:schemeClr val="accent6">
                <a:satMod val="175000"/>
                <a:alpha val="40000"/>
              </a:schemeClr>
            </a:glow>
          </a:effectLst>
        </p:spPr>
        <p:style>
          <a:lnRef idx="1">
            <a:schemeClr val="accent1"/>
          </a:lnRef>
          <a:fillRef idx="0">
            <a:schemeClr val="accent1"/>
          </a:fillRef>
          <a:effectRef idx="0">
            <a:schemeClr val="accent1"/>
          </a:effectRef>
          <a:fontRef idx="minor">
            <a:schemeClr val="tx1"/>
          </a:fontRef>
        </p:style>
      </p:cxnSp>
      <p:sp>
        <p:nvSpPr>
          <p:cNvPr id="12" name="TextBox 11"/>
          <p:cNvSpPr txBox="1"/>
          <p:nvPr/>
        </p:nvSpPr>
        <p:spPr>
          <a:xfrm>
            <a:off x="6891019" y="4013737"/>
            <a:ext cx="1843089" cy="1569660"/>
          </a:xfrm>
          <a:prstGeom prst="rect">
            <a:avLst/>
          </a:prstGeom>
          <a:solidFill>
            <a:schemeClr val="bg1"/>
          </a:solidFill>
          <a:effectLst>
            <a:glow rad="139700">
              <a:schemeClr val="accent6">
                <a:satMod val="175000"/>
                <a:alpha val="40000"/>
              </a:schemeClr>
            </a:glow>
            <a:softEdge rad="63500"/>
          </a:effectLst>
        </p:spPr>
        <p:txBody>
          <a:bodyPr wrap="square" rtlCol="0">
            <a:spAutoFit/>
          </a:bodyPr>
          <a:lstStyle>
            <a:defPPr>
              <a:defRPr lang="en-US"/>
            </a:defPPr>
            <a:lvl1pPr algn="ctr">
              <a:defRPr sz="1600"/>
            </a:lvl1pPr>
          </a:lstStyle>
          <a:p>
            <a:pPr algn="l"/>
            <a:r>
              <a:rPr lang="en-CA" dirty="0"/>
              <a:t>The five modules:</a:t>
            </a:r>
          </a:p>
          <a:p>
            <a:pPr marL="447675" indent="-285750" algn="l">
              <a:buFont typeface="Wingdings" panose="05000000000000000000" pitchFamily="2" charset="2"/>
              <a:buChar char="v"/>
            </a:pPr>
            <a:r>
              <a:rPr lang="en-CA" dirty="0"/>
              <a:t>Mail </a:t>
            </a:r>
          </a:p>
          <a:p>
            <a:pPr marL="447675" indent="-285750" algn="l">
              <a:buFont typeface="Wingdings" panose="05000000000000000000" pitchFamily="2" charset="2"/>
              <a:buChar char="v"/>
            </a:pPr>
            <a:r>
              <a:rPr lang="en-CA" dirty="0"/>
              <a:t>Calendar</a:t>
            </a:r>
          </a:p>
          <a:p>
            <a:pPr marL="447675" indent="-285750" algn="l">
              <a:buFont typeface="Wingdings" panose="05000000000000000000" pitchFamily="2" charset="2"/>
              <a:buChar char="v"/>
            </a:pPr>
            <a:r>
              <a:rPr lang="en-CA" dirty="0"/>
              <a:t>Contacts</a:t>
            </a:r>
          </a:p>
          <a:p>
            <a:pPr marL="447675" indent="-285750" algn="l">
              <a:buFont typeface="Wingdings" panose="05000000000000000000" pitchFamily="2" charset="2"/>
              <a:buChar char="v"/>
            </a:pPr>
            <a:r>
              <a:rPr lang="en-CA" dirty="0"/>
              <a:t>Tasks</a:t>
            </a:r>
          </a:p>
          <a:p>
            <a:pPr marL="447675" indent="-285750" algn="l">
              <a:buFont typeface="Wingdings" panose="05000000000000000000" pitchFamily="2" charset="2"/>
              <a:buChar char="v"/>
            </a:pPr>
            <a:r>
              <a:rPr lang="en-CA" dirty="0"/>
              <a:t>Notes</a:t>
            </a:r>
          </a:p>
        </p:txBody>
      </p:sp>
      <p:cxnSp>
        <p:nvCxnSpPr>
          <p:cNvPr id="17" name="Straight Arrow Connector 16"/>
          <p:cNvCxnSpPr/>
          <p:nvPr/>
        </p:nvCxnSpPr>
        <p:spPr>
          <a:xfrm flipH="1">
            <a:off x="3495759" y="4424476"/>
            <a:ext cx="3668907" cy="1919680"/>
          </a:xfrm>
          <a:prstGeom prst="straightConnector1">
            <a:avLst/>
          </a:prstGeom>
          <a:ln w="19050">
            <a:solidFill>
              <a:schemeClr val="accent6">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8" name="Straight Arrow Connector 17"/>
          <p:cNvCxnSpPr/>
          <p:nvPr/>
        </p:nvCxnSpPr>
        <p:spPr>
          <a:xfrm flipH="1">
            <a:off x="4264503" y="4696500"/>
            <a:ext cx="2891890" cy="1679712"/>
          </a:xfrm>
          <a:prstGeom prst="straightConnector1">
            <a:avLst/>
          </a:prstGeom>
          <a:ln w="19050">
            <a:solidFill>
              <a:schemeClr val="accent6">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0" name="Straight Arrow Connector 19"/>
          <p:cNvCxnSpPr/>
          <p:nvPr/>
        </p:nvCxnSpPr>
        <p:spPr>
          <a:xfrm flipH="1">
            <a:off x="4836994" y="4921679"/>
            <a:ext cx="2319399" cy="1444796"/>
          </a:xfrm>
          <a:prstGeom prst="straightConnector1">
            <a:avLst/>
          </a:prstGeom>
          <a:ln w="19050">
            <a:solidFill>
              <a:schemeClr val="accent6">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1" name="Straight Arrow Connector 20"/>
          <p:cNvCxnSpPr/>
          <p:nvPr/>
        </p:nvCxnSpPr>
        <p:spPr>
          <a:xfrm flipH="1">
            <a:off x="5324559" y="5154627"/>
            <a:ext cx="1820708" cy="1221585"/>
          </a:xfrm>
          <a:prstGeom prst="straightConnector1">
            <a:avLst/>
          </a:prstGeom>
          <a:ln w="19050">
            <a:solidFill>
              <a:schemeClr val="accent6">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9" name="Straight Arrow Connector 28"/>
          <p:cNvCxnSpPr/>
          <p:nvPr/>
        </p:nvCxnSpPr>
        <p:spPr>
          <a:xfrm flipH="1">
            <a:off x="5769621" y="5420695"/>
            <a:ext cx="1390909" cy="966230"/>
          </a:xfrm>
          <a:prstGeom prst="straightConnector1">
            <a:avLst/>
          </a:prstGeom>
          <a:ln w="19050">
            <a:solidFill>
              <a:schemeClr val="accent6">
                <a:lumMod val="75000"/>
              </a:schemeClr>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401307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1000" fill="hold"/>
                                        <p:tgtEl>
                                          <p:spTgt spid="6"/>
                                        </p:tgtEl>
                                        <p:attrNameLst>
                                          <p:attrName>ppt_w</p:attrName>
                                        </p:attrNameLst>
                                      </p:cBhvr>
                                      <p:tavLst>
                                        <p:tav tm="0">
                                          <p:val>
                                            <p:fltVal val="0"/>
                                          </p:val>
                                        </p:tav>
                                        <p:tav tm="100000">
                                          <p:val>
                                            <p:strVal val="#ppt_w"/>
                                          </p:val>
                                        </p:tav>
                                      </p:tavLst>
                                    </p:anim>
                                    <p:anim calcmode="lin" valueType="num">
                                      <p:cBhvr>
                                        <p:cTn id="8" dur="1000" fill="hold"/>
                                        <p:tgtEl>
                                          <p:spTgt spid="6"/>
                                        </p:tgtEl>
                                        <p:attrNameLst>
                                          <p:attrName>ppt_h</p:attrName>
                                        </p:attrNameLst>
                                      </p:cBhvr>
                                      <p:tavLst>
                                        <p:tav tm="0">
                                          <p:val>
                                            <p:fltVal val="0"/>
                                          </p:val>
                                        </p:tav>
                                        <p:tav tm="100000">
                                          <p:val>
                                            <p:strVal val="#ppt_h"/>
                                          </p:val>
                                        </p:tav>
                                      </p:tavLst>
                                    </p:anim>
                                    <p:anim calcmode="lin" valueType="num">
                                      <p:cBhvr>
                                        <p:cTn id="9" dur="1000" fill="hold"/>
                                        <p:tgtEl>
                                          <p:spTgt spid="6"/>
                                        </p:tgtEl>
                                        <p:attrNameLst>
                                          <p:attrName>style.rotation</p:attrName>
                                        </p:attrNameLst>
                                      </p:cBhvr>
                                      <p:tavLst>
                                        <p:tav tm="0">
                                          <p:val>
                                            <p:fltVal val="90"/>
                                          </p:val>
                                        </p:tav>
                                        <p:tav tm="100000">
                                          <p:val>
                                            <p:fltVal val="0"/>
                                          </p:val>
                                        </p:tav>
                                      </p:tavLst>
                                    </p:anim>
                                    <p:animEffect transition="in" filter="fade">
                                      <p:cBhvr>
                                        <p:cTn id="10" dur="1000"/>
                                        <p:tgtEl>
                                          <p:spTgt spid="6"/>
                                        </p:tgtEl>
                                      </p:cBhvr>
                                    </p:animEffect>
                                  </p:childTnLst>
                                </p:cTn>
                              </p:par>
                            </p:childTnLst>
                          </p:cTn>
                        </p:par>
                      </p:childTnLst>
                    </p:cTn>
                  </p:par>
                  <p:par>
                    <p:cTn id="11" fill="hold">
                      <p:stCondLst>
                        <p:cond delay="indefinite"/>
                      </p:stCondLst>
                      <p:childTnLst>
                        <p:par>
                          <p:cTn id="12" fill="hold">
                            <p:stCondLst>
                              <p:cond delay="0"/>
                            </p:stCondLst>
                            <p:childTnLst>
                              <p:par>
                                <p:cTn id="13" presetID="53" presetClass="entr" presetSubtype="16" fill="hold" grpId="0" nodeType="clickEffect">
                                  <p:stCondLst>
                                    <p:cond delay="0"/>
                                  </p:stCondLst>
                                  <p:childTnLst>
                                    <p:set>
                                      <p:cBhvr>
                                        <p:cTn id="14" dur="1" fill="hold">
                                          <p:stCondLst>
                                            <p:cond delay="0"/>
                                          </p:stCondLst>
                                        </p:cTn>
                                        <p:tgtEl>
                                          <p:spTgt spid="12"/>
                                        </p:tgtEl>
                                        <p:attrNameLst>
                                          <p:attrName>style.visibility</p:attrName>
                                        </p:attrNameLst>
                                      </p:cBhvr>
                                      <p:to>
                                        <p:strVal val="visible"/>
                                      </p:to>
                                    </p:set>
                                    <p:anim calcmode="lin" valueType="num">
                                      <p:cBhvr>
                                        <p:cTn id="15" dur="500" fill="hold"/>
                                        <p:tgtEl>
                                          <p:spTgt spid="12"/>
                                        </p:tgtEl>
                                        <p:attrNameLst>
                                          <p:attrName>ppt_w</p:attrName>
                                        </p:attrNameLst>
                                      </p:cBhvr>
                                      <p:tavLst>
                                        <p:tav tm="0">
                                          <p:val>
                                            <p:fltVal val="0"/>
                                          </p:val>
                                        </p:tav>
                                        <p:tav tm="100000">
                                          <p:val>
                                            <p:strVal val="#ppt_w"/>
                                          </p:val>
                                        </p:tav>
                                      </p:tavLst>
                                    </p:anim>
                                    <p:anim calcmode="lin" valueType="num">
                                      <p:cBhvr>
                                        <p:cTn id="16" dur="500" fill="hold"/>
                                        <p:tgtEl>
                                          <p:spTgt spid="12"/>
                                        </p:tgtEl>
                                        <p:attrNameLst>
                                          <p:attrName>ppt_h</p:attrName>
                                        </p:attrNameLst>
                                      </p:cBhvr>
                                      <p:tavLst>
                                        <p:tav tm="0">
                                          <p:val>
                                            <p:fltVal val="0"/>
                                          </p:val>
                                        </p:tav>
                                        <p:tav tm="100000">
                                          <p:val>
                                            <p:strVal val="#ppt_h"/>
                                          </p:val>
                                        </p:tav>
                                      </p:tavLst>
                                    </p:anim>
                                    <p:animEffect transition="in" filter="fade">
                                      <p:cBhvr>
                                        <p:cTn id="17" dur="500"/>
                                        <p:tgtEl>
                                          <p:spTgt spid="12"/>
                                        </p:tgtEl>
                                      </p:cBhvr>
                                    </p:animEffect>
                                  </p:childTnLst>
                                </p:cTn>
                              </p:par>
                            </p:childTnLst>
                          </p:cTn>
                        </p:par>
                      </p:childTnLst>
                    </p:cTn>
                  </p:par>
                  <p:par>
                    <p:cTn id="18" fill="hold">
                      <p:stCondLst>
                        <p:cond delay="indefinite"/>
                      </p:stCondLst>
                      <p:childTnLst>
                        <p:par>
                          <p:cTn id="19" fill="hold">
                            <p:stCondLst>
                              <p:cond delay="0"/>
                            </p:stCondLst>
                            <p:childTnLst>
                              <p:par>
                                <p:cTn id="20" presetID="53" presetClass="entr" presetSubtype="16" fill="hold" nodeType="clickEffect">
                                  <p:stCondLst>
                                    <p:cond delay="0"/>
                                  </p:stCondLst>
                                  <p:childTnLst>
                                    <p:set>
                                      <p:cBhvr>
                                        <p:cTn id="21" dur="1" fill="hold">
                                          <p:stCondLst>
                                            <p:cond delay="0"/>
                                          </p:stCondLst>
                                        </p:cTn>
                                        <p:tgtEl>
                                          <p:spTgt spid="17"/>
                                        </p:tgtEl>
                                        <p:attrNameLst>
                                          <p:attrName>style.visibility</p:attrName>
                                        </p:attrNameLst>
                                      </p:cBhvr>
                                      <p:to>
                                        <p:strVal val="visible"/>
                                      </p:to>
                                    </p:set>
                                    <p:anim calcmode="lin" valueType="num">
                                      <p:cBhvr>
                                        <p:cTn id="22" dur="500" fill="hold"/>
                                        <p:tgtEl>
                                          <p:spTgt spid="17"/>
                                        </p:tgtEl>
                                        <p:attrNameLst>
                                          <p:attrName>ppt_w</p:attrName>
                                        </p:attrNameLst>
                                      </p:cBhvr>
                                      <p:tavLst>
                                        <p:tav tm="0">
                                          <p:val>
                                            <p:fltVal val="0"/>
                                          </p:val>
                                        </p:tav>
                                        <p:tav tm="100000">
                                          <p:val>
                                            <p:strVal val="#ppt_w"/>
                                          </p:val>
                                        </p:tav>
                                      </p:tavLst>
                                    </p:anim>
                                    <p:anim calcmode="lin" valueType="num">
                                      <p:cBhvr>
                                        <p:cTn id="23" dur="500" fill="hold"/>
                                        <p:tgtEl>
                                          <p:spTgt spid="17"/>
                                        </p:tgtEl>
                                        <p:attrNameLst>
                                          <p:attrName>ppt_h</p:attrName>
                                        </p:attrNameLst>
                                      </p:cBhvr>
                                      <p:tavLst>
                                        <p:tav tm="0">
                                          <p:val>
                                            <p:fltVal val="0"/>
                                          </p:val>
                                        </p:tav>
                                        <p:tav tm="100000">
                                          <p:val>
                                            <p:strVal val="#ppt_h"/>
                                          </p:val>
                                        </p:tav>
                                      </p:tavLst>
                                    </p:anim>
                                    <p:animEffect transition="in" filter="fade">
                                      <p:cBhvr>
                                        <p:cTn id="24" dur="500"/>
                                        <p:tgtEl>
                                          <p:spTgt spid="17"/>
                                        </p:tgtEl>
                                      </p:cBhvr>
                                    </p:animEffect>
                                  </p:childTnLst>
                                </p:cTn>
                              </p:par>
                            </p:childTnLst>
                          </p:cTn>
                        </p:par>
                      </p:childTnLst>
                    </p:cTn>
                  </p:par>
                  <p:par>
                    <p:cTn id="25" fill="hold">
                      <p:stCondLst>
                        <p:cond delay="indefinite"/>
                      </p:stCondLst>
                      <p:childTnLst>
                        <p:par>
                          <p:cTn id="26" fill="hold">
                            <p:stCondLst>
                              <p:cond delay="0"/>
                            </p:stCondLst>
                            <p:childTnLst>
                              <p:par>
                                <p:cTn id="27" presetID="53" presetClass="entr" presetSubtype="16" fill="hold" nodeType="clickEffect">
                                  <p:stCondLst>
                                    <p:cond delay="0"/>
                                  </p:stCondLst>
                                  <p:childTnLst>
                                    <p:set>
                                      <p:cBhvr>
                                        <p:cTn id="28" dur="1" fill="hold">
                                          <p:stCondLst>
                                            <p:cond delay="0"/>
                                          </p:stCondLst>
                                        </p:cTn>
                                        <p:tgtEl>
                                          <p:spTgt spid="18"/>
                                        </p:tgtEl>
                                        <p:attrNameLst>
                                          <p:attrName>style.visibility</p:attrName>
                                        </p:attrNameLst>
                                      </p:cBhvr>
                                      <p:to>
                                        <p:strVal val="visible"/>
                                      </p:to>
                                    </p:set>
                                    <p:anim calcmode="lin" valueType="num">
                                      <p:cBhvr>
                                        <p:cTn id="29" dur="500" fill="hold"/>
                                        <p:tgtEl>
                                          <p:spTgt spid="18"/>
                                        </p:tgtEl>
                                        <p:attrNameLst>
                                          <p:attrName>ppt_w</p:attrName>
                                        </p:attrNameLst>
                                      </p:cBhvr>
                                      <p:tavLst>
                                        <p:tav tm="0">
                                          <p:val>
                                            <p:fltVal val="0"/>
                                          </p:val>
                                        </p:tav>
                                        <p:tav tm="100000">
                                          <p:val>
                                            <p:strVal val="#ppt_w"/>
                                          </p:val>
                                        </p:tav>
                                      </p:tavLst>
                                    </p:anim>
                                    <p:anim calcmode="lin" valueType="num">
                                      <p:cBhvr>
                                        <p:cTn id="30" dur="500" fill="hold"/>
                                        <p:tgtEl>
                                          <p:spTgt spid="18"/>
                                        </p:tgtEl>
                                        <p:attrNameLst>
                                          <p:attrName>ppt_h</p:attrName>
                                        </p:attrNameLst>
                                      </p:cBhvr>
                                      <p:tavLst>
                                        <p:tav tm="0">
                                          <p:val>
                                            <p:fltVal val="0"/>
                                          </p:val>
                                        </p:tav>
                                        <p:tav tm="100000">
                                          <p:val>
                                            <p:strVal val="#ppt_h"/>
                                          </p:val>
                                        </p:tav>
                                      </p:tavLst>
                                    </p:anim>
                                    <p:animEffect transition="in" filter="fade">
                                      <p:cBhvr>
                                        <p:cTn id="31" dur="500"/>
                                        <p:tgtEl>
                                          <p:spTgt spid="18"/>
                                        </p:tgtEl>
                                      </p:cBhvr>
                                    </p:animEffect>
                                  </p:childTnLst>
                                </p:cTn>
                              </p:par>
                            </p:childTnLst>
                          </p:cTn>
                        </p:par>
                      </p:childTnLst>
                    </p:cTn>
                  </p:par>
                  <p:par>
                    <p:cTn id="32" fill="hold">
                      <p:stCondLst>
                        <p:cond delay="indefinite"/>
                      </p:stCondLst>
                      <p:childTnLst>
                        <p:par>
                          <p:cTn id="33" fill="hold">
                            <p:stCondLst>
                              <p:cond delay="0"/>
                            </p:stCondLst>
                            <p:childTnLst>
                              <p:par>
                                <p:cTn id="34" presetID="53" presetClass="entr" presetSubtype="16" fill="hold" nodeType="clickEffect">
                                  <p:stCondLst>
                                    <p:cond delay="0"/>
                                  </p:stCondLst>
                                  <p:childTnLst>
                                    <p:set>
                                      <p:cBhvr>
                                        <p:cTn id="35" dur="1" fill="hold">
                                          <p:stCondLst>
                                            <p:cond delay="0"/>
                                          </p:stCondLst>
                                        </p:cTn>
                                        <p:tgtEl>
                                          <p:spTgt spid="20"/>
                                        </p:tgtEl>
                                        <p:attrNameLst>
                                          <p:attrName>style.visibility</p:attrName>
                                        </p:attrNameLst>
                                      </p:cBhvr>
                                      <p:to>
                                        <p:strVal val="visible"/>
                                      </p:to>
                                    </p:set>
                                    <p:anim calcmode="lin" valueType="num">
                                      <p:cBhvr>
                                        <p:cTn id="36" dur="500" fill="hold"/>
                                        <p:tgtEl>
                                          <p:spTgt spid="20"/>
                                        </p:tgtEl>
                                        <p:attrNameLst>
                                          <p:attrName>ppt_w</p:attrName>
                                        </p:attrNameLst>
                                      </p:cBhvr>
                                      <p:tavLst>
                                        <p:tav tm="0">
                                          <p:val>
                                            <p:fltVal val="0"/>
                                          </p:val>
                                        </p:tav>
                                        <p:tav tm="100000">
                                          <p:val>
                                            <p:strVal val="#ppt_w"/>
                                          </p:val>
                                        </p:tav>
                                      </p:tavLst>
                                    </p:anim>
                                    <p:anim calcmode="lin" valueType="num">
                                      <p:cBhvr>
                                        <p:cTn id="37" dur="500" fill="hold"/>
                                        <p:tgtEl>
                                          <p:spTgt spid="20"/>
                                        </p:tgtEl>
                                        <p:attrNameLst>
                                          <p:attrName>ppt_h</p:attrName>
                                        </p:attrNameLst>
                                      </p:cBhvr>
                                      <p:tavLst>
                                        <p:tav tm="0">
                                          <p:val>
                                            <p:fltVal val="0"/>
                                          </p:val>
                                        </p:tav>
                                        <p:tav tm="100000">
                                          <p:val>
                                            <p:strVal val="#ppt_h"/>
                                          </p:val>
                                        </p:tav>
                                      </p:tavLst>
                                    </p:anim>
                                    <p:animEffect transition="in" filter="fade">
                                      <p:cBhvr>
                                        <p:cTn id="38" dur="500"/>
                                        <p:tgtEl>
                                          <p:spTgt spid="20"/>
                                        </p:tgtEl>
                                      </p:cBhvr>
                                    </p:animEffect>
                                  </p:childTnLst>
                                </p:cTn>
                              </p:par>
                            </p:childTnLst>
                          </p:cTn>
                        </p:par>
                      </p:childTnLst>
                    </p:cTn>
                  </p:par>
                  <p:par>
                    <p:cTn id="39" fill="hold">
                      <p:stCondLst>
                        <p:cond delay="indefinite"/>
                      </p:stCondLst>
                      <p:childTnLst>
                        <p:par>
                          <p:cTn id="40" fill="hold">
                            <p:stCondLst>
                              <p:cond delay="0"/>
                            </p:stCondLst>
                            <p:childTnLst>
                              <p:par>
                                <p:cTn id="41" presetID="53" presetClass="entr" presetSubtype="16" fill="hold" nodeType="clickEffect">
                                  <p:stCondLst>
                                    <p:cond delay="0"/>
                                  </p:stCondLst>
                                  <p:childTnLst>
                                    <p:set>
                                      <p:cBhvr>
                                        <p:cTn id="42" dur="1" fill="hold">
                                          <p:stCondLst>
                                            <p:cond delay="0"/>
                                          </p:stCondLst>
                                        </p:cTn>
                                        <p:tgtEl>
                                          <p:spTgt spid="21"/>
                                        </p:tgtEl>
                                        <p:attrNameLst>
                                          <p:attrName>style.visibility</p:attrName>
                                        </p:attrNameLst>
                                      </p:cBhvr>
                                      <p:to>
                                        <p:strVal val="visible"/>
                                      </p:to>
                                    </p:set>
                                    <p:anim calcmode="lin" valueType="num">
                                      <p:cBhvr>
                                        <p:cTn id="43" dur="500" fill="hold"/>
                                        <p:tgtEl>
                                          <p:spTgt spid="21"/>
                                        </p:tgtEl>
                                        <p:attrNameLst>
                                          <p:attrName>ppt_w</p:attrName>
                                        </p:attrNameLst>
                                      </p:cBhvr>
                                      <p:tavLst>
                                        <p:tav tm="0">
                                          <p:val>
                                            <p:fltVal val="0"/>
                                          </p:val>
                                        </p:tav>
                                        <p:tav tm="100000">
                                          <p:val>
                                            <p:strVal val="#ppt_w"/>
                                          </p:val>
                                        </p:tav>
                                      </p:tavLst>
                                    </p:anim>
                                    <p:anim calcmode="lin" valueType="num">
                                      <p:cBhvr>
                                        <p:cTn id="44" dur="500" fill="hold"/>
                                        <p:tgtEl>
                                          <p:spTgt spid="21"/>
                                        </p:tgtEl>
                                        <p:attrNameLst>
                                          <p:attrName>ppt_h</p:attrName>
                                        </p:attrNameLst>
                                      </p:cBhvr>
                                      <p:tavLst>
                                        <p:tav tm="0">
                                          <p:val>
                                            <p:fltVal val="0"/>
                                          </p:val>
                                        </p:tav>
                                        <p:tav tm="100000">
                                          <p:val>
                                            <p:strVal val="#ppt_h"/>
                                          </p:val>
                                        </p:tav>
                                      </p:tavLst>
                                    </p:anim>
                                    <p:animEffect transition="in" filter="fade">
                                      <p:cBhvr>
                                        <p:cTn id="45" dur="500"/>
                                        <p:tgtEl>
                                          <p:spTgt spid="21"/>
                                        </p:tgtEl>
                                      </p:cBhvr>
                                    </p:animEffect>
                                  </p:childTnLst>
                                </p:cTn>
                              </p:par>
                            </p:childTnLst>
                          </p:cTn>
                        </p:par>
                      </p:childTnLst>
                    </p:cTn>
                  </p:par>
                  <p:par>
                    <p:cTn id="46" fill="hold">
                      <p:stCondLst>
                        <p:cond delay="indefinite"/>
                      </p:stCondLst>
                      <p:childTnLst>
                        <p:par>
                          <p:cTn id="47" fill="hold">
                            <p:stCondLst>
                              <p:cond delay="0"/>
                            </p:stCondLst>
                            <p:childTnLst>
                              <p:par>
                                <p:cTn id="48" presetID="53" presetClass="entr" presetSubtype="16" fill="hold" nodeType="clickEffect">
                                  <p:stCondLst>
                                    <p:cond delay="0"/>
                                  </p:stCondLst>
                                  <p:childTnLst>
                                    <p:set>
                                      <p:cBhvr>
                                        <p:cTn id="49" dur="1" fill="hold">
                                          <p:stCondLst>
                                            <p:cond delay="0"/>
                                          </p:stCondLst>
                                        </p:cTn>
                                        <p:tgtEl>
                                          <p:spTgt spid="29"/>
                                        </p:tgtEl>
                                        <p:attrNameLst>
                                          <p:attrName>style.visibility</p:attrName>
                                        </p:attrNameLst>
                                      </p:cBhvr>
                                      <p:to>
                                        <p:strVal val="visible"/>
                                      </p:to>
                                    </p:set>
                                    <p:anim calcmode="lin" valueType="num">
                                      <p:cBhvr>
                                        <p:cTn id="50" dur="500" fill="hold"/>
                                        <p:tgtEl>
                                          <p:spTgt spid="29"/>
                                        </p:tgtEl>
                                        <p:attrNameLst>
                                          <p:attrName>ppt_w</p:attrName>
                                        </p:attrNameLst>
                                      </p:cBhvr>
                                      <p:tavLst>
                                        <p:tav tm="0">
                                          <p:val>
                                            <p:fltVal val="0"/>
                                          </p:val>
                                        </p:tav>
                                        <p:tav tm="100000">
                                          <p:val>
                                            <p:strVal val="#ppt_w"/>
                                          </p:val>
                                        </p:tav>
                                      </p:tavLst>
                                    </p:anim>
                                    <p:anim calcmode="lin" valueType="num">
                                      <p:cBhvr>
                                        <p:cTn id="51" dur="500" fill="hold"/>
                                        <p:tgtEl>
                                          <p:spTgt spid="29"/>
                                        </p:tgtEl>
                                        <p:attrNameLst>
                                          <p:attrName>ppt_h</p:attrName>
                                        </p:attrNameLst>
                                      </p:cBhvr>
                                      <p:tavLst>
                                        <p:tav tm="0">
                                          <p:val>
                                            <p:fltVal val="0"/>
                                          </p:val>
                                        </p:tav>
                                        <p:tav tm="100000">
                                          <p:val>
                                            <p:strVal val="#ppt_h"/>
                                          </p:val>
                                        </p:tav>
                                      </p:tavLst>
                                    </p:anim>
                                    <p:animEffect transition="in" filter="fade">
                                      <p:cBhvr>
                                        <p:cTn id="52"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2" name="Picture 5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61579" y="837595"/>
            <a:ext cx="7304987" cy="6010880"/>
          </a:xfrm>
          <a:prstGeom prst="rect">
            <a:avLst/>
          </a:prstGeom>
        </p:spPr>
      </p:pic>
      <p:sp>
        <p:nvSpPr>
          <p:cNvPr id="28" name="Rounded Rectangle 27"/>
          <p:cNvSpPr/>
          <p:nvPr/>
        </p:nvSpPr>
        <p:spPr>
          <a:xfrm>
            <a:off x="752559" y="3261090"/>
            <a:ext cx="3762797" cy="186117"/>
          </a:xfrm>
          <a:prstGeom prst="roundRect">
            <a:avLst/>
          </a:prstGeom>
          <a:solidFill>
            <a:srgbClr val="00B05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69" name="Rounded Rectangle 68"/>
          <p:cNvSpPr/>
          <p:nvPr/>
        </p:nvSpPr>
        <p:spPr>
          <a:xfrm>
            <a:off x="752559" y="3500272"/>
            <a:ext cx="3762797" cy="186117"/>
          </a:xfrm>
          <a:prstGeom prst="roundRect">
            <a:avLst/>
          </a:prstGeom>
          <a:solidFill>
            <a:srgbClr val="00B05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70" name="Rounded Rectangle 69"/>
          <p:cNvSpPr/>
          <p:nvPr/>
        </p:nvSpPr>
        <p:spPr>
          <a:xfrm>
            <a:off x="752558" y="3994273"/>
            <a:ext cx="3762797" cy="186117"/>
          </a:xfrm>
          <a:prstGeom prst="roundRect">
            <a:avLst/>
          </a:prstGeom>
          <a:solidFill>
            <a:srgbClr val="00B05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71" name="Rounded Rectangle 70"/>
          <p:cNvSpPr/>
          <p:nvPr/>
        </p:nvSpPr>
        <p:spPr>
          <a:xfrm>
            <a:off x="752558" y="4237887"/>
            <a:ext cx="3762797" cy="186117"/>
          </a:xfrm>
          <a:prstGeom prst="roundRect">
            <a:avLst/>
          </a:prstGeom>
          <a:solidFill>
            <a:srgbClr val="00B05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72" name="Rounded Rectangle 71"/>
          <p:cNvSpPr/>
          <p:nvPr/>
        </p:nvSpPr>
        <p:spPr>
          <a:xfrm>
            <a:off x="752558" y="4478385"/>
            <a:ext cx="3762797" cy="186117"/>
          </a:xfrm>
          <a:prstGeom prst="roundRect">
            <a:avLst/>
          </a:prstGeom>
          <a:solidFill>
            <a:srgbClr val="00B05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73" name="Rounded Rectangle 72"/>
          <p:cNvSpPr/>
          <p:nvPr/>
        </p:nvSpPr>
        <p:spPr>
          <a:xfrm>
            <a:off x="757704" y="4720404"/>
            <a:ext cx="3762797" cy="186117"/>
          </a:xfrm>
          <a:prstGeom prst="roundRect">
            <a:avLst/>
          </a:prstGeom>
          <a:solidFill>
            <a:srgbClr val="00B05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74" name="Rounded Rectangle 73"/>
          <p:cNvSpPr/>
          <p:nvPr/>
        </p:nvSpPr>
        <p:spPr>
          <a:xfrm>
            <a:off x="752557" y="4967678"/>
            <a:ext cx="3762797" cy="186117"/>
          </a:xfrm>
          <a:prstGeom prst="roundRect">
            <a:avLst/>
          </a:prstGeom>
          <a:solidFill>
            <a:srgbClr val="00B05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75" name="Rounded Rectangle 74"/>
          <p:cNvSpPr/>
          <p:nvPr/>
        </p:nvSpPr>
        <p:spPr>
          <a:xfrm>
            <a:off x="752556" y="5209697"/>
            <a:ext cx="3762797" cy="186117"/>
          </a:xfrm>
          <a:prstGeom prst="roundRect">
            <a:avLst/>
          </a:prstGeom>
          <a:solidFill>
            <a:srgbClr val="00B05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76" name="Rounded Rectangle 75"/>
          <p:cNvSpPr/>
          <p:nvPr/>
        </p:nvSpPr>
        <p:spPr>
          <a:xfrm>
            <a:off x="752555" y="5462274"/>
            <a:ext cx="3762797" cy="186117"/>
          </a:xfrm>
          <a:prstGeom prst="roundRect">
            <a:avLst/>
          </a:prstGeom>
          <a:solidFill>
            <a:srgbClr val="00B05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78" name="Rounded Rectangle 77"/>
          <p:cNvSpPr/>
          <p:nvPr/>
        </p:nvSpPr>
        <p:spPr>
          <a:xfrm>
            <a:off x="761744" y="6200348"/>
            <a:ext cx="3762797" cy="186117"/>
          </a:xfrm>
          <a:prstGeom prst="roundRect">
            <a:avLst/>
          </a:prstGeom>
          <a:solidFill>
            <a:srgbClr val="00B05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grpSp>
        <p:nvGrpSpPr>
          <p:cNvPr id="32" name="Group 31"/>
          <p:cNvGrpSpPr/>
          <p:nvPr/>
        </p:nvGrpSpPr>
        <p:grpSpPr>
          <a:xfrm>
            <a:off x="752554" y="5705752"/>
            <a:ext cx="3762797" cy="408833"/>
            <a:chOff x="752554" y="5705752"/>
            <a:chExt cx="3762797" cy="408833"/>
          </a:xfrm>
        </p:grpSpPr>
        <p:sp>
          <p:nvSpPr>
            <p:cNvPr id="77" name="Rounded Rectangle 76"/>
            <p:cNvSpPr/>
            <p:nvPr/>
          </p:nvSpPr>
          <p:spPr>
            <a:xfrm>
              <a:off x="752554" y="5705752"/>
              <a:ext cx="3762797" cy="186117"/>
            </a:xfrm>
            <a:prstGeom prst="roundRect">
              <a:avLst/>
            </a:prstGeom>
            <a:solidFill>
              <a:srgbClr val="00B05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79" name="Rounded Rectangle 78"/>
            <p:cNvSpPr/>
            <p:nvPr/>
          </p:nvSpPr>
          <p:spPr>
            <a:xfrm>
              <a:off x="753653" y="5891869"/>
              <a:ext cx="678638" cy="222716"/>
            </a:xfrm>
            <a:prstGeom prst="roundRect">
              <a:avLst/>
            </a:prstGeom>
            <a:solidFill>
              <a:srgbClr val="00B05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grpSp>
      <p:sp>
        <p:nvSpPr>
          <p:cNvPr id="26" name="Rounded Rectangle 25"/>
          <p:cNvSpPr/>
          <p:nvPr/>
        </p:nvSpPr>
        <p:spPr>
          <a:xfrm>
            <a:off x="1009991" y="1153839"/>
            <a:ext cx="3076491" cy="227713"/>
          </a:xfrm>
          <a:prstGeom prst="roundRect">
            <a:avLst/>
          </a:prstGeom>
          <a:solidFill>
            <a:srgbClr val="00B05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56" name="Rounded Rectangle 55"/>
          <p:cNvSpPr/>
          <p:nvPr/>
        </p:nvSpPr>
        <p:spPr>
          <a:xfrm>
            <a:off x="1009990" y="1400119"/>
            <a:ext cx="3076491" cy="227713"/>
          </a:xfrm>
          <a:prstGeom prst="roundRect">
            <a:avLst/>
          </a:prstGeom>
          <a:solidFill>
            <a:srgbClr val="00B05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60" name="Rounded Rectangle 59"/>
          <p:cNvSpPr/>
          <p:nvPr/>
        </p:nvSpPr>
        <p:spPr>
          <a:xfrm>
            <a:off x="1001900" y="1641167"/>
            <a:ext cx="3076491" cy="227713"/>
          </a:xfrm>
          <a:prstGeom prst="roundRect">
            <a:avLst/>
          </a:prstGeom>
          <a:solidFill>
            <a:srgbClr val="00B05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61" name="Rounded Rectangle 60"/>
          <p:cNvSpPr/>
          <p:nvPr/>
        </p:nvSpPr>
        <p:spPr>
          <a:xfrm>
            <a:off x="1001899" y="1883362"/>
            <a:ext cx="3076491" cy="227713"/>
          </a:xfrm>
          <a:prstGeom prst="roundRect">
            <a:avLst/>
          </a:prstGeom>
          <a:solidFill>
            <a:srgbClr val="00B05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63" name="Rounded Rectangle 62"/>
          <p:cNvSpPr/>
          <p:nvPr/>
        </p:nvSpPr>
        <p:spPr>
          <a:xfrm>
            <a:off x="8650107" y="144495"/>
            <a:ext cx="3374658" cy="227713"/>
          </a:xfrm>
          <a:prstGeom prst="roundRect">
            <a:avLst/>
          </a:prstGeom>
          <a:solidFill>
            <a:srgbClr val="00B05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64" name="Rounded Rectangle 63"/>
          <p:cNvSpPr/>
          <p:nvPr/>
        </p:nvSpPr>
        <p:spPr>
          <a:xfrm>
            <a:off x="8658199" y="387500"/>
            <a:ext cx="3374658" cy="227713"/>
          </a:xfrm>
          <a:prstGeom prst="roundRect">
            <a:avLst/>
          </a:prstGeom>
          <a:solidFill>
            <a:srgbClr val="00B05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6" name="TextBox 5"/>
          <p:cNvSpPr txBox="1"/>
          <p:nvPr/>
        </p:nvSpPr>
        <p:spPr>
          <a:xfrm>
            <a:off x="0" y="0"/>
            <a:ext cx="2486025" cy="646331"/>
          </a:xfrm>
          <a:prstGeom prst="rect">
            <a:avLst/>
          </a:prstGeom>
          <a:solidFill>
            <a:schemeClr val="accent2"/>
          </a:solidFill>
          <a:effectLst>
            <a:softEdge rad="63500"/>
          </a:effectLst>
        </p:spPr>
        <p:txBody>
          <a:bodyPr wrap="square" rtlCol="0">
            <a:spAutoFit/>
          </a:bodyPr>
          <a:lstStyle/>
          <a:p>
            <a:pPr algn="ctr"/>
            <a:r>
              <a:rPr lang="en-CA" dirty="0"/>
              <a:t>Outlook Contacts</a:t>
            </a:r>
          </a:p>
          <a:p>
            <a:pPr algn="ctr"/>
            <a:r>
              <a:rPr lang="en-CA" dirty="0"/>
              <a:t>Screen Layout</a:t>
            </a:r>
          </a:p>
        </p:txBody>
      </p:sp>
      <p:grpSp>
        <p:nvGrpSpPr>
          <p:cNvPr id="5" name="Group 4"/>
          <p:cNvGrpSpPr/>
          <p:nvPr/>
        </p:nvGrpSpPr>
        <p:grpSpPr>
          <a:xfrm>
            <a:off x="8391442" y="79791"/>
            <a:ext cx="3754703" cy="920333"/>
            <a:chOff x="6205801" y="79791"/>
            <a:chExt cx="5966562" cy="920333"/>
          </a:xfrm>
        </p:grpSpPr>
        <p:grpSp>
          <p:nvGrpSpPr>
            <p:cNvPr id="21" name="Group 20"/>
            <p:cNvGrpSpPr/>
            <p:nvPr/>
          </p:nvGrpSpPr>
          <p:grpSpPr>
            <a:xfrm>
              <a:off x="6205801" y="79791"/>
              <a:ext cx="5966562" cy="920333"/>
              <a:chOff x="2553898" y="774790"/>
              <a:chExt cx="3893047" cy="920333"/>
            </a:xfrm>
          </p:grpSpPr>
          <p:sp>
            <p:nvSpPr>
              <p:cNvPr id="22" name="Line Callout 1 21"/>
              <p:cNvSpPr/>
              <p:nvPr/>
            </p:nvSpPr>
            <p:spPr>
              <a:xfrm>
                <a:off x="5446757" y="1537740"/>
                <a:ext cx="1000188" cy="157383"/>
              </a:xfrm>
              <a:prstGeom prst="borderCallout1">
                <a:avLst>
                  <a:gd name="adj1" fmla="val -5809"/>
                  <a:gd name="adj2" fmla="val 56373"/>
                  <a:gd name="adj3" fmla="val -109766"/>
                  <a:gd name="adj4" fmla="val -105119"/>
                </a:avLst>
              </a:prstGeom>
              <a:noFill/>
              <a:ln w="1905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4" name="TextBox 23"/>
              <p:cNvSpPr txBox="1"/>
              <p:nvPr/>
            </p:nvSpPr>
            <p:spPr>
              <a:xfrm>
                <a:off x="2553898" y="774790"/>
                <a:ext cx="3846903" cy="584775"/>
              </a:xfrm>
              <a:prstGeom prst="rect">
                <a:avLst/>
              </a:prstGeom>
              <a:noFill/>
              <a:ln w="19050">
                <a:solidFill>
                  <a:srgbClr val="7030A0"/>
                </a:solidFill>
              </a:ln>
            </p:spPr>
            <p:txBody>
              <a:bodyPr wrap="square" rtlCol="0">
                <a:spAutoFit/>
              </a:bodyPr>
              <a:lstStyle/>
              <a:p>
                <a:pPr marL="68263"/>
                <a:r>
                  <a:rPr lang="en-CA" sz="1400" dirty="0"/>
                  <a:t>    </a:t>
                </a:r>
                <a:r>
                  <a:rPr lang="en-CA" sz="1600" dirty="0"/>
                  <a:t>Auto-hide / Minimize/ Maximize Ribbon</a:t>
                </a:r>
              </a:p>
              <a:p>
                <a:pPr marL="68263"/>
                <a:r>
                  <a:rPr lang="en-CA" sz="1600" dirty="0"/>
                  <a:t>    Outlook Help Icon</a:t>
                </a:r>
              </a:p>
            </p:txBody>
          </p:sp>
        </p:grpSp>
        <p:graphicFrame>
          <p:nvGraphicFramePr>
            <p:cNvPr id="3" name="Object 2"/>
            <p:cNvGraphicFramePr>
              <a:graphicFrameLocks noChangeAspect="1"/>
            </p:cNvGraphicFramePr>
            <p:nvPr>
              <p:extLst>
                <p:ext uri="{D42A27DB-BD31-4B8C-83A1-F6EECF244321}">
                  <p14:modId xmlns:p14="http://schemas.microsoft.com/office/powerpoint/2010/main" val="1823420478"/>
                </p:ext>
              </p:extLst>
            </p:nvPr>
          </p:nvGraphicFramePr>
          <p:xfrm>
            <a:off x="6313007" y="145386"/>
            <a:ext cx="266700" cy="266700"/>
          </p:xfrm>
          <a:graphic>
            <a:graphicData uri="http://schemas.openxmlformats.org/presentationml/2006/ole">
              <mc:AlternateContent xmlns:mc="http://schemas.openxmlformats.org/markup-compatibility/2006">
                <mc:Choice xmlns:v="urn:schemas-microsoft-com:vml" Requires="v">
                  <p:oleObj spid="_x0000_s10691" name="Image" r:id="rId4" imgW="266400" imgH="266400" progId="Photoshop.Image.12">
                    <p:embed/>
                  </p:oleObj>
                </mc:Choice>
                <mc:Fallback>
                  <p:oleObj name="Image" r:id="rId4" imgW="266400" imgH="266400" progId="Photoshop.Image.12">
                    <p:embed/>
                    <p:pic>
                      <p:nvPicPr>
                        <p:cNvPr id="0" name=""/>
                        <p:cNvPicPr/>
                        <p:nvPr/>
                      </p:nvPicPr>
                      <p:blipFill>
                        <a:blip r:embed="rId5"/>
                        <a:stretch>
                          <a:fillRect/>
                        </a:stretch>
                      </p:blipFill>
                      <p:spPr>
                        <a:xfrm>
                          <a:off x="6313007" y="145386"/>
                          <a:ext cx="266700" cy="266700"/>
                        </a:xfrm>
                        <a:prstGeom prst="rect">
                          <a:avLst/>
                        </a:prstGeom>
                      </p:spPr>
                    </p:pic>
                  </p:oleObj>
                </mc:Fallback>
              </mc:AlternateContent>
            </a:graphicData>
          </a:graphic>
        </p:graphicFrame>
        <p:graphicFrame>
          <p:nvGraphicFramePr>
            <p:cNvPr id="4" name="Object 3"/>
            <p:cNvGraphicFramePr>
              <a:graphicFrameLocks noChangeAspect="1"/>
            </p:cNvGraphicFramePr>
            <p:nvPr>
              <p:extLst>
                <p:ext uri="{D42A27DB-BD31-4B8C-83A1-F6EECF244321}">
                  <p14:modId xmlns:p14="http://schemas.microsoft.com/office/powerpoint/2010/main" val="2617919389"/>
                </p:ext>
              </p:extLst>
            </p:nvPr>
          </p:nvGraphicFramePr>
          <p:xfrm>
            <a:off x="6350143" y="371316"/>
            <a:ext cx="266700" cy="266700"/>
          </p:xfrm>
          <a:graphic>
            <a:graphicData uri="http://schemas.openxmlformats.org/presentationml/2006/ole">
              <mc:AlternateContent xmlns:mc="http://schemas.openxmlformats.org/markup-compatibility/2006">
                <mc:Choice xmlns:v="urn:schemas-microsoft-com:vml" Requires="v">
                  <p:oleObj spid="_x0000_s10692" name="Image" r:id="rId6" imgW="266400" imgH="266400" progId="Photoshop.Image.12">
                    <p:embed/>
                  </p:oleObj>
                </mc:Choice>
                <mc:Fallback>
                  <p:oleObj name="Image" r:id="rId6" imgW="266400" imgH="266400" progId="Photoshop.Image.12">
                    <p:embed/>
                    <p:pic>
                      <p:nvPicPr>
                        <p:cNvPr id="0" name=""/>
                        <p:cNvPicPr/>
                        <p:nvPr/>
                      </p:nvPicPr>
                      <p:blipFill>
                        <a:blip r:embed="rId7"/>
                        <a:stretch>
                          <a:fillRect/>
                        </a:stretch>
                      </p:blipFill>
                      <p:spPr>
                        <a:xfrm>
                          <a:off x="6350143" y="371316"/>
                          <a:ext cx="266700" cy="266700"/>
                        </a:xfrm>
                        <a:prstGeom prst="rect">
                          <a:avLst/>
                        </a:prstGeom>
                      </p:spPr>
                    </p:pic>
                  </p:oleObj>
                </mc:Fallback>
              </mc:AlternateContent>
            </a:graphicData>
          </a:graphic>
        </p:graphicFrame>
      </p:grpSp>
      <p:grpSp>
        <p:nvGrpSpPr>
          <p:cNvPr id="27" name="Group 26"/>
          <p:cNvGrpSpPr/>
          <p:nvPr/>
        </p:nvGrpSpPr>
        <p:grpSpPr>
          <a:xfrm>
            <a:off x="692462" y="851313"/>
            <a:ext cx="5004859" cy="1327227"/>
            <a:chOff x="1291270" y="867497"/>
            <a:chExt cx="5004859" cy="1327227"/>
          </a:xfrm>
        </p:grpSpPr>
        <p:grpSp>
          <p:nvGrpSpPr>
            <p:cNvPr id="15" name="Group 14"/>
            <p:cNvGrpSpPr/>
            <p:nvPr/>
          </p:nvGrpSpPr>
          <p:grpSpPr>
            <a:xfrm>
              <a:off x="1291270" y="867497"/>
              <a:ext cx="5004859" cy="1327227"/>
              <a:chOff x="4434631" y="-251166"/>
              <a:chExt cx="5004859" cy="1327227"/>
            </a:xfrm>
          </p:grpSpPr>
          <p:sp>
            <p:nvSpPr>
              <p:cNvPr id="8" name="Line Callout 1 7"/>
              <p:cNvSpPr/>
              <p:nvPr/>
            </p:nvSpPr>
            <p:spPr>
              <a:xfrm>
                <a:off x="8603748" y="-251166"/>
                <a:ext cx="835742" cy="152100"/>
              </a:xfrm>
              <a:prstGeom prst="borderCallout1">
                <a:avLst>
                  <a:gd name="adj1" fmla="val 40070"/>
                  <a:gd name="adj2" fmla="val -1722"/>
                  <a:gd name="adj3" fmla="val 326673"/>
                  <a:gd name="adj4" fmla="val -84577"/>
                </a:avLst>
              </a:prstGeom>
              <a:noFill/>
              <a:ln w="1905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9" name="TextBox 8"/>
              <p:cNvSpPr txBox="1"/>
              <p:nvPr/>
            </p:nvSpPr>
            <p:spPr>
              <a:xfrm>
                <a:off x="4434631" y="-247378"/>
                <a:ext cx="3460955" cy="1323439"/>
              </a:xfrm>
              <a:prstGeom prst="rect">
                <a:avLst/>
              </a:prstGeom>
              <a:noFill/>
              <a:ln w="19050">
                <a:solidFill>
                  <a:srgbClr val="7030A0"/>
                </a:solidFill>
              </a:ln>
            </p:spPr>
            <p:txBody>
              <a:bodyPr wrap="square" rtlCol="0">
                <a:spAutoFit/>
              </a:bodyPr>
              <a:lstStyle/>
              <a:p>
                <a:r>
                  <a:rPr lang="en-CA" sz="1600" i="1" dirty="0"/>
                  <a:t>Quick Launch Bar</a:t>
                </a:r>
              </a:p>
              <a:p>
                <a:pPr marL="68263"/>
                <a:r>
                  <a:rPr lang="en-CA" sz="1600" dirty="0"/>
                  <a:t>    Window Control icon (Alt-Spacebar)</a:t>
                </a:r>
              </a:p>
              <a:p>
                <a:pPr marL="68263"/>
                <a:r>
                  <a:rPr lang="en-CA" sz="1600" dirty="0"/>
                  <a:t>    Send/Receive Email icon</a:t>
                </a:r>
              </a:p>
              <a:p>
                <a:pPr marL="68263"/>
                <a:r>
                  <a:rPr lang="en-CA" sz="1600" dirty="0"/>
                  <a:t>    Undo icon</a:t>
                </a:r>
              </a:p>
              <a:p>
                <a:pPr marL="68263"/>
                <a:r>
                  <a:rPr lang="en-CA" sz="1600" dirty="0"/>
                  <a:t>    Customize Quick Access Toolbar icon</a:t>
                </a:r>
              </a:p>
            </p:txBody>
          </p:sp>
        </p:grpSp>
        <p:graphicFrame>
          <p:nvGraphicFramePr>
            <p:cNvPr id="7" name="Object 6"/>
            <p:cNvGraphicFramePr>
              <a:graphicFrameLocks noChangeAspect="1"/>
            </p:cNvGraphicFramePr>
            <p:nvPr>
              <p:extLst>
                <p:ext uri="{D42A27DB-BD31-4B8C-83A1-F6EECF244321}">
                  <p14:modId xmlns:p14="http://schemas.microsoft.com/office/powerpoint/2010/main" val="3066365137"/>
                </p:ext>
              </p:extLst>
            </p:nvPr>
          </p:nvGraphicFramePr>
          <p:xfrm>
            <a:off x="1342099" y="1164117"/>
            <a:ext cx="266700" cy="254000"/>
          </p:xfrm>
          <a:graphic>
            <a:graphicData uri="http://schemas.openxmlformats.org/presentationml/2006/ole">
              <mc:AlternateContent xmlns:mc="http://schemas.openxmlformats.org/markup-compatibility/2006">
                <mc:Choice xmlns:v="urn:schemas-microsoft-com:vml" Requires="v">
                  <p:oleObj spid="_x0000_s10693" name="Image" r:id="rId8" imgW="266400" imgH="253800" progId="Photoshop.Image.12">
                    <p:embed/>
                  </p:oleObj>
                </mc:Choice>
                <mc:Fallback>
                  <p:oleObj name="Image" r:id="rId8" imgW="266400" imgH="253800" progId="Photoshop.Image.12">
                    <p:embed/>
                    <p:pic>
                      <p:nvPicPr>
                        <p:cNvPr id="0" name=""/>
                        <p:cNvPicPr/>
                        <p:nvPr/>
                      </p:nvPicPr>
                      <p:blipFill>
                        <a:blip r:embed="rId9"/>
                        <a:stretch>
                          <a:fillRect/>
                        </a:stretch>
                      </p:blipFill>
                      <p:spPr>
                        <a:xfrm>
                          <a:off x="1342099" y="1164117"/>
                          <a:ext cx="266700" cy="254000"/>
                        </a:xfrm>
                        <a:prstGeom prst="rect">
                          <a:avLst/>
                        </a:prstGeom>
                      </p:spPr>
                    </p:pic>
                  </p:oleObj>
                </mc:Fallback>
              </mc:AlternateContent>
            </a:graphicData>
          </a:graphic>
        </p:graphicFrame>
        <p:graphicFrame>
          <p:nvGraphicFramePr>
            <p:cNvPr id="20" name="Object 19"/>
            <p:cNvGraphicFramePr>
              <a:graphicFrameLocks noChangeAspect="1"/>
            </p:cNvGraphicFramePr>
            <p:nvPr>
              <p:extLst>
                <p:ext uri="{D42A27DB-BD31-4B8C-83A1-F6EECF244321}">
                  <p14:modId xmlns:p14="http://schemas.microsoft.com/office/powerpoint/2010/main" val="2760513210"/>
                </p:ext>
              </p:extLst>
            </p:nvPr>
          </p:nvGraphicFramePr>
          <p:xfrm>
            <a:off x="1358282" y="1406877"/>
            <a:ext cx="266700" cy="254000"/>
          </p:xfrm>
          <a:graphic>
            <a:graphicData uri="http://schemas.openxmlformats.org/presentationml/2006/ole">
              <mc:AlternateContent xmlns:mc="http://schemas.openxmlformats.org/markup-compatibility/2006">
                <mc:Choice xmlns:v="urn:schemas-microsoft-com:vml" Requires="v">
                  <p:oleObj spid="_x0000_s10694" name="Image" r:id="rId10" imgW="266400" imgH="253800" progId="Photoshop.Image.12">
                    <p:embed/>
                  </p:oleObj>
                </mc:Choice>
                <mc:Fallback>
                  <p:oleObj name="Image" r:id="rId10" imgW="266400" imgH="253800" progId="Photoshop.Image.12">
                    <p:embed/>
                    <p:pic>
                      <p:nvPicPr>
                        <p:cNvPr id="0" name=""/>
                        <p:cNvPicPr/>
                        <p:nvPr/>
                      </p:nvPicPr>
                      <p:blipFill>
                        <a:blip r:embed="rId11"/>
                        <a:stretch>
                          <a:fillRect/>
                        </a:stretch>
                      </p:blipFill>
                      <p:spPr>
                        <a:xfrm>
                          <a:off x="1358282" y="1406877"/>
                          <a:ext cx="266700" cy="254000"/>
                        </a:xfrm>
                        <a:prstGeom prst="rect">
                          <a:avLst/>
                        </a:prstGeom>
                      </p:spPr>
                    </p:pic>
                  </p:oleObj>
                </mc:Fallback>
              </mc:AlternateContent>
            </a:graphicData>
          </a:graphic>
        </p:graphicFrame>
        <p:graphicFrame>
          <p:nvGraphicFramePr>
            <p:cNvPr id="23" name="Object 22"/>
            <p:cNvGraphicFramePr>
              <a:graphicFrameLocks noChangeAspect="1"/>
            </p:cNvGraphicFramePr>
            <p:nvPr>
              <p:extLst>
                <p:ext uri="{D42A27DB-BD31-4B8C-83A1-F6EECF244321}">
                  <p14:modId xmlns:p14="http://schemas.microsoft.com/office/powerpoint/2010/main" val="4268986786"/>
                </p:ext>
              </p:extLst>
            </p:nvPr>
          </p:nvGraphicFramePr>
          <p:xfrm>
            <a:off x="1358282" y="1656107"/>
            <a:ext cx="266700" cy="254000"/>
          </p:xfrm>
          <a:graphic>
            <a:graphicData uri="http://schemas.openxmlformats.org/presentationml/2006/ole">
              <mc:AlternateContent xmlns:mc="http://schemas.openxmlformats.org/markup-compatibility/2006">
                <mc:Choice xmlns:v="urn:schemas-microsoft-com:vml" Requires="v">
                  <p:oleObj spid="_x0000_s10695" name="Image" r:id="rId12" imgW="266400" imgH="253800" progId="Photoshop.Image.12">
                    <p:embed/>
                  </p:oleObj>
                </mc:Choice>
                <mc:Fallback>
                  <p:oleObj name="Image" r:id="rId12" imgW="266400" imgH="253800" progId="Photoshop.Image.12">
                    <p:embed/>
                    <p:pic>
                      <p:nvPicPr>
                        <p:cNvPr id="0" name=""/>
                        <p:cNvPicPr/>
                        <p:nvPr/>
                      </p:nvPicPr>
                      <p:blipFill>
                        <a:blip r:embed="rId13"/>
                        <a:stretch>
                          <a:fillRect/>
                        </a:stretch>
                      </p:blipFill>
                      <p:spPr>
                        <a:xfrm>
                          <a:off x="1358282" y="1656107"/>
                          <a:ext cx="266700" cy="254000"/>
                        </a:xfrm>
                        <a:prstGeom prst="rect">
                          <a:avLst/>
                        </a:prstGeom>
                      </p:spPr>
                    </p:pic>
                  </p:oleObj>
                </mc:Fallback>
              </mc:AlternateContent>
            </a:graphicData>
          </a:graphic>
        </p:graphicFrame>
        <p:graphicFrame>
          <p:nvGraphicFramePr>
            <p:cNvPr id="25" name="Object 24"/>
            <p:cNvGraphicFramePr>
              <a:graphicFrameLocks noChangeAspect="1"/>
            </p:cNvGraphicFramePr>
            <p:nvPr>
              <p:extLst>
                <p:ext uri="{D42A27DB-BD31-4B8C-83A1-F6EECF244321}">
                  <p14:modId xmlns:p14="http://schemas.microsoft.com/office/powerpoint/2010/main" val="1903296557"/>
                </p:ext>
              </p:extLst>
            </p:nvPr>
          </p:nvGraphicFramePr>
          <p:xfrm>
            <a:off x="1358282" y="1889153"/>
            <a:ext cx="266700" cy="254000"/>
          </p:xfrm>
          <a:graphic>
            <a:graphicData uri="http://schemas.openxmlformats.org/presentationml/2006/ole">
              <mc:AlternateContent xmlns:mc="http://schemas.openxmlformats.org/markup-compatibility/2006">
                <mc:Choice xmlns:v="urn:schemas-microsoft-com:vml" Requires="v">
                  <p:oleObj spid="_x0000_s10696" name="Image" r:id="rId14" imgW="266400" imgH="253800" progId="Photoshop.Image.12">
                    <p:embed/>
                  </p:oleObj>
                </mc:Choice>
                <mc:Fallback>
                  <p:oleObj name="Image" r:id="rId14" imgW="266400" imgH="253800" progId="Photoshop.Image.12">
                    <p:embed/>
                    <p:pic>
                      <p:nvPicPr>
                        <p:cNvPr id="0" name=""/>
                        <p:cNvPicPr/>
                        <p:nvPr/>
                      </p:nvPicPr>
                      <p:blipFill>
                        <a:blip r:embed="rId15"/>
                        <a:stretch>
                          <a:fillRect/>
                        </a:stretch>
                      </p:blipFill>
                      <p:spPr>
                        <a:xfrm>
                          <a:off x="1358282" y="1889153"/>
                          <a:ext cx="266700" cy="254000"/>
                        </a:xfrm>
                        <a:prstGeom prst="rect">
                          <a:avLst/>
                        </a:prstGeom>
                      </p:spPr>
                    </p:pic>
                  </p:oleObj>
                </mc:Fallback>
              </mc:AlternateContent>
            </a:graphicData>
          </a:graphic>
        </p:graphicFrame>
      </p:grpSp>
      <p:grpSp>
        <p:nvGrpSpPr>
          <p:cNvPr id="65" name="Group 64"/>
          <p:cNvGrpSpPr/>
          <p:nvPr/>
        </p:nvGrpSpPr>
        <p:grpSpPr>
          <a:xfrm>
            <a:off x="339865" y="1022544"/>
            <a:ext cx="11806280" cy="5449684"/>
            <a:chOff x="-575645" y="-969514"/>
            <a:chExt cx="11806280" cy="5449684"/>
          </a:xfrm>
        </p:grpSpPr>
        <p:sp>
          <p:nvSpPr>
            <p:cNvPr id="67" name="Line Callout 1 66"/>
            <p:cNvSpPr/>
            <p:nvPr/>
          </p:nvSpPr>
          <p:spPr>
            <a:xfrm>
              <a:off x="3937976" y="-969514"/>
              <a:ext cx="7292659" cy="846336"/>
            </a:xfrm>
            <a:prstGeom prst="borderCallout1">
              <a:avLst>
                <a:gd name="adj1" fmla="val 47333"/>
                <a:gd name="adj2" fmla="val -93"/>
                <a:gd name="adj3" fmla="val 225065"/>
                <a:gd name="adj4" fmla="val -16236"/>
              </a:avLst>
            </a:prstGeom>
            <a:noFill/>
            <a:ln w="190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68" name="TextBox 67"/>
            <p:cNvSpPr txBox="1"/>
            <p:nvPr/>
          </p:nvSpPr>
          <p:spPr>
            <a:xfrm>
              <a:off x="-575645" y="940740"/>
              <a:ext cx="4412360" cy="3539430"/>
            </a:xfrm>
            <a:prstGeom prst="rect">
              <a:avLst/>
            </a:prstGeom>
            <a:noFill/>
            <a:ln w="19050">
              <a:solidFill>
                <a:srgbClr val="C00000"/>
              </a:solidFill>
            </a:ln>
          </p:spPr>
          <p:txBody>
            <a:bodyPr wrap="square" rtlCol="0">
              <a:spAutoFit/>
            </a:bodyPr>
            <a:lstStyle/>
            <a:p>
              <a:r>
                <a:rPr lang="en-CA" sz="1600" dirty="0"/>
                <a:t>The </a:t>
              </a:r>
              <a:r>
                <a:rPr lang="en-CA" sz="1600" b="1" i="1" dirty="0"/>
                <a:t>Home</a:t>
              </a:r>
              <a:r>
                <a:rPr lang="en-CA" sz="1600" dirty="0"/>
                <a:t> Ribbon</a:t>
              </a:r>
            </a:p>
            <a:p>
              <a:pPr marL="361950" indent="-266700">
                <a:buFont typeface="Wingdings" panose="05000000000000000000" pitchFamily="2" charset="2"/>
                <a:buChar char="Ø"/>
              </a:pPr>
              <a:r>
                <a:rPr lang="en-CA" sz="1600" b="1" i="1" dirty="0"/>
                <a:t>New</a:t>
              </a:r>
              <a:r>
                <a:rPr lang="en-CA" sz="1600" dirty="0"/>
                <a:t> – Create new Contact items</a:t>
              </a:r>
            </a:p>
            <a:p>
              <a:pPr marL="361950" indent="-266700">
                <a:buFont typeface="Wingdings" panose="05000000000000000000" pitchFamily="2" charset="2"/>
                <a:buChar char="Ø"/>
              </a:pPr>
              <a:r>
                <a:rPr lang="en-CA" sz="1600" b="1" i="1" dirty="0"/>
                <a:t>Delete</a:t>
              </a:r>
              <a:r>
                <a:rPr lang="en-CA" sz="1600" dirty="0"/>
                <a:t> – Delete selected contact</a:t>
              </a:r>
            </a:p>
            <a:p>
              <a:pPr marL="361950" indent="-266700">
                <a:buFont typeface="Wingdings" panose="05000000000000000000" pitchFamily="2" charset="2"/>
                <a:buChar char="Ø"/>
              </a:pPr>
              <a:r>
                <a:rPr lang="en-CA" sz="1600" b="1" i="1" dirty="0"/>
                <a:t>Communicate</a:t>
              </a:r>
            </a:p>
            <a:p>
              <a:pPr marL="838200" lvl="1" indent="-285750">
                <a:buFont typeface="Wingdings" panose="05000000000000000000" pitchFamily="2" charset="2"/>
                <a:buChar char="§"/>
              </a:pPr>
              <a:r>
                <a:rPr lang="en-CA" sz="1600" dirty="0"/>
                <a:t>Share contact(s)</a:t>
              </a:r>
            </a:p>
            <a:p>
              <a:pPr marL="838200" lvl="1" indent="-285750">
                <a:buFont typeface="Wingdings" panose="05000000000000000000" pitchFamily="2" charset="2"/>
                <a:buChar char="§"/>
              </a:pPr>
              <a:r>
                <a:rPr lang="en-CA" sz="1600" dirty="0"/>
                <a:t>Create a meeting with contact(s)</a:t>
              </a:r>
            </a:p>
            <a:p>
              <a:pPr marL="838200" lvl="1" indent="-285750">
                <a:buFont typeface="Wingdings" panose="05000000000000000000" pitchFamily="2" charset="2"/>
                <a:buChar char="§"/>
              </a:pPr>
              <a:r>
                <a:rPr lang="en-CA" sz="1600" dirty="0"/>
                <a:t>Assign task to contact(s)</a:t>
              </a:r>
            </a:p>
            <a:p>
              <a:pPr marL="838200" lvl="1" indent="-285750">
                <a:buFont typeface="Wingdings" panose="05000000000000000000" pitchFamily="2" charset="2"/>
                <a:buChar char="§"/>
              </a:pPr>
              <a:r>
                <a:rPr lang="en-CA" sz="1600" dirty="0"/>
                <a:t>Create Journal entry</a:t>
              </a:r>
            </a:p>
            <a:p>
              <a:pPr marL="361950" indent="-266700">
                <a:buFont typeface="Wingdings" panose="05000000000000000000" pitchFamily="2" charset="2"/>
                <a:buChar char="Ø"/>
              </a:pPr>
              <a:r>
                <a:rPr lang="en-CA" sz="1600" b="1" i="1" dirty="0"/>
                <a:t>Current View </a:t>
              </a:r>
              <a:r>
                <a:rPr lang="en-CA" sz="1600" dirty="0"/>
                <a:t>– Change current view</a:t>
              </a:r>
            </a:p>
            <a:p>
              <a:pPr marL="361950" indent="-266700">
                <a:buFont typeface="Wingdings" panose="05000000000000000000" pitchFamily="2" charset="2"/>
                <a:buChar char="Ø"/>
              </a:pPr>
              <a:r>
                <a:rPr lang="en-CA" sz="1600" b="1" i="1" dirty="0"/>
                <a:t>Actions</a:t>
              </a:r>
              <a:r>
                <a:rPr lang="en-CA" sz="1600" dirty="0"/>
                <a:t> – Move, Mail Merge, OneNote</a:t>
              </a:r>
            </a:p>
            <a:p>
              <a:pPr marL="361950" indent="-266700">
                <a:buFont typeface="Wingdings" panose="05000000000000000000" pitchFamily="2" charset="2"/>
                <a:buChar char="Ø"/>
              </a:pPr>
              <a:r>
                <a:rPr lang="en-CA" sz="1600" b="1" i="1" dirty="0"/>
                <a:t>Share</a:t>
              </a:r>
              <a:r>
                <a:rPr lang="en-CA" sz="1600" dirty="0"/>
                <a:t> – Share contact(s)</a:t>
              </a:r>
            </a:p>
            <a:p>
              <a:pPr marL="361950" indent="-266700">
                <a:buFont typeface="Wingdings" panose="05000000000000000000" pitchFamily="2" charset="2"/>
                <a:buChar char="Ø"/>
              </a:pPr>
              <a:r>
                <a:rPr lang="en-CA" sz="1600" b="1" i="1" dirty="0"/>
                <a:t>Tags</a:t>
              </a:r>
              <a:r>
                <a:rPr lang="en-CA" sz="1600" dirty="0"/>
                <a:t> – Categorize, Follow Up, Make Contact Private</a:t>
              </a:r>
            </a:p>
            <a:p>
              <a:pPr marL="361950" indent="-266700">
                <a:buFont typeface="Wingdings" panose="05000000000000000000" pitchFamily="2" charset="2"/>
                <a:buChar char="Ø"/>
              </a:pPr>
              <a:r>
                <a:rPr lang="en-CA" sz="1600" b="1" i="1" dirty="0"/>
                <a:t>Find</a:t>
              </a:r>
              <a:r>
                <a:rPr lang="en-CA" sz="1600" dirty="0"/>
                <a:t> – Search for Contact</a:t>
              </a:r>
            </a:p>
          </p:txBody>
        </p:sp>
      </p:grpSp>
    </p:spTree>
    <p:extLst>
      <p:ext uri="{BB962C8B-B14F-4D97-AF65-F5344CB8AC3E}">
        <p14:creationId xmlns:p14="http://schemas.microsoft.com/office/powerpoint/2010/main" val="27244638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ppt_w</p:attrName>
                                        </p:attrNameLst>
                                      </p:cBhvr>
                                      <p:tavLst>
                                        <p:tav tm="0">
                                          <p:val>
                                            <p:fltVal val="0"/>
                                          </p:val>
                                        </p:tav>
                                        <p:tav tm="100000">
                                          <p:val>
                                            <p:strVal val="#ppt_w"/>
                                          </p:val>
                                        </p:tav>
                                      </p:tavLst>
                                    </p:anim>
                                    <p:anim calcmode="lin" valueType="num">
                                      <p:cBhvr>
                                        <p:cTn id="8" dur="1000" fill="hold"/>
                                        <p:tgtEl>
                                          <p:spTgt spid="5"/>
                                        </p:tgtEl>
                                        <p:attrNameLst>
                                          <p:attrName>ppt_h</p:attrName>
                                        </p:attrNameLst>
                                      </p:cBhvr>
                                      <p:tavLst>
                                        <p:tav tm="0">
                                          <p:val>
                                            <p:fltVal val="0"/>
                                          </p:val>
                                        </p:tav>
                                        <p:tav tm="100000">
                                          <p:val>
                                            <p:strVal val="#ppt_h"/>
                                          </p:val>
                                        </p:tav>
                                      </p:tavLst>
                                    </p:anim>
                                    <p:anim calcmode="lin" valueType="num">
                                      <p:cBhvr>
                                        <p:cTn id="9" dur="1000" fill="hold"/>
                                        <p:tgtEl>
                                          <p:spTgt spid="5"/>
                                        </p:tgtEl>
                                        <p:attrNameLst>
                                          <p:attrName>style.rotation</p:attrName>
                                        </p:attrNameLst>
                                      </p:cBhvr>
                                      <p:tavLst>
                                        <p:tav tm="0">
                                          <p:val>
                                            <p:fltVal val="90"/>
                                          </p:val>
                                        </p:tav>
                                        <p:tav tm="100000">
                                          <p:val>
                                            <p:fltVal val="0"/>
                                          </p:val>
                                        </p:tav>
                                      </p:tavLst>
                                    </p:anim>
                                    <p:animEffect transition="in" filter="fade">
                                      <p:cBhvr>
                                        <p:cTn id="10" dur="1000"/>
                                        <p:tgtEl>
                                          <p:spTgt spid="5"/>
                                        </p:tgtEl>
                                      </p:cBhvr>
                                    </p:animEffect>
                                  </p:childTnLst>
                                </p:cTn>
                              </p:par>
                            </p:childTnLst>
                          </p:cTn>
                        </p:par>
                      </p:childTnLst>
                    </p:cTn>
                  </p:par>
                  <p:par>
                    <p:cTn id="11" fill="hold">
                      <p:stCondLst>
                        <p:cond delay="indefinite"/>
                      </p:stCondLst>
                      <p:childTnLst>
                        <p:par>
                          <p:cTn id="12" fill="hold">
                            <p:stCondLst>
                              <p:cond delay="0"/>
                            </p:stCondLst>
                            <p:childTnLst>
                              <p:par>
                                <p:cTn id="13" presetID="53" presetClass="entr" presetSubtype="16" fill="hold" grpId="0" nodeType="clickEffect">
                                  <p:stCondLst>
                                    <p:cond delay="0"/>
                                  </p:stCondLst>
                                  <p:childTnLst>
                                    <p:set>
                                      <p:cBhvr>
                                        <p:cTn id="14" dur="1" fill="hold">
                                          <p:stCondLst>
                                            <p:cond delay="0"/>
                                          </p:stCondLst>
                                        </p:cTn>
                                        <p:tgtEl>
                                          <p:spTgt spid="63"/>
                                        </p:tgtEl>
                                        <p:attrNameLst>
                                          <p:attrName>style.visibility</p:attrName>
                                        </p:attrNameLst>
                                      </p:cBhvr>
                                      <p:to>
                                        <p:strVal val="visible"/>
                                      </p:to>
                                    </p:set>
                                    <p:anim calcmode="lin" valueType="num">
                                      <p:cBhvr>
                                        <p:cTn id="15" dur="500" fill="hold"/>
                                        <p:tgtEl>
                                          <p:spTgt spid="63"/>
                                        </p:tgtEl>
                                        <p:attrNameLst>
                                          <p:attrName>ppt_w</p:attrName>
                                        </p:attrNameLst>
                                      </p:cBhvr>
                                      <p:tavLst>
                                        <p:tav tm="0">
                                          <p:val>
                                            <p:fltVal val="0"/>
                                          </p:val>
                                        </p:tav>
                                        <p:tav tm="100000">
                                          <p:val>
                                            <p:strVal val="#ppt_w"/>
                                          </p:val>
                                        </p:tav>
                                      </p:tavLst>
                                    </p:anim>
                                    <p:anim calcmode="lin" valueType="num">
                                      <p:cBhvr>
                                        <p:cTn id="16" dur="500" fill="hold"/>
                                        <p:tgtEl>
                                          <p:spTgt spid="63"/>
                                        </p:tgtEl>
                                        <p:attrNameLst>
                                          <p:attrName>ppt_h</p:attrName>
                                        </p:attrNameLst>
                                      </p:cBhvr>
                                      <p:tavLst>
                                        <p:tav tm="0">
                                          <p:val>
                                            <p:fltVal val="0"/>
                                          </p:val>
                                        </p:tav>
                                        <p:tav tm="100000">
                                          <p:val>
                                            <p:strVal val="#ppt_h"/>
                                          </p:val>
                                        </p:tav>
                                      </p:tavLst>
                                    </p:anim>
                                    <p:animEffect transition="in" filter="fade">
                                      <p:cBhvr>
                                        <p:cTn id="17" dur="500"/>
                                        <p:tgtEl>
                                          <p:spTgt spid="63"/>
                                        </p:tgtEl>
                                      </p:cBhvr>
                                    </p:animEffect>
                                  </p:childTnLst>
                                </p:cTn>
                              </p:par>
                            </p:childTnLst>
                          </p:cTn>
                        </p:par>
                      </p:childTnLst>
                    </p:cTn>
                  </p:par>
                  <p:par>
                    <p:cTn id="18" fill="hold">
                      <p:stCondLst>
                        <p:cond delay="indefinite"/>
                      </p:stCondLst>
                      <p:childTnLst>
                        <p:par>
                          <p:cTn id="19" fill="hold">
                            <p:stCondLst>
                              <p:cond delay="0"/>
                            </p:stCondLst>
                            <p:childTnLst>
                              <p:par>
                                <p:cTn id="20" presetID="53" presetClass="entr" presetSubtype="16" fill="hold" grpId="0" nodeType="clickEffect">
                                  <p:stCondLst>
                                    <p:cond delay="0"/>
                                  </p:stCondLst>
                                  <p:childTnLst>
                                    <p:set>
                                      <p:cBhvr>
                                        <p:cTn id="21" dur="1" fill="hold">
                                          <p:stCondLst>
                                            <p:cond delay="0"/>
                                          </p:stCondLst>
                                        </p:cTn>
                                        <p:tgtEl>
                                          <p:spTgt spid="64"/>
                                        </p:tgtEl>
                                        <p:attrNameLst>
                                          <p:attrName>style.visibility</p:attrName>
                                        </p:attrNameLst>
                                      </p:cBhvr>
                                      <p:to>
                                        <p:strVal val="visible"/>
                                      </p:to>
                                    </p:set>
                                    <p:anim calcmode="lin" valueType="num">
                                      <p:cBhvr>
                                        <p:cTn id="22" dur="500" fill="hold"/>
                                        <p:tgtEl>
                                          <p:spTgt spid="64"/>
                                        </p:tgtEl>
                                        <p:attrNameLst>
                                          <p:attrName>ppt_w</p:attrName>
                                        </p:attrNameLst>
                                      </p:cBhvr>
                                      <p:tavLst>
                                        <p:tav tm="0">
                                          <p:val>
                                            <p:fltVal val="0"/>
                                          </p:val>
                                        </p:tav>
                                        <p:tav tm="100000">
                                          <p:val>
                                            <p:strVal val="#ppt_w"/>
                                          </p:val>
                                        </p:tav>
                                      </p:tavLst>
                                    </p:anim>
                                    <p:anim calcmode="lin" valueType="num">
                                      <p:cBhvr>
                                        <p:cTn id="23" dur="500" fill="hold"/>
                                        <p:tgtEl>
                                          <p:spTgt spid="64"/>
                                        </p:tgtEl>
                                        <p:attrNameLst>
                                          <p:attrName>ppt_h</p:attrName>
                                        </p:attrNameLst>
                                      </p:cBhvr>
                                      <p:tavLst>
                                        <p:tav tm="0">
                                          <p:val>
                                            <p:fltVal val="0"/>
                                          </p:val>
                                        </p:tav>
                                        <p:tav tm="100000">
                                          <p:val>
                                            <p:strVal val="#ppt_h"/>
                                          </p:val>
                                        </p:tav>
                                      </p:tavLst>
                                    </p:anim>
                                    <p:animEffect transition="in" filter="fade">
                                      <p:cBhvr>
                                        <p:cTn id="24" dur="500"/>
                                        <p:tgtEl>
                                          <p:spTgt spid="64"/>
                                        </p:tgtEl>
                                      </p:cBhvr>
                                    </p:animEffect>
                                  </p:childTnLst>
                                </p:cTn>
                              </p:par>
                            </p:childTnLst>
                          </p:cTn>
                        </p:par>
                      </p:childTnLst>
                    </p:cTn>
                  </p:par>
                  <p:par>
                    <p:cTn id="25" fill="hold">
                      <p:stCondLst>
                        <p:cond delay="indefinite"/>
                      </p:stCondLst>
                      <p:childTnLst>
                        <p:par>
                          <p:cTn id="26" fill="hold">
                            <p:stCondLst>
                              <p:cond delay="0"/>
                            </p:stCondLst>
                            <p:childTnLst>
                              <p:par>
                                <p:cTn id="27" presetID="31" presetClass="entr" presetSubtype="0" fill="hold" nodeType="clickEffect">
                                  <p:stCondLst>
                                    <p:cond delay="0"/>
                                  </p:stCondLst>
                                  <p:childTnLst>
                                    <p:set>
                                      <p:cBhvr>
                                        <p:cTn id="28" dur="1" fill="hold">
                                          <p:stCondLst>
                                            <p:cond delay="0"/>
                                          </p:stCondLst>
                                        </p:cTn>
                                        <p:tgtEl>
                                          <p:spTgt spid="27"/>
                                        </p:tgtEl>
                                        <p:attrNameLst>
                                          <p:attrName>style.visibility</p:attrName>
                                        </p:attrNameLst>
                                      </p:cBhvr>
                                      <p:to>
                                        <p:strVal val="visible"/>
                                      </p:to>
                                    </p:set>
                                    <p:anim calcmode="lin" valueType="num">
                                      <p:cBhvr>
                                        <p:cTn id="29" dur="1000" fill="hold"/>
                                        <p:tgtEl>
                                          <p:spTgt spid="27"/>
                                        </p:tgtEl>
                                        <p:attrNameLst>
                                          <p:attrName>ppt_w</p:attrName>
                                        </p:attrNameLst>
                                      </p:cBhvr>
                                      <p:tavLst>
                                        <p:tav tm="0">
                                          <p:val>
                                            <p:fltVal val="0"/>
                                          </p:val>
                                        </p:tav>
                                        <p:tav tm="100000">
                                          <p:val>
                                            <p:strVal val="#ppt_w"/>
                                          </p:val>
                                        </p:tav>
                                      </p:tavLst>
                                    </p:anim>
                                    <p:anim calcmode="lin" valueType="num">
                                      <p:cBhvr>
                                        <p:cTn id="30" dur="1000" fill="hold"/>
                                        <p:tgtEl>
                                          <p:spTgt spid="27"/>
                                        </p:tgtEl>
                                        <p:attrNameLst>
                                          <p:attrName>ppt_h</p:attrName>
                                        </p:attrNameLst>
                                      </p:cBhvr>
                                      <p:tavLst>
                                        <p:tav tm="0">
                                          <p:val>
                                            <p:fltVal val="0"/>
                                          </p:val>
                                        </p:tav>
                                        <p:tav tm="100000">
                                          <p:val>
                                            <p:strVal val="#ppt_h"/>
                                          </p:val>
                                        </p:tav>
                                      </p:tavLst>
                                    </p:anim>
                                    <p:anim calcmode="lin" valueType="num">
                                      <p:cBhvr>
                                        <p:cTn id="31" dur="1000" fill="hold"/>
                                        <p:tgtEl>
                                          <p:spTgt spid="27"/>
                                        </p:tgtEl>
                                        <p:attrNameLst>
                                          <p:attrName>style.rotation</p:attrName>
                                        </p:attrNameLst>
                                      </p:cBhvr>
                                      <p:tavLst>
                                        <p:tav tm="0">
                                          <p:val>
                                            <p:fltVal val="90"/>
                                          </p:val>
                                        </p:tav>
                                        <p:tav tm="100000">
                                          <p:val>
                                            <p:fltVal val="0"/>
                                          </p:val>
                                        </p:tav>
                                      </p:tavLst>
                                    </p:anim>
                                    <p:animEffect transition="in" filter="fade">
                                      <p:cBhvr>
                                        <p:cTn id="32" dur="1000"/>
                                        <p:tgtEl>
                                          <p:spTgt spid="27"/>
                                        </p:tgtEl>
                                      </p:cBhvr>
                                    </p:animEffect>
                                  </p:childTnLst>
                                </p:cTn>
                              </p:par>
                            </p:childTnLst>
                          </p:cTn>
                        </p:par>
                      </p:childTnLst>
                    </p:cTn>
                  </p:par>
                  <p:par>
                    <p:cTn id="33" fill="hold">
                      <p:stCondLst>
                        <p:cond delay="indefinite"/>
                      </p:stCondLst>
                      <p:childTnLst>
                        <p:par>
                          <p:cTn id="34" fill="hold">
                            <p:stCondLst>
                              <p:cond delay="0"/>
                            </p:stCondLst>
                            <p:childTnLst>
                              <p:par>
                                <p:cTn id="35" presetID="53" presetClass="entr" presetSubtype="16" fill="hold" grpId="0" nodeType="clickEffect">
                                  <p:stCondLst>
                                    <p:cond delay="0"/>
                                  </p:stCondLst>
                                  <p:childTnLst>
                                    <p:set>
                                      <p:cBhvr>
                                        <p:cTn id="36" dur="1" fill="hold">
                                          <p:stCondLst>
                                            <p:cond delay="0"/>
                                          </p:stCondLst>
                                        </p:cTn>
                                        <p:tgtEl>
                                          <p:spTgt spid="26"/>
                                        </p:tgtEl>
                                        <p:attrNameLst>
                                          <p:attrName>style.visibility</p:attrName>
                                        </p:attrNameLst>
                                      </p:cBhvr>
                                      <p:to>
                                        <p:strVal val="visible"/>
                                      </p:to>
                                    </p:set>
                                    <p:anim calcmode="lin" valueType="num">
                                      <p:cBhvr>
                                        <p:cTn id="37" dur="500" fill="hold"/>
                                        <p:tgtEl>
                                          <p:spTgt spid="26"/>
                                        </p:tgtEl>
                                        <p:attrNameLst>
                                          <p:attrName>ppt_w</p:attrName>
                                        </p:attrNameLst>
                                      </p:cBhvr>
                                      <p:tavLst>
                                        <p:tav tm="0">
                                          <p:val>
                                            <p:fltVal val="0"/>
                                          </p:val>
                                        </p:tav>
                                        <p:tav tm="100000">
                                          <p:val>
                                            <p:strVal val="#ppt_w"/>
                                          </p:val>
                                        </p:tav>
                                      </p:tavLst>
                                    </p:anim>
                                    <p:anim calcmode="lin" valueType="num">
                                      <p:cBhvr>
                                        <p:cTn id="38" dur="500" fill="hold"/>
                                        <p:tgtEl>
                                          <p:spTgt spid="26"/>
                                        </p:tgtEl>
                                        <p:attrNameLst>
                                          <p:attrName>ppt_h</p:attrName>
                                        </p:attrNameLst>
                                      </p:cBhvr>
                                      <p:tavLst>
                                        <p:tav tm="0">
                                          <p:val>
                                            <p:fltVal val="0"/>
                                          </p:val>
                                        </p:tav>
                                        <p:tav tm="100000">
                                          <p:val>
                                            <p:strVal val="#ppt_h"/>
                                          </p:val>
                                        </p:tav>
                                      </p:tavLst>
                                    </p:anim>
                                    <p:animEffect transition="in" filter="fade">
                                      <p:cBhvr>
                                        <p:cTn id="39" dur="500"/>
                                        <p:tgtEl>
                                          <p:spTgt spid="26"/>
                                        </p:tgtEl>
                                      </p:cBhvr>
                                    </p:animEffect>
                                  </p:childTnLst>
                                </p:cTn>
                              </p:par>
                            </p:childTnLst>
                          </p:cTn>
                        </p:par>
                      </p:childTnLst>
                    </p:cTn>
                  </p:par>
                  <p:par>
                    <p:cTn id="40" fill="hold">
                      <p:stCondLst>
                        <p:cond delay="indefinite"/>
                      </p:stCondLst>
                      <p:childTnLst>
                        <p:par>
                          <p:cTn id="41" fill="hold">
                            <p:stCondLst>
                              <p:cond delay="0"/>
                            </p:stCondLst>
                            <p:childTnLst>
                              <p:par>
                                <p:cTn id="42" presetID="53" presetClass="entr" presetSubtype="16" fill="hold" grpId="0" nodeType="clickEffect">
                                  <p:stCondLst>
                                    <p:cond delay="0"/>
                                  </p:stCondLst>
                                  <p:childTnLst>
                                    <p:set>
                                      <p:cBhvr>
                                        <p:cTn id="43" dur="1" fill="hold">
                                          <p:stCondLst>
                                            <p:cond delay="0"/>
                                          </p:stCondLst>
                                        </p:cTn>
                                        <p:tgtEl>
                                          <p:spTgt spid="56"/>
                                        </p:tgtEl>
                                        <p:attrNameLst>
                                          <p:attrName>style.visibility</p:attrName>
                                        </p:attrNameLst>
                                      </p:cBhvr>
                                      <p:to>
                                        <p:strVal val="visible"/>
                                      </p:to>
                                    </p:set>
                                    <p:anim calcmode="lin" valueType="num">
                                      <p:cBhvr>
                                        <p:cTn id="44" dur="500" fill="hold"/>
                                        <p:tgtEl>
                                          <p:spTgt spid="56"/>
                                        </p:tgtEl>
                                        <p:attrNameLst>
                                          <p:attrName>ppt_w</p:attrName>
                                        </p:attrNameLst>
                                      </p:cBhvr>
                                      <p:tavLst>
                                        <p:tav tm="0">
                                          <p:val>
                                            <p:fltVal val="0"/>
                                          </p:val>
                                        </p:tav>
                                        <p:tav tm="100000">
                                          <p:val>
                                            <p:strVal val="#ppt_w"/>
                                          </p:val>
                                        </p:tav>
                                      </p:tavLst>
                                    </p:anim>
                                    <p:anim calcmode="lin" valueType="num">
                                      <p:cBhvr>
                                        <p:cTn id="45" dur="500" fill="hold"/>
                                        <p:tgtEl>
                                          <p:spTgt spid="56"/>
                                        </p:tgtEl>
                                        <p:attrNameLst>
                                          <p:attrName>ppt_h</p:attrName>
                                        </p:attrNameLst>
                                      </p:cBhvr>
                                      <p:tavLst>
                                        <p:tav tm="0">
                                          <p:val>
                                            <p:fltVal val="0"/>
                                          </p:val>
                                        </p:tav>
                                        <p:tav tm="100000">
                                          <p:val>
                                            <p:strVal val="#ppt_h"/>
                                          </p:val>
                                        </p:tav>
                                      </p:tavLst>
                                    </p:anim>
                                    <p:animEffect transition="in" filter="fade">
                                      <p:cBhvr>
                                        <p:cTn id="46" dur="500"/>
                                        <p:tgtEl>
                                          <p:spTgt spid="56"/>
                                        </p:tgtEl>
                                      </p:cBhvr>
                                    </p:animEffect>
                                  </p:childTnLst>
                                </p:cTn>
                              </p:par>
                            </p:childTnLst>
                          </p:cTn>
                        </p:par>
                      </p:childTnLst>
                    </p:cTn>
                  </p:par>
                  <p:par>
                    <p:cTn id="47" fill="hold">
                      <p:stCondLst>
                        <p:cond delay="indefinite"/>
                      </p:stCondLst>
                      <p:childTnLst>
                        <p:par>
                          <p:cTn id="48" fill="hold">
                            <p:stCondLst>
                              <p:cond delay="0"/>
                            </p:stCondLst>
                            <p:childTnLst>
                              <p:par>
                                <p:cTn id="49" presetID="53" presetClass="entr" presetSubtype="16" fill="hold" grpId="0" nodeType="clickEffect">
                                  <p:stCondLst>
                                    <p:cond delay="0"/>
                                  </p:stCondLst>
                                  <p:childTnLst>
                                    <p:set>
                                      <p:cBhvr>
                                        <p:cTn id="50" dur="1" fill="hold">
                                          <p:stCondLst>
                                            <p:cond delay="0"/>
                                          </p:stCondLst>
                                        </p:cTn>
                                        <p:tgtEl>
                                          <p:spTgt spid="60"/>
                                        </p:tgtEl>
                                        <p:attrNameLst>
                                          <p:attrName>style.visibility</p:attrName>
                                        </p:attrNameLst>
                                      </p:cBhvr>
                                      <p:to>
                                        <p:strVal val="visible"/>
                                      </p:to>
                                    </p:set>
                                    <p:anim calcmode="lin" valueType="num">
                                      <p:cBhvr>
                                        <p:cTn id="51" dur="500" fill="hold"/>
                                        <p:tgtEl>
                                          <p:spTgt spid="60"/>
                                        </p:tgtEl>
                                        <p:attrNameLst>
                                          <p:attrName>ppt_w</p:attrName>
                                        </p:attrNameLst>
                                      </p:cBhvr>
                                      <p:tavLst>
                                        <p:tav tm="0">
                                          <p:val>
                                            <p:fltVal val="0"/>
                                          </p:val>
                                        </p:tav>
                                        <p:tav tm="100000">
                                          <p:val>
                                            <p:strVal val="#ppt_w"/>
                                          </p:val>
                                        </p:tav>
                                      </p:tavLst>
                                    </p:anim>
                                    <p:anim calcmode="lin" valueType="num">
                                      <p:cBhvr>
                                        <p:cTn id="52" dur="500" fill="hold"/>
                                        <p:tgtEl>
                                          <p:spTgt spid="60"/>
                                        </p:tgtEl>
                                        <p:attrNameLst>
                                          <p:attrName>ppt_h</p:attrName>
                                        </p:attrNameLst>
                                      </p:cBhvr>
                                      <p:tavLst>
                                        <p:tav tm="0">
                                          <p:val>
                                            <p:fltVal val="0"/>
                                          </p:val>
                                        </p:tav>
                                        <p:tav tm="100000">
                                          <p:val>
                                            <p:strVal val="#ppt_h"/>
                                          </p:val>
                                        </p:tav>
                                      </p:tavLst>
                                    </p:anim>
                                    <p:animEffect transition="in" filter="fade">
                                      <p:cBhvr>
                                        <p:cTn id="53" dur="500"/>
                                        <p:tgtEl>
                                          <p:spTgt spid="60"/>
                                        </p:tgtEl>
                                      </p:cBhvr>
                                    </p:animEffect>
                                  </p:childTnLst>
                                </p:cTn>
                              </p:par>
                            </p:childTnLst>
                          </p:cTn>
                        </p:par>
                      </p:childTnLst>
                    </p:cTn>
                  </p:par>
                  <p:par>
                    <p:cTn id="54" fill="hold">
                      <p:stCondLst>
                        <p:cond delay="indefinite"/>
                      </p:stCondLst>
                      <p:childTnLst>
                        <p:par>
                          <p:cTn id="55" fill="hold">
                            <p:stCondLst>
                              <p:cond delay="0"/>
                            </p:stCondLst>
                            <p:childTnLst>
                              <p:par>
                                <p:cTn id="56" presetID="53" presetClass="entr" presetSubtype="16" fill="hold" grpId="0" nodeType="clickEffect">
                                  <p:stCondLst>
                                    <p:cond delay="0"/>
                                  </p:stCondLst>
                                  <p:childTnLst>
                                    <p:set>
                                      <p:cBhvr>
                                        <p:cTn id="57" dur="1" fill="hold">
                                          <p:stCondLst>
                                            <p:cond delay="0"/>
                                          </p:stCondLst>
                                        </p:cTn>
                                        <p:tgtEl>
                                          <p:spTgt spid="61"/>
                                        </p:tgtEl>
                                        <p:attrNameLst>
                                          <p:attrName>style.visibility</p:attrName>
                                        </p:attrNameLst>
                                      </p:cBhvr>
                                      <p:to>
                                        <p:strVal val="visible"/>
                                      </p:to>
                                    </p:set>
                                    <p:anim calcmode="lin" valueType="num">
                                      <p:cBhvr>
                                        <p:cTn id="58" dur="500" fill="hold"/>
                                        <p:tgtEl>
                                          <p:spTgt spid="61"/>
                                        </p:tgtEl>
                                        <p:attrNameLst>
                                          <p:attrName>ppt_w</p:attrName>
                                        </p:attrNameLst>
                                      </p:cBhvr>
                                      <p:tavLst>
                                        <p:tav tm="0">
                                          <p:val>
                                            <p:fltVal val="0"/>
                                          </p:val>
                                        </p:tav>
                                        <p:tav tm="100000">
                                          <p:val>
                                            <p:strVal val="#ppt_w"/>
                                          </p:val>
                                        </p:tav>
                                      </p:tavLst>
                                    </p:anim>
                                    <p:anim calcmode="lin" valueType="num">
                                      <p:cBhvr>
                                        <p:cTn id="59" dur="500" fill="hold"/>
                                        <p:tgtEl>
                                          <p:spTgt spid="61"/>
                                        </p:tgtEl>
                                        <p:attrNameLst>
                                          <p:attrName>ppt_h</p:attrName>
                                        </p:attrNameLst>
                                      </p:cBhvr>
                                      <p:tavLst>
                                        <p:tav tm="0">
                                          <p:val>
                                            <p:fltVal val="0"/>
                                          </p:val>
                                        </p:tav>
                                        <p:tav tm="100000">
                                          <p:val>
                                            <p:strVal val="#ppt_h"/>
                                          </p:val>
                                        </p:tav>
                                      </p:tavLst>
                                    </p:anim>
                                    <p:animEffect transition="in" filter="fade">
                                      <p:cBhvr>
                                        <p:cTn id="60" dur="500"/>
                                        <p:tgtEl>
                                          <p:spTgt spid="61"/>
                                        </p:tgtEl>
                                      </p:cBhvr>
                                    </p:animEffect>
                                  </p:childTnLst>
                                </p:cTn>
                              </p:par>
                            </p:childTnLst>
                          </p:cTn>
                        </p:par>
                      </p:childTnLst>
                    </p:cTn>
                  </p:par>
                  <p:par>
                    <p:cTn id="61" fill="hold">
                      <p:stCondLst>
                        <p:cond delay="indefinite"/>
                      </p:stCondLst>
                      <p:childTnLst>
                        <p:par>
                          <p:cTn id="62" fill="hold">
                            <p:stCondLst>
                              <p:cond delay="0"/>
                            </p:stCondLst>
                            <p:childTnLst>
                              <p:par>
                                <p:cTn id="63" presetID="31" presetClass="entr" presetSubtype="0" fill="hold" nodeType="clickEffect">
                                  <p:stCondLst>
                                    <p:cond delay="0"/>
                                  </p:stCondLst>
                                  <p:childTnLst>
                                    <p:set>
                                      <p:cBhvr>
                                        <p:cTn id="64" dur="1" fill="hold">
                                          <p:stCondLst>
                                            <p:cond delay="0"/>
                                          </p:stCondLst>
                                        </p:cTn>
                                        <p:tgtEl>
                                          <p:spTgt spid="65"/>
                                        </p:tgtEl>
                                        <p:attrNameLst>
                                          <p:attrName>style.visibility</p:attrName>
                                        </p:attrNameLst>
                                      </p:cBhvr>
                                      <p:to>
                                        <p:strVal val="visible"/>
                                      </p:to>
                                    </p:set>
                                    <p:anim calcmode="lin" valueType="num">
                                      <p:cBhvr>
                                        <p:cTn id="65" dur="1000" fill="hold"/>
                                        <p:tgtEl>
                                          <p:spTgt spid="65"/>
                                        </p:tgtEl>
                                        <p:attrNameLst>
                                          <p:attrName>ppt_w</p:attrName>
                                        </p:attrNameLst>
                                      </p:cBhvr>
                                      <p:tavLst>
                                        <p:tav tm="0">
                                          <p:val>
                                            <p:fltVal val="0"/>
                                          </p:val>
                                        </p:tav>
                                        <p:tav tm="100000">
                                          <p:val>
                                            <p:strVal val="#ppt_w"/>
                                          </p:val>
                                        </p:tav>
                                      </p:tavLst>
                                    </p:anim>
                                    <p:anim calcmode="lin" valueType="num">
                                      <p:cBhvr>
                                        <p:cTn id="66" dur="1000" fill="hold"/>
                                        <p:tgtEl>
                                          <p:spTgt spid="65"/>
                                        </p:tgtEl>
                                        <p:attrNameLst>
                                          <p:attrName>ppt_h</p:attrName>
                                        </p:attrNameLst>
                                      </p:cBhvr>
                                      <p:tavLst>
                                        <p:tav tm="0">
                                          <p:val>
                                            <p:fltVal val="0"/>
                                          </p:val>
                                        </p:tav>
                                        <p:tav tm="100000">
                                          <p:val>
                                            <p:strVal val="#ppt_h"/>
                                          </p:val>
                                        </p:tav>
                                      </p:tavLst>
                                    </p:anim>
                                    <p:anim calcmode="lin" valueType="num">
                                      <p:cBhvr>
                                        <p:cTn id="67" dur="1000" fill="hold"/>
                                        <p:tgtEl>
                                          <p:spTgt spid="65"/>
                                        </p:tgtEl>
                                        <p:attrNameLst>
                                          <p:attrName>style.rotation</p:attrName>
                                        </p:attrNameLst>
                                      </p:cBhvr>
                                      <p:tavLst>
                                        <p:tav tm="0">
                                          <p:val>
                                            <p:fltVal val="90"/>
                                          </p:val>
                                        </p:tav>
                                        <p:tav tm="100000">
                                          <p:val>
                                            <p:fltVal val="0"/>
                                          </p:val>
                                        </p:tav>
                                      </p:tavLst>
                                    </p:anim>
                                    <p:animEffect transition="in" filter="fade">
                                      <p:cBhvr>
                                        <p:cTn id="68" dur="1000"/>
                                        <p:tgtEl>
                                          <p:spTgt spid="65"/>
                                        </p:tgtEl>
                                      </p:cBhvr>
                                    </p:animEffect>
                                  </p:childTnLst>
                                </p:cTn>
                              </p:par>
                            </p:childTnLst>
                          </p:cTn>
                        </p:par>
                      </p:childTnLst>
                    </p:cTn>
                  </p:par>
                  <p:par>
                    <p:cTn id="69" fill="hold">
                      <p:stCondLst>
                        <p:cond delay="indefinite"/>
                      </p:stCondLst>
                      <p:childTnLst>
                        <p:par>
                          <p:cTn id="70" fill="hold">
                            <p:stCondLst>
                              <p:cond delay="0"/>
                            </p:stCondLst>
                            <p:childTnLst>
                              <p:par>
                                <p:cTn id="71" presetID="53" presetClass="entr" presetSubtype="16" fill="hold" grpId="0" nodeType="clickEffect">
                                  <p:stCondLst>
                                    <p:cond delay="0"/>
                                  </p:stCondLst>
                                  <p:childTnLst>
                                    <p:set>
                                      <p:cBhvr>
                                        <p:cTn id="72" dur="1" fill="hold">
                                          <p:stCondLst>
                                            <p:cond delay="0"/>
                                          </p:stCondLst>
                                        </p:cTn>
                                        <p:tgtEl>
                                          <p:spTgt spid="28"/>
                                        </p:tgtEl>
                                        <p:attrNameLst>
                                          <p:attrName>style.visibility</p:attrName>
                                        </p:attrNameLst>
                                      </p:cBhvr>
                                      <p:to>
                                        <p:strVal val="visible"/>
                                      </p:to>
                                    </p:set>
                                    <p:anim calcmode="lin" valueType="num">
                                      <p:cBhvr>
                                        <p:cTn id="73" dur="500" fill="hold"/>
                                        <p:tgtEl>
                                          <p:spTgt spid="28"/>
                                        </p:tgtEl>
                                        <p:attrNameLst>
                                          <p:attrName>ppt_w</p:attrName>
                                        </p:attrNameLst>
                                      </p:cBhvr>
                                      <p:tavLst>
                                        <p:tav tm="0">
                                          <p:val>
                                            <p:fltVal val="0"/>
                                          </p:val>
                                        </p:tav>
                                        <p:tav tm="100000">
                                          <p:val>
                                            <p:strVal val="#ppt_w"/>
                                          </p:val>
                                        </p:tav>
                                      </p:tavLst>
                                    </p:anim>
                                    <p:anim calcmode="lin" valueType="num">
                                      <p:cBhvr>
                                        <p:cTn id="74" dur="500" fill="hold"/>
                                        <p:tgtEl>
                                          <p:spTgt spid="28"/>
                                        </p:tgtEl>
                                        <p:attrNameLst>
                                          <p:attrName>ppt_h</p:attrName>
                                        </p:attrNameLst>
                                      </p:cBhvr>
                                      <p:tavLst>
                                        <p:tav tm="0">
                                          <p:val>
                                            <p:fltVal val="0"/>
                                          </p:val>
                                        </p:tav>
                                        <p:tav tm="100000">
                                          <p:val>
                                            <p:strVal val="#ppt_h"/>
                                          </p:val>
                                        </p:tav>
                                      </p:tavLst>
                                    </p:anim>
                                    <p:animEffect transition="in" filter="fade">
                                      <p:cBhvr>
                                        <p:cTn id="75" dur="500"/>
                                        <p:tgtEl>
                                          <p:spTgt spid="28"/>
                                        </p:tgtEl>
                                      </p:cBhvr>
                                    </p:animEffect>
                                  </p:childTnLst>
                                </p:cTn>
                              </p:par>
                            </p:childTnLst>
                          </p:cTn>
                        </p:par>
                      </p:childTnLst>
                    </p:cTn>
                  </p:par>
                  <p:par>
                    <p:cTn id="76" fill="hold">
                      <p:stCondLst>
                        <p:cond delay="indefinite"/>
                      </p:stCondLst>
                      <p:childTnLst>
                        <p:par>
                          <p:cTn id="77" fill="hold">
                            <p:stCondLst>
                              <p:cond delay="0"/>
                            </p:stCondLst>
                            <p:childTnLst>
                              <p:par>
                                <p:cTn id="78" presetID="53" presetClass="entr" presetSubtype="16" fill="hold" grpId="0" nodeType="clickEffect">
                                  <p:stCondLst>
                                    <p:cond delay="0"/>
                                  </p:stCondLst>
                                  <p:childTnLst>
                                    <p:set>
                                      <p:cBhvr>
                                        <p:cTn id="79" dur="1" fill="hold">
                                          <p:stCondLst>
                                            <p:cond delay="0"/>
                                          </p:stCondLst>
                                        </p:cTn>
                                        <p:tgtEl>
                                          <p:spTgt spid="69"/>
                                        </p:tgtEl>
                                        <p:attrNameLst>
                                          <p:attrName>style.visibility</p:attrName>
                                        </p:attrNameLst>
                                      </p:cBhvr>
                                      <p:to>
                                        <p:strVal val="visible"/>
                                      </p:to>
                                    </p:set>
                                    <p:anim calcmode="lin" valueType="num">
                                      <p:cBhvr>
                                        <p:cTn id="80" dur="500" fill="hold"/>
                                        <p:tgtEl>
                                          <p:spTgt spid="69"/>
                                        </p:tgtEl>
                                        <p:attrNameLst>
                                          <p:attrName>ppt_w</p:attrName>
                                        </p:attrNameLst>
                                      </p:cBhvr>
                                      <p:tavLst>
                                        <p:tav tm="0">
                                          <p:val>
                                            <p:fltVal val="0"/>
                                          </p:val>
                                        </p:tav>
                                        <p:tav tm="100000">
                                          <p:val>
                                            <p:strVal val="#ppt_w"/>
                                          </p:val>
                                        </p:tav>
                                      </p:tavLst>
                                    </p:anim>
                                    <p:anim calcmode="lin" valueType="num">
                                      <p:cBhvr>
                                        <p:cTn id="81" dur="500" fill="hold"/>
                                        <p:tgtEl>
                                          <p:spTgt spid="69"/>
                                        </p:tgtEl>
                                        <p:attrNameLst>
                                          <p:attrName>ppt_h</p:attrName>
                                        </p:attrNameLst>
                                      </p:cBhvr>
                                      <p:tavLst>
                                        <p:tav tm="0">
                                          <p:val>
                                            <p:fltVal val="0"/>
                                          </p:val>
                                        </p:tav>
                                        <p:tav tm="100000">
                                          <p:val>
                                            <p:strVal val="#ppt_h"/>
                                          </p:val>
                                        </p:tav>
                                      </p:tavLst>
                                    </p:anim>
                                    <p:animEffect transition="in" filter="fade">
                                      <p:cBhvr>
                                        <p:cTn id="82" dur="500"/>
                                        <p:tgtEl>
                                          <p:spTgt spid="69"/>
                                        </p:tgtEl>
                                      </p:cBhvr>
                                    </p:animEffect>
                                  </p:childTnLst>
                                </p:cTn>
                              </p:par>
                            </p:childTnLst>
                          </p:cTn>
                        </p:par>
                      </p:childTnLst>
                    </p:cTn>
                  </p:par>
                  <p:par>
                    <p:cTn id="83" fill="hold">
                      <p:stCondLst>
                        <p:cond delay="indefinite"/>
                      </p:stCondLst>
                      <p:childTnLst>
                        <p:par>
                          <p:cTn id="84" fill="hold">
                            <p:stCondLst>
                              <p:cond delay="0"/>
                            </p:stCondLst>
                            <p:childTnLst>
                              <p:par>
                                <p:cTn id="85" presetID="53" presetClass="entr" presetSubtype="16" fill="hold" grpId="0" nodeType="clickEffect">
                                  <p:stCondLst>
                                    <p:cond delay="0"/>
                                  </p:stCondLst>
                                  <p:childTnLst>
                                    <p:set>
                                      <p:cBhvr>
                                        <p:cTn id="86" dur="1" fill="hold">
                                          <p:stCondLst>
                                            <p:cond delay="0"/>
                                          </p:stCondLst>
                                        </p:cTn>
                                        <p:tgtEl>
                                          <p:spTgt spid="70"/>
                                        </p:tgtEl>
                                        <p:attrNameLst>
                                          <p:attrName>style.visibility</p:attrName>
                                        </p:attrNameLst>
                                      </p:cBhvr>
                                      <p:to>
                                        <p:strVal val="visible"/>
                                      </p:to>
                                    </p:set>
                                    <p:anim calcmode="lin" valueType="num">
                                      <p:cBhvr>
                                        <p:cTn id="87" dur="500" fill="hold"/>
                                        <p:tgtEl>
                                          <p:spTgt spid="70"/>
                                        </p:tgtEl>
                                        <p:attrNameLst>
                                          <p:attrName>ppt_w</p:attrName>
                                        </p:attrNameLst>
                                      </p:cBhvr>
                                      <p:tavLst>
                                        <p:tav tm="0">
                                          <p:val>
                                            <p:fltVal val="0"/>
                                          </p:val>
                                        </p:tav>
                                        <p:tav tm="100000">
                                          <p:val>
                                            <p:strVal val="#ppt_w"/>
                                          </p:val>
                                        </p:tav>
                                      </p:tavLst>
                                    </p:anim>
                                    <p:anim calcmode="lin" valueType="num">
                                      <p:cBhvr>
                                        <p:cTn id="88" dur="500" fill="hold"/>
                                        <p:tgtEl>
                                          <p:spTgt spid="70"/>
                                        </p:tgtEl>
                                        <p:attrNameLst>
                                          <p:attrName>ppt_h</p:attrName>
                                        </p:attrNameLst>
                                      </p:cBhvr>
                                      <p:tavLst>
                                        <p:tav tm="0">
                                          <p:val>
                                            <p:fltVal val="0"/>
                                          </p:val>
                                        </p:tav>
                                        <p:tav tm="100000">
                                          <p:val>
                                            <p:strVal val="#ppt_h"/>
                                          </p:val>
                                        </p:tav>
                                      </p:tavLst>
                                    </p:anim>
                                    <p:animEffect transition="in" filter="fade">
                                      <p:cBhvr>
                                        <p:cTn id="89" dur="500"/>
                                        <p:tgtEl>
                                          <p:spTgt spid="70"/>
                                        </p:tgtEl>
                                      </p:cBhvr>
                                    </p:animEffect>
                                  </p:childTnLst>
                                </p:cTn>
                              </p:par>
                            </p:childTnLst>
                          </p:cTn>
                        </p:par>
                      </p:childTnLst>
                    </p:cTn>
                  </p:par>
                  <p:par>
                    <p:cTn id="90" fill="hold">
                      <p:stCondLst>
                        <p:cond delay="indefinite"/>
                      </p:stCondLst>
                      <p:childTnLst>
                        <p:par>
                          <p:cTn id="91" fill="hold">
                            <p:stCondLst>
                              <p:cond delay="0"/>
                            </p:stCondLst>
                            <p:childTnLst>
                              <p:par>
                                <p:cTn id="92" presetID="53" presetClass="entr" presetSubtype="16" fill="hold" grpId="0" nodeType="clickEffect">
                                  <p:stCondLst>
                                    <p:cond delay="0"/>
                                  </p:stCondLst>
                                  <p:childTnLst>
                                    <p:set>
                                      <p:cBhvr>
                                        <p:cTn id="93" dur="1" fill="hold">
                                          <p:stCondLst>
                                            <p:cond delay="0"/>
                                          </p:stCondLst>
                                        </p:cTn>
                                        <p:tgtEl>
                                          <p:spTgt spid="71"/>
                                        </p:tgtEl>
                                        <p:attrNameLst>
                                          <p:attrName>style.visibility</p:attrName>
                                        </p:attrNameLst>
                                      </p:cBhvr>
                                      <p:to>
                                        <p:strVal val="visible"/>
                                      </p:to>
                                    </p:set>
                                    <p:anim calcmode="lin" valueType="num">
                                      <p:cBhvr>
                                        <p:cTn id="94" dur="500" fill="hold"/>
                                        <p:tgtEl>
                                          <p:spTgt spid="71"/>
                                        </p:tgtEl>
                                        <p:attrNameLst>
                                          <p:attrName>ppt_w</p:attrName>
                                        </p:attrNameLst>
                                      </p:cBhvr>
                                      <p:tavLst>
                                        <p:tav tm="0">
                                          <p:val>
                                            <p:fltVal val="0"/>
                                          </p:val>
                                        </p:tav>
                                        <p:tav tm="100000">
                                          <p:val>
                                            <p:strVal val="#ppt_w"/>
                                          </p:val>
                                        </p:tav>
                                      </p:tavLst>
                                    </p:anim>
                                    <p:anim calcmode="lin" valueType="num">
                                      <p:cBhvr>
                                        <p:cTn id="95" dur="500" fill="hold"/>
                                        <p:tgtEl>
                                          <p:spTgt spid="71"/>
                                        </p:tgtEl>
                                        <p:attrNameLst>
                                          <p:attrName>ppt_h</p:attrName>
                                        </p:attrNameLst>
                                      </p:cBhvr>
                                      <p:tavLst>
                                        <p:tav tm="0">
                                          <p:val>
                                            <p:fltVal val="0"/>
                                          </p:val>
                                        </p:tav>
                                        <p:tav tm="100000">
                                          <p:val>
                                            <p:strVal val="#ppt_h"/>
                                          </p:val>
                                        </p:tav>
                                      </p:tavLst>
                                    </p:anim>
                                    <p:animEffect transition="in" filter="fade">
                                      <p:cBhvr>
                                        <p:cTn id="96" dur="500"/>
                                        <p:tgtEl>
                                          <p:spTgt spid="71"/>
                                        </p:tgtEl>
                                      </p:cBhvr>
                                    </p:animEffect>
                                  </p:childTnLst>
                                </p:cTn>
                              </p:par>
                            </p:childTnLst>
                          </p:cTn>
                        </p:par>
                      </p:childTnLst>
                    </p:cTn>
                  </p:par>
                  <p:par>
                    <p:cTn id="97" fill="hold">
                      <p:stCondLst>
                        <p:cond delay="indefinite"/>
                      </p:stCondLst>
                      <p:childTnLst>
                        <p:par>
                          <p:cTn id="98" fill="hold">
                            <p:stCondLst>
                              <p:cond delay="0"/>
                            </p:stCondLst>
                            <p:childTnLst>
                              <p:par>
                                <p:cTn id="99" presetID="53" presetClass="entr" presetSubtype="16" fill="hold" grpId="0" nodeType="clickEffect">
                                  <p:stCondLst>
                                    <p:cond delay="0"/>
                                  </p:stCondLst>
                                  <p:childTnLst>
                                    <p:set>
                                      <p:cBhvr>
                                        <p:cTn id="100" dur="1" fill="hold">
                                          <p:stCondLst>
                                            <p:cond delay="0"/>
                                          </p:stCondLst>
                                        </p:cTn>
                                        <p:tgtEl>
                                          <p:spTgt spid="72"/>
                                        </p:tgtEl>
                                        <p:attrNameLst>
                                          <p:attrName>style.visibility</p:attrName>
                                        </p:attrNameLst>
                                      </p:cBhvr>
                                      <p:to>
                                        <p:strVal val="visible"/>
                                      </p:to>
                                    </p:set>
                                    <p:anim calcmode="lin" valueType="num">
                                      <p:cBhvr>
                                        <p:cTn id="101" dur="500" fill="hold"/>
                                        <p:tgtEl>
                                          <p:spTgt spid="72"/>
                                        </p:tgtEl>
                                        <p:attrNameLst>
                                          <p:attrName>ppt_w</p:attrName>
                                        </p:attrNameLst>
                                      </p:cBhvr>
                                      <p:tavLst>
                                        <p:tav tm="0">
                                          <p:val>
                                            <p:fltVal val="0"/>
                                          </p:val>
                                        </p:tav>
                                        <p:tav tm="100000">
                                          <p:val>
                                            <p:strVal val="#ppt_w"/>
                                          </p:val>
                                        </p:tav>
                                      </p:tavLst>
                                    </p:anim>
                                    <p:anim calcmode="lin" valueType="num">
                                      <p:cBhvr>
                                        <p:cTn id="102" dur="500" fill="hold"/>
                                        <p:tgtEl>
                                          <p:spTgt spid="72"/>
                                        </p:tgtEl>
                                        <p:attrNameLst>
                                          <p:attrName>ppt_h</p:attrName>
                                        </p:attrNameLst>
                                      </p:cBhvr>
                                      <p:tavLst>
                                        <p:tav tm="0">
                                          <p:val>
                                            <p:fltVal val="0"/>
                                          </p:val>
                                        </p:tav>
                                        <p:tav tm="100000">
                                          <p:val>
                                            <p:strVal val="#ppt_h"/>
                                          </p:val>
                                        </p:tav>
                                      </p:tavLst>
                                    </p:anim>
                                    <p:animEffect transition="in" filter="fade">
                                      <p:cBhvr>
                                        <p:cTn id="103" dur="500"/>
                                        <p:tgtEl>
                                          <p:spTgt spid="72"/>
                                        </p:tgtEl>
                                      </p:cBhvr>
                                    </p:animEffect>
                                  </p:childTnLst>
                                </p:cTn>
                              </p:par>
                            </p:childTnLst>
                          </p:cTn>
                        </p:par>
                      </p:childTnLst>
                    </p:cTn>
                  </p:par>
                  <p:par>
                    <p:cTn id="104" fill="hold">
                      <p:stCondLst>
                        <p:cond delay="indefinite"/>
                      </p:stCondLst>
                      <p:childTnLst>
                        <p:par>
                          <p:cTn id="105" fill="hold">
                            <p:stCondLst>
                              <p:cond delay="0"/>
                            </p:stCondLst>
                            <p:childTnLst>
                              <p:par>
                                <p:cTn id="106" presetID="53" presetClass="entr" presetSubtype="16" fill="hold" grpId="0" nodeType="clickEffect">
                                  <p:stCondLst>
                                    <p:cond delay="0"/>
                                  </p:stCondLst>
                                  <p:childTnLst>
                                    <p:set>
                                      <p:cBhvr>
                                        <p:cTn id="107" dur="1" fill="hold">
                                          <p:stCondLst>
                                            <p:cond delay="0"/>
                                          </p:stCondLst>
                                        </p:cTn>
                                        <p:tgtEl>
                                          <p:spTgt spid="73"/>
                                        </p:tgtEl>
                                        <p:attrNameLst>
                                          <p:attrName>style.visibility</p:attrName>
                                        </p:attrNameLst>
                                      </p:cBhvr>
                                      <p:to>
                                        <p:strVal val="visible"/>
                                      </p:to>
                                    </p:set>
                                    <p:anim calcmode="lin" valueType="num">
                                      <p:cBhvr>
                                        <p:cTn id="108" dur="500" fill="hold"/>
                                        <p:tgtEl>
                                          <p:spTgt spid="73"/>
                                        </p:tgtEl>
                                        <p:attrNameLst>
                                          <p:attrName>ppt_w</p:attrName>
                                        </p:attrNameLst>
                                      </p:cBhvr>
                                      <p:tavLst>
                                        <p:tav tm="0">
                                          <p:val>
                                            <p:fltVal val="0"/>
                                          </p:val>
                                        </p:tav>
                                        <p:tav tm="100000">
                                          <p:val>
                                            <p:strVal val="#ppt_w"/>
                                          </p:val>
                                        </p:tav>
                                      </p:tavLst>
                                    </p:anim>
                                    <p:anim calcmode="lin" valueType="num">
                                      <p:cBhvr>
                                        <p:cTn id="109" dur="500" fill="hold"/>
                                        <p:tgtEl>
                                          <p:spTgt spid="73"/>
                                        </p:tgtEl>
                                        <p:attrNameLst>
                                          <p:attrName>ppt_h</p:attrName>
                                        </p:attrNameLst>
                                      </p:cBhvr>
                                      <p:tavLst>
                                        <p:tav tm="0">
                                          <p:val>
                                            <p:fltVal val="0"/>
                                          </p:val>
                                        </p:tav>
                                        <p:tav tm="100000">
                                          <p:val>
                                            <p:strVal val="#ppt_h"/>
                                          </p:val>
                                        </p:tav>
                                      </p:tavLst>
                                    </p:anim>
                                    <p:animEffect transition="in" filter="fade">
                                      <p:cBhvr>
                                        <p:cTn id="110" dur="500"/>
                                        <p:tgtEl>
                                          <p:spTgt spid="73"/>
                                        </p:tgtEl>
                                      </p:cBhvr>
                                    </p:animEffect>
                                  </p:childTnLst>
                                </p:cTn>
                              </p:par>
                            </p:childTnLst>
                          </p:cTn>
                        </p:par>
                      </p:childTnLst>
                    </p:cTn>
                  </p:par>
                  <p:par>
                    <p:cTn id="111" fill="hold">
                      <p:stCondLst>
                        <p:cond delay="indefinite"/>
                      </p:stCondLst>
                      <p:childTnLst>
                        <p:par>
                          <p:cTn id="112" fill="hold">
                            <p:stCondLst>
                              <p:cond delay="0"/>
                            </p:stCondLst>
                            <p:childTnLst>
                              <p:par>
                                <p:cTn id="113" presetID="53" presetClass="entr" presetSubtype="16" fill="hold" grpId="0" nodeType="clickEffect">
                                  <p:stCondLst>
                                    <p:cond delay="0"/>
                                  </p:stCondLst>
                                  <p:childTnLst>
                                    <p:set>
                                      <p:cBhvr>
                                        <p:cTn id="114" dur="1" fill="hold">
                                          <p:stCondLst>
                                            <p:cond delay="0"/>
                                          </p:stCondLst>
                                        </p:cTn>
                                        <p:tgtEl>
                                          <p:spTgt spid="74"/>
                                        </p:tgtEl>
                                        <p:attrNameLst>
                                          <p:attrName>style.visibility</p:attrName>
                                        </p:attrNameLst>
                                      </p:cBhvr>
                                      <p:to>
                                        <p:strVal val="visible"/>
                                      </p:to>
                                    </p:set>
                                    <p:anim calcmode="lin" valueType="num">
                                      <p:cBhvr>
                                        <p:cTn id="115" dur="500" fill="hold"/>
                                        <p:tgtEl>
                                          <p:spTgt spid="74"/>
                                        </p:tgtEl>
                                        <p:attrNameLst>
                                          <p:attrName>ppt_w</p:attrName>
                                        </p:attrNameLst>
                                      </p:cBhvr>
                                      <p:tavLst>
                                        <p:tav tm="0">
                                          <p:val>
                                            <p:fltVal val="0"/>
                                          </p:val>
                                        </p:tav>
                                        <p:tav tm="100000">
                                          <p:val>
                                            <p:strVal val="#ppt_w"/>
                                          </p:val>
                                        </p:tav>
                                      </p:tavLst>
                                    </p:anim>
                                    <p:anim calcmode="lin" valueType="num">
                                      <p:cBhvr>
                                        <p:cTn id="116" dur="500" fill="hold"/>
                                        <p:tgtEl>
                                          <p:spTgt spid="74"/>
                                        </p:tgtEl>
                                        <p:attrNameLst>
                                          <p:attrName>ppt_h</p:attrName>
                                        </p:attrNameLst>
                                      </p:cBhvr>
                                      <p:tavLst>
                                        <p:tav tm="0">
                                          <p:val>
                                            <p:fltVal val="0"/>
                                          </p:val>
                                        </p:tav>
                                        <p:tav tm="100000">
                                          <p:val>
                                            <p:strVal val="#ppt_h"/>
                                          </p:val>
                                        </p:tav>
                                      </p:tavLst>
                                    </p:anim>
                                    <p:animEffect transition="in" filter="fade">
                                      <p:cBhvr>
                                        <p:cTn id="117" dur="500"/>
                                        <p:tgtEl>
                                          <p:spTgt spid="74"/>
                                        </p:tgtEl>
                                      </p:cBhvr>
                                    </p:animEffect>
                                  </p:childTnLst>
                                </p:cTn>
                              </p:par>
                            </p:childTnLst>
                          </p:cTn>
                        </p:par>
                      </p:childTnLst>
                    </p:cTn>
                  </p:par>
                  <p:par>
                    <p:cTn id="118" fill="hold">
                      <p:stCondLst>
                        <p:cond delay="indefinite"/>
                      </p:stCondLst>
                      <p:childTnLst>
                        <p:par>
                          <p:cTn id="119" fill="hold">
                            <p:stCondLst>
                              <p:cond delay="0"/>
                            </p:stCondLst>
                            <p:childTnLst>
                              <p:par>
                                <p:cTn id="120" presetID="53" presetClass="entr" presetSubtype="16" fill="hold" grpId="0" nodeType="clickEffect">
                                  <p:stCondLst>
                                    <p:cond delay="0"/>
                                  </p:stCondLst>
                                  <p:childTnLst>
                                    <p:set>
                                      <p:cBhvr>
                                        <p:cTn id="121" dur="1" fill="hold">
                                          <p:stCondLst>
                                            <p:cond delay="0"/>
                                          </p:stCondLst>
                                        </p:cTn>
                                        <p:tgtEl>
                                          <p:spTgt spid="75"/>
                                        </p:tgtEl>
                                        <p:attrNameLst>
                                          <p:attrName>style.visibility</p:attrName>
                                        </p:attrNameLst>
                                      </p:cBhvr>
                                      <p:to>
                                        <p:strVal val="visible"/>
                                      </p:to>
                                    </p:set>
                                    <p:anim calcmode="lin" valueType="num">
                                      <p:cBhvr>
                                        <p:cTn id="122" dur="500" fill="hold"/>
                                        <p:tgtEl>
                                          <p:spTgt spid="75"/>
                                        </p:tgtEl>
                                        <p:attrNameLst>
                                          <p:attrName>ppt_w</p:attrName>
                                        </p:attrNameLst>
                                      </p:cBhvr>
                                      <p:tavLst>
                                        <p:tav tm="0">
                                          <p:val>
                                            <p:fltVal val="0"/>
                                          </p:val>
                                        </p:tav>
                                        <p:tav tm="100000">
                                          <p:val>
                                            <p:strVal val="#ppt_w"/>
                                          </p:val>
                                        </p:tav>
                                      </p:tavLst>
                                    </p:anim>
                                    <p:anim calcmode="lin" valueType="num">
                                      <p:cBhvr>
                                        <p:cTn id="123" dur="500" fill="hold"/>
                                        <p:tgtEl>
                                          <p:spTgt spid="75"/>
                                        </p:tgtEl>
                                        <p:attrNameLst>
                                          <p:attrName>ppt_h</p:attrName>
                                        </p:attrNameLst>
                                      </p:cBhvr>
                                      <p:tavLst>
                                        <p:tav tm="0">
                                          <p:val>
                                            <p:fltVal val="0"/>
                                          </p:val>
                                        </p:tav>
                                        <p:tav tm="100000">
                                          <p:val>
                                            <p:strVal val="#ppt_h"/>
                                          </p:val>
                                        </p:tav>
                                      </p:tavLst>
                                    </p:anim>
                                    <p:animEffect transition="in" filter="fade">
                                      <p:cBhvr>
                                        <p:cTn id="124" dur="500"/>
                                        <p:tgtEl>
                                          <p:spTgt spid="75"/>
                                        </p:tgtEl>
                                      </p:cBhvr>
                                    </p:animEffect>
                                  </p:childTnLst>
                                </p:cTn>
                              </p:par>
                            </p:childTnLst>
                          </p:cTn>
                        </p:par>
                      </p:childTnLst>
                    </p:cTn>
                  </p:par>
                  <p:par>
                    <p:cTn id="125" fill="hold">
                      <p:stCondLst>
                        <p:cond delay="indefinite"/>
                      </p:stCondLst>
                      <p:childTnLst>
                        <p:par>
                          <p:cTn id="126" fill="hold">
                            <p:stCondLst>
                              <p:cond delay="0"/>
                            </p:stCondLst>
                            <p:childTnLst>
                              <p:par>
                                <p:cTn id="127" presetID="53" presetClass="entr" presetSubtype="16" fill="hold" grpId="0" nodeType="clickEffect">
                                  <p:stCondLst>
                                    <p:cond delay="0"/>
                                  </p:stCondLst>
                                  <p:childTnLst>
                                    <p:set>
                                      <p:cBhvr>
                                        <p:cTn id="128" dur="1" fill="hold">
                                          <p:stCondLst>
                                            <p:cond delay="0"/>
                                          </p:stCondLst>
                                        </p:cTn>
                                        <p:tgtEl>
                                          <p:spTgt spid="76"/>
                                        </p:tgtEl>
                                        <p:attrNameLst>
                                          <p:attrName>style.visibility</p:attrName>
                                        </p:attrNameLst>
                                      </p:cBhvr>
                                      <p:to>
                                        <p:strVal val="visible"/>
                                      </p:to>
                                    </p:set>
                                    <p:anim calcmode="lin" valueType="num">
                                      <p:cBhvr>
                                        <p:cTn id="129" dur="500" fill="hold"/>
                                        <p:tgtEl>
                                          <p:spTgt spid="76"/>
                                        </p:tgtEl>
                                        <p:attrNameLst>
                                          <p:attrName>ppt_w</p:attrName>
                                        </p:attrNameLst>
                                      </p:cBhvr>
                                      <p:tavLst>
                                        <p:tav tm="0">
                                          <p:val>
                                            <p:fltVal val="0"/>
                                          </p:val>
                                        </p:tav>
                                        <p:tav tm="100000">
                                          <p:val>
                                            <p:strVal val="#ppt_w"/>
                                          </p:val>
                                        </p:tav>
                                      </p:tavLst>
                                    </p:anim>
                                    <p:anim calcmode="lin" valueType="num">
                                      <p:cBhvr>
                                        <p:cTn id="130" dur="500" fill="hold"/>
                                        <p:tgtEl>
                                          <p:spTgt spid="76"/>
                                        </p:tgtEl>
                                        <p:attrNameLst>
                                          <p:attrName>ppt_h</p:attrName>
                                        </p:attrNameLst>
                                      </p:cBhvr>
                                      <p:tavLst>
                                        <p:tav tm="0">
                                          <p:val>
                                            <p:fltVal val="0"/>
                                          </p:val>
                                        </p:tav>
                                        <p:tav tm="100000">
                                          <p:val>
                                            <p:strVal val="#ppt_h"/>
                                          </p:val>
                                        </p:tav>
                                      </p:tavLst>
                                    </p:anim>
                                    <p:animEffect transition="in" filter="fade">
                                      <p:cBhvr>
                                        <p:cTn id="131" dur="500"/>
                                        <p:tgtEl>
                                          <p:spTgt spid="76"/>
                                        </p:tgtEl>
                                      </p:cBhvr>
                                    </p:animEffect>
                                  </p:childTnLst>
                                </p:cTn>
                              </p:par>
                            </p:childTnLst>
                          </p:cTn>
                        </p:par>
                      </p:childTnLst>
                    </p:cTn>
                  </p:par>
                  <p:par>
                    <p:cTn id="132" fill="hold">
                      <p:stCondLst>
                        <p:cond delay="indefinite"/>
                      </p:stCondLst>
                      <p:childTnLst>
                        <p:par>
                          <p:cTn id="133" fill="hold">
                            <p:stCondLst>
                              <p:cond delay="0"/>
                            </p:stCondLst>
                            <p:childTnLst>
                              <p:par>
                                <p:cTn id="134" presetID="53" presetClass="entr" presetSubtype="16" fill="hold" nodeType="clickEffect">
                                  <p:stCondLst>
                                    <p:cond delay="0"/>
                                  </p:stCondLst>
                                  <p:childTnLst>
                                    <p:set>
                                      <p:cBhvr>
                                        <p:cTn id="135" dur="1" fill="hold">
                                          <p:stCondLst>
                                            <p:cond delay="0"/>
                                          </p:stCondLst>
                                        </p:cTn>
                                        <p:tgtEl>
                                          <p:spTgt spid="32"/>
                                        </p:tgtEl>
                                        <p:attrNameLst>
                                          <p:attrName>style.visibility</p:attrName>
                                        </p:attrNameLst>
                                      </p:cBhvr>
                                      <p:to>
                                        <p:strVal val="visible"/>
                                      </p:to>
                                    </p:set>
                                    <p:anim calcmode="lin" valueType="num">
                                      <p:cBhvr>
                                        <p:cTn id="136" dur="500" fill="hold"/>
                                        <p:tgtEl>
                                          <p:spTgt spid="32"/>
                                        </p:tgtEl>
                                        <p:attrNameLst>
                                          <p:attrName>ppt_w</p:attrName>
                                        </p:attrNameLst>
                                      </p:cBhvr>
                                      <p:tavLst>
                                        <p:tav tm="0">
                                          <p:val>
                                            <p:fltVal val="0"/>
                                          </p:val>
                                        </p:tav>
                                        <p:tav tm="100000">
                                          <p:val>
                                            <p:strVal val="#ppt_w"/>
                                          </p:val>
                                        </p:tav>
                                      </p:tavLst>
                                    </p:anim>
                                    <p:anim calcmode="lin" valueType="num">
                                      <p:cBhvr>
                                        <p:cTn id="137" dur="500" fill="hold"/>
                                        <p:tgtEl>
                                          <p:spTgt spid="32"/>
                                        </p:tgtEl>
                                        <p:attrNameLst>
                                          <p:attrName>ppt_h</p:attrName>
                                        </p:attrNameLst>
                                      </p:cBhvr>
                                      <p:tavLst>
                                        <p:tav tm="0">
                                          <p:val>
                                            <p:fltVal val="0"/>
                                          </p:val>
                                        </p:tav>
                                        <p:tav tm="100000">
                                          <p:val>
                                            <p:strVal val="#ppt_h"/>
                                          </p:val>
                                        </p:tav>
                                      </p:tavLst>
                                    </p:anim>
                                    <p:animEffect transition="in" filter="fade">
                                      <p:cBhvr>
                                        <p:cTn id="138" dur="500"/>
                                        <p:tgtEl>
                                          <p:spTgt spid="32"/>
                                        </p:tgtEl>
                                      </p:cBhvr>
                                    </p:animEffect>
                                  </p:childTnLst>
                                </p:cTn>
                              </p:par>
                            </p:childTnLst>
                          </p:cTn>
                        </p:par>
                      </p:childTnLst>
                    </p:cTn>
                  </p:par>
                  <p:par>
                    <p:cTn id="139" fill="hold">
                      <p:stCondLst>
                        <p:cond delay="indefinite"/>
                      </p:stCondLst>
                      <p:childTnLst>
                        <p:par>
                          <p:cTn id="140" fill="hold">
                            <p:stCondLst>
                              <p:cond delay="0"/>
                            </p:stCondLst>
                            <p:childTnLst>
                              <p:par>
                                <p:cTn id="141" presetID="53" presetClass="entr" presetSubtype="16" fill="hold" grpId="0" nodeType="clickEffect">
                                  <p:stCondLst>
                                    <p:cond delay="0"/>
                                  </p:stCondLst>
                                  <p:childTnLst>
                                    <p:set>
                                      <p:cBhvr>
                                        <p:cTn id="142" dur="1" fill="hold">
                                          <p:stCondLst>
                                            <p:cond delay="0"/>
                                          </p:stCondLst>
                                        </p:cTn>
                                        <p:tgtEl>
                                          <p:spTgt spid="78"/>
                                        </p:tgtEl>
                                        <p:attrNameLst>
                                          <p:attrName>style.visibility</p:attrName>
                                        </p:attrNameLst>
                                      </p:cBhvr>
                                      <p:to>
                                        <p:strVal val="visible"/>
                                      </p:to>
                                    </p:set>
                                    <p:anim calcmode="lin" valueType="num">
                                      <p:cBhvr>
                                        <p:cTn id="143" dur="500" fill="hold"/>
                                        <p:tgtEl>
                                          <p:spTgt spid="78"/>
                                        </p:tgtEl>
                                        <p:attrNameLst>
                                          <p:attrName>ppt_w</p:attrName>
                                        </p:attrNameLst>
                                      </p:cBhvr>
                                      <p:tavLst>
                                        <p:tav tm="0">
                                          <p:val>
                                            <p:fltVal val="0"/>
                                          </p:val>
                                        </p:tav>
                                        <p:tav tm="100000">
                                          <p:val>
                                            <p:strVal val="#ppt_w"/>
                                          </p:val>
                                        </p:tav>
                                      </p:tavLst>
                                    </p:anim>
                                    <p:anim calcmode="lin" valueType="num">
                                      <p:cBhvr>
                                        <p:cTn id="144" dur="500" fill="hold"/>
                                        <p:tgtEl>
                                          <p:spTgt spid="78"/>
                                        </p:tgtEl>
                                        <p:attrNameLst>
                                          <p:attrName>ppt_h</p:attrName>
                                        </p:attrNameLst>
                                      </p:cBhvr>
                                      <p:tavLst>
                                        <p:tav tm="0">
                                          <p:val>
                                            <p:fltVal val="0"/>
                                          </p:val>
                                        </p:tav>
                                        <p:tav tm="100000">
                                          <p:val>
                                            <p:strVal val="#ppt_h"/>
                                          </p:val>
                                        </p:tav>
                                      </p:tavLst>
                                    </p:anim>
                                    <p:animEffect transition="in" filter="fade">
                                      <p:cBhvr>
                                        <p:cTn id="145" dur="500"/>
                                        <p:tgtEl>
                                          <p:spTgt spid="7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animBg="1"/>
      <p:bldP spid="69" grpId="0" animBg="1"/>
      <p:bldP spid="70" grpId="0" animBg="1"/>
      <p:bldP spid="71" grpId="0" animBg="1"/>
      <p:bldP spid="72" grpId="0" animBg="1"/>
      <p:bldP spid="73" grpId="0" animBg="1"/>
      <p:bldP spid="74" grpId="0" animBg="1"/>
      <p:bldP spid="75" grpId="0" animBg="1"/>
      <p:bldP spid="76" grpId="0" animBg="1"/>
      <p:bldP spid="78" grpId="0" animBg="1"/>
      <p:bldP spid="26" grpId="0" animBg="1"/>
      <p:bldP spid="56" grpId="0" animBg="1"/>
      <p:bldP spid="60" grpId="0" animBg="1"/>
      <p:bldP spid="61" grpId="0" animBg="1"/>
      <p:bldP spid="63" grpId="0" animBg="1"/>
      <p:bldP spid="64"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2" name="Picture 7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861579" y="837595"/>
            <a:ext cx="7304987" cy="6010880"/>
          </a:xfrm>
          <a:prstGeom prst="rect">
            <a:avLst/>
          </a:prstGeom>
        </p:spPr>
      </p:pic>
      <p:sp>
        <p:nvSpPr>
          <p:cNvPr id="64" name="Rounded Rectangle 63"/>
          <p:cNvSpPr/>
          <p:nvPr/>
        </p:nvSpPr>
        <p:spPr>
          <a:xfrm>
            <a:off x="7848600" y="342215"/>
            <a:ext cx="1781175" cy="190500"/>
          </a:xfrm>
          <a:prstGeom prst="roundRect">
            <a:avLst/>
          </a:prstGeom>
          <a:solidFill>
            <a:srgbClr val="00B05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57" name="Rounded Rectangle 56"/>
          <p:cNvSpPr/>
          <p:nvPr/>
        </p:nvSpPr>
        <p:spPr>
          <a:xfrm>
            <a:off x="544692" y="2117715"/>
            <a:ext cx="3584522" cy="218017"/>
          </a:xfrm>
          <a:prstGeom prst="roundRect">
            <a:avLst/>
          </a:prstGeom>
          <a:solidFill>
            <a:srgbClr val="00B05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grpSp>
        <p:nvGrpSpPr>
          <p:cNvPr id="71" name="Group 70"/>
          <p:cNvGrpSpPr/>
          <p:nvPr/>
        </p:nvGrpSpPr>
        <p:grpSpPr>
          <a:xfrm>
            <a:off x="200025" y="6191250"/>
            <a:ext cx="4086225" cy="425178"/>
            <a:chOff x="200025" y="6191250"/>
            <a:chExt cx="4086225" cy="425178"/>
          </a:xfrm>
        </p:grpSpPr>
        <p:sp>
          <p:nvSpPr>
            <p:cNvPr id="69" name="Rounded Rectangle 68"/>
            <p:cNvSpPr/>
            <p:nvPr/>
          </p:nvSpPr>
          <p:spPr>
            <a:xfrm>
              <a:off x="1495425" y="6191250"/>
              <a:ext cx="2790825" cy="189351"/>
            </a:xfrm>
            <a:prstGeom prst="roundRect">
              <a:avLst/>
            </a:prstGeom>
            <a:solidFill>
              <a:srgbClr val="00B05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70" name="Rounded Rectangle 69"/>
            <p:cNvSpPr/>
            <p:nvPr/>
          </p:nvSpPr>
          <p:spPr>
            <a:xfrm>
              <a:off x="200025" y="6380601"/>
              <a:ext cx="4086225" cy="235827"/>
            </a:xfrm>
            <a:prstGeom prst="roundRect">
              <a:avLst/>
            </a:prstGeom>
            <a:solidFill>
              <a:srgbClr val="00B05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grpSp>
      <p:sp>
        <p:nvSpPr>
          <p:cNvPr id="51" name="TextBox 50"/>
          <p:cNvSpPr txBox="1"/>
          <p:nvPr/>
        </p:nvSpPr>
        <p:spPr>
          <a:xfrm>
            <a:off x="121718" y="1789766"/>
            <a:ext cx="4278916" cy="584775"/>
          </a:xfrm>
          <a:prstGeom prst="rect">
            <a:avLst/>
          </a:prstGeom>
          <a:noFill/>
          <a:ln w="19050">
            <a:solidFill>
              <a:srgbClr val="00B050"/>
            </a:solidFill>
          </a:ln>
        </p:spPr>
        <p:txBody>
          <a:bodyPr wrap="square" rtlCol="0">
            <a:spAutoFit/>
          </a:bodyPr>
          <a:lstStyle/>
          <a:p>
            <a:r>
              <a:rPr lang="en-CA" sz="1600" b="1" i="1" dirty="0"/>
              <a:t>Navigation Pane</a:t>
            </a:r>
          </a:p>
          <a:p>
            <a:pPr marL="361950" indent="-285750">
              <a:buFont typeface="Wingdings" panose="05000000000000000000" pitchFamily="2" charset="2"/>
              <a:buChar char="Ø"/>
            </a:pPr>
            <a:r>
              <a:rPr lang="en-CA" sz="1600" dirty="0"/>
              <a:t>Top of the pane – Lists your contact groups</a:t>
            </a:r>
          </a:p>
        </p:txBody>
      </p:sp>
      <p:sp>
        <p:nvSpPr>
          <p:cNvPr id="50" name="Line Callout 1 49"/>
          <p:cNvSpPr/>
          <p:nvPr/>
        </p:nvSpPr>
        <p:spPr>
          <a:xfrm>
            <a:off x="4869838" y="1883368"/>
            <a:ext cx="1664312" cy="4487708"/>
          </a:xfrm>
          <a:prstGeom prst="borderCallout1">
            <a:avLst>
              <a:gd name="adj1" fmla="val 50425"/>
              <a:gd name="adj2" fmla="val 342"/>
              <a:gd name="adj3" fmla="val 5557"/>
              <a:gd name="adj4" fmla="val -28294"/>
            </a:avLst>
          </a:prstGeom>
          <a:noFill/>
          <a:ln w="190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6" name="TextBox 5"/>
          <p:cNvSpPr txBox="1"/>
          <p:nvPr/>
        </p:nvSpPr>
        <p:spPr>
          <a:xfrm>
            <a:off x="0" y="0"/>
            <a:ext cx="2486025" cy="646331"/>
          </a:xfrm>
          <a:prstGeom prst="rect">
            <a:avLst/>
          </a:prstGeom>
          <a:solidFill>
            <a:schemeClr val="accent2"/>
          </a:solidFill>
          <a:effectLst>
            <a:softEdge rad="63500"/>
          </a:effectLst>
        </p:spPr>
        <p:txBody>
          <a:bodyPr wrap="square" rtlCol="0">
            <a:spAutoFit/>
          </a:bodyPr>
          <a:lstStyle/>
          <a:p>
            <a:pPr algn="ctr"/>
            <a:r>
              <a:rPr lang="en-CA" dirty="0"/>
              <a:t>Outlook Contacts</a:t>
            </a:r>
          </a:p>
          <a:p>
            <a:pPr algn="ctr"/>
            <a:r>
              <a:rPr lang="en-CA" dirty="0"/>
              <a:t>Screen Layout</a:t>
            </a:r>
          </a:p>
        </p:txBody>
      </p:sp>
      <p:cxnSp>
        <p:nvCxnSpPr>
          <p:cNvPr id="62" name="Straight Arrow Connector 61"/>
          <p:cNvCxnSpPr/>
          <p:nvPr/>
        </p:nvCxnSpPr>
        <p:spPr>
          <a:xfrm>
            <a:off x="4181475" y="2266950"/>
            <a:ext cx="809625" cy="28575"/>
          </a:xfrm>
          <a:prstGeom prst="straightConnector1">
            <a:avLst/>
          </a:prstGeom>
          <a:ln w="19050">
            <a:solidFill>
              <a:srgbClr val="00B050"/>
            </a:solidFill>
            <a:tailEnd type="triangle"/>
          </a:ln>
        </p:spPr>
        <p:style>
          <a:lnRef idx="1">
            <a:schemeClr val="accent1"/>
          </a:lnRef>
          <a:fillRef idx="0">
            <a:schemeClr val="accent1"/>
          </a:fillRef>
          <a:effectRef idx="0">
            <a:schemeClr val="accent1"/>
          </a:effectRef>
          <a:fontRef idx="minor">
            <a:schemeClr val="tx1"/>
          </a:fontRef>
        </p:style>
      </p:cxnSp>
      <p:sp>
        <p:nvSpPr>
          <p:cNvPr id="56" name="Line Callout 1 55"/>
          <p:cNvSpPr/>
          <p:nvPr/>
        </p:nvSpPr>
        <p:spPr>
          <a:xfrm>
            <a:off x="6667500" y="1914525"/>
            <a:ext cx="3657600" cy="180975"/>
          </a:xfrm>
          <a:prstGeom prst="borderCallout1">
            <a:avLst>
              <a:gd name="adj1" fmla="val 3750"/>
              <a:gd name="adj2" fmla="val 50059"/>
              <a:gd name="adj3" fmla="val -727500"/>
              <a:gd name="adj4" fmla="val 36842"/>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63" name="TextBox 62"/>
          <p:cNvSpPr txBox="1"/>
          <p:nvPr/>
        </p:nvSpPr>
        <p:spPr>
          <a:xfrm>
            <a:off x="6667500" y="256570"/>
            <a:ext cx="3076575" cy="338554"/>
          </a:xfrm>
          <a:prstGeom prst="rect">
            <a:avLst/>
          </a:prstGeom>
          <a:noFill/>
          <a:ln w="19050">
            <a:solidFill>
              <a:schemeClr val="accent2"/>
            </a:solidFill>
          </a:ln>
        </p:spPr>
        <p:txBody>
          <a:bodyPr wrap="square" rtlCol="0">
            <a:spAutoFit/>
          </a:bodyPr>
          <a:lstStyle/>
          <a:p>
            <a:r>
              <a:rPr lang="en-CA" sz="1600" b="1" i="1" dirty="0"/>
              <a:t>Search Bar</a:t>
            </a:r>
            <a:r>
              <a:rPr lang="en-CA" sz="1600" dirty="0"/>
              <a:t> – Search your contacts</a:t>
            </a:r>
          </a:p>
        </p:txBody>
      </p:sp>
      <p:sp>
        <p:nvSpPr>
          <p:cNvPr id="65" name="Line Callout 1 64"/>
          <p:cNvSpPr/>
          <p:nvPr/>
        </p:nvSpPr>
        <p:spPr>
          <a:xfrm>
            <a:off x="6667501" y="2136765"/>
            <a:ext cx="3429000" cy="4044960"/>
          </a:xfrm>
          <a:prstGeom prst="borderCallout1">
            <a:avLst>
              <a:gd name="adj1" fmla="val 99755"/>
              <a:gd name="adj2" fmla="val -158"/>
              <a:gd name="adj3" fmla="val 105671"/>
              <a:gd name="adj4" fmla="val -65838"/>
            </a:avLst>
          </a:prstGeom>
          <a:noFill/>
          <a:ln w="1905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67" name="TextBox 66"/>
          <p:cNvSpPr txBox="1"/>
          <p:nvPr/>
        </p:nvSpPr>
        <p:spPr>
          <a:xfrm>
            <a:off x="121718" y="6086475"/>
            <a:ext cx="4278916" cy="584775"/>
          </a:xfrm>
          <a:prstGeom prst="rect">
            <a:avLst/>
          </a:prstGeom>
          <a:noFill/>
          <a:ln w="19050">
            <a:solidFill>
              <a:srgbClr val="7030A0"/>
            </a:solidFill>
          </a:ln>
        </p:spPr>
        <p:txBody>
          <a:bodyPr wrap="square" rtlCol="0">
            <a:spAutoFit/>
          </a:bodyPr>
          <a:lstStyle/>
          <a:p>
            <a:r>
              <a:rPr lang="en-CA" sz="1600" b="1" i="1" dirty="0"/>
              <a:t>Contact Pane</a:t>
            </a:r>
            <a:r>
              <a:rPr lang="en-CA" sz="1600" dirty="0"/>
              <a:t> – Lists the contacts in the group you have selected in the Navigation Pane.</a:t>
            </a:r>
          </a:p>
        </p:txBody>
      </p:sp>
    </p:spTree>
    <p:extLst>
      <p:ext uri="{BB962C8B-B14F-4D97-AF65-F5344CB8AC3E}">
        <p14:creationId xmlns:p14="http://schemas.microsoft.com/office/powerpoint/2010/main" val="3803458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51"/>
                                        </p:tgtEl>
                                        <p:attrNameLst>
                                          <p:attrName>style.visibility</p:attrName>
                                        </p:attrNameLst>
                                      </p:cBhvr>
                                      <p:to>
                                        <p:strVal val="visible"/>
                                      </p:to>
                                    </p:set>
                                    <p:anim calcmode="lin" valueType="num">
                                      <p:cBhvr>
                                        <p:cTn id="7" dur="1000" fill="hold"/>
                                        <p:tgtEl>
                                          <p:spTgt spid="51"/>
                                        </p:tgtEl>
                                        <p:attrNameLst>
                                          <p:attrName>ppt_w</p:attrName>
                                        </p:attrNameLst>
                                      </p:cBhvr>
                                      <p:tavLst>
                                        <p:tav tm="0">
                                          <p:val>
                                            <p:fltVal val="0"/>
                                          </p:val>
                                        </p:tav>
                                        <p:tav tm="100000">
                                          <p:val>
                                            <p:strVal val="#ppt_w"/>
                                          </p:val>
                                        </p:tav>
                                      </p:tavLst>
                                    </p:anim>
                                    <p:anim calcmode="lin" valueType="num">
                                      <p:cBhvr>
                                        <p:cTn id="8" dur="1000" fill="hold"/>
                                        <p:tgtEl>
                                          <p:spTgt spid="51"/>
                                        </p:tgtEl>
                                        <p:attrNameLst>
                                          <p:attrName>ppt_h</p:attrName>
                                        </p:attrNameLst>
                                      </p:cBhvr>
                                      <p:tavLst>
                                        <p:tav tm="0">
                                          <p:val>
                                            <p:fltVal val="0"/>
                                          </p:val>
                                        </p:tav>
                                        <p:tav tm="100000">
                                          <p:val>
                                            <p:strVal val="#ppt_h"/>
                                          </p:val>
                                        </p:tav>
                                      </p:tavLst>
                                    </p:anim>
                                    <p:anim calcmode="lin" valueType="num">
                                      <p:cBhvr>
                                        <p:cTn id="9" dur="1000" fill="hold"/>
                                        <p:tgtEl>
                                          <p:spTgt spid="51"/>
                                        </p:tgtEl>
                                        <p:attrNameLst>
                                          <p:attrName>style.rotation</p:attrName>
                                        </p:attrNameLst>
                                      </p:cBhvr>
                                      <p:tavLst>
                                        <p:tav tm="0">
                                          <p:val>
                                            <p:fltVal val="90"/>
                                          </p:val>
                                        </p:tav>
                                        <p:tav tm="100000">
                                          <p:val>
                                            <p:fltVal val="0"/>
                                          </p:val>
                                        </p:tav>
                                      </p:tavLst>
                                    </p:anim>
                                    <p:animEffect transition="in" filter="fade">
                                      <p:cBhvr>
                                        <p:cTn id="10" dur="1000"/>
                                        <p:tgtEl>
                                          <p:spTgt spid="51"/>
                                        </p:tgtEl>
                                      </p:cBhvr>
                                    </p:animEffect>
                                  </p:childTnLst>
                                </p:cTn>
                              </p:par>
                              <p:par>
                                <p:cTn id="11" presetID="31" presetClass="entr" presetSubtype="0" fill="hold" grpId="0" nodeType="withEffect">
                                  <p:stCondLst>
                                    <p:cond delay="0"/>
                                  </p:stCondLst>
                                  <p:childTnLst>
                                    <p:set>
                                      <p:cBhvr>
                                        <p:cTn id="12" dur="1" fill="hold">
                                          <p:stCondLst>
                                            <p:cond delay="0"/>
                                          </p:stCondLst>
                                        </p:cTn>
                                        <p:tgtEl>
                                          <p:spTgt spid="50"/>
                                        </p:tgtEl>
                                        <p:attrNameLst>
                                          <p:attrName>style.visibility</p:attrName>
                                        </p:attrNameLst>
                                      </p:cBhvr>
                                      <p:to>
                                        <p:strVal val="visible"/>
                                      </p:to>
                                    </p:set>
                                    <p:anim calcmode="lin" valueType="num">
                                      <p:cBhvr>
                                        <p:cTn id="13" dur="1000" fill="hold"/>
                                        <p:tgtEl>
                                          <p:spTgt spid="50"/>
                                        </p:tgtEl>
                                        <p:attrNameLst>
                                          <p:attrName>ppt_w</p:attrName>
                                        </p:attrNameLst>
                                      </p:cBhvr>
                                      <p:tavLst>
                                        <p:tav tm="0">
                                          <p:val>
                                            <p:fltVal val="0"/>
                                          </p:val>
                                        </p:tav>
                                        <p:tav tm="100000">
                                          <p:val>
                                            <p:strVal val="#ppt_w"/>
                                          </p:val>
                                        </p:tav>
                                      </p:tavLst>
                                    </p:anim>
                                    <p:anim calcmode="lin" valueType="num">
                                      <p:cBhvr>
                                        <p:cTn id="14" dur="1000" fill="hold"/>
                                        <p:tgtEl>
                                          <p:spTgt spid="50"/>
                                        </p:tgtEl>
                                        <p:attrNameLst>
                                          <p:attrName>ppt_h</p:attrName>
                                        </p:attrNameLst>
                                      </p:cBhvr>
                                      <p:tavLst>
                                        <p:tav tm="0">
                                          <p:val>
                                            <p:fltVal val="0"/>
                                          </p:val>
                                        </p:tav>
                                        <p:tav tm="100000">
                                          <p:val>
                                            <p:strVal val="#ppt_h"/>
                                          </p:val>
                                        </p:tav>
                                      </p:tavLst>
                                    </p:anim>
                                    <p:anim calcmode="lin" valueType="num">
                                      <p:cBhvr>
                                        <p:cTn id="15" dur="1000" fill="hold"/>
                                        <p:tgtEl>
                                          <p:spTgt spid="50"/>
                                        </p:tgtEl>
                                        <p:attrNameLst>
                                          <p:attrName>style.rotation</p:attrName>
                                        </p:attrNameLst>
                                      </p:cBhvr>
                                      <p:tavLst>
                                        <p:tav tm="0">
                                          <p:val>
                                            <p:fltVal val="90"/>
                                          </p:val>
                                        </p:tav>
                                        <p:tav tm="100000">
                                          <p:val>
                                            <p:fltVal val="0"/>
                                          </p:val>
                                        </p:tav>
                                      </p:tavLst>
                                    </p:anim>
                                    <p:animEffect transition="in" filter="fade">
                                      <p:cBhvr>
                                        <p:cTn id="16" dur="1000"/>
                                        <p:tgtEl>
                                          <p:spTgt spid="50"/>
                                        </p:tgtEl>
                                      </p:cBhvr>
                                    </p:animEffect>
                                  </p:childTnLst>
                                </p:cTn>
                              </p:par>
                            </p:childTnLst>
                          </p:cTn>
                        </p:par>
                        <p:par>
                          <p:cTn id="17" fill="hold">
                            <p:stCondLst>
                              <p:cond delay="1000"/>
                            </p:stCondLst>
                            <p:childTnLst>
                              <p:par>
                                <p:cTn id="18" presetID="53" presetClass="entr" presetSubtype="16" fill="hold" grpId="0" nodeType="afterEffect">
                                  <p:stCondLst>
                                    <p:cond delay="0"/>
                                  </p:stCondLst>
                                  <p:childTnLst>
                                    <p:set>
                                      <p:cBhvr>
                                        <p:cTn id="19" dur="1" fill="hold">
                                          <p:stCondLst>
                                            <p:cond delay="0"/>
                                          </p:stCondLst>
                                        </p:cTn>
                                        <p:tgtEl>
                                          <p:spTgt spid="57"/>
                                        </p:tgtEl>
                                        <p:attrNameLst>
                                          <p:attrName>style.visibility</p:attrName>
                                        </p:attrNameLst>
                                      </p:cBhvr>
                                      <p:to>
                                        <p:strVal val="visible"/>
                                      </p:to>
                                    </p:set>
                                    <p:anim calcmode="lin" valueType="num">
                                      <p:cBhvr>
                                        <p:cTn id="20" dur="500" fill="hold"/>
                                        <p:tgtEl>
                                          <p:spTgt spid="57"/>
                                        </p:tgtEl>
                                        <p:attrNameLst>
                                          <p:attrName>ppt_w</p:attrName>
                                        </p:attrNameLst>
                                      </p:cBhvr>
                                      <p:tavLst>
                                        <p:tav tm="0">
                                          <p:val>
                                            <p:fltVal val="0"/>
                                          </p:val>
                                        </p:tav>
                                        <p:tav tm="100000">
                                          <p:val>
                                            <p:strVal val="#ppt_w"/>
                                          </p:val>
                                        </p:tav>
                                      </p:tavLst>
                                    </p:anim>
                                    <p:anim calcmode="lin" valueType="num">
                                      <p:cBhvr>
                                        <p:cTn id="21" dur="500" fill="hold"/>
                                        <p:tgtEl>
                                          <p:spTgt spid="57"/>
                                        </p:tgtEl>
                                        <p:attrNameLst>
                                          <p:attrName>ppt_h</p:attrName>
                                        </p:attrNameLst>
                                      </p:cBhvr>
                                      <p:tavLst>
                                        <p:tav tm="0">
                                          <p:val>
                                            <p:fltVal val="0"/>
                                          </p:val>
                                        </p:tav>
                                        <p:tav tm="100000">
                                          <p:val>
                                            <p:strVal val="#ppt_h"/>
                                          </p:val>
                                        </p:tav>
                                      </p:tavLst>
                                    </p:anim>
                                    <p:animEffect transition="in" filter="fade">
                                      <p:cBhvr>
                                        <p:cTn id="22" dur="500"/>
                                        <p:tgtEl>
                                          <p:spTgt spid="57"/>
                                        </p:tgtEl>
                                      </p:cBhvr>
                                    </p:animEffect>
                                  </p:childTnLst>
                                </p:cTn>
                              </p:par>
                            </p:childTnLst>
                          </p:cTn>
                        </p:par>
                        <p:par>
                          <p:cTn id="23" fill="hold">
                            <p:stCondLst>
                              <p:cond delay="1500"/>
                            </p:stCondLst>
                            <p:childTnLst>
                              <p:par>
                                <p:cTn id="24" presetID="53" presetClass="entr" presetSubtype="16" fill="hold" nodeType="afterEffect">
                                  <p:stCondLst>
                                    <p:cond delay="0"/>
                                  </p:stCondLst>
                                  <p:childTnLst>
                                    <p:set>
                                      <p:cBhvr>
                                        <p:cTn id="25" dur="1" fill="hold">
                                          <p:stCondLst>
                                            <p:cond delay="0"/>
                                          </p:stCondLst>
                                        </p:cTn>
                                        <p:tgtEl>
                                          <p:spTgt spid="62"/>
                                        </p:tgtEl>
                                        <p:attrNameLst>
                                          <p:attrName>style.visibility</p:attrName>
                                        </p:attrNameLst>
                                      </p:cBhvr>
                                      <p:to>
                                        <p:strVal val="visible"/>
                                      </p:to>
                                    </p:set>
                                    <p:anim calcmode="lin" valueType="num">
                                      <p:cBhvr>
                                        <p:cTn id="26" dur="500" fill="hold"/>
                                        <p:tgtEl>
                                          <p:spTgt spid="62"/>
                                        </p:tgtEl>
                                        <p:attrNameLst>
                                          <p:attrName>ppt_w</p:attrName>
                                        </p:attrNameLst>
                                      </p:cBhvr>
                                      <p:tavLst>
                                        <p:tav tm="0">
                                          <p:val>
                                            <p:fltVal val="0"/>
                                          </p:val>
                                        </p:tav>
                                        <p:tav tm="100000">
                                          <p:val>
                                            <p:strVal val="#ppt_w"/>
                                          </p:val>
                                        </p:tav>
                                      </p:tavLst>
                                    </p:anim>
                                    <p:anim calcmode="lin" valueType="num">
                                      <p:cBhvr>
                                        <p:cTn id="27" dur="500" fill="hold"/>
                                        <p:tgtEl>
                                          <p:spTgt spid="62"/>
                                        </p:tgtEl>
                                        <p:attrNameLst>
                                          <p:attrName>ppt_h</p:attrName>
                                        </p:attrNameLst>
                                      </p:cBhvr>
                                      <p:tavLst>
                                        <p:tav tm="0">
                                          <p:val>
                                            <p:fltVal val="0"/>
                                          </p:val>
                                        </p:tav>
                                        <p:tav tm="100000">
                                          <p:val>
                                            <p:strVal val="#ppt_h"/>
                                          </p:val>
                                        </p:tav>
                                      </p:tavLst>
                                    </p:anim>
                                    <p:animEffect transition="in" filter="fade">
                                      <p:cBhvr>
                                        <p:cTn id="28" dur="500"/>
                                        <p:tgtEl>
                                          <p:spTgt spid="62"/>
                                        </p:tgtEl>
                                      </p:cBhvr>
                                    </p:animEffect>
                                  </p:childTnLst>
                                </p:cTn>
                              </p:par>
                            </p:childTnLst>
                          </p:cTn>
                        </p:par>
                      </p:childTnLst>
                    </p:cTn>
                  </p:par>
                  <p:par>
                    <p:cTn id="29" fill="hold">
                      <p:stCondLst>
                        <p:cond delay="indefinite"/>
                      </p:stCondLst>
                      <p:childTnLst>
                        <p:par>
                          <p:cTn id="30" fill="hold">
                            <p:stCondLst>
                              <p:cond delay="0"/>
                            </p:stCondLst>
                            <p:childTnLst>
                              <p:par>
                                <p:cTn id="31" presetID="31" presetClass="entr" presetSubtype="0" fill="hold" grpId="0" nodeType="clickEffect">
                                  <p:stCondLst>
                                    <p:cond delay="0"/>
                                  </p:stCondLst>
                                  <p:childTnLst>
                                    <p:set>
                                      <p:cBhvr>
                                        <p:cTn id="32" dur="1" fill="hold">
                                          <p:stCondLst>
                                            <p:cond delay="0"/>
                                          </p:stCondLst>
                                        </p:cTn>
                                        <p:tgtEl>
                                          <p:spTgt spid="63"/>
                                        </p:tgtEl>
                                        <p:attrNameLst>
                                          <p:attrName>style.visibility</p:attrName>
                                        </p:attrNameLst>
                                      </p:cBhvr>
                                      <p:to>
                                        <p:strVal val="visible"/>
                                      </p:to>
                                    </p:set>
                                    <p:anim calcmode="lin" valueType="num">
                                      <p:cBhvr>
                                        <p:cTn id="33" dur="1000" fill="hold"/>
                                        <p:tgtEl>
                                          <p:spTgt spid="63"/>
                                        </p:tgtEl>
                                        <p:attrNameLst>
                                          <p:attrName>ppt_w</p:attrName>
                                        </p:attrNameLst>
                                      </p:cBhvr>
                                      <p:tavLst>
                                        <p:tav tm="0">
                                          <p:val>
                                            <p:fltVal val="0"/>
                                          </p:val>
                                        </p:tav>
                                        <p:tav tm="100000">
                                          <p:val>
                                            <p:strVal val="#ppt_w"/>
                                          </p:val>
                                        </p:tav>
                                      </p:tavLst>
                                    </p:anim>
                                    <p:anim calcmode="lin" valueType="num">
                                      <p:cBhvr>
                                        <p:cTn id="34" dur="1000" fill="hold"/>
                                        <p:tgtEl>
                                          <p:spTgt spid="63"/>
                                        </p:tgtEl>
                                        <p:attrNameLst>
                                          <p:attrName>ppt_h</p:attrName>
                                        </p:attrNameLst>
                                      </p:cBhvr>
                                      <p:tavLst>
                                        <p:tav tm="0">
                                          <p:val>
                                            <p:fltVal val="0"/>
                                          </p:val>
                                        </p:tav>
                                        <p:tav tm="100000">
                                          <p:val>
                                            <p:strVal val="#ppt_h"/>
                                          </p:val>
                                        </p:tav>
                                      </p:tavLst>
                                    </p:anim>
                                    <p:anim calcmode="lin" valueType="num">
                                      <p:cBhvr>
                                        <p:cTn id="35" dur="1000" fill="hold"/>
                                        <p:tgtEl>
                                          <p:spTgt spid="63"/>
                                        </p:tgtEl>
                                        <p:attrNameLst>
                                          <p:attrName>style.rotation</p:attrName>
                                        </p:attrNameLst>
                                      </p:cBhvr>
                                      <p:tavLst>
                                        <p:tav tm="0">
                                          <p:val>
                                            <p:fltVal val="90"/>
                                          </p:val>
                                        </p:tav>
                                        <p:tav tm="100000">
                                          <p:val>
                                            <p:fltVal val="0"/>
                                          </p:val>
                                        </p:tav>
                                      </p:tavLst>
                                    </p:anim>
                                    <p:animEffect transition="in" filter="fade">
                                      <p:cBhvr>
                                        <p:cTn id="36" dur="1000"/>
                                        <p:tgtEl>
                                          <p:spTgt spid="63"/>
                                        </p:tgtEl>
                                      </p:cBhvr>
                                    </p:animEffect>
                                  </p:childTnLst>
                                </p:cTn>
                              </p:par>
                              <p:par>
                                <p:cTn id="37" presetID="31" presetClass="entr" presetSubtype="0" fill="hold" grpId="0" nodeType="withEffect">
                                  <p:stCondLst>
                                    <p:cond delay="0"/>
                                  </p:stCondLst>
                                  <p:childTnLst>
                                    <p:set>
                                      <p:cBhvr>
                                        <p:cTn id="38" dur="1" fill="hold">
                                          <p:stCondLst>
                                            <p:cond delay="0"/>
                                          </p:stCondLst>
                                        </p:cTn>
                                        <p:tgtEl>
                                          <p:spTgt spid="56"/>
                                        </p:tgtEl>
                                        <p:attrNameLst>
                                          <p:attrName>style.visibility</p:attrName>
                                        </p:attrNameLst>
                                      </p:cBhvr>
                                      <p:to>
                                        <p:strVal val="visible"/>
                                      </p:to>
                                    </p:set>
                                    <p:anim calcmode="lin" valueType="num">
                                      <p:cBhvr>
                                        <p:cTn id="39" dur="1000" fill="hold"/>
                                        <p:tgtEl>
                                          <p:spTgt spid="56"/>
                                        </p:tgtEl>
                                        <p:attrNameLst>
                                          <p:attrName>ppt_w</p:attrName>
                                        </p:attrNameLst>
                                      </p:cBhvr>
                                      <p:tavLst>
                                        <p:tav tm="0">
                                          <p:val>
                                            <p:fltVal val="0"/>
                                          </p:val>
                                        </p:tav>
                                        <p:tav tm="100000">
                                          <p:val>
                                            <p:strVal val="#ppt_w"/>
                                          </p:val>
                                        </p:tav>
                                      </p:tavLst>
                                    </p:anim>
                                    <p:anim calcmode="lin" valueType="num">
                                      <p:cBhvr>
                                        <p:cTn id="40" dur="1000" fill="hold"/>
                                        <p:tgtEl>
                                          <p:spTgt spid="56"/>
                                        </p:tgtEl>
                                        <p:attrNameLst>
                                          <p:attrName>ppt_h</p:attrName>
                                        </p:attrNameLst>
                                      </p:cBhvr>
                                      <p:tavLst>
                                        <p:tav tm="0">
                                          <p:val>
                                            <p:fltVal val="0"/>
                                          </p:val>
                                        </p:tav>
                                        <p:tav tm="100000">
                                          <p:val>
                                            <p:strVal val="#ppt_h"/>
                                          </p:val>
                                        </p:tav>
                                      </p:tavLst>
                                    </p:anim>
                                    <p:anim calcmode="lin" valueType="num">
                                      <p:cBhvr>
                                        <p:cTn id="41" dur="1000" fill="hold"/>
                                        <p:tgtEl>
                                          <p:spTgt spid="56"/>
                                        </p:tgtEl>
                                        <p:attrNameLst>
                                          <p:attrName>style.rotation</p:attrName>
                                        </p:attrNameLst>
                                      </p:cBhvr>
                                      <p:tavLst>
                                        <p:tav tm="0">
                                          <p:val>
                                            <p:fltVal val="90"/>
                                          </p:val>
                                        </p:tav>
                                        <p:tav tm="100000">
                                          <p:val>
                                            <p:fltVal val="0"/>
                                          </p:val>
                                        </p:tav>
                                      </p:tavLst>
                                    </p:anim>
                                    <p:animEffect transition="in" filter="fade">
                                      <p:cBhvr>
                                        <p:cTn id="42" dur="1000"/>
                                        <p:tgtEl>
                                          <p:spTgt spid="56"/>
                                        </p:tgtEl>
                                      </p:cBhvr>
                                    </p:animEffect>
                                  </p:childTnLst>
                                </p:cTn>
                              </p:par>
                            </p:childTnLst>
                          </p:cTn>
                        </p:par>
                        <p:par>
                          <p:cTn id="43" fill="hold">
                            <p:stCondLst>
                              <p:cond delay="1000"/>
                            </p:stCondLst>
                            <p:childTnLst>
                              <p:par>
                                <p:cTn id="44" presetID="53" presetClass="entr" presetSubtype="16" fill="hold" grpId="0" nodeType="afterEffect">
                                  <p:stCondLst>
                                    <p:cond delay="0"/>
                                  </p:stCondLst>
                                  <p:childTnLst>
                                    <p:set>
                                      <p:cBhvr>
                                        <p:cTn id="45" dur="1" fill="hold">
                                          <p:stCondLst>
                                            <p:cond delay="0"/>
                                          </p:stCondLst>
                                        </p:cTn>
                                        <p:tgtEl>
                                          <p:spTgt spid="64"/>
                                        </p:tgtEl>
                                        <p:attrNameLst>
                                          <p:attrName>style.visibility</p:attrName>
                                        </p:attrNameLst>
                                      </p:cBhvr>
                                      <p:to>
                                        <p:strVal val="visible"/>
                                      </p:to>
                                    </p:set>
                                    <p:anim calcmode="lin" valueType="num">
                                      <p:cBhvr>
                                        <p:cTn id="46" dur="500" fill="hold"/>
                                        <p:tgtEl>
                                          <p:spTgt spid="64"/>
                                        </p:tgtEl>
                                        <p:attrNameLst>
                                          <p:attrName>ppt_w</p:attrName>
                                        </p:attrNameLst>
                                      </p:cBhvr>
                                      <p:tavLst>
                                        <p:tav tm="0">
                                          <p:val>
                                            <p:fltVal val="0"/>
                                          </p:val>
                                        </p:tav>
                                        <p:tav tm="100000">
                                          <p:val>
                                            <p:strVal val="#ppt_w"/>
                                          </p:val>
                                        </p:tav>
                                      </p:tavLst>
                                    </p:anim>
                                    <p:anim calcmode="lin" valueType="num">
                                      <p:cBhvr>
                                        <p:cTn id="47" dur="500" fill="hold"/>
                                        <p:tgtEl>
                                          <p:spTgt spid="64"/>
                                        </p:tgtEl>
                                        <p:attrNameLst>
                                          <p:attrName>ppt_h</p:attrName>
                                        </p:attrNameLst>
                                      </p:cBhvr>
                                      <p:tavLst>
                                        <p:tav tm="0">
                                          <p:val>
                                            <p:fltVal val="0"/>
                                          </p:val>
                                        </p:tav>
                                        <p:tav tm="100000">
                                          <p:val>
                                            <p:strVal val="#ppt_h"/>
                                          </p:val>
                                        </p:tav>
                                      </p:tavLst>
                                    </p:anim>
                                    <p:animEffect transition="in" filter="fade">
                                      <p:cBhvr>
                                        <p:cTn id="48" dur="500"/>
                                        <p:tgtEl>
                                          <p:spTgt spid="64"/>
                                        </p:tgtEl>
                                      </p:cBhvr>
                                    </p:animEffect>
                                  </p:childTnLst>
                                </p:cTn>
                              </p:par>
                            </p:childTnLst>
                          </p:cTn>
                        </p:par>
                      </p:childTnLst>
                    </p:cTn>
                  </p:par>
                  <p:par>
                    <p:cTn id="49" fill="hold">
                      <p:stCondLst>
                        <p:cond delay="indefinite"/>
                      </p:stCondLst>
                      <p:childTnLst>
                        <p:par>
                          <p:cTn id="50" fill="hold">
                            <p:stCondLst>
                              <p:cond delay="0"/>
                            </p:stCondLst>
                            <p:childTnLst>
                              <p:par>
                                <p:cTn id="51" presetID="31" presetClass="entr" presetSubtype="0" fill="hold" grpId="0" nodeType="clickEffect">
                                  <p:stCondLst>
                                    <p:cond delay="0"/>
                                  </p:stCondLst>
                                  <p:childTnLst>
                                    <p:set>
                                      <p:cBhvr>
                                        <p:cTn id="52" dur="1" fill="hold">
                                          <p:stCondLst>
                                            <p:cond delay="0"/>
                                          </p:stCondLst>
                                        </p:cTn>
                                        <p:tgtEl>
                                          <p:spTgt spid="67"/>
                                        </p:tgtEl>
                                        <p:attrNameLst>
                                          <p:attrName>style.visibility</p:attrName>
                                        </p:attrNameLst>
                                      </p:cBhvr>
                                      <p:to>
                                        <p:strVal val="visible"/>
                                      </p:to>
                                    </p:set>
                                    <p:anim calcmode="lin" valueType="num">
                                      <p:cBhvr>
                                        <p:cTn id="53" dur="1000" fill="hold"/>
                                        <p:tgtEl>
                                          <p:spTgt spid="67"/>
                                        </p:tgtEl>
                                        <p:attrNameLst>
                                          <p:attrName>ppt_w</p:attrName>
                                        </p:attrNameLst>
                                      </p:cBhvr>
                                      <p:tavLst>
                                        <p:tav tm="0">
                                          <p:val>
                                            <p:fltVal val="0"/>
                                          </p:val>
                                        </p:tav>
                                        <p:tav tm="100000">
                                          <p:val>
                                            <p:strVal val="#ppt_w"/>
                                          </p:val>
                                        </p:tav>
                                      </p:tavLst>
                                    </p:anim>
                                    <p:anim calcmode="lin" valueType="num">
                                      <p:cBhvr>
                                        <p:cTn id="54" dur="1000" fill="hold"/>
                                        <p:tgtEl>
                                          <p:spTgt spid="67"/>
                                        </p:tgtEl>
                                        <p:attrNameLst>
                                          <p:attrName>ppt_h</p:attrName>
                                        </p:attrNameLst>
                                      </p:cBhvr>
                                      <p:tavLst>
                                        <p:tav tm="0">
                                          <p:val>
                                            <p:fltVal val="0"/>
                                          </p:val>
                                        </p:tav>
                                        <p:tav tm="100000">
                                          <p:val>
                                            <p:strVal val="#ppt_h"/>
                                          </p:val>
                                        </p:tav>
                                      </p:tavLst>
                                    </p:anim>
                                    <p:anim calcmode="lin" valueType="num">
                                      <p:cBhvr>
                                        <p:cTn id="55" dur="1000" fill="hold"/>
                                        <p:tgtEl>
                                          <p:spTgt spid="67"/>
                                        </p:tgtEl>
                                        <p:attrNameLst>
                                          <p:attrName>style.rotation</p:attrName>
                                        </p:attrNameLst>
                                      </p:cBhvr>
                                      <p:tavLst>
                                        <p:tav tm="0">
                                          <p:val>
                                            <p:fltVal val="90"/>
                                          </p:val>
                                        </p:tav>
                                        <p:tav tm="100000">
                                          <p:val>
                                            <p:fltVal val="0"/>
                                          </p:val>
                                        </p:tav>
                                      </p:tavLst>
                                    </p:anim>
                                    <p:animEffect transition="in" filter="fade">
                                      <p:cBhvr>
                                        <p:cTn id="56" dur="1000"/>
                                        <p:tgtEl>
                                          <p:spTgt spid="67"/>
                                        </p:tgtEl>
                                      </p:cBhvr>
                                    </p:animEffect>
                                  </p:childTnLst>
                                </p:cTn>
                              </p:par>
                              <p:par>
                                <p:cTn id="57" presetID="31" presetClass="entr" presetSubtype="0" fill="hold" grpId="0" nodeType="withEffect">
                                  <p:stCondLst>
                                    <p:cond delay="0"/>
                                  </p:stCondLst>
                                  <p:childTnLst>
                                    <p:set>
                                      <p:cBhvr>
                                        <p:cTn id="58" dur="1" fill="hold">
                                          <p:stCondLst>
                                            <p:cond delay="0"/>
                                          </p:stCondLst>
                                        </p:cTn>
                                        <p:tgtEl>
                                          <p:spTgt spid="65"/>
                                        </p:tgtEl>
                                        <p:attrNameLst>
                                          <p:attrName>style.visibility</p:attrName>
                                        </p:attrNameLst>
                                      </p:cBhvr>
                                      <p:to>
                                        <p:strVal val="visible"/>
                                      </p:to>
                                    </p:set>
                                    <p:anim calcmode="lin" valueType="num">
                                      <p:cBhvr>
                                        <p:cTn id="59" dur="1000" fill="hold"/>
                                        <p:tgtEl>
                                          <p:spTgt spid="65"/>
                                        </p:tgtEl>
                                        <p:attrNameLst>
                                          <p:attrName>ppt_w</p:attrName>
                                        </p:attrNameLst>
                                      </p:cBhvr>
                                      <p:tavLst>
                                        <p:tav tm="0">
                                          <p:val>
                                            <p:fltVal val="0"/>
                                          </p:val>
                                        </p:tav>
                                        <p:tav tm="100000">
                                          <p:val>
                                            <p:strVal val="#ppt_w"/>
                                          </p:val>
                                        </p:tav>
                                      </p:tavLst>
                                    </p:anim>
                                    <p:anim calcmode="lin" valueType="num">
                                      <p:cBhvr>
                                        <p:cTn id="60" dur="1000" fill="hold"/>
                                        <p:tgtEl>
                                          <p:spTgt spid="65"/>
                                        </p:tgtEl>
                                        <p:attrNameLst>
                                          <p:attrName>ppt_h</p:attrName>
                                        </p:attrNameLst>
                                      </p:cBhvr>
                                      <p:tavLst>
                                        <p:tav tm="0">
                                          <p:val>
                                            <p:fltVal val="0"/>
                                          </p:val>
                                        </p:tav>
                                        <p:tav tm="100000">
                                          <p:val>
                                            <p:strVal val="#ppt_h"/>
                                          </p:val>
                                        </p:tav>
                                      </p:tavLst>
                                    </p:anim>
                                    <p:anim calcmode="lin" valueType="num">
                                      <p:cBhvr>
                                        <p:cTn id="61" dur="1000" fill="hold"/>
                                        <p:tgtEl>
                                          <p:spTgt spid="65"/>
                                        </p:tgtEl>
                                        <p:attrNameLst>
                                          <p:attrName>style.rotation</p:attrName>
                                        </p:attrNameLst>
                                      </p:cBhvr>
                                      <p:tavLst>
                                        <p:tav tm="0">
                                          <p:val>
                                            <p:fltVal val="90"/>
                                          </p:val>
                                        </p:tav>
                                        <p:tav tm="100000">
                                          <p:val>
                                            <p:fltVal val="0"/>
                                          </p:val>
                                        </p:tav>
                                      </p:tavLst>
                                    </p:anim>
                                    <p:animEffect transition="in" filter="fade">
                                      <p:cBhvr>
                                        <p:cTn id="62" dur="1000"/>
                                        <p:tgtEl>
                                          <p:spTgt spid="65"/>
                                        </p:tgtEl>
                                      </p:cBhvr>
                                    </p:animEffect>
                                  </p:childTnLst>
                                </p:cTn>
                              </p:par>
                            </p:childTnLst>
                          </p:cTn>
                        </p:par>
                        <p:par>
                          <p:cTn id="63" fill="hold">
                            <p:stCondLst>
                              <p:cond delay="1000"/>
                            </p:stCondLst>
                            <p:childTnLst>
                              <p:par>
                                <p:cTn id="64" presetID="53" presetClass="entr" presetSubtype="16" fill="hold" nodeType="afterEffect">
                                  <p:stCondLst>
                                    <p:cond delay="0"/>
                                  </p:stCondLst>
                                  <p:childTnLst>
                                    <p:set>
                                      <p:cBhvr>
                                        <p:cTn id="65" dur="1" fill="hold">
                                          <p:stCondLst>
                                            <p:cond delay="0"/>
                                          </p:stCondLst>
                                        </p:cTn>
                                        <p:tgtEl>
                                          <p:spTgt spid="71"/>
                                        </p:tgtEl>
                                        <p:attrNameLst>
                                          <p:attrName>style.visibility</p:attrName>
                                        </p:attrNameLst>
                                      </p:cBhvr>
                                      <p:to>
                                        <p:strVal val="visible"/>
                                      </p:to>
                                    </p:set>
                                    <p:anim calcmode="lin" valueType="num">
                                      <p:cBhvr>
                                        <p:cTn id="66" dur="500" fill="hold"/>
                                        <p:tgtEl>
                                          <p:spTgt spid="71"/>
                                        </p:tgtEl>
                                        <p:attrNameLst>
                                          <p:attrName>ppt_w</p:attrName>
                                        </p:attrNameLst>
                                      </p:cBhvr>
                                      <p:tavLst>
                                        <p:tav tm="0">
                                          <p:val>
                                            <p:fltVal val="0"/>
                                          </p:val>
                                        </p:tav>
                                        <p:tav tm="100000">
                                          <p:val>
                                            <p:strVal val="#ppt_w"/>
                                          </p:val>
                                        </p:tav>
                                      </p:tavLst>
                                    </p:anim>
                                    <p:anim calcmode="lin" valueType="num">
                                      <p:cBhvr>
                                        <p:cTn id="67" dur="500" fill="hold"/>
                                        <p:tgtEl>
                                          <p:spTgt spid="71"/>
                                        </p:tgtEl>
                                        <p:attrNameLst>
                                          <p:attrName>ppt_h</p:attrName>
                                        </p:attrNameLst>
                                      </p:cBhvr>
                                      <p:tavLst>
                                        <p:tav tm="0">
                                          <p:val>
                                            <p:fltVal val="0"/>
                                          </p:val>
                                        </p:tav>
                                        <p:tav tm="100000">
                                          <p:val>
                                            <p:strVal val="#ppt_h"/>
                                          </p:val>
                                        </p:tav>
                                      </p:tavLst>
                                    </p:anim>
                                    <p:animEffect transition="in" filter="fade">
                                      <p:cBhvr>
                                        <p:cTn id="68" dur="500"/>
                                        <p:tgtEl>
                                          <p:spTgt spid="7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4" grpId="0" animBg="1"/>
      <p:bldP spid="57" grpId="0" animBg="1"/>
      <p:bldP spid="51" grpId="0" animBg="1"/>
      <p:bldP spid="50" grpId="0" animBg="1"/>
      <p:bldP spid="56" grpId="0" animBg="1"/>
      <p:bldP spid="63" grpId="0" animBg="1"/>
      <p:bldP spid="65" grpId="0" animBg="1"/>
      <p:bldP spid="67"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Rounded Rectangle 24"/>
          <p:cNvSpPr/>
          <p:nvPr/>
        </p:nvSpPr>
        <p:spPr>
          <a:xfrm>
            <a:off x="7953375" y="5329125"/>
            <a:ext cx="3924300" cy="414450"/>
          </a:xfrm>
          <a:prstGeom prst="roundRect">
            <a:avLst/>
          </a:prstGeom>
          <a:solidFill>
            <a:srgbClr val="00B05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42" name="Rounded Rectangle 41"/>
          <p:cNvSpPr/>
          <p:nvPr/>
        </p:nvSpPr>
        <p:spPr>
          <a:xfrm>
            <a:off x="7953375" y="5807700"/>
            <a:ext cx="3924300" cy="414450"/>
          </a:xfrm>
          <a:prstGeom prst="roundRect">
            <a:avLst/>
          </a:prstGeom>
          <a:solidFill>
            <a:srgbClr val="00B05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7" name="Rounded Rectangle 6"/>
          <p:cNvSpPr/>
          <p:nvPr/>
        </p:nvSpPr>
        <p:spPr>
          <a:xfrm>
            <a:off x="7953375" y="1143000"/>
            <a:ext cx="1885950" cy="209550"/>
          </a:xfrm>
          <a:prstGeom prst="roundRect">
            <a:avLst/>
          </a:prstGeom>
          <a:solidFill>
            <a:srgbClr val="00B05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1" name="Rounded Rectangle 20"/>
          <p:cNvSpPr/>
          <p:nvPr/>
        </p:nvSpPr>
        <p:spPr>
          <a:xfrm>
            <a:off x="8118441" y="3340582"/>
            <a:ext cx="816009" cy="202718"/>
          </a:xfrm>
          <a:prstGeom prst="roundRect">
            <a:avLst/>
          </a:prstGeom>
          <a:solidFill>
            <a:srgbClr val="00B05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35" name="Rounded Rectangle 34"/>
          <p:cNvSpPr/>
          <p:nvPr/>
        </p:nvSpPr>
        <p:spPr>
          <a:xfrm>
            <a:off x="8118441" y="3589162"/>
            <a:ext cx="816009" cy="202718"/>
          </a:xfrm>
          <a:prstGeom prst="roundRect">
            <a:avLst/>
          </a:prstGeom>
          <a:solidFill>
            <a:srgbClr val="00B05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36" name="Rounded Rectangle 35"/>
          <p:cNvSpPr/>
          <p:nvPr/>
        </p:nvSpPr>
        <p:spPr>
          <a:xfrm>
            <a:off x="8118441" y="3837742"/>
            <a:ext cx="816009" cy="202718"/>
          </a:xfrm>
          <a:prstGeom prst="roundRect">
            <a:avLst/>
          </a:prstGeom>
          <a:solidFill>
            <a:srgbClr val="00B05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2" name="Rounded Rectangle 21"/>
          <p:cNvSpPr/>
          <p:nvPr/>
        </p:nvSpPr>
        <p:spPr>
          <a:xfrm>
            <a:off x="7686675" y="4078560"/>
            <a:ext cx="2381250" cy="217215"/>
          </a:xfrm>
          <a:prstGeom prst="roundRect">
            <a:avLst/>
          </a:prstGeom>
          <a:solidFill>
            <a:srgbClr val="00B05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38" name="Rounded Rectangle 37"/>
          <p:cNvSpPr/>
          <p:nvPr/>
        </p:nvSpPr>
        <p:spPr>
          <a:xfrm>
            <a:off x="7686675" y="4556670"/>
            <a:ext cx="3181350" cy="234405"/>
          </a:xfrm>
          <a:prstGeom prst="roundRect">
            <a:avLst/>
          </a:prstGeom>
          <a:solidFill>
            <a:srgbClr val="00B05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pic>
        <p:nvPicPr>
          <p:cNvPr id="72" name="Picture 7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8129" y="723295"/>
            <a:ext cx="7304987" cy="6010880"/>
          </a:xfrm>
          <a:prstGeom prst="rect">
            <a:avLst/>
          </a:prstGeom>
          <a:ln w="12700">
            <a:solidFill>
              <a:srgbClr val="0070C0"/>
            </a:solidFill>
          </a:ln>
        </p:spPr>
      </p:pic>
      <p:sp>
        <p:nvSpPr>
          <p:cNvPr id="6" name="TextBox 5"/>
          <p:cNvSpPr txBox="1"/>
          <p:nvPr/>
        </p:nvSpPr>
        <p:spPr>
          <a:xfrm>
            <a:off x="0" y="0"/>
            <a:ext cx="2486025" cy="646331"/>
          </a:xfrm>
          <a:prstGeom prst="rect">
            <a:avLst/>
          </a:prstGeom>
          <a:solidFill>
            <a:schemeClr val="accent2"/>
          </a:solidFill>
          <a:effectLst>
            <a:softEdge rad="63500"/>
          </a:effectLst>
        </p:spPr>
        <p:txBody>
          <a:bodyPr wrap="square" rtlCol="0">
            <a:spAutoFit/>
          </a:bodyPr>
          <a:lstStyle/>
          <a:p>
            <a:pPr algn="ctr"/>
            <a:r>
              <a:rPr lang="en-CA" dirty="0"/>
              <a:t>Outlook Contacts</a:t>
            </a:r>
          </a:p>
          <a:p>
            <a:pPr algn="ctr"/>
            <a:r>
              <a:rPr lang="en-CA" dirty="0"/>
              <a:t>Screen Layout</a:t>
            </a:r>
          </a:p>
        </p:txBody>
      </p:sp>
      <p:sp>
        <p:nvSpPr>
          <p:cNvPr id="2" name="Line Callout 1 1"/>
          <p:cNvSpPr/>
          <p:nvPr/>
        </p:nvSpPr>
        <p:spPr>
          <a:xfrm>
            <a:off x="5629275" y="1790700"/>
            <a:ext cx="1762125" cy="4438650"/>
          </a:xfrm>
          <a:prstGeom prst="borderCallout1">
            <a:avLst>
              <a:gd name="adj1" fmla="val 50939"/>
              <a:gd name="adj2" fmla="val 100316"/>
              <a:gd name="adj3" fmla="val -22479"/>
              <a:gd name="adj4" fmla="val 112478"/>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3" name="TextBox 2"/>
          <p:cNvSpPr txBox="1"/>
          <p:nvPr/>
        </p:nvSpPr>
        <p:spPr>
          <a:xfrm>
            <a:off x="7610474" y="104775"/>
            <a:ext cx="4343401" cy="1323439"/>
          </a:xfrm>
          <a:prstGeom prst="rect">
            <a:avLst/>
          </a:prstGeom>
          <a:noFill/>
          <a:ln w="19050">
            <a:solidFill>
              <a:schemeClr val="accent2"/>
            </a:solidFill>
          </a:ln>
        </p:spPr>
        <p:txBody>
          <a:bodyPr wrap="square" rtlCol="0">
            <a:spAutoFit/>
          </a:bodyPr>
          <a:lstStyle/>
          <a:p>
            <a:r>
              <a:rPr lang="en-CA" sz="1600" b="1" i="1" dirty="0"/>
              <a:t>To-Do</a:t>
            </a:r>
            <a:r>
              <a:rPr lang="en-CA" sz="1600" dirty="0"/>
              <a:t> pane – By default the To-Do pane is not enabled.</a:t>
            </a:r>
          </a:p>
          <a:p>
            <a:endParaRPr lang="en-CA" sz="1600" b="1" i="1" dirty="0"/>
          </a:p>
          <a:p>
            <a:r>
              <a:rPr lang="en-CA" sz="1600" dirty="0"/>
              <a:t>To enable the </a:t>
            </a:r>
            <a:r>
              <a:rPr lang="en-CA" sz="1600" b="1" i="1" dirty="0"/>
              <a:t>To-Do</a:t>
            </a:r>
            <a:r>
              <a:rPr lang="en-CA" sz="1600" dirty="0"/>
              <a:t> pane:</a:t>
            </a:r>
          </a:p>
          <a:p>
            <a:pPr marL="285750" indent="-285750">
              <a:buFont typeface="Wingdings" panose="05000000000000000000" pitchFamily="2" charset="2"/>
              <a:buChar char="Ø"/>
            </a:pPr>
            <a:r>
              <a:rPr lang="en-CA" sz="1600" dirty="0"/>
              <a:t>Click on the </a:t>
            </a:r>
            <a:r>
              <a:rPr lang="en-CA" sz="1600" b="1" i="1" dirty="0"/>
              <a:t>View</a:t>
            </a:r>
            <a:r>
              <a:rPr lang="en-CA" sz="1600" dirty="0"/>
              <a:t> tab</a:t>
            </a:r>
          </a:p>
        </p:txBody>
      </p:sp>
      <p:cxnSp>
        <p:nvCxnSpPr>
          <p:cNvPr id="5" name="Straight Arrow Connector 4"/>
          <p:cNvCxnSpPr/>
          <p:nvPr/>
        </p:nvCxnSpPr>
        <p:spPr>
          <a:xfrm flipH="1" flipV="1">
            <a:off x="2628900" y="1009650"/>
            <a:ext cx="5057775" cy="238125"/>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8" name="TextBox 7"/>
          <p:cNvSpPr txBox="1"/>
          <p:nvPr/>
        </p:nvSpPr>
        <p:spPr>
          <a:xfrm>
            <a:off x="7610474" y="1533525"/>
            <a:ext cx="4343401" cy="338554"/>
          </a:xfrm>
          <a:prstGeom prst="rect">
            <a:avLst/>
          </a:prstGeom>
          <a:noFill/>
          <a:ln w="19050">
            <a:solidFill>
              <a:srgbClr val="00B0F0"/>
            </a:solidFill>
          </a:ln>
        </p:spPr>
        <p:txBody>
          <a:bodyPr wrap="square" rtlCol="0">
            <a:spAutoFit/>
          </a:bodyPr>
          <a:lstStyle/>
          <a:p>
            <a:r>
              <a:rPr lang="en-CA" sz="1600" dirty="0"/>
              <a:t>Which displays the </a:t>
            </a:r>
            <a:r>
              <a:rPr lang="en-CA" sz="1600" b="1" i="1" dirty="0"/>
              <a:t>View </a:t>
            </a:r>
            <a:r>
              <a:rPr lang="en-CA" sz="1600" dirty="0"/>
              <a:t>ribbon.</a:t>
            </a:r>
          </a:p>
        </p:txBody>
      </p:sp>
      <p:pic>
        <p:nvPicPr>
          <p:cNvPr id="9" name="Picture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33349" y="923321"/>
            <a:ext cx="7258051" cy="846743"/>
          </a:xfrm>
          <a:prstGeom prst="rect">
            <a:avLst/>
          </a:prstGeom>
          <a:ln w="19050">
            <a:solidFill>
              <a:srgbClr val="00B0F0"/>
            </a:solidFill>
          </a:ln>
        </p:spPr>
      </p:pic>
      <p:sp>
        <p:nvSpPr>
          <p:cNvPr id="10" name="TextBox 9"/>
          <p:cNvSpPr txBox="1"/>
          <p:nvPr/>
        </p:nvSpPr>
        <p:spPr>
          <a:xfrm>
            <a:off x="7610474" y="2028825"/>
            <a:ext cx="4343401" cy="338554"/>
          </a:xfrm>
          <a:prstGeom prst="rect">
            <a:avLst/>
          </a:prstGeom>
          <a:noFill/>
          <a:ln w="19050">
            <a:solidFill>
              <a:srgbClr val="7030A0"/>
            </a:solidFill>
          </a:ln>
        </p:spPr>
        <p:txBody>
          <a:bodyPr wrap="square" rtlCol="0">
            <a:spAutoFit/>
          </a:bodyPr>
          <a:lstStyle/>
          <a:p>
            <a:r>
              <a:rPr lang="en-CA" sz="1600" dirty="0"/>
              <a:t>Click on the </a:t>
            </a:r>
            <a:r>
              <a:rPr lang="en-CA" sz="1600" b="1" i="1" dirty="0"/>
              <a:t>To-Do Bar</a:t>
            </a:r>
            <a:r>
              <a:rPr lang="en-CA" sz="1600" dirty="0"/>
              <a:t> button.</a:t>
            </a:r>
          </a:p>
        </p:txBody>
      </p:sp>
      <p:cxnSp>
        <p:nvCxnSpPr>
          <p:cNvPr id="12" name="Straight Arrow Connector 11"/>
          <p:cNvCxnSpPr>
            <a:stCxn id="10" idx="1"/>
            <a:endCxn id="13" idx="3"/>
          </p:cNvCxnSpPr>
          <p:nvPr/>
        </p:nvCxnSpPr>
        <p:spPr>
          <a:xfrm flipH="1" flipV="1">
            <a:off x="5311809" y="1400175"/>
            <a:ext cx="2298665" cy="797927"/>
          </a:xfrm>
          <a:prstGeom prst="straightConnector1">
            <a:avLst/>
          </a:prstGeom>
          <a:ln w="19050">
            <a:solidFill>
              <a:srgbClr val="7030A0"/>
            </a:solidFill>
            <a:tailEnd type="triangle"/>
          </a:ln>
        </p:spPr>
        <p:style>
          <a:lnRef idx="1">
            <a:schemeClr val="accent1"/>
          </a:lnRef>
          <a:fillRef idx="0">
            <a:schemeClr val="accent1"/>
          </a:fillRef>
          <a:effectRef idx="0">
            <a:schemeClr val="accent1"/>
          </a:effectRef>
          <a:fontRef idx="minor">
            <a:schemeClr val="tx1"/>
          </a:fontRef>
        </p:style>
      </p:cxnSp>
      <p:sp>
        <p:nvSpPr>
          <p:cNvPr id="13" name="Rounded Rectangle 12"/>
          <p:cNvSpPr/>
          <p:nvPr/>
        </p:nvSpPr>
        <p:spPr>
          <a:xfrm>
            <a:off x="4933950" y="1143000"/>
            <a:ext cx="377859" cy="514350"/>
          </a:xfrm>
          <a:prstGeom prst="roundRect">
            <a:avLst/>
          </a:prstGeom>
          <a:noFill/>
          <a:ln w="1905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5" name="TextBox 14"/>
          <p:cNvSpPr txBox="1"/>
          <p:nvPr/>
        </p:nvSpPr>
        <p:spPr>
          <a:xfrm>
            <a:off x="7610474" y="2524125"/>
            <a:ext cx="4343401" cy="338554"/>
          </a:xfrm>
          <a:prstGeom prst="rect">
            <a:avLst/>
          </a:prstGeom>
          <a:noFill/>
          <a:ln w="19050">
            <a:solidFill>
              <a:srgbClr val="00B0F0"/>
            </a:solidFill>
          </a:ln>
        </p:spPr>
        <p:txBody>
          <a:bodyPr wrap="square" rtlCol="0">
            <a:spAutoFit/>
          </a:bodyPr>
          <a:lstStyle/>
          <a:p>
            <a:r>
              <a:rPr lang="en-CA" sz="1600" dirty="0"/>
              <a:t>Which displays a drop menu</a:t>
            </a:r>
          </a:p>
        </p:txBody>
      </p:sp>
      <p:graphicFrame>
        <p:nvGraphicFramePr>
          <p:cNvPr id="16" name="Object 15"/>
          <p:cNvGraphicFramePr>
            <a:graphicFrameLocks noChangeAspect="1"/>
          </p:cNvGraphicFramePr>
          <p:nvPr>
            <p:extLst>
              <p:ext uri="{D42A27DB-BD31-4B8C-83A1-F6EECF244321}">
                <p14:modId xmlns:p14="http://schemas.microsoft.com/office/powerpoint/2010/main" val="3572705695"/>
              </p:ext>
            </p:extLst>
          </p:nvPr>
        </p:nvGraphicFramePr>
        <p:xfrm>
          <a:off x="4933950" y="1679938"/>
          <a:ext cx="790575" cy="767987"/>
        </p:xfrm>
        <a:graphic>
          <a:graphicData uri="http://schemas.openxmlformats.org/presentationml/2006/ole">
            <mc:AlternateContent xmlns:mc="http://schemas.openxmlformats.org/markup-compatibility/2006">
              <mc:Choice xmlns:v="urn:schemas-microsoft-com:vml" Requires="v">
                <p:oleObj spid="_x0000_s11334" name="Image" r:id="rId5" imgW="1333080" imgH="1294920" progId="Photoshop.Image.12">
                  <p:embed/>
                </p:oleObj>
              </mc:Choice>
              <mc:Fallback>
                <p:oleObj name="Image" r:id="rId5" imgW="1333080" imgH="1294920" progId="Photoshop.Image.12">
                  <p:embed/>
                  <p:pic>
                    <p:nvPicPr>
                      <p:cNvPr id="0" name=""/>
                      <p:cNvPicPr/>
                      <p:nvPr/>
                    </p:nvPicPr>
                    <p:blipFill>
                      <a:blip r:embed="rId6"/>
                      <a:stretch>
                        <a:fillRect/>
                      </a:stretch>
                    </p:blipFill>
                    <p:spPr>
                      <a:xfrm>
                        <a:off x="4933950" y="1679938"/>
                        <a:ext cx="790575" cy="767987"/>
                      </a:xfrm>
                      <a:prstGeom prst="rect">
                        <a:avLst/>
                      </a:prstGeom>
                      <a:ln w="19050">
                        <a:solidFill>
                          <a:srgbClr val="00B0F0"/>
                        </a:solidFill>
                      </a:ln>
                    </p:spPr>
                  </p:pic>
                </p:oleObj>
              </mc:Fallback>
            </mc:AlternateContent>
          </a:graphicData>
        </a:graphic>
      </p:graphicFrame>
      <p:cxnSp>
        <p:nvCxnSpPr>
          <p:cNvPr id="18" name="Straight Arrow Connector 17"/>
          <p:cNvCxnSpPr>
            <a:stCxn id="15" idx="1"/>
          </p:cNvCxnSpPr>
          <p:nvPr/>
        </p:nvCxnSpPr>
        <p:spPr>
          <a:xfrm flipH="1" flipV="1">
            <a:off x="5724526" y="2014122"/>
            <a:ext cx="1885948" cy="679280"/>
          </a:xfrm>
          <a:prstGeom prst="straightConnector1">
            <a:avLst/>
          </a:prstGeom>
          <a:ln w="19050">
            <a:solidFill>
              <a:srgbClr val="00B0F0"/>
            </a:solidFill>
            <a:tailEnd type="triangle"/>
          </a:ln>
        </p:spPr>
        <p:style>
          <a:lnRef idx="1">
            <a:schemeClr val="accent1"/>
          </a:lnRef>
          <a:fillRef idx="0">
            <a:schemeClr val="accent1"/>
          </a:fillRef>
          <a:effectRef idx="0">
            <a:schemeClr val="accent1"/>
          </a:effectRef>
          <a:fontRef idx="minor">
            <a:schemeClr val="tx1"/>
          </a:fontRef>
        </p:style>
      </p:cxnSp>
      <p:sp>
        <p:nvSpPr>
          <p:cNvPr id="20" name="TextBox 19"/>
          <p:cNvSpPr txBox="1"/>
          <p:nvPr/>
        </p:nvSpPr>
        <p:spPr>
          <a:xfrm>
            <a:off x="7610474" y="3019425"/>
            <a:ext cx="4343400" cy="1815882"/>
          </a:xfrm>
          <a:prstGeom prst="rect">
            <a:avLst/>
          </a:prstGeom>
          <a:noFill/>
          <a:ln w="19050">
            <a:solidFill>
              <a:srgbClr val="7030A0"/>
            </a:solidFill>
          </a:ln>
        </p:spPr>
        <p:txBody>
          <a:bodyPr wrap="square" rtlCol="0">
            <a:spAutoFit/>
          </a:bodyPr>
          <a:lstStyle/>
          <a:p>
            <a:r>
              <a:rPr lang="en-CA" sz="1600" dirty="0"/>
              <a:t>Choose any combination of the three</a:t>
            </a:r>
          </a:p>
          <a:p>
            <a:pPr marL="447675" indent="-285750">
              <a:buFont typeface="Wingdings" panose="05000000000000000000" pitchFamily="2" charset="2"/>
              <a:buChar char="Ø"/>
            </a:pPr>
            <a:r>
              <a:rPr lang="en-CA" sz="1600" i="1" dirty="0"/>
              <a:t>Calendar</a:t>
            </a:r>
            <a:endParaRPr lang="en-CA" sz="1600" dirty="0"/>
          </a:p>
          <a:p>
            <a:pPr marL="447675" indent="-285750">
              <a:buFont typeface="Wingdings" panose="05000000000000000000" pitchFamily="2" charset="2"/>
              <a:buChar char="Ø"/>
            </a:pPr>
            <a:r>
              <a:rPr lang="en-CA" sz="1600" i="1" dirty="0"/>
              <a:t>People</a:t>
            </a:r>
            <a:endParaRPr lang="en-CA" sz="1600" dirty="0"/>
          </a:p>
          <a:p>
            <a:pPr marL="447675" indent="-285750">
              <a:buFont typeface="Wingdings" panose="05000000000000000000" pitchFamily="2" charset="2"/>
              <a:buChar char="Ø"/>
            </a:pPr>
            <a:r>
              <a:rPr lang="en-CA" sz="1600" i="1" dirty="0"/>
              <a:t>Tasks</a:t>
            </a:r>
            <a:endParaRPr lang="en-CA" sz="1600" dirty="0"/>
          </a:p>
          <a:p>
            <a:r>
              <a:rPr lang="en-CA" sz="1600" b="1" i="1" dirty="0"/>
              <a:t>OR</a:t>
            </a:r>
            <a:r>
              <a:rPr lang="en-CA" sz="1600" dirty="0"/>
              <a:t> turn </a:t>
            </a:r>
            <a:r>
              <a:rPr lang="en-CA" sz="1600" b="1" u="sng" dirty="0"/>
              <a:t>O</a:t>
            </a:r>
            <a:r>
              <a:rPr lang="en-CA" sz="1600" b="1" dirty="0"/>
              <a:t>ff</a:t>
            </a:r>
            <a:r>
              <a:rPr lang="en-CA" sz="1600" dirty="0"/>
              <a:t> the To-Do pane.</a:t>
            </a:r>
          </a:p>
          <a:p>
            <a:endParaRPr lang="en-CA" sz="1600" dirty="0"/>
          </a:p>
          <a:p>
            <a:r>
              <a:rPr lang="en-CA" sz="1600" dirty="0"/>
              <a:t>All three are selected in this example.</a:t>
            </a:r>
          </a:p>
        </p:txBody>
      </p:sp>
      <p:sp>
        <p:nvSpPr>
          <p:cNvPr id="24" name="TextBox 23"/>
          <p:cNvSpPr txBox="1"/>
          <p:nvPr/>
        </p:nvSpPr>
        <p:spPr>
          <a:xfrm>
            <a:off x="7610474" y="4992053"/>
            <a:ext cx="4343400" cy="1323439"/>
          </a:xfrm>
          <a:prstGeom prst="rect">
            <a:avLst/>
          </a:prstGeom>
          <a:noFill/>
          <a:ln w="19050">
            <a:solidFill>
              <a:schemeClr val="accent2"/>
            </a:solidFill>
          </a:ln>
        </p:spPr>
        <p:txBody>
          <a:bodyPr wrap="square" rtlCol="0">
            <a:spAutoFit/>
          </a:bodyPr>
          <a:lstStyle/>
          <a:p>
            <a:r>
              <a:rPr lang="en-CA" sz="1600" dirty="0"/>
              <a:t>The </a:t>
            </a:r>
            <a:r>
              <a:rPr lang="en-CA" sz="1600" b="1" i="1" dirty="0"/>
              <a:t>To-Do</a:t>
            </a:r>
            <a:r>
              <a:rPr lang="en-CA" sz="1600" dirty="0"/>
              <a:t> pane gives you:</a:t>
            </a:r>
          </a:p>
          <a:p>
            <a:pPr marL="285750" indent="-285750">
              <a:buFont typeface="Wingdings" panose="05000000000000000000" pitchFamily="2" charset="2"/>
              <a:buChar char="Ø"/>
            </a:pPr>
            <a:r>
              <a:rPr lang="en-CA" sz="1600" dirty="0"/>
              <a:t>A quick view to the date, search contacts, and scheduled tasks</a:t>
            </a:r>
          </a:p>
          <a:p>
            <a:pPr marL="285750" indent="-285750">
              <a:buFont typeface="Wingdings" panose="05000000000000000000" pitchFamily="2" charset="2"/>
              <a:buChar char="Ø"/>
            </a:pPr>
            <a:r>
              <a:rPr lang="en-CA" sz="1600" dirty="0"/>
              <a:t>Easy access to the Calendar and Tasks modules.</a:t>
            </a:r>
          </a:p>
        </p:txBody>
      </p:sp>
    </p:spTree>
    <p:extLst>
      <p:ext uri="{BB962C8B-B14F-4D97-AF65-F5344CB8AC3E}">
        <p14:creationId xmlns:p14="http://schemas.microsoft.com/office/powerpoint/2010/main" val="21802460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fltVal val="0"/>
                                          </p:val>
                                        </p:tav>
                                        <p:tav tm="100000">
                                          <p:val>
                                            <p:strVal val="#ppt_w"/>
                                          </p:val>
                                        </p:tav>
                                      </p:tavLst>
                                    </p:anim>
                                    <p:anim calcmode="lin" valueType="num">
                                      <p:cBhvr>
                                        <p:cTn id="8" dur="1000" fill="hold"/>
                                        <p:tgtEl>
                                          <p:spTgt spid="3"/>
                                        </p:tgtEl>
                                        <p:attrNameLst>
                                          <p:attrName>ppt_h</p:attrName>
                                        </p:attrNameLst>
                                      </p:cBhvr>
                                      <p:tavLst>
                                        <p:tav tm="0">
                                          <p:val>
                                            <p:fltVal val="0"/>
                                          </p:val>
                                        </p:tav>
                                        <p:tav tm="100000">
                                          <p:val>
                                            <p:strVal val="#ppt_h"/>
                                          </p:val>
                                        </p:tav>
                                      </p:tavLst>
                                    </p:anim>
                                    <p:anim calcmode="lin" valueType="num">
                                      <p:cBhvr>
                                        <p:cTn id="9" dur="1000" fill="hold"/>
                                        <p:tgtEl>
                                          <p:spTgt spid="3"/>
                                        </p:tgtEl>
                                        <p:attrNameLst>
                                          <p:attrName>style.rotation</p:attrName>
                                        </p:attrNameLst>
                                      </p:cBhvr>
                                      <p:tavLst>
                                        <p:tav tm="0">
                                          <p:val>
                                            <p:fltVal val="90"/>
                                          </p:val>
                                        </p:tav>
                                        <p:tav tm="100000">
                                          <p:val>
                                            <p:fltVal val="0"/>
                                          </p:val>
                                        </p:tav>
                                      </p:tavLst>
                                    </p:anim>
                                    <p:animEffect transition="in" filter="fade">
                                      <p:cBhvr>
                                        <p:cTn id="10" dur="1000"/>
                                        <p:tgtEl>
                                          <p:spTgt spid="3"/>
                                        </p:tgtEl>
                                      </p:cBhvr>
                                    </p:animEffect>
                                  </p:childTnLst>
                                </p:cTn>
                              </p:par>
                              <p:par>
                                <p:cTn id="11" presetID="31" presetClass="entr" presetSubtype="0" fill="hold" grpId="0" nodeType="withEffect">
                                  <p:stCondLst>
                                    <p:cond delay="0"/>
                                  </p:stCondLst>
                                  <p:childTnLst>
                                    <p:set>
                                      <p:cBhvr>
                                        <p:cTn id="12" dur="1" fill="hold">
                                          <p:stCondLst>
                                            <p:cond delay="0"/>
                                          </p:stCondLst>
                                        </p:cTn>
                                        <p:tgtEl>
                                          <p:spTgt spid="2"/>
                                        </p:tgtEl>
                                        <p:attrNameLst>
                                          <p:attrName>style.visibility</p:attrName>
                                        </p:attrNameLst>
                                      </p:cBhvr>
                                      <p:to>
                                        <p:strVal val="visible"/>
                                      </p:to>
                                    </p:set>
                                    <p:anim calcmode="lin" valueType="num">
                                      <p:cBhvr>
                                        <p:cTn id="13" dur="1000" fill="hold"/>
                                        <p:tgtEl>
                                          <p:spTgt spid="2"/>
                                        </p:tgtEl>
                                        <p:attrNameLst>
                                          <p:attrName>ppt_w</p:attrName>
                                        </p:attrNameLst>
                                      </p:cBhvr>
                                      <p:tavLst>
                                        <p:tav tm="0">
                                          <p:val>
                                            <p:fltVal val="0"/>
                                          </p:val>
                                        </p:tav>
                                        <p:tav tm="100000">
                                          <p:val>
                                            <p:strVal val="#ppt_w"/>
                                          </p:val>
                                        </p:tav>
                                      </p:tavLst>
                                    </p:anim>
                                    <p:anim calcmode="lin" valueType="num">
                                      <p:cBhvr>
                                        <p:cTn id="14" dur="1000" fill="hold"/>
                                        <p:tgtEl>
                                          <p:spTgt spid="2"/>
                                        </p:tgtEl>
                                        <p:attrNameLst>
                                          <p:attrName>ppt_h</p:attrName>
                                        </p:attrNameLst>
                                      </p:cBhvr>
                                      <p:tavLst>
                                        <p:tav tm="0">
                                          <p:val>
                                            <p:fltVal val="0"/>
                                          </p:val>
                                        </p:tav>
                                        <p:tav tm="100000">
                                          <p:val>
                                            <p:strVal val="#ppt_h"/>
                                          </p:val>
                                        </p:tav>
                                      </p:tavLst>
                                    </p:anim>
                                    <p:anim calcmode="lin" valueType="num">
                                      <p:cBhvr>
                                        <p:cTn id="15" dur="1000" fill="hold"/>
                                        <p:tgtEl>
                                          <p:spTgt spid="2"/>
                                        </p:tgtEl>
                                        <p:attrNameLst>
                                          <p:attrName>style.rotation</p:attrName>
                                        </p:attrNameLst>
                                      </p:cBhvr>
                                      <p:tavLst>
                                        <p:tav tm="0">
                                          <p:val>
                                            <p:fltVal val="90"/>
                                          </p:val>
                                        </p:tav>
                                        <p:tav tm="100000">
                                          <p:val>
                                            <p:fltVal val="0"/>
                                          </p:val>
                                        </p:tav>
                                      </p:tavLst>
                                    </p:anim>
                                    <p:animEffect transition="in" filter="fade">
                                      <p:cBhvr>
                                        <p:cTn id="16" dur="1000"/>
                                        <p:tgtEl>
                                          <p:spTgt spid="2"/>
                                        </p:tgtEl>
                                      </p:cBhvr>
                                    </p:animEffect>
                                  </p:childTnLst>
                                </p:cTn>
                              </p:par>
                            </p:childTnLst>
                          </p:cTn>
                        </p:par>
                        <p:par>
                          <p:cTn id="17" fill="hold">
                            <p:stCondLst>
                              <p:cond delay="1000"/>
                            </p:stCondLst>
                            <p:childTnLst>
                              <p:par>
                                <p:cTn id="18" presetID="53" presetClass="entr" presetSubtype="16" fill="hold" grpId="0" nodeType="afterEffect">
                                  <p:stCondLst>
                                    <p:cond delay="0"/>
                                  </p:stCondLst>
                                  <p:childTnLst>
                                    <p:set>
                                      <p:cBhvr>
                                        <p:cTn id="19" dur="1" fill="hold">
                                          <p:stCondLst>
                                            <p:cond delay="0"/>
                                          </p:stCondLst>
                                        </p:cTn>
                                        <p:tgtEl>
                                          <p:spTgt spid="7"/>
                                        </p:tgtEl>
                                        <p:attrNameLst>
                                          <p:attrName>style.visibility</p:attrName>
                                        </p:attrNameLst>
                                      </p:cBhvr>
                                      <p:to>
                                        <p:strVal val="visible"/>
                                      </p:to>
                                    </p:set>
                                    <p:anim calcmode="lin" valueType="num">
                                      <p:cBhvr>
                                        <p:cTn id="20" dur="500" fill="hold"/>
                                        <p:tgtEl>
                                          <p:spTgt spid="7"/>
                                        </p:tgtEl>
                                        <p:attrNameLst>
                                          <p:attrName>ppt_w</p:attrName>
                                        </p:attrNameLst>
                                      </p:cBhvr>
                                      <p:tavLst>
                                        <p:tav tm="0">
                                          <p:val>
                                            <p:fltVal val="0"/>
                                          </p:val>
                                        </p:tav>
                                        <p:tav tm="100000">
                                          <p:val>
                                            <p:strVal val="#ppt_w"/>
                                          </p:val>
                                        </p:tav>
                                      </p:tavLst>
                                    </p:anim>
                                    <p:anim calcmode="lin" valueType="num">
                                      <p:cBhvr>
                                        <p:cTn id="21" dur="500" fill="hold"/>
                                        <p:tgtEl>
                                          <p:spTgt spid="7"/>
                                        </p:tgtEl>
                                        <p:attrNameLst>
                                          <p:attrName>ppt_h</p:attrName>
                                        </p:attrNameLst>
                                      </p:cBhvr>
                                      <p:tavLst>
                                        <p:tav tm="0">
                                          <p:val>
                                            <p:fltVal val="0"/>
                                          </p:val>
                                        </p:tav>
                                        <p:tav tm="100000">
                                          <p:val>
                                            <p:strVal val="#ppt_h"/>
                                          </p:val>
                                        </p:tav>
                                      </p:tavLst>
                                    </p:anim>
                                    <p:animEffect transition="in" filter="fade">
                                      <p:cBhvr>
                                        <p:cTn id="22" dur="500"/>
                                        <p:tgtEl>
                                          <p:spTgt spid="7"/>
                                        </p:tgtEl>
                                      </p:cBhvr>
                                    </p:animEffect>
                                  </p:childTnLst>
                                </p:cTn>
                              </p:par>
                              <p:par>
                                <p:cTn id="23" presetID="53" presetClass="entr" presetSubtype="16" fill="hold" nodeType="withEffect">
                                  <p:stCondLst>
                                    <p:cond delay="0"/>
                                  </p:stCondLst>
                                  <p:childTnLst>
                                    <p:set>
                                      <p:cBhvr>
                                        <p:cTn id="24" dur="1" fill="hold">
                                          <p:stCondLst>
                                            <p:cond delay="0"/>
                                          </p:stCondLst>
                                        </p:cTn>
                                        <p:tgtEl>
                                          <p:spTgt spid="5"/>
                                        </p:tgtEl>
                                        <p:attrNameLst>
                                          <p:attrName>style.visibility</p:attrName>
                                        </p:attrNameLst>
                                      </p:cBhvr>
                                      <p:to>
                                        <p:strVal val="visible"/>
                                      </p:to>
                                    </p:set>
                                    <p:anim calcmode="lin" valueType="num">
                                      <p:cBhvr>
                                        <p:cTn id="25" dur="500" fill="hold"/>
                                        <p:tgtEl>
                                          <p:spTgt spid="5"/>
                                        </p:tgtEl>
                                        <p:attrNameLst>
                                          <p:attrName>ppt_w</p:attrName>
                                        </p:attrNameLst>
                                      </p:cBhvr>
                                      <p:tavLst>
                                        <p:tav tm="0">
                                          <p:val>
                                            <p:fltVal val="0"/>
                                          </p:val>
                                        </p:tav>
                                        <p:tav tm="100000">
                                          <p:val>
                                            <p:strVal val="#ppt_w"/>
                                          </p:val>
                                        </p:tav>
                                      </p:tavLst>
                                    </p:anim>
                                    <p:anim calcmode="lin" valueType="num">
                                      <p:cBhvr>
                                        <p:cTn id="26" dur="500" fill="hold"/>
                                        <p:tgtEl>
                                          <p:spTgt spid="5"/>
                                        </p:tgtEl>
                                        <p:attrNameLst>
                                          <p:attrName>ppt_h</p:attrName>
                                        </p:attrNameLst>
                                      </p:cBhvr>
                                      <p:tavLst>
                                        <p:tav tm="0">
                                          <p:val>
                                            <p:fltVal val="0"/>
                                          </p:val>
                                        </p:tav>
                                        <p:tav tm="100000">
                                          <p:val>
                                            <p:strVal val="#ppt_h"/>
                                          </p:val>
                                        </p:tav>
                                      </p:tavLst>
                                    </p:anim>
                                    <p:animEffect transition="in" filter="fade">
                                      <p:cBhvr>
                                        <p:cTn id="27" dur="500"/>
                                        <p:tgtEl>
                                          <p:spTgt spid="5"/>
                                        </p:tgtEl>
                                      </p:cBhvr>
                                    </p:animEffect>
                                  </p:childTnLst>
                                </p:cTn>
                              </p:par>
                            </p:childTnLst>
                          </p:cTn>
                        </p:par>
                      </p:childTnLst>
                    </p:cTn>
                  </p:par>
                  <p:par>
                    <p:cTn id="28" fill="hold">
                      <p:stCondLst>
                        <p:cond delay="indefinite"/>
                      </p:stCondLst>
                      <p:childTnLst>
                        <p:par>
                          <p:cTn id="29" fill="hold">
                            <p:stCondLst>
                              <p:cond delay="0"/>
                            </p:stCondLst>
                            <p:childTnLst>
                              <p:par>
                                <p:cTn id="30" presetID="31" presetClass="entr" presetSubtype="0" fill="hold" grpId="0" nodeType="clickEffect">
                                  <p:stCondLst>
                                    <p:cond delay="0"/>
                                  </p:stCondLst>
                                  <p:childTnLst>
                                    <p:set>
                                      <p:cBhvr>
                                        <p:cTn id="31" dur="1" fill="hold">
                                          <p:stCondLst>
                                            <p:cond delay="0"/>
                                          </p:stCondLst>
                                        </p:cTn>
                                        <p:tgtEl>
                                          <p:spTgt spid="8"/>
                                        </p:tgtEl>
                                        <p:attrNameLst>
                                          <p:attrName>style.visibility</p:attrName>
                                        </p:attrNameLst>
                                      </p:cBhvr>
                                      <p:to>
                                        <p:strVal val="visible"/>
                                      </p:to>
                                    </p:set>
                                    <p:anim calcmode="lin" valueType="num">
                                      <p:cBhvr>
                                        <p:cTn id="32" dur="1000" fill="hold"/>
                                        <p:tgtEl>
                                          <p:spTgt spid="8"/>
                                        </p:tgtEl>
                                        <p:attrNameLst>
                                          <p:attrName>ppt_w</p:attrName>
                                        </p:attrNameLst>
                                      </p:cBhvr>
                                      <p:tavLst>
                                        <p:tav tm="0">
                                          <p:val>
                                            <p:fltVal val="0"/>
                                          </p:val>
                                        </p:tav>
                                        <p:tav tm="100000">
                                          <p:val>
                                            <p:strVal val="#ppt_w"/>
                                          </p:val>
                                        </p:tav>
                                      </p:tavLst>
                                    </p:anim>
                                    <p:anim calcmode="lin" valueType="num">
                                      <p:cBhvr>
                                        <p:cTn id="33" dur="1000" fill="hold"/>
                                        <p:tgtEl>
                                          <p:spTgt spid="8"/>
                                        </p:tgtEl>
                                        <p:attrNameLst>
                                          <p:attrName>ppt_h</p:attrName>
                                        </p:attrNameLst>
                                      </p:cBhvr>
                                      <p:tavLst>
                                        <p:tav tm="0">
                                          <p:val>
                                            <p:fltVal val="0"/>
                                          </p:val>
                                        </p:tav>
                                        <p:tav tm="100000">
                                          <p:val>
                                            <p:strVal val="#ppt_h"/>
                                          </p:val>
                                        </p:tav>
                                      </p:tavLst>
                                    </p:anim>
                                    <p:anim calcmode="lin" valueType="num">
                                      <p:cBhvr>
                                        <p:cTn id="34" dur="1000" fill="hold"/>
                                        <p:tgtEl>
                                          <p:spTgt spid="8"/>
                                        </p:tgtEl>
                                        <p:attrNameLst>
                                          <p:attrName>style.rotation</p:attrName>
                                        </p:attrNameLst>
                                      </p:cBhvr>
                                      <p:tavLst>
                                        <p:tav tm="0">
                                          <p:val>
                                            <p:fltVal val="90"/>
                                          </p:val>
                                        </p:tav>
                                        <p:tav tm="100000">
                                          <p:val>
                                            <p:fltVal val="0"/>
                                          </p:val>
                                        </p:tav>
                                      </p:tavLst>
                                    </p:anim>
                                    <p:animEffect transition="in" filter="fade">
                                      <p:cBhvr>
                                        <p:cTn id="35" dur="1000"/>
                                        <p:tgtEl>
                                          <p:spTgt spid="8"/>
                                        </p:tgtEl>
                                      </p:cBhvr>
                                    </p:animEffect>
                                  </p:childTnLst>
                                </p:cTn>
                              </p:par>
                              <p:par>
                                <p:cTn id="36" presetID="31" presetClass="entr" presetSubtype="0" fill="hold" nodeType="withEffect">
                                  <p:stCondLst>
                                    <p:cond delay="0"/>
                                  </p:stCondLst>
                                  <p:childTnLst>
                                    <p:set>
                                      <p:cBhvr>
                                        <p:cTn id="37" dur="1" fill="hold">
                                          <p:stCondLst>
                                            <p:cond delay="0"/>
                                          </p:stCondLst>
                                        </p:cTn>
                                        <p:tgtEl>
                                          <p:spTgt spid="9"/>
                                        </p:tgtEl>
                                        <p:attrNameLst>
                                          <p:attrName>style.visibility</p:attrName>
                                        </p:attrNameLst>
                                      </p:cBhvr>
                                      <p:to>
                                        <p:strVal val="visible"/>
                                      </p:to>
                                    </p:set>
                                    <p:anim calcmode="lin" valueType="num">
                                      <p:cBhvr>
                                        <p:cTn id="38" dur="1000" fill="hold"/>
                                        <p:tgtEl>
                                          <p:spTgt spid="9"/>
                                        </p:tgtEl>
                                        <p:attrNameLst>
                                          <p:attrName>ppt_w</p:attrName>
                                        </p:attrNameLst>
                                      </p:cBhvr>
                                      <p:tavLst>
                                        <p:tav tm="0">
                                          <p:val>
                                            <p:fltVal val="0"/>
                                          </p:val>
                                        </p:tav>
                                        <p:tav tm="100000">
                                          <p:val>
                                            <p:strVal val="#ppt_w"/>
                                          </p:val>
                                        </p:tav>
                                      </p:tavLst>
                                    </p:anim>
                                    <p:anim calcmode="lin" valueType="num">
                                      <p:cBhvr>
                                        <p:cTn id="39" dur="1000" fill="hold"/>
                                        <p:tgtEl>
                                          <p:spTgt spid="9"/>
                                        </p:tgtEl>
                                        <p:attrNameLst>
                                          <p:attrName>ppt_h</p:attrName>
                                        </p:attrNameLst>
                                      </p:cBhvr>
                                      <p:tavLst>
                                        <p:tav tm="0">
                                          <p:val>
                                            <p:fltVal val="0"/>
                                          </p:val>
                                        </p:tav>
                                        <p:tav tm="100000">
                                          <p:val>
                                            <p:strVal val="#ppt_h"/>
                                          </p:val>
                                        </p:tav>
                                      </p:tavLst>
                                    </p:anim>
                                    <p:anim calcmode="lin" valueType="num">
                                      <p:cBhvr>
                                        <p:cTn id="40" dur="1000" fill="hold"/>
                                        <p:tgtEl>
                                          <p:spTgt spid="9"/>
                                        </p:tgtEl>
                                        <p:attrNameLst>
                                          <p:attrName>style.rotation</p:attrName>
                                        </p:attrNameLst>
                                      </p:cBhvr>
                                      <p:tavLst>
                                        <p:tav tm="0">
                                          <p:val>
                                            <p:fltVal val="90"/>
                                          </p:val>
                                        </p:tav>
                                        <p:tav tm="100000">
                                          <p:val>
                                            <p:fltVal val="0"/>
                                          </p:val>
                                        </p:tav>
                                      </p:tavLst>
                                    </p:anim>
                                    <p:animEffect transition="in" filter="fade">
                                      <p:cBhvr>
                                        <p:cTn id="41" dur="1000"/>
                                        <p:tgtEl>
                                          <p:spTgt spid="9"/>
                                        </p:tgtEl>
                                      </p:cBhvr>
                                    </p:animEffect>
                                  </p:childTnLst>
                                </p:cTn>
                              </p:par>
                            </p:childTnLst>
                          </p:cTn>
                        </p:par>
                      </p:childTnLst>
                    </p:cTn>
                  </p:par>
                  <p:par>
                    <p:cTn id="42" fill="hold">
                      <p:stCondLst>
                        <p:cond delay="indefinite"/>
                      </p:stCondLst>
                      <p:childTnLst>
                        <p:par>
                          <p:cTn id="43" fill="hold">
                            <p:stCondLst>
                              <p:cond delay="0"/>
                            </p:stCondLst>
                            <p:childTnLst>
                              <p:par>
                                <p:cTn id="44" presetID="31" presetClass="entr" presetSubtype="0" fill="hold" grpId="0" nodeType="clickEffect">
                                  <p:stCondLst>
                                    <p:cond delay="0"/>
                                  </p:stCondLst>
                                  <p:childTnLst>
                                    <p:set>
                                      <p:cBhvr>
                                        <p:cTn id="45" dur="1" fill="hold">
                                          <p:stCondLst>
                                            <p:cond delay="0"/>
                                          </p:stCondLst>
                                        </p:cTn>
                                        <p:tgtEl>
                                          <p:spTgt spid="10"/>
                                        </p:tgtEl>
                                        <p:attrNameLst>
                                          <p:attrName>style.visibility</p:attrName>
                                        </p:attrNameLst>
                                      </p:cBhvr>
                                      <p:to>
                                        <p:strVal val="visible"/>
                                      </p:to>
                                    </p:set>
                                    <p:anim calcmode="lin" valueType="num">
                                      <p:cBhvr>
                                        <p:cTn id="46" dur="1000" fill="hold"/>
                                        <p:tgtEl>
                                          <p:spTgt spid="10"/>
                                        </p:tgtEl>
                                        <p:attrNameLst>
                                          <p:attrName>ppt_w</p:attrName>
                                        </p:attrNameLst>
                                      </p:cBhvr>
                                      <p:tavLst>
                                        <p:tav tm="0">
                                          <p:val>
                                            <p:fltVal val="0"/>
                                          </p:val>
                                        </p:tav>
                                        <p:tav tm="100000">
                                          <p:val>
                                            <p:strVal val="#ppt_w"/>
                                          </p:val>
                                        </p:tav>
                                      </p:tavLst>
                                    </p:anim>
                                    <p:anim calcmode="lin" valueType="num">
                                      <p:cBhvr>
                                        <p:cTn id="47" dur="1000" fill="hold"/>
                                        <p:tgtEl>
                                          <p:spTgt spid="10"/>
                                        </p:tgtEl>
                                        <p:attrNameLst>
                                          <p:attrName>ppt_h</p:attrName>
                                        </p:attrNameLst>
                                      </p:cBhvr>
                                      <p:tavLst>
                                        <p:tav tm="0">
                                          <p:val>
                                            <p:fltVal val="0"/>
                                          </p:val>
                                        </p:tav>
                                        <p:tav tm="100000">
                                          <p:val>
                                            <p:strVal val="#ppt_h"/>
                                          </p:val>
                                        </p:tav>
                                      </p:tavLst>
                                    </p:anim>
                                    <p:anim calcmode="lin" valueType="num">
                                      <p:cBhvr>
                                        <p:cTn id="48" dur="1000" fill="hold"/>
                                        <p:tgtEl>
                                          <p:spTgt spid="10"/>
                                        </p:tgtEl>
                                        <p:attrNameLst>
                                          <p:attrName>style.rotation</p:attrName>
                                        </p:attrNameLst>
                                      </p:cBhvr>
                                      <p:tavLst>
                                        <p:tav tm="0">
                                          <p:val>
                                            <p:fltVal val="90"/>
                                          </p:val>
                                        </p:tav>
                                        <p:tav tm="100000">
                                          <p:val>
                                            <p:fltVal val="0"/>
                                          </p:val>
                                        </p:tav>
                                      </p:tavLst>
                                    </p:anim>
                                    <p:animEffect transition="in" filter="fade">
                                      <p:cBhvr>
                                        <p:cTn id="49" dur="1000"/>
                                        <p:tgtEl>
                                          <p:spTgt spid="10"/>
                                        </p:tgtEl>
                                      </p:cBhvr>
                                    </p:animEffect>
                                  </p:childTnLst>
                                </p:cTn>
                              </p:par>
                              <p:par>
                                <p:cTn id="50" presetID="31" presetClass="entr" presetSubtype="0" fill="hold" nodeType="withEffect">
                                  <p:stCondLst>
                                    <p:cond delay="0"/>
                                  </p:stCondLst>
                                  <p:childTnLst>
                                    <p:set>
                                      <p:cBhvr>
                                        <p:cTn id="51" dur="1" fill="hold">
                                          <p:stCondLst>
                                            <p:cond delay="0"/>
                                          </p:stCondLst>
                                        </p:cTn>
                                        <p:tgtEl>
                                          <p:spTgt spid="12"/>
                                        </p:tgtEl>
                                        <p:attrNameLst>
                                          <p:attrName>style.visibility</p:attrName>
                                        </p:attrNameLst>
                                      </p:cBhvr>
                                      <p:to>
                                        <p:strVal val="visible"/>
                                      </p:to>
                                    </p:set>
                                    <p:anim calcmode="lin" valueType="num">
                                      <p:cBhvr>
                                        <p:cTn id="52" dur="1000" fill="hold"/>
                                        <p:tgtEl>
                                          <p:spTgt spid="12"/>
                                        </p:tgtEl>
                                        <p:attrNameLst>
                                          <p:attrName>ppt_w</p:attrName>
                                        </p:attrNameLst>
                                      </p:cBhvr>
                                      <p:tavLst>
                                        <p:tav tm="0">
                                          <p:val>
                                            <p:fltVal val="0"/>
                                          </p:val>
                                        </p:tav>
                                        <p:tav tm="100000">
                                          <p:val>
                                            <p:strVal val="#ppt_w"/>
                                          </p:val>
                                        </p:tav>
                                      </p:tavLst>
                                    </p:anim>
                                    <p:anim calcmode="lin" valueType="num">
                                      <p:cBhvr>
                                        <p:cTn id="53" dur="1000" fill="hold"/>
                                        <p:tgtEl>
                                          <p:spTgt spid="12"/>
                                        </p:tgtEl>
                                        <p:attrNameLst>
                                          <p:attrName>ppt_h</p:attrName>
                                        </p:attrNameLst>
                                      </p:cBhvr>
                                      <p:tavLst>
                                        <p:tav tm="0">
                                          <p:val>
                                            <p:fltVal val="0"/>
                                          </p:val>
                                        </p:tav>
                                        <p:tav tm="100000">
                                          <p:val>
                                            <p:strVal val="#ppt_h"/>
                                          </p:val>
                                        </p:tav>
                                      </p:tavLst>
                                    </p:anim>
                                    <p:anim calcmode="lin" valueType="num">
                                      <p:cBhvr>
                                        <p:cTn id="54" dur="1000" fill="hold"/>
                                        <p:tgtEl>
                                          <p:spTgt spid="12"/>
                                        </p:tgtEl>
                                        <p:attrNameLst>
                                          <p:attrName>style.rotation</p:attrName>
                                        </p:attrNameLst>
                                      </p:cBhvr>
                                      <p:tavLst>
                                        <p:tav tm="0">
                                          <p:val>
                                            <p:fltVal val="90"/>
                                          </p:val>
                                        </p:tav>
                                        <p:tav tm="100000">
                                          <p:val>
                                            <p:fltVal val="0"/>
                                          </p:val>
                                        </p:tav>
                                      </p:tavLst>
                                    </p:anim>
                                    <p:animEffect transition="in" filter="fade">
                                      <p:cBhvr>
                                        <p:cTn id="55" dur="1000"/>
                                        <p:tgtEl>
                                          <p:spTgt spid="12"/>
                                        </p:tgtEl>
                                      </p:cBhvr>
                                    </p:animEffect>
                                  </p:childTnLst>
                                </p:cTn>
                              </p:par>
                              <p:par>
                                <p:cTn id="56" presetID="31" presetClass="entr" presetSubtype="0" fill="hold" grpId="0" nodeType="withEffect">
                                  <p:stCondLst>
                                    <p:cond delay="0"/>
                                  </p:stCondLst>
                                  <p:childTnLst>
                                    <p:set>
                                      <p:cBhvr>
                                        <p:cTn id="57" dur="1" fill="hold">
                                          <p:stCondLst>
                                            <p:cond delay="0"/>
                                          </p:stCondLst>
                                        </p:cTn>
                                        <p:tgtEl>
                                          <p:spTgt spid="13"/>
                                        </p:tgtEl>
                                        <p:attrNameLst>
                                          <p:attrName>style.visibility</p:attrName>
                                        </p:attrNameLst>
                                      </p:cBhvr>
                                      <p:to>
                                        <p:strVal val="visible"/>
                                      </p:to>
                                    </p:set>
                                    <p:anim calcmode="lin" valueType="num">
                                      <p:cBhvr>
                                        <p:cTn id="58" dur="1000" fill="hold"/>
                                        <p:tgtEl>
                                          <p:spTgt spid="13"/>
                                        </p:tgtEl>
                                        <p:attrNameLst>
                                          <p:attrName>ppt_w</p:attrName>
                                        </p:attrNameLst>
                                      </p:cBhvr>
                                      <p:tavLst>
                                        <p:tav tm="0">
                                          <p:val>
                                            <p:fltVal val="0"/>
                                          </p:val>
                                        </p:tav>
                                        <p:tav tm="100000">
                                          <p:val>
                                            <p:strVal val="#ppt_w"/>
                                          </p:val>
                                        </p:tav>
                                      </p:tavLst>
                                    </p:anim>
                                    <p:anim calcmode="lin" valueType="num">
                                      <p:cBhvr>
                                        <p:cTn id="59" dur="1000" fill="hold"/>
                                        <p:tgtEl>
                                          <p:spTgt spid="13"/>
                                        </p:tgtEl>
                                        <p:attrNameLst>
                                          <p:attrName>ppt_h</p:attrName>
                                        </p:attrNameLst>
                                      </p:cBhvr>
                                      <p:tavLst>
                                        <p:tav tm="0">
                                          <p:val>
                                            <p:fltVal val="0"/>
                                          </p:val>
                                        </p:tav>
                                        <p:tav tm="100000">
                                          <p:val>
                                            <p:strVal val="#ppt_h"/>
                                          </p:val>
                                        </p:tav>
                                      </p:tavLst>
                                    </p:anim>
                                    <p:anim calcmode="lin" valueType="num">
                                      <p:cBhvr>
                                        <p:cTn id="60" dur="1000" fill="hold"/>
                                        <p:tgtEl>
                                          <p:spTgt spid="13"/>
                                        </p:tgtEl>
                                        <p:attrNameLst>
                                          <p:attrName>style.rotation</p:attrName>
                                        </p:attrNameLst>
                                      </p:cBhvr>
                                      <p:tavLst>
                                        <p:tav tm="0">
                                          <p:val>
                                            <p:fltVal val="90"/>
                                          </p:val>
                                        </p:tav>
                                        <p:tav tm="100000">
                                          <p:val>
                                            <p:fltVal val="0"/>
                                          </p:val>
                                        </p:tav>
                                      </p:tavLst>
                                    </p:anim>
                                    <p:animEffect transition="in" filter="fade">
                                      <p:cBhvr>
                                        <p:cTn id="61" dur="1000"/>
                                        <p:tgtEl>
                                          <p:spTgt spid="13"/>
                                        </p:tgtEl>
                                      </p:cBhvr>
                                    </p:animEffect>
                                  </p:childTnLst>
                                </p:cTn>
                              </p:par>
                            </p:childTnLst>
                          </p:cTn>
                        </p:par>
                      </p:childTnLst>
                    </p:cTn>
                  </p:par>
                  <p:par>
                    <p:cTn id="62" fill="hold">
                      <p:stCondLst>
                        <p:cond delay="indefinite"/>
                      </p:stCondLst>
                      <p:childTnLst>
                        <p:par>
                          <p:cTn id="63" fill="hold">
                            <p:stCondLst>
                              <p:cond delay="0"/>
                            </p:stCondLst>
                            <p:childTnLst>
                              <p:par>
                                <p:cTn id="64" presetID="31" presetClass="entr" presetSubtype="0" fill="hold" grpId="0" nodeType="clickEffect">
                                  <p:stCondLst>
                                    <p:cond delay="0"/>
                                  </p:stCondLst>
                                  <p:childTnLst>
                                    <p:set>
                                      <p:cBhvr>
                                        <p:cTn id="65" dur="1" fill="hold">
                                          <p:stCondLst>
                                            <p:cond delay="0"/>
                                          </p:stCondLst>
                                        </p:cTn>
                                        <p:tgtEl>
                                          <p:spTgt spid="15"/>
                                        </p:tgtEl>
                                        <p:attrNameLst>
                                          <p:attrName>style.visibility</p:attrName>
                                        </p:attrNameLst>
                                      </p:cBhvr>
                                      <p:to>
                                        <p:strVal val="visible"/>
                                      </p:to>
                                    </p:set>
                                    <p:anim calcmode="lin" valueType="num">
                                      <p:cBhvr>
                                        <p:cTn id="66" dur="1000" fill="hold"/>
                                        <p:tgtEl>
                                          <p:spTgt spid="15"/>
                                        </p:tgtEl>
                                        <p:attrNameLst>
                                          <p:attrName>ppt_w</p:attrName>
                                        </p:attrNameLst>
                                      </p:cBhvr>
                                      <p:tavLst>
                                        <p:tav tm="0">
                                          <p:val>
                                            <p:fltVal val="0"/>
                                          </p:val>
                                        </p:tav>
                                        <p:tav tm="100000">
                                          <p:val>
                                            <p:strVal val="#ppt_w"/>
                                          </p:val>
                                        </p:tav>
                                      </p:tavLst>
                                    </p:anim>
                                    <p:anim calcmode="lin" valueType="num">
                                      <p:cBhvr>
                                        <p:cTn id="67" dur="1000" fill="hold"/>
                                        <p:tgtEl>
                                          <p:spTgt spid="15"/>
                                        </p:tgtEl>
                                        <p:attrNameLst>
                                          <p:attrName>ppt_h</p:attrName>
                                        </p:attrNameLst>
                                      </p:cBhvr>
                                      <p:tavLst>
                                        <p:tav tm="0">
                                          <p:val>
                                            <p:fltVal val="0"/>
                                          </p:val>
                                        </p:tav>
                                        <p:tav tm="100000">
                                          <p:val>
                                            <p:strVal val="#ppt_h"/>
                                          </p:val>
                                        </p:tav>
                                      </p:tavLst>
                                    </p:anim>
                                    <p:anim calcmode="lin" valueType="num">
                                      <p:cBhvr>
                                        <p:cTn id="68" dur="1000" fill="hold"/>
                                        <p:tgtEl>
                                          <p:spTgt spid="15"/>
                                        </p:tgtEl>
                                        <p:attrNameLst>
                                          <p:attrName>style.rotation</p:attrName>
                                        </p:attrNameLst>
                                      </p:cBhvr>
                                      <p:tavLst>
                                        <p:tav tm="0">
                                          <p:val>
                                            <p:fltVal val="90"/>
                                          </p:val>
                                        </p:tav>
                                        <p:tav tm="100000">
                                          <p:val>
                                            <p:fltVal val="0"/>
                                          </p:val>
                                        </p:tav>
                                      </p:tavLst>
                                    </p:anim>
                                    <p:animEffect transition="in" filter="fade">
                                      <p:cBhvr>
                                        <p:cTn id="69" dur="1000"/>
                                        <p:tgtEl>
                                          <p:spTgt spid="15"/>
                                        </p:tgtEl>
                                      </p:cBhvr>
                                    </p:animEffect>
                                  </p:childTnLst>
                                </p:cTn>
                              </p:par>
                              <p:par>
                                <p:cTn id="70" presetID="31" presetClass="entr" presetSubtype="0" fill="hold" nodeType="withEffect">
                                  <p:stCondLst>
                                    <p:cond delay="0"/>
                                  </p:stCondLst>
                                  <p:childTnLst>
                                    <p:set>
                                      <p:cBhvr>
                                        <p:cTn id="71" dur="1" fill="hold">
                                          <p:stCondLst>
                                            <p:cond delay="0"/>
                                          </p:stCondLst>
                                        </p:cTn>
                                        <p:tgtEl>
                                          <p:spTgt spid="18"/>
                                        </p:tgtEl>
                                        <p:attrNameLst>
                                          <p:attrName>style.visibility</p:attrName>
                                        </p:attrNameLst>
                                      </p:cBhvr>
                                      <p:to>
                                        <p:strVal val="visible"/>
                                      </p:to>
                                    </p:set>
                                    <p:anim calcmode="lin" valueType="num">
                                      <p:cBhvr>
                                        <p:cTn id="72" dur="1000" fill="hold"/>
                                        <p:tgtEl>
                                          <p:spTgt spid="18"/>
                                        </p:tgtEl>
                                        <p:attrNameLst>
                                          <p:attrName>ppt_w</p:attrName>
                                        </p:attrNameLst>
                                      </p:cBhvr>
                                      <p:tavLst>
                                        <p:tav tm="0">
                                          <p:val>
                                            <p:fltVal val="0"/>
                                          </p:val>
                                        </p:tav>
                                        <p:tav tm="100000">
                                          <p:val>
                                            <p:strVal val="#ppt_w"/>
                                          </p:val>
                                        </p:tav>
                                      </p:tavLst>
                                    </p:anim>
                                    <p:anim calcmode="lin" valueType="num">
                                      <p:cBhvr>
                                        <p:cTn id="73" dur="1000" fill="hold"/>
                                        <p:tgtEl>
                                          <p:spTgt spid="18"/>
                                        </p:tgtEl>
                                        <p:attrNameLst>
                                          <p:attrName>ppt_h</p:attrName>
                                        </p:attrNameLst>
                                      </p:cBhvr>
                                      <p:tavLst>
                                        <p:tav tm="0">
                                          <p:val>
                                            <p:fltVal val="0"/>
                                          </p:val>
                                        </p:tav>
                                        <p:tav tm="100000">
                                          <p:val>
                                            <p:strVal val="#ppt_h"/>
                                          </p:val>
                                        </p:tav>
                                      </p:tavLst>
                                    </p:anim>
                                    <p:anim calcmode="lin" valueType="num">
                                      <p:cBhvr>
                                        <p:cTn id="74" dur="1000" fill="hold"/>
                                        <p:tgtEl>
                                          <p:spTgt spid="18"/>
                                        </p:tgtEl>
                                        <p:attrNameLst>
                                          <p:attrName>style.rotation</p:attrName>
                                        </p:attrNameLst>
                                      </p:cBhvr>
                                      <p:tavLst>
                                        <p:tav tm="0">
                                          <p:val>
                                            <p:fltVal val="90"/>
                                          </p:val>
                                        </p:tav>
                                        <p:tav tm="100000">
                                          <p:val>
                                            <p:fltVal val="0"/>
                                          </p:val>
                                        </p:tav>
                                      </p:tavLst>
                                    </p:anim>
                                    <p:animEffect transition="in" filter="fade">
                                      <p:cBhvr>
                                        <p:cTn id="75" dur="1000"/>
                                        <p:tgtEl>
                                          <p:spTgt spid="18"/>
                                        </p:tgtEl>
                                      </p:cBhvr>
                                    </p:animEffect>
                                  </p:childTnLst>
                                </p:cTn>
                              </p:par>
                              <p:par>
                                <p:cTn id="76" presetID="31" presetClass="entr" presetSubtype="0" fill="hold" nodeType="withEffect">
                                  <p:stCondLst>
                                    <p:cond delay="0"/>
                                  </p:stCondLst>
                                  <p:childTnLst>
                                    <p:set>
                                      <p:cBhvr>
                                        <p:cTn id="77" dur="1" fill="hold">
                                          <p:stCondLst>
                                            <p:cond delay="0"/>
                                          </p:stCondLst>
                                        </p:cTn>
                                        <p:tgtEl>
                                          <p:spTgt spid="16"/>
                                        </p:tgtEl>
                                        <p:attrNameLst>
                                          <p:attrName>style.visibility</p:attrName>
                                        </p:attrNameLst>
                                      </p:cBhvr>
                                      <p:to>
                                        <p:strVal val="visible"/>
                                      </p:to>
                                    </p:set>
                                    <p:anim calcmode="lin" valueType="num">
                                      <p:cBhvr>
                                        <p:cTn id="78" dur="1000" fill="hold"/>
                                        <p:tgtEl>
                                          <p:spTgt spid="16"/>
                                        </p:tgtEl>
                                        <p:attrNameLst>
                                          <p:attrName>ppt_w</p:attrName>
                                        </p:attrNameLst>
                                      </p:cBhvr>
                                      <p:tavLst>
                                        <p:tav tm="0">
                                          <p:val>
                                            <p:fltVal val="0"/>
                                          </p:val>
                                        </p:tav>
                                        <p:tav tm="100000">
                                          <p:val>
                                            <p:strVal val="#ppt_w"/>
                                          </p:val>
                                        </p:tav>
                                      </p:tavLst>
                                    </p:anim>
                                    <p:anim calcmode="lin" valueType="num">
                                      <p:cBhvr>
                                        <p:cTn id="79" dur="1000" fill="hold"/>
                                        <p:tgtEl>
                                          <p:spTgt spid="16"/>
                                        </p:tgtEl>
                                        <p:attrNameLst>
                                          <p:attrName>ppt_h</p:attrName>
                                        </p:attrNameLst>
                                      </p:cBhvr>
                                      <p:tavLst>
                                        <p:tav tm="0">
                                          <p:val>
                                            <p:fltVal val="0"/>
                                          </p:val>
                                        </p:tav>
                                        <p:tav tm="100000">
                                          <p:val>
                                            <p:strVal val="#ppt_h"/>
                                          </p:val>
                                        </p:tav>
                                      </p:tavLst>
                                    </p:anim>
                                    <p:anim calcmode="lin" valueType="num">
                                      <p:cBhvr>
                                        <p:cTn id="80" dur="1000" fill="hold"/>
                                        <p:tgtEl>
                                          <p:spTgt spid="16"/>
                                        </p:tgtEl>
                                        <p:attrNameLst>
                                          <p:attrName>style.rotation</p:attrName>
                                        </p:attrNameLst>
                                      </p:cBhvr>
                                      <p:tavLst>
                                        <p:tav tm="0">
                                          <p:val>
                                            <p:fltVal val="90"/>
                                          </p:val>
                                        </p:tav>
                                        <p:tav tm="100000">
                                          <p:val>
                                            <p:fltVal val="0"/>
                                          </p:val>
                                        </p:tav>
                                      </p:tavLst>
                                    </p:anim>
                                    <p:animEffect transition="in" filter="fade">
                                      <p:cBhvr>
                                        <p:cTn id="81" dur="1000"/>
                                        <p:tgtEl>
                                          <p:spTgt spid="16"/>
                                        </p:tgtEl>
                                      </p:cBhvr>
                                    </p:animEffect>
                                  </p:childTnLst>
                                </p:cTn>
                              </p:par>
                            </p:childTnLst>
                          </p:cTn>
                        </p:par>
                      </p:childTnLst>
                    </p:cTn>
                  </p:par>
                  <p:par>
                    <p:cTn id="82" fill="hold">
                      <p:stCondLst>
                        <p:cond delay="indefinite"/>
                      </p:stCondLst>
                      <p:childTnLst>
                        <p:par>
                          <p:cTn id="83" fill="hold">
                            <p:stCondLst>
                              <p:cond delay="0"/>
                            </p:stCondLst>
                            <p:childTnLst>
                              <p:par>
                                <p:cTn id="84" presetID="53" presetClass="entr" presetSubtype="16" fill="hold" grpId="0" nodeType="clickEffect">
                                  <p:stCondLst>
                                    <p:cond delay="0"/>
                                  </p:stCondLst>
                                  <p:childTnLst>
                                    <p:set>
                                      <p:cBhvr>
                                        <p:cTn id="85" dur="1" fill="hold">
                                          <p:stCondLst>
                                            <p:cond delay="0"/>
                                          </p:stCondLst>
                                        </p:cTn>
                                        <p:tgtEl>
                                          <p:spTgt spid="20"/>
                                        </p:tgtEl>
                                        <p:attrNameLst>
                                          <p:attrName>style.visibility</p:attrName>
                                        </p:attrNameLst>
                                      </p:cBhvr>
                                      <p:to>
                                        <p:strVal val="visible"/>
                                      </p:to>
                                    </p:set>
                                    <p:anim calcmode="lin" valueType="num">
                                      <p:cBhvr>
                                        <p:cTn id="86" dur="500" fill="hold"/>
                                        <p:tgtEl>
                                          <p:spTgt spid="20"/>
                                        </p:tgtEl>
                                        <p:attrNameLst>
                                          <p:attrName>ppt_w</p:attrName>
                                        </p:attrNameLst>
                                      </p:cBhvr>
                                      <p:tavLst>
                                        <p:tav tm="0">
                                          <p:val>
                                            <p:fltVal val="0"/>
                                          </p:val>
                                        </p:tav>
                                        <p:tav tm="100000">
                                          <p:val>
                                            <p:strVal val="#ppt_w"/>
                                          </p:val>
                                        </p:tav>
                                      </p:tavLst>
                                    </p:anim>
                                    <p:anim calcmode="lin" valueType="num">
                                      <p:cBhvr>
                                        <p:cTn id="87" dur="500" fill="hold"/>
                                        <p:tgtEl>
                                          <p:spTgt spid="20"/>
                                        </p:tgtEl>
                                        <p:attrNameLst>
                                          <p:attrName>ppt_h</p:attrName>
                                        </p:attrNameLst>
                                      </p:cBhvr>
                                      <p:tavLst>
                                        <p:tav tm="0">
                                          <p:val>
                                            <p:fltVal val="0"/>
                                          </p:val>
                                        </p:tav>
                                        <p:tav tm="100000">
                                          <p:val>
                                            <p:strVal val="#ppt_h"/>
                                          </p:val>
                                        </p:tav>
                                      </p:tavLst>
                                    </p:anim>
                                    <p:animEffect transition="in" filter="fade">
                                      <p:cBhvr>
                                        <p:cTn id="88" dur="500"/>
                                        <p:tgtEl>
                                          <p:spTgt spid="20"/>
                                        </p:tgtEl>
                                      </p:cBhvr>
                                    </p:animEffect>
                                  </p:childTnLst>
                                </p:cTn>
                              </p:par>
                            </p:childTnLst>
                          </p:cTn>
                        </p:par>
                        <p:par>
                          <p:cTn id="89" fill="hold">
                            <p:stCondLst>
                              <p:cond delay="500"/>
                            </p:stCondLst>
                            <p:childTnLst>
                              <p:par>
                                <p:cTn id="90" presetID="53" presetClass="entr" presetSubtype="16" fill="hold" grpId="0" nodeType="afterEffect">
                                  <p:stCondLst>
                                    <p:cond delay="1000"/>
                                  </p:stCondLst>
                                  <p:childTnLst>
                                    <p:set>
                                      <p:cBhvr>
                                        <p:cTn id="91" dur="1" fill="hold">
                                          <p:stCondLst>
                                            <p:cond delay="0"/>
                                          </p:stCondLst>
                                        </p:cTn>
                                        <p:tgtEl>
                                          <p:spTgt spid="21"/>
                                        </p:tgtEl>
                                        <p:attrNameLst>
                                          <p:attrName>style.visibility</p:attrName>
                                        </p:attrNameLst>
                                      </p:cBhvr>
                                      <p:to>
                                        <p:strVal val="visible"/>
                                      </p:to>
                                    </p:set>
                                    <p:anim calcmode="lin" valueType="num">
                                      <p:cBhvr>
                                        <p:cTn id="92" dur="500" fill="hold"/>
                                        <p:tgtEl>
                                          <p:spTgt spid="21"/>
                                        </p:tgtEl>
                                        <p:attrNameLst>
                                          <p:attrName>ppt_w</p:attrName>
                                        </p:attrNameLst>
                                      </p:cBhvr>
                                      <p:tavLst>
                                        <p:tav tm="0">
                                          <p:val>
                                            <p:fltVal val="0"/>
                                          </p:val>
                                        </p:tav>
                                        <p:tav tm="100000">
                                          <p:val>
                                            <p:strVal val="#ppt_w"/>
                                          </p:val>
                                        </p:tav>
                                      </p:tavLst>
                                    </p:anim>
                                    <p:anim calcmode="lin" valueType="num">
                                      <p:cBhvr>
                                        <p:cTn id="93" dur="500" fill="hold"/>
                                        <p:tgtEl>
                                          <p:spTgt spid="21"/>
                                        </p:tgtEl>
                                        <p:attrNameLst>
                                          <p:attrName>ppt_h</p:attrName>
                                        </p:attrNameLst>
                                      </p:cBhvr>
                                      <p:tavLst>
                                        <p:tav tm="0">
                                          <p:val>
                                            <p:fltVal val="0"/>
                                          </p:val>
                                        </p:tav>
                                        <p:tav tm="100000">
                                          <p:val>
                                            <p:strVal val="#ppt_h"/>
                                          </p:val>
                                        </p:tav>
                                      </p:tavLst>
                                    </p:anim>
                                    <p:animEffect transition="in" filter="fade">
                                      <p:cBhvr>
                                        <p:cTn id="94" dur="500"/>
                                        <p:tgtEl>
                                          <p:spTgt spid="21"/>
                                        </p:tgtEl>
                                      </p:cBhvr>
                                    </p:animEffect>
                                  </p:childTnLst>
                                </p:cTn>
                              </p:par>
                            </p:childTnLst>
                          </p:cTn>
                        </p:par>
                        <p:par>
                          <p:cTn id="95" fill="hold">
                            <p:stCondLst>
                              <p:cond delay="2000"/>
                            </p:stCondLst>
                            <p:childTnLst>
                              <p:par>
                                <p:cTn id="96" presetID="53" presetClass="entr" presetSubtype="16" fill="hold" grpId="0" nodeType="afterEffect">
                                  <p:stCondLst>
                                    <p:cond delay="500"/>
                                  </p:stCondLst>
                                  <p:childTnLst>
                                    <p:set>
                                      <p:cBhvr>
                                        <p:cTn id="97" dur="1" fill="hold">
                                          <p:stCondLst>
                                            <p:cond delay="0"/>
                                          </p:stCondLst>
                                        </p:cTn>
                                        <p:tgtEl>
                                          <p:spTgt spid="35"/>
                                        </p:tgtEl>
                                        <p:attrNameLst>
                                          <p:attrName>style.visibility</p:attrName>
                                        </p:attrNameLst>
                                      </p:cBhvr>
                                      <p:to>
                                        <p:strVal val="visible"/>
                                      </p:to>
                                    </p:set>
                                    <p:anim calcmode="lin" valueType="num">
                                      <p:cBhvr>
                                        <p:cTn id="98" dur="500" fill="hold"/>
                                        <p:tgtEl>
                                          <p:spTgt spid="35"/>
                                        </p:tgtEl>
                                        <p:attrNameLst>
                                          <p:attrName>ppt_w</p:attrName>
                                        </p:attrNameLst>
                                      </p:cBhvr>
                                      <p:tavLst>
                                        <p:tav tm="0">
                                          <p:val>
                                            <p:fltVal val="0"/>
                                          </p:val>
                                        </p:tav>
                                        <p:tav tm="100000">
                                          <p:val>
                                            <p:strVal val="#ppt_w"/>
                                          </p:val>
                                        </p:tav>
                                      </p:tavLst>
                                    </p:anim>
                                    <p:anim calcmode="lin" valueType="num">
                                      <p:cBhvr>
                                        <p:cTn id="99" dur="500" fill="hold"/>
                                        <p:tgtEl>
                                          <p:spTgt spid="35"/>
                                        </p:tgtEl>
                                        <p:attrNameLst>
                                          <p:attrName>ppt_h</p:attrName>
                                        </p:attrNameLst>
                                      </p:cBhvr>
                                      <p:tavLst>
                                        <p:tav tm="0">
                                          <p:val>
                                            <p:fltVal val="0"/>
                                          </p:val>
                                        </p:tav>
                                        <p:tav tm="100000">
                                          <p:val>
                                            <p:strVal val="#ppt_h"/>
                                          </p:val>
                                        </p:tav>
                                      </p:tavLst>
                                    </p:anim>
                                    <p:animEffect transition="in" filter="fade">
                                      <p:cBhvr>
                                        <p:cTn id="100" dur="500"/>
                                        <p:tgtEl>
                                          <p:spTgt spid="35"/>
                                        </p:tgtEl>
                                      </p:cBhvr>
                                    </p:animEffect>
                                  </p:childTnLst>
                                </p:cTn>
                              </p:par>
                            </p:childTnLst>
                          </p:cTn>
                        </p:par>
                        <p:par>
                          <p:cTn id="101" fill="hold">
                            <p:stCondLst>
                              <p:cond delay="3000"/>
                            </p:stCondLst>
                            <p:childTnLst>
                              <p:par>
                                <p:cTn id="102" presetID="53" presetClass="entr" presetSubtype="16" fill="hold" grpId="0" nodeType="afterEffect">
                                  <p:stCondLst>
                                    <p:cond delay="500"/>
                                  </p:stCondLst>
                                  <p:childTnLst>
                                    <p:set>
                                      <p:cBhvr>
                                        <p:cTn id="103" dur="1" fill="hold">
                                          <p:stCondLst>
                                            <p:cond delay="0"/>
                                          </p:stCondLst>
                                        </p:cTn>
                                        <p:tgtEl>
                                          <p:spTgt spid="36"/>
                                        </p:tgtEl>
                                        <p:attrNameLst>
                                          <p:attrName>style.visibility</p:attrName>
                                        </p:attrNameLst>
                                      </p:cBhvr>
                                      <p:to>
                                        <p:strVal val="visible"/>
                                      </p:to>
                                    </p:set>
                                    <p:anim calcmode="lin" valueType="num">
                                      <p:cBhvr>
                                        <p:cTn id="104" dur="500" fill="hold"/>
                                        <p:tgtEl>
                                          <p:spTgt spid="36"/>
                                        </p:tgtEl>
                                        <p:attrNameLst>
                                          <p:attrName>ppt_w</p:attrName>
                                        </p:attrNameLst>
                                      </p:cBhvr>
                                      <p:tavLst>
                                        <p:tav tm="0">
                                          <p:val>
                                            <p:fltVal val="0"/>
                                          </p:val>
                                        </p:tav>
                                        <p:tav tm="100000">
                                          <p:val>
                                            <p:strVal val="#ppt_w"/>
                                          </p:val>
                                        </p:tav>
                                      </p:tavLst>
                                    </p:anim>
                                    <p:anim calcmode="lin" valueType="num">
                                      <p:cBhvr>
                                        <p:cTn id="105" dur="500" fill="hold"/>
                                        <p:tgtEl>
                                          <p:spTgt spid="36"/>
                                        </p:tgtEl>
                                        <p:attrNameLst>
                                          <p:attrName>ppt_h</p:attrName>
                                        </p:attrNameLst>
                                      </p:cBhvr>
                                      <p:tavLst>
                                        <p:tav tm="0">
                                          <p:val>
                                            <p:fltVal val="0"/>
                                          </p:val>
                                        </p:tav>
                                        <p:tav tm="100000">
                                          <p:val>
                                            <p:strVal val="#ppt_h"/>
                                          </p:val>
                                        </p:tav>
                                      </p:tavLst>
                                    </p:anim>
                                    <p:animEffect transition="in" filter="fade">
                                      <p:cBhvr>
                                        <p:cTn id="106" dur="500"/>
                                        <p:tgtEl>
                                          <p:spTgt spid="36"/>
                                        </p:tgtEl>
                                      </p:cBhvr>
                                    </p:animEffect>
                                  </p:childTnLst>
                                </p:cTn>
                              </p:par>
                            </p:childTnLst>
                          </p:cTn>
                        </p:par>
                        <p:par>
                          <p:cTn id="107" fill="hold">
                            <p:stCondLst>
                              <p:cond delay="4000"/>
                            </p:stCondLst>
                            <p:childTnLst>
                              <p:par>
                                <p:cTn id="108" presetID="53" presetClass="entr" presetSubtype="16" fill="hold" grpId="0" nodeType="afterEffect">
                                  <p:stCondLst>
                                    <p:cond delay="500"/>
                                  </p:stCondLst>
                                  <p:childTnLst>
                                    <p:set>
                                      <p:cBhvr>
                                        <p:cTn id="109" dur="1" fill="hold">
                                          <p:stCondLst>
                                            <p:cond delay="0"/>
                                          </p:stCondLst>
                                        </p:cTn>
                                        <p:tgtEl>
                                          <p:spTgt spid="22"/>
                                        </p:tgtEl>
                                        <p:attrNameLst>
                                          <p:attrName>style.visibility</p:attrName>
                                        </p:attrNameLst>
                                      </p:cBhvr>
                                      <p:to>
                                        <p:strVal val="visible"/>
                                      </p:to>
                                    </p:set>
                                    <p:anim calcmode="lin" valueType="num">
                                      <p:cBhvr>
                                        <p:cTn id="110" dur="500" fill="hold"/>
                                        <p:tgtEl>
                                          <p:spTgt spid="22"/>
                                        </p:tgtEl>
                                        <p:attrNameLst>
                                          <p:attrName>ppt_w</p:attrName>
                                        </p:attrNameLst>
                                      </p:cBhvr>
                                      <p:tavLst>
                                        <p:tav tm="0">
                                          <p:val>
                                            <p:fltVal val="0"/>
                                          </p:val>
                                        </p:tav>
                                        <p:tav tm="100000">
                                          <p:val>
                                            <p:strVal val="#ppt_w"/>
                                          </p:val>
                                        </p:tav>
                                      </p:tavLst>
                                    </p:anim>
                                    <p:anim calcmode="lin" valueType="num">
                                      <p:cBhvr>
                                        <p:cTn id="111" dur="500" fill="hold"/>
                                        <p:tgtEl>
                                          <p:spTgt spid="22"/>
                                        </p:tgtEl>
                                        <p:attrNameLst>
                                          <p:attrName>ppt_h</p:attrName>
                                        </p:attrNameLst>
                                      </p:cBhvr>
                                      <p:tavLst>
                                        <p:tav tm="0">
                                          <p:val>
                                            <p:fltVal val="0"/>
                                          </p:val>
                                        </p:tav>
                                        <p:tav tm="100000">
                                          <p:val>
                                            <p:strVal val="#ppt_h"/>
                                          </p:val>
                                        </p:tav>
                                      </p:tavLst>
                                    </p:anim>
                                    <p:animEffect transition="in" filter="fade">
                                      <p:cBhvr>
                                        <p:cTn id="112" dur="500"/>
                                        <p:tgtEl>
                                          <p:spTgt spid="22"/>
                                        </p:tgtEl>
                                      </p:cBhvr>
                                    </p:animEffect>
                                  </p:childTnLst>
                                </p:cTn>
                              </p:par>
                            </p:childTnLst>
                          </p:cTn>
                        </p:par>
                        <p:par>
                          <p:cTn id="113" fill="hold">
                            <p:stCondLst>
                              <p:cond delay="5000"/>
                            </p:stCondLst>
                            <p:childTnLst>
                              <p:par>
                                <p:cTn id="114" presetID="53" presetClass="entr" presetSubtype="16" fill="hold" grpId="0" nodeType="afterEffect">
                                  <p:stCondLst>
                                    <p:cond delay="500"/>
                                  </p:stCondLst>
                                  <p:childTnLst>
                                    <p:set>
                                      <p:cBhvr>
                                        <p:cTn id="115" dur="1" fill="hold">
                                          <p:stCondLst>
                                            <p:cond delay="0"/>
                                          </p:stCondLst>
                                        </p:cTn>
                                        <p:tgtEl>
                                          <p:spTgt spid="38"/>
                                        </p:tgtEl>
                                        <p:attrNameLst>
                                          <p:attrName>style.visibility</p:attrName>
                                        </p:attrNameLst>
                                      </p:cBhvr>
                                      <p:to>
                                        <p:strVal val="visible"/>
                                      </p:to>
                                    </p:set>
                                    <p:anim calcmode="lin" valueType="num">
                                      <p:cBhvr>
                                        <p:cTn id="116" dur="500" fill="hold"/>
                                        <p:tgtEl>
                                          <p:spTgt spid="38"/>
                                        </p:tgtEl>
                                        <p:attrNameLst>
                                          <p:attrName>ppt_w</p:attrName>
                                        </p:attrNameLst>
                                      </p:cBhvr>
                                      <p:tavLst>
                                        <p:tav tm="0">
                                          <p:val>
                                            <p:fltVal val="0"/>
                                          </p:val>
                                        </p:tav>
                                        <p:tav tm="100000">
                                          <p:val>
                                            <p:strVal val="#ppt_w"/>
                                          </p:val>
                                        </p:tav>
                                      </p:tavLst>
                                    </p:anim>
                                    <p:anim calcmode="lin" valueType="num">
                                      <p:cBhvr>
                                        <p:cTn id="117" dur="500" fill="hold"/>
                                        <p:tgtEl>
                                          <p:spTgt spid="38"/>
                                        </p:tgtEl>
                                        <p:attrNameLst>
                                          <p:attrName>ppt_h</p:attrName>
                                        </p:attrNameLst>
                                      </p:cBhvr>
                                      <p:tavLst>
                                        <p:tav tm="0">
                                          <p:val>
                                            <p:fltVal val="0"/>
                                          </p:val>
                                        </p:tav>
                                        <p:tav tm="100000">
                                          <p:val>
                                            <p:strVal val="#ppt_h"/>
                                          </p:val>
                                        </p:tav>
                                      </p:tavLst>
                                    </p:anim>
                                    <p:animEffect transition="in" filter="fade">
                                      <p:cBhvr>
                                        <p:cTn id="118" dur="500"/>
                                        <p:tgtEl>
                                          <p:spTgt spid="38"/>
                                        </p:tgtEl>
                                      </p:cBhvr>
                                    </p:animEffect>
                                  </p:childTnLst>
                                </p:cTn>
                              </p:par>
                            </p:childTnLst>
                          </p:cTn>
                        </p:par>
                      </p:childTnLst>
                    </p:cTn>
                  </p:par>
                  <p:par>
                    <p:cTn id="119" fill="hold">
                      <p:stCondLst>
                        <p:cond delay="indefinite"/>
                      </p:stCondLst>
                      <p:childTnLst>
                        <p:par>
                          <p:cTn id="120" fill="hold">
                            <p:stCondLst>
                              <p:cond delay="0"/>
                            </p:stCondLst>
                            <p:childTnLst>
                              <p:par>
                                <p:cTn id="121" presetID="31" presetClass="entr" presetSubtype="0" fill="hold" grpId="0" nodeType="clickEffect">
                                  <p:stCondLst>
                                    <p:cond delay="0"/>
                                  </p:stCondLst>
                                  <p:childTnLst>
                                    <p:set>
                                      <p:cBhvr>
                                        <p:cTn id="122" dur="1" fill="hold">
                                          <p:stCondLst>
                                            <p:cond delay="0"/>
                                          </p:stCondLst>
                                        </p:cTn>
                                        <p:tgtEl>
                                          <p:spTgt spid="24"/>
                                        </p:tgtEl>
                                        <p:attrNameLst>
                                          <p:attrName>style.visibility</p:attrName>
                                        </p:attrNameLst>
                                      </p:cBhvr>
                                      <p:to>
                                        <p:strVal val="visible"/>
                                      </p:to>
                                    </p:set>
                                    <p:anim calcmode="lin" valueType="num">
                                      <p:cBhvr>
                                        <p:cTn id="123" dur="1000" fill="hold"/>
                                        <p:tgtEl>
                                          <p:spTgt spid="24"/>
                                        </p:tgtEl>
                                        <p:attrNameLst>
                                          <p:attrName>ppt_w</p:attrName>
                                        </p:attrNameLst>
                                      </p:cBhvr>
                                      <p:tavLst>
                                        <p:tav tm="0">
                                          <p:val>
                                            <p:fltVal val="0"/>
                                          </p:val>
                                        </p:tav>
                                        <p:tav tm="100000">
                                          <p:val>
                                            <p:strVal val="#ppt_w"/>
                                          </p:val>
                                        </p:tav>
                                      </p:tavLst>
                                    </p:anim>
                                    <p:anim calcmode="lin" valueType="num">
                                      <p:cBhvr>
                                        <p:cTn id="124" dur="1000" fill="hold"/>
                                        <p:tgtEl>
                                          <p:spTgt spid="24"/>
                                        </p:tgtEl>
                                        <p:attrNameLst>
                                          <p:attrName>ppt_h</p:attrName>
                                        </p:attrNameLst>
                                      </p:cBhvr>
                                      <p:tavLst>
                                        <p:tav tm="0">
                                          <p:val>
                                            <p:fltVal val="0"/>
                                          </p:val>
                                        </p:tav>
                                        <p:tav tm="100000">
                                          <p:val>
                                            <p:strVal val="#ppt_h"/>
                                          </p:val>
                                        </p:tav>
                                      </p:tavLst>
                                    </p:anim>
                                    <p:anim calcmode="lin" valueType="num">
                                      <p:cBhvr>
                                        <p:cTn id="125" dur="1000" fill="hold"/>
                                        <p:tgtEl>
                                          <p:spTgt spid="24"/>
                                        </p:tgtEl>
                                        <p:attrNameLst>
                                          <p:attrName>style.rotation</p:attrName>
                                        </p:attrNameLst>
                                      </p:cBhvr>
                                      <p:tavLst>
                                        <p:tav tm="0">
                                          <p:val>
                                            <p:fltVal val="90"/>
                                          </p:val>
                                        </p:tav>
                                        <p:tav tm="100000">
                                          <p:val>
                                            <p:fltVal val="0"/>
                                          </p:val>
                                        </p:tav>
                                      </p:tavLst>
                                    </p:anim>
                                    <p:animEffect transition="in" filter="fade">
                                      <p:cBhvr>
                                        <p:cTn id="126" dur="1000"/>
                                        <p:tgtEl>
                                          <p:spTgt spid="24"/>
                                        </p:tgtEl>
                                      </p:cBhvr>
                                    </p:animEffect>
                                  </p:childTnLst>
                                </p:cTn>
                              </p:par>
                            </p:childTnLst>
                          </p:cTn>
                        </p:par>
                      </p:childTnLst>
                    </p:cTn>
                  </p:par>
                  <p:par>
                    <p:cTn id="127" fill="hold">
                      <p:stCondLst>
                        <p:cond delay="indefinite"/>
                      </p:stCondLst>
                      <p:childTnLst>
                        <p:par>
                          <p:cTn id="128" fill="hold">
                            <p:stCondLst>
                              <p:cond delay="0"/>
                            </p:stCondLst>
                            <p:childTnLst>
                              <p:par>
                                <p:cTn id="129" presetID="53" presetClass="entr" presetSubtype="16" fill="hold" grpId="0" nodeType="clickEffect">
                                  <p:stCondLst>
                                    <p:cond delay="0"/>
                                  </p:stCondLst>
                                  <p:childTnLst>
                                    <p:set>
                                      <p:cBhvr>
                                        <p:cTn id="130" dur="1" fill="hold">
                                          <p:stCondLst>
                                            <p:cond delay="0"/>
                                          </p:stCondLst>
                                        </p:cTn>
                                        <p:tgtEl>
                                          <p:spTgt spid="25"/>
                                        </p:tgtEl>
                                        <p:attrNameLst>
                                          <p:attrName>style.visibility</p:attrName>
                                        </p:attrNameLst>
                                      </p:cBhvr>
                                      <p:to>
                                        <p:strVal val="visible"/>
                                      </p:to>
                                    </p:set>
                                    <p:anim calcmode="lin" valueType="num">
                                      <p:cBhvr>
                                        <p:cTn id="131" dur="500" fill="hold"/>
                                        <p:tgtEl>
                                          <p:spTgt spid="25"/>
                                        </p:tgtEl>
                                        <p:attrNameLst>
                                          <p:attrName>ppt_w</p:attrName>
                                        </p:attrNameLst>
                                      </p:cBhvr>
                                      <p:tavLst>
                                        <p:tav tm="0">
                                          <p:val>
                                            <p:fltVal val="0"/>
                                          </p:val>
                                        </p:tav>
                                        <p:tav tm="100000">
                                          <p:val>
                                            <p:strVal val="#ppt_w"/>
                                          </p:val>
                                        </p:tav>
                                      </p:tavLst>
                                    </p:anim>
                                    <p:anim calcmode="lin" valueType="num">
                                      <p:cBhvr>
                                        <p:cTn id="132" dur="500" fill="hold"/>
                                        <p:tgtEl>
                                          <p:spTgt spid="25"/>
                                        </p:tgtEl>
                                        <p:attrNameLst>
                                          <p:attrName>ppt_h</p:attrName>
                                        </p:attrNameLst>
                                      </p:cBhvr>
                                      <p:tavLst>
                                        <p:tav tm="0">
                                          <p:val>
                                            <p:fltVal val="0"/>
                                          </p:val>
                                        </p:tav>
                                        <p:tav tm="100000">
                                          <p:val>
                                            <p:strVal val="#ppt_h"/>
                                          </p:val>
                                        </p:tav>
                                      </p:tavLst>
                                    </p:anim>
                                    <p:animEffect transition="in" filter="fade">
                                      <p:cBhvr>
                                        <p:cTn id="133" dur="500"/>
                                        <p:tgtEl>
                                          <p:spTgt spid="25"/>
                                        </p:tgtEl>
                                      </p:cBhvr>
                                    </p:animEffect>
                                  </p:childTnLst>
                                </p:cTn>
                              </p:par>
                            </p:childTnLst>
                          </p:cTn>
                        </p:par>
                      </p:childTnLst>
                    </p:cTn>
                  </p:par>
                  <p:par>
                    <p:cTn id="134" fill="hold">
                      <p:stCondLst>
                        <p:cond delay="indefinite"/>
                      </p:stCondLst>
                      <p:childTnLst>
                        <p:par>
                          <p:cTn id="135" fill="hold">
                            <p:stCondLst>
                              <p:cond delay="0"/>
                            </p:stCondLst>
                            <p:childTnLst>
                              <p:par>
                                <p:cTn id="136" presetID="53" presetClass="entr" presetSubtype="16" fill="hold" grpId="0" nodeType="clickEffect">
                                  <p:stCondLst>
                                    <p:cond delay="0"/>
                                  </p:stCondLst>
                                  <p:childTnLst>
                                    <p:set>
                                      <p:cBhvr>
                                        <p:cTn id="137" dur="1" fill="hold">
                                          <p:stCondLst>
                                            <p:cond delay="0"/>
                                          </p:stCondLst>
                                        </p:cTn>
                                        <p:tgtEl>
                                          <p:spTgt spid="42"/>
                                        </p:tgtEl>
                                        <p:attrNameLst>
                                          <p:attrName>style.visibility</p:attrName>
                                        </p:attrNameLst>
                                      </p:cBhvr>
                                      <p:to>
                                        <p:strVal val="visible"/>
                                      </p:to>
                                    </p:set>
                                    <p:anim calcmode="lin" valueType="num">
                                      <p:cBhvr>
                                        <p:cTn id="138" dur="500" fill="hold"/>
                                        <p:tgtEl>
                                          <p:spTgt spid="42"/>
                                        </p:tgtEl>
                                        <p:attrNameLst>
                                          <p:attrName>ppt_w</p:attrName>
                                        </p:attrNameLst>
                                      </p:cBhvr>
                                      <p:tavLst>
                                        <p:tav tm="0">
                                          <p:val>
                                            <p:fltVal val="0"/>
                                          </p:val>
                                        </p:tav>
                                        <p:tav tm="100000">
                                          <p:val>
                                            <p:strVal val="#ppt_w"/>
                                          </p:val>
                                        </p:tav>
                                      </p:tavLst>
                                    </p:anim>
                                    <p:anim calcmode="lin" valueType="num">
                                      <p:cBhvr>
                                        <p:cTn id="139" dur="500" fill="hold"/>
                                        <p:tgtEl>
                                          <p:spTgt spid="42"/>
                                        </p:tgtEl>
                                        <p:attrNameLst>
                                          <p:attrName>ppt_h</p:attrName>
                                        </p:attrNameLst>
                                      </p:cBhvr>
                                      <p:tavLst>
                                        <p:tav tm="0">
                                          <p:val>
                                            <p:fltVal val="0"/>
                                          </p:val>
                                        </p:tav>
                                        <p:tav tm="100000">
                                          <p:val>
                                            <p:strVal val="#ppt_h"/>
                                          </p:val>
                                        </p:tav>
                                      </p:tavLst>
                                    </p:anim>
                                    <p:animEffect transition="in" filter="fade">
                                      <p:cBhvr>
                                        <p:cTn id="140" dur="500"/>
                                        <p:tgtEl>
                                          <p:spTgt spid="4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animBg="1"/>
      <p:bldP spid="42" grpId="0" animBg="1"/>
      <p:bldP spid="7" grpId="0" animBg="1"/>
      <p:bldP spid="21" grpId="0" animBg="1"/>
      <p:bldP spid="35" grpId="0" animBg="1"/>
      <p:bldP spid="36" grpId="0" animBg="1"/>
      <p:bldP spid="22" grpId="0" animBg="1"/>
      <p:bldP spid="38" grpId="0" animBg="1"/>
      <p:bldP spid="2" grpId="0" animBg="1"/>
      <p:bldP spid="3" grpId="0" animBg="1"/>
      <p:bldP spid="8" grpId="0" animBg="1"/>
      <p:bldP spid="10" grpId="0" animBg="1"/>
      <p:bldP spid="13" grpId="0" animBg="1"/>
      <p:bldP spid="15" grpId="0" animBg="1"/>
      <p:bldP spid="20" grpId="0" animBg="1"/>
      <p:bldP spid="24"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86025" y="0"/>
            <a:ext cx="8334487" cy="6858000"/>
          </a:xfrm>
          <a:prstGeom prst="rect">
            <a:avLst/>
          </a:prstGeom>
        </p:spPr>
      </p:pic>
      <p:sp>
        <p:nvSpPr>
          <p:cNvPr id="5" name="TextBox 4"/>
          <p:cNvSpPr txBox="1"/>
          <p:nvPr/>
        </p:nvSpPr>
        <p:spPr>
          <a:xfrm>
            <a:off x="0" y="0"/>
            <a:ext cx="2486025" cy="369332"/>
          </a:xfrm>
          <a:prstGeom prst="rect">
            <a:avLst/>
          </a:prstGeom>
          <a:solidFill>
            <a:schemeClr val="accent2"/>
          </a:solidFill>
          <a:effectLst>
            <a:softEdge rad="63500"/>
          </a:effectLst>
        </p:spPr>
        <p:txBody>
          <a:bodyPr wrap="square" rtlCol="0">
            <a:spAutoFit/>
          </a:bodyPr>
          <a:lstStyle/>
          <a:p>
            <a:pPr algn="ctr"/>
            <a:r>
              <a:rPr lang="en-CA" dirty="0"/>
              <a:t>Creating a New Contact</a:t>
            </a:r>
          </a:p>
        </p:txBody>
      </p:sp>
      <p:grpSp>
        <p:nvGrpSpPr>
          <p:cNvPr id="11" name="Group 10"/>
          <p:cNvGrpSpPr/>
          <p:nvPr/>
        </p:nvGrpSpPr>
        <p:grpSpPr>
          <a:xfrm>
            <a:off x="2505075" y="450781"/>
            <a:ext cx="5810250" cy="2320153"/>
            <a:chOff x="1990725" y="942975"/>
            <a:chExt cx="5810250" cy="2320153"/>
          </a:xfrm>
        </p:grpSpPr>
        <p:sp>
          <p:nvSpPr>
            <p:cNvPr id="12" name="Rounded Rectangle 11"/>
            <p:cNvSpPr/>
            <p:nvPr/>
          </p:nvSpPr>
          <p:spPr>
            <a:xfrm>
              <a:off x="1990725" y="942975"/>
              <a:ext cx="409575" cy="647700"/>
            </a:xfrm>
            <a:prstGeom prst="roundRect">
              <a:avLst/>
            </a:prstGeom>
            <a:noFill/>
            <a:ln w="190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3" name="TextBox 12"/>
            <p:cNvSpPr txBox="1"/>
            <p:nvPr/>
          </p:nvSpPr>
          <p:spPr>
            <a:xfrm>
              <a:off x="4152900" y="2678353"/>
              <a:ext cx="3648075" cy="584775"/>
            </a:xfrm>
            <a:prstGeom prst="rect">
              <a:avLst/>
            </a:prstGeom>
            <a:solidFill>
              <a:schemeClr val="accent6">
                <a:lumMod val="20000"/>
                <a:lumOff val="80000"/>
              </a:schemeClr>
            </a:solidFill>
            <a:ln w="19050">
              <a:solidFill>
                <a:srgbClr val="00B050"/>
              </a:solidFill>
            </a:ln>
          </p:spPr>
          <p:txBody>
            <a:bodyPr wrap="square" rtlCol="0">
              <a:spAutoFit/>
            </a:bodyPr>
            <a:lstStyle/>
            <a:p>
              <a:r>
                <a:rPr lang="en-CA" sz="1600" dirty="0"/>
                <a:t>Click on the </a:t>
              </a:r>
              <a:r>
                <a:rPr lang="en-CA" sz="1600" b="1" i="1" dirty="0"/>
                <a:t>New Contact</a:t>
              </a:r>
              <a:r>
                <a:rPr lang="en-CA" sz="1600" dirty="0"/>
                <a:t> button to create a new contact.</a:t>
              </a:r>
            </a:p>
          </p:txBody>
        </p:sp>
        <p:cxnSp>
          <p:nvCxnSpPr>
            <p:cNvPr id="14" name="Straight Arrow Connector 13"/>
            <p:cNvCxnSpPr/>
            <p:nvPr/>
          </p:nvCxnSpPr>
          <p:spPr>
            <a:xfrm flipH="1" flipV="1">
              <a:off x="2390775" y="1533525"/>
              <a:ext cx="1762125" cy="1472216"/>
            </a:xfrm>
            <a:prstGeom prst="straightConnector1">
              <a:avLst/>
            </a:prstGeom>
            <a:ln w="19050">
              <a:solidFill>
                <a:srgbClr val="00B050"/>
              </a:solidFill>
              <a:tailEnd type="triangle"/>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5834217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1000" fill="hold"/>
                                        <p:tgtEl>
                                          <p:spTgt spid="11"/>
                                        </p:tgtEl>
                                        <p:attrNameLst>
                                          <p:attrName>ppt_w</p:attrName>
                                        </p:attrNameLst>
                                      </p:cBhvr>
                                      <p:tavLst>
                                        <p:tav tm="0">
                                          <p:val>
                                            <p:fltVal val="0"/>
                                          </p:val>
                                        </p:tav>
                                        <p:tav tm="100000">
                                          <p:val>
                                            <p:strVal val="#ppt_w"/>
                                          </p:val>
                                        </p:tav>
                                      </p:tavLst>
                                    </p:anim>
                                    <p:anim calcmode="lin" valueType="num">
                                      <p:cBhvr>
                                        <p:cTn id="8" dur="1000" fill="hold"/>
                                        <p:tgtEl>
                                          <p:spTgt spid="11"/>
                                        </p:tgtEl>
                                        <p:attrNameLst>
                                          <p:attrName>ppt_h</p:attrName>
                                        </p:attrNameLst>
                                      </p:cBhvr>
                                      <p:tavLst>
                                        <p:tav tm="0">
                                          <p:val>
                                            <p:fltVal val="0"/>
                                          </p:val>
                                        </p:tav>
                                        <p:tav tm="100000">
                                          <p:val>
                                            <p:strVal val="#ppt_h"/>
                                          </p:val>
                                        </p:tav>
                                      </p:tavLst>
                                    </p:anim>
                                    <p:anim calcmode="lin" valueType="num">
                                      <p:cBhvr>
                                        <p:cTn id="9" dur="1000" fill="hold"/>
                                        <p:tgtEl>
                                          <p:spTgt spid="11"/>
                                        </p:tgtEl>
                                        <p:attrNameLst>
                                          <p:attrName>style.rotation</p:attrName>
                                        </p:attrNameLst>
                                      </p:cBhvr>
                                      <p:tavLst>
                                        <p:tav tm="0">
                                          <p:val>
                                            <p:fltVal val="90"/>
                                          </p:val>
                                        </p:tav>
                                        <p:tav tm="100000">
                                          <p:val>
                                            <p:fltVal val="0"/>
                                          </p:val>
                                        </p:tav>
                                      </p:tavLst>
                                    </p:anim>
                                    <p:animEffect transition="in" filter="fade">
                                      <p:cBhvr>
                                        <p:cTn id="10" dur="1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04523" y="47625"/>
            <a:ext cx="7640654" cy="6762750"/>
          </a:xfrm>
          <a:prstGeom prst="rect">
            <a:avLst/>
          </a:prstGeom>
        </p:spPr>
      </p:pic>
      <p:sp>
        <p:nvSpPr>
          <p:cNvPr id="5" name="TextBox 4"/>
          <p:cNvSpPr txBox="1"/>
          <p:nvPr/>
        </p:nvSpPr>
        <p:spPr>
          <a:xfrm>
            <a:off x="0" y="0"/>
            <a:ext cx="2486025" cy="369332"/>
          </a:xfrm>
          <a:prstGeom prst="rect">
            <a:avLst/>
          </a:prstGeom>
          <a:solidFill>
            <a:schemeClr val="accent2"/>
          </a:solidFill>
          <a:effectLst>
            <a:softEdge rad="63500"/>
          </a:effectLst>
        </p:spPr>
        <p:txBody>
          <a:bodyPr wrap="square" rtlCol="0">
            <a:spAutoFit/>
          </a:bodyPr>
          <a:lstStyle/>
          <a:p>
            <a:pPr algn="ctr"/>
            <a:r>
              <a:rPr lang="en-CA" dirty="0"/>
              <a:t>Starting a New Contact</a:t>
            </a:r>
          </a:p>
        </p:txBody>
      </p:sp>
      <p:grpSp>
        <p:nvGrpSpPr>
          <p:cNvPr id="9" name="Group 8"/>
          <p:cNvGrpSpPr/>
          <p:nvPr/>
        </p:nvGrpSpPr>
        <p:grpSpPr>
          <a:xfrm>
            <a:off x="943026" y="5365575"/>
            <a:ext cx="6910336" cy="1039838"/>
            <a:chOff x="723951" y="5136975"/>
            <a:chExt cx="6910336" cy="1039838"/>
          </a:xfrm>
        </p:grpSpPr>
        <p:sp>
          <p:nvSpPr>
            <p:cNvPr id="10" name="TextBox 9"/>
            <p:cNvSpPr txBox="1"/>
            <p:nvPr/>
          </p:nvSpPr>
          <p:spPr>
            <a:xfrm>
              <a:off x="723951" y="5222706"/>
              <a:ext cx="2866974" cy="954107"/>
            </a:xfrm>
            <a:prstGeom prst="rect">
              <a:avLst/>
            </a:prstGeom>
            <a:noFill/>
            <a:ln w="19050">
              <a:solidFill>
                <a:schemeClr val="accent2"/>
              </a:solidFill>
            </a:ln>
          </p:spPr>
          <p:txBody>
            <a:bodyPr wrap="square" rtlCol="0">
              <a:spAutoFit/>
            </a:bodyPr>
            <a:lstStyle/>
            <a:p>
              <a:r>
                <a:rPr lang="en-CA" sz="1400" dirty="0"/>
                <a:t>PBCN Office Complex</a:t>
              </a:r>
              <a:br>
                <a:rPr lang="en-CA" sz="1400" dirty="0"/>
              </a:br>
              <a:r>
                <a:rPr lang="en-CA" sz="1400" dirty="0"/>
                <a:t>Main Floor, 2300 10th Avenue West</a:t>
              </a:r>
              <a:br>
                <a:rPr lang="en-CA" sz="1400" dirty="0"/>
              </a:br>
              <a:r>
                <a:rPr lang="en-CA" sz="1400" dirty="0"/>
                <a:t>Prince Albert, SK</a:t>
              </a:r>
            </a:p>
            <a:p>
              <a:r>
                <a:rPr lang="en-CA" sz="1400" dirty="0"/>
                <a:t>S6V 6Z1</a:t>
              </a:r>
            </a:p>
          </p:txBody>
        </p:sp>
        <p:cxnSp>
          <p:nvCxnSpPr>
            <p:cNvPr id="16" name="Straight Arrow Connector 15"/>
            <p:cNvCxnSpPr>
              <a:endCxn id="17" idx="1"/>
            </p:cNvCxnSpPr>
            <p:nvPr/>
          </p:nvCxnSpPr>
          <p:spPr>
            <a:xfrm flipV="1">
              <a:off x="3590925" y="5429363"/>
              <a:ext cx="2205037" cy="270398"/>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17" name="TextBox 16"/>
            <p:cNvSpPr txBox="1"/>
            <p:nvPr/>
          </p:nvSpPr>
          <p:spPr>
            <a:xfrm>
              <a:off x="5795962" y="5136975"/>
              <a:ext cx="1838325" cy="584775"/>
            </a:xfrm>
            <a:prstGeom prst="rect">
              <a:avLst/>
            </a:prstGeom>
            <a:noFill/>
          </p:spPr>
          <p:txBody>
            <a:bodyPr wrap="square" rtlCol="0">
              <a:spAutoFit/>
            </a:bodyPr>
            <a:lstStyle/>
            <a:p>
              <a:r>
                <a:rPr lang="en-CA" sz="800" dirty="0"/>
                <a:t>PBCN Office Complex</a:t>
              </a:r>
              <a:br>
                <a:rPr lang="en-CA" sz="800" dirty="0"/>
              </a:br>
              <a:r>
                <a:rPr lang="en-CA" sz="800" dirty="0"/>
                <a:t>Main Floor, 2300 10th Avenue West</a:t>
              </a:r>
              <a:br>
                <a:rPr lang="en-CA" sz="800" dirty="0"/>
              </a:br>
              <a:r>
                <a:rPr lang="en-CA" sz="800" dirty="0"/>
                <a:t>Prince Albert, SK</a:t>
              </a:r>
            </a:p>
            <a:p>
              <a:r>
                <a:rPr lang="en-CA" sz="800" dirty="0"/>
                <a:t>S6V 6Z1</a:t>
              </a:r>
            </a:p>
          </p:txBody>
        </p:sp>
      </p:grpSp>
      <p:grpSp>
        <p:nvGrpSpPr>
          <p:cNvPr id="18" name="Group 17"/>
          <p:cNvGrpSpPr/>
          <p:nvPr/>
        </p:nvGrpSpPr>
        <p:grpSpPr>
          <a:xfrm>
            <a:off x="1819326" y="4049723"/>
            <a:ext cx="5162499" cy="498284"/>
            <a:chOff x="723951" y="4154498"/>
            <a:chExt cx="5162499" cy="498284"/>
          </a:xfrm>
        </p:grpSpPr>
        <p:sp>
          <p:nvSpPr>
            <p:cNvPr id="19" name="TextBox 18"/>
            <p:cNvSpPr txBox="1"/>
            <p:nvPr/>
          </p:nvSpPr>
          <p:spPr>
            <a:xfrm>
              <a:off x="723951" y="4314228"/>
              <a:ext cx="1981146" cy="338554"/>
            </a:xfrm>
            <a:prstGeom prst="rect">
              <a:avLst/>
            </a:prstGeom>
            <a:noFill/>
            <a:ln w="19050">
              <a:solidFill>
                <a:schemeClr val="accent2"/>
              </a:solidFill>
            </a:ln>
          </p:spPr>
          <p:txBody>
            <a:bodyPr wrap="square" rtlCol="0">
              <a:spAutoFit/>
            </a:bodyPr>
            <a:lstStyle/>
            <a:p>
              <a:pPr algn="r"/>
              <a:r>
                <a:rPr lang="en-CA" sz="1600" dirty="0"/>
                <a:t>1(844)486-4842</a:t>
              </a:r>
            </a:p>
          </p:txBody>
        </p:sp>
        <p:cxnSp>
          <p:nvCxnSpPr>
            <p:cNvPr id="20" name="Straight Arrow Connector 19"/>
            <p:cNvCxnSpPr/>
            <p:nvPr/>
          </p:nvCxnSpPr>
          <p:spPr>
            <a:xfrm flipV="1">
              <a:off x="2705096" y="4340402"/>
              <a:ext cx="2247904" cy="143103"/>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21" name="TextBox 20"/>
            <p:cNvSpPr txBox="1"/>
            <p:nvPr/>
          </p:nvSpPr>
          <p:spPr>
            <a:xfrm>
              <a:off x="4905375" y="4154498"/>
              <a:ext cx="981075" cy="215444"/>
            </a:xfrm>
            <a:prstGeom prst="rect">
              <a:avLst/>
            </a:prstGeom>
            <a:noFill/>
          </p:spPr>
          <p:txBody>
            <a:bodyPr wrap="square" rtlCol="0">
              <a:spAutoFit/>
            </a:bodyPr>
            <a:lstStyle/>
            <a:p>
              <a:r>
                <a:rPr lang="en-CA" sz="800" dirty="0"/>
                <a:t>1(844)486-4842</a:t>
              </a:r>
            </a:p>
          </p:txBody>
        </p:sp>
      </p:grpSp>
      <p:grpSp>
        <p:nvGrpSpPr>
          <p:cNvPr id="22" name="Group 21"/>
          <p:cNvGrpSpPr/>
          <p:nvPr/>
        </p:nvGrpSpPr>
        <p:grpSpPr>
          <a:xfrm>
            <a:off x="1819326" y="3333779"/>
            <a:ext cx="5157736" cy="449252"/>
            <a:chOff x="723951" y="3629054"/>
            <a:chExt cx="5157736" cy="449252"/>
          </a:xfrm>
        </p:grpSpPr>
        <p:sp>
          <p:nvSpPr>
            <p:cNvPr id="23" name="TextBox 22"/>
            <p:cNvSpPr txBox="1"/>
            <p:nvPr/>
          </p:nvSpPr>
          <p:spPr>
            <a:xfrm>
              <a:off x="723951" y="3739752"/>
              <a:ext cx="1981146" cy="338554"/>
            </a:xfrm>
            <a:prstGeom prst="rect">
              <a:avLst/>
            </a:prstGeom>
            <a:noFill/>
            <a:ln w="19050">
              <a:solidFill>
                <a:schemeClr val="accent2"/>
              </a:solidFill>
            </a:ln>
          </p:spPr>
          <p:txBody>
            <a:bodyPr wrap="square" rtlCol="0">
              <a:spAutoFit/>
            </a:bodyPr>
            <a:lstStyle/>
            <a:p>
              <a:pPr algn="r"/>
              <a:r>
                <a:rPr lang="en-CA" sz="1600" dirty="0"/>
                <a:t>www.nitha.com</a:t>
              </a:r>
            </a:p>
          </p:txBody>
        </p:sp>
        <p:cxnSp>
          <p:nvCxnSpPr>
            <p:cNvPr id="24" name="Straight Arrow Connector 23"/>
            <p:cNvCxnSpPr/>
            <p:nvPr/>
          </p:nvCxnSpPr>
          <p:spPr>
            <a:xfrm flipV="1">
              <a:off x="2705096" y="3752850"/>
              <a:ext cx="2247904" cy="143103"/>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25" name="TextBox 24"/>
            <p:cNvSpPr txBox="1"/>
            <p:nvPr/>
          </p:nvSpPr>
          <p:spPr>
            <a:xfrm>
              <a:off x="4900612" y="3629054"/>
              <a:ext cx="981075" cy="215444"/>
            </a:xfrm>
            <a:prstGeom prst="rect">
              <a:avLst/>
            </a:prstGeom>
            <a:noFill/>
          </p:spPr>
          <p:txBody>
            <a:bodyPr wrap="square" rtlCol="0">
              <a:spAutoFit/>
            </a:bodyPr>
            <a:lstStyle/>
            <a:p>
              <a:r>
                <a:rPr lang="en-CA" sz="800" dirty="0"/>
                <a:t>www.nitha.com</a:t>
              </a:r>
            </a:p>
          </p:txBody>
        </p:sp>
      </p:grpSp>
      <p:grpSp>
        <p:nvGrpSpPr>
          <p:cNvPr id="26" name="Group 25"/>
          <p:cNvGrpSpPr/>
          <p:nvPr/>
        </p:nvGrpSpPr>
        <p:grpSpPr>
          <a:xfrm>
            <a:off x="1809801" y="2727126"/>
            <a:ext cx="5333949" cy="338554"/>
            <a:chOff x="723951" y="3165276"/>
            <a:chExt cx="5333949" cy="338554"/>
          </a:xfrm>
        </p:grpSpPr>
        <p:sp>
          <p:nvSpPr>
            <p:cNvPr id="27" name="TextBox 26"/>
            <p:cNvSpPr txBox="1"/>
            <p:nvPr/>
          </p:nvSpPr>
          <p:spPr>
            <a:xfrm>
              <a:off x="723951" y="3165276"/>
              <a:ext cx="1981146" cy="338554"/>
            </a:xfrm>
            <a:prstGeom prst="rect">
              <a:avLst/>
            </a:prstGeom>
            <a:noFill/>
            <a:ln w="19050">
              <a:solidFill>
                <a:schemeClr val="accent2"/>
              </a:solidFill>
            </a:ln>
          </p:spPr>
          <p:txBody>
            <a:bodyPr wrap="square" rtlCol="0">
              <a:spAutoFit/>
            </a:bodyPr>
            <a:lstStyle/>
            <a:p>
              <a:pPr algn="r"/>
              <a:r>
                <a:rPr lang="en-CA" sz="1600" dirty="0"/>
                <a:t>helpdesk@nitha.com</a:t>
              </a:r>
            </a:p>
          </p:txBody>
        </p:sp>
        <p:cxnSp>
          <p:nvCxnSpPr>
            <p:cNvPr id="28" name="Straight Arrow Connector 27"/>
            <p:cNvCxnSpPr/>
            <p:nvPr/>
          </p:nvCxnSpPr>
          <p:spPr>
            <a:xfrm flipV="1">
              <a:off x="2705096" y="3407747"/>
              <a:ext cx="2228854" cy="96083"/>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29" name="TextBox 28"/>
            <p:cNvSpPr txBox="1"/>
            <p:nvPr/>
          </p:nvSpPr>
          <p:spPr>
            <a:xfrm>
              <a:off x="4900612" y="3227214"/>
              <a:ext cx="1157288" cy="215444"/>
            </a:xfrm>
            <a:prstGeom prst="rect">
              <a:avLst/>
            </a:prstGeom>
            <a:noFill/>
          </p:spPr>
          <p:txBody>
            <a:bodyPr wrap="square" rtlCol="0">
              <a:spAutoFit/>
            </a:bodyPr>
            <a:lstStyle/>
            <a:p>
              <a:r>
                <a:rPr lang="en-CA" sz="800" dirty="0"/>
                <a:t>helpdesk@nitha.com</a:t>
              </a:r>
            </a:p>
          </p:txBody>
        </p:sp>
      </p:grpSp>
      <p:grpSp>
        <p:nvGrpSpPr>
          <p:cNvPr id="30" name="Group 29"/>
          <p:cNvGrpSpPr/>
          <p:nvPr/>
        </p:nvGrpSpPr>
        <p:grpSpPr>
          <a:xfrm>
            <a:off x="2781300" y="2028825"/>
            <a:ext cx="4352925" cy="338554"/>
            <a:chOff x="1685925" y="2590800"/>
            <a:chExt cx="4352925" cy="338554"/>
          </a:xfrm>
        </p:grpSpPr>
        <p:sp>
          <p:nvSpPr>
            <p:cNvPr id="31" name="TextBox 30"/>
            <p:cNvSpPr txBox="1"/>
            <p:nvPr/>
          </p:nvSpPr>
          <p:spPr>
            <a:xfrm>
              <a:off x="1685925" y="2590800"/>
              <a:ext cx="1019172" cy="338554"/>
            </a:xfrm>
            <a:prstGeom prst="rect">
              <a:avLst/>
            </a:prstGeom>
            <a:noFill/>
            <a:ln w="19050">
              <a:solidFill>
                <a:schemeClr val="accent2"/>
              </a:solidFill>
            </a:ln>
          </p:spPr>
          <p:txBody>
            <a:bodyPr wrap="square" rtlCol="0">
              <a:spAutoFit/>
            </a:bodyPr>
            <a:lstStyle/>
            <a:p>
              <a:pPr algn="r"/>
              <a:r>
                <a:rPr lang="en-CA" sz="1600" dirty="0"/>
                <a:t>Tech Guru</a:t>
              </a:r>
            </a:p>
          </p:txBody>
        </p:sp>
        <p:cxnSp>
          <p:nvCxnSpPr>
            <p:cNvPr id="32" name="Straight Arrow Connector 31"/>
            <p:cNvCxnSpPr/>
            <p:nvPr/>
          </p:nvCxnSpPr>
          <p:spPr>
            <a:xfrm flipV="1">
              <a:off x="2705096" y="2833271"/>
              <a:ext cx="2228854" cy="89534"/>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33" name="TextBox 32"/>
            <p:cNvSpPr txBox="1"/>
            <p:nvPr/>
          </p:nvSpPr>
          <p:spPr>
            <a:xfrm>
              <a:off x="4881562" y="2665946"/>
              <a:ext cx="1157288" cy="215444"/>
            </a:xfrm>
            <a:prstGeom prst="rect">
              <a:avLst/>
            </a:prstGeom>
            <a:noFill/>
          </p:spPr>
          <p:txBody>
            <a:bodyPr wrap="square" rtlCol="0">
              <a:spAutoFit/>
            </a:bodyPr>
            <a:lstStyle/>
            <a:p>
              <a:r>
                <a:rPr lang="en-CA" sz="800" dirty="0"/>
                <a:t>Tech Guru</a:t>
              </a:r>
            </a:p>
          </p:txBody>
        </p:sp>
      </p:grpSp>
      <p:grpSp>
        <p:nvGrpSpPr>
          <p:cNvPr id="34" name="Group 33"/>
          <p:cNvGrpSpPr/>
          <p:nvPr/>
        </p:nvGrpSpPr>
        <p:grpSpPr>
          <a:xfrm>
            <a:off x="3057523" y="1531352"/>
            <a:ext cx="4067177" cy="511838"/>
            <a:chOff x="1962148" y="2179052"/>
            <a:chExt cx="4067177" cy="511838"/>
          </a:xfrm>
        </p:grpSpPr>
        <p:sp>
          <p:nvSpPr>
            <p:cNvPr id="35" name="TextBox 34"/>
            <p:cNvSpPr txBox="1"/>
            <p:nvPr/>
          </p:nvSpPr>
          <p:spPr>
            <a:xfrm>
              <a:off x="1962148" y="2179052"/>
              <a:ext cx="742949" cy="338554"/>
            </a:xfrm>
            <a:prstGeom prst="rect">
              <a:avLst/>
            </a:prstGeom>
            <a:noFill/>
            <a:ln w="19050">
              <a:solidFill>
                <a:schemeClr val="accent2"/>
              </a:solidFill>
            </a:ln>
          </p:spPr>
          <p:txBody>
            <a:bodyPr wrap="square" rtlCol="0">
              <a:spAutoFit/>
            </a:bodyPr>
            <a:lstStyle/>
            <a:p>
              <a:pPr algn="r"/>
              <a:r>
                <a:rPr lang="en-CA" sz="1600" dirty="0"/>
                <a:t>NITHA</a:t>
              </a:r>
            </a:p>
          </p:txBody>
        </p:sp>
        <p:cxnSp>
          <p:nvCxnSpPr>
            <p:cNvPr id="36" name="Straight Arrow Connector 35"/>
            <p:cNvCxnSpPr/>
            <p:nvPr/>
          </p:nvCxnSpPr>
          <p:spPr>
            <a:xfrm>
              <a:off x="2705096" y="2341780"/>
              <a:ext cx="2228854" cy="242471"/>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37" name="TextBox 36"/>
            <p:cNvSpPr txBox="1"/>
            <p:nvPr/>
          </p:nvSpPr>
          <p:spPr>
            <a:xfrm>
              <a:off x="4872037" y="2475446"/>
              <a:ext cx="1157288" cy="215444"/>
            </a:xfrm>
            <a:prstGeom prst="rect">
              <a:avLst/>
            </a:prstGeom>
            <a:noFill/>
          </p:spPr>
          <p:txBody>
            <a:bodyPr wrap="square" rtlCol="0">
              <a:spAutoFit/>
            </a:bodyPr>
            <a:lstStyle/>
            <a:p>
              <a:r>
                <a:rPr lang="en-CA" sz="800" dirty="0"/>
                <a:t>NITHA</a:t>
              </a:r>
            </a:p>
          </p:txBody>
        </p:sp>
      </p:grpSp>
      <p:grpSp>
        <p:nvGrpSpPr>
          <p:cNvPr id="38" name="Group 37"/>
          <p:cNvGrpSpPr/>
          <p:nvPr/>
        </p:nvGrpSpPr>
        <p:grpSpPr>
          <a:xfrm>
            <a:off x="1943098" y="1052952"/>
            <a:ext cx="5162553" cy="714036"/>
            <a:chOff x="857247" y="1767304"/>
            <a:chExt cx="5162553" cy="714036"/>
          </a:xfrm>
        </p:grpSpPr>
        <p:sp>
          <p:nvSpPr>
            <p:cNvPr id="39" name="TextBox 38"/>
            <p:cNvSpPr txBox="1"/>
            <p:nvPr/>
          </p:nvSpPr>
          <p:spPr>
            <a:xfrm>
              <a:off x="857247" y="1767304"/>
              <a:ext cx="1847850" cy="338554"/>
            </a:xfrm>
            <a:prstGeom prst="rect">
              <a:avLst/>
            </a:prstGeom>
            <a:noFill/>
            <a:ln w="19050">
              <a:solidFill>
                <a:schemeClr val="accent2"/>
              </a:solidFill>
            </a:ln>
          </p:spPr>
          <p:txBody>
            <a:bodyPr wrap="square" rtlCol="0">
              <a:spAutoFit/>
            </a:bodyPr>
            <a:lstStyle/>
            <a:p>
              <a:pPr algn="r"/>
              <a:r>
                <a:rPr lang="en-CA" sz="1600" dirty="0"/>
                <a:t>IT Helpdesk Support</a:t>
              </a:r>
            </a:p>
          </p:txBody>
        </p:sp>
        <p:cxnSp>
          <p:nvCxnSpPr>
            <p:cNvPr id="40" name="Straight Arrow Connector 39"/>
            <p:cNvCxnSpPr>
              <a:stCxn id="39" idx="3"/>
            </p:cNvCxnSpPr>
            <p:nvPr/>
          </p:nvCxnSpPr>
          <p:spPr>
            <a:xfrm>
              <a:off x="2705097" y="1936581"/>
              <a:ext cx="2228853" cy="411748"/>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41" name="TextBox 40"/>
            <p:cNvSpPr txBox="1"/>
            <p:nvPr/>
          </p:nvSpPr>
          <p:spPr>
            <a:xfrm>
              <a:off x="4862512" y="2265896"/>
              <a:ext cx="1157288" cy="215444"/>
            </a:xfrm>
            <a:prstGeom prst="rect">
              <a:avLst/>
            </a:prstGeom>
            <a:noFill/>
          </p:spPr>
          <p:txBody>
            <a:bodyPr wrap="square" rtlCol="0">
              <a:spAutoFit/>
            </a:bodyPr>
            <a:lstStyle/>
            <a:p>
              <a:r>
                <a:rPr lang="en-CA" sz="800" dirty="0"/>
                <a:t>IT Helpdesk Support</a:t>
              </a:r>
            </a:p>
          </p:txBody>
        </p:sp>
      </p:grpSp>
      <p:grpSp>
        <p:nvGrpSpPr>
          <p:cNvPr id="42" name="Group 41"/>
          <p:cNvGrpSpPr/>
          <p:nvPr/>
        </p:nvGrpSpPr>
        <p:grpSpPr>
          <a:xfrm>
            <a:off x="6848475" y="2060406"/>
            <a:ext cx="4741390" cy="2754747"/>
            <a:chOff x="6410325" y="2517606"/>
            <a:chExt cx="4741390" cy="2754747"/>
          </a:xfrm>
        </p:grpSpPr>
        <p:pic>
          <p:nvPicPr>
            <p:cNvPr id="43" name="Picture 4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489505" y="2517606"/>
              <a:ext cx="2662210" cy="2754747"/>
            </a:xfrm>
            <a:prstGeom prst="rect">
              <a:avLst/>
            </a:prstGeom>
            <a:noFill/>
            <a:ln w="19050">
              <a:solidFill>
                <a:srgbClr val="C00000"/>
              </a:solidFill>
            </a:ln>
          </p:spPr>
        </p:pic>
        <p:cxnSp>
          <p:nvCxnSpPr>
            <p:cNvPr id="44" name="Straight Arrow Connector 43"/>
            <p:cNvCxnSpPr>
              <a:endCxn id="43" idx="1"/>
            </p:cNvCxnSpPr>
            <p:nvPr/>
          </p:nvCxnSpPr>
          <p:spPr>
            <a:xfrm flipV="1">
              <a:off x="6410325" y="3894980"/>
              <a:ext cx="2079180" cy="695192"/>
            </a:xfrm>
            <a:prstGeom prst="straightConnector1">
              <a:avLst/>
            </a:prstGeom>
            <a:ln w="19050">
              <a:solidFill>
                <a:srgbClr val="C00000"/>
              </a:solidFill>
              <a:tailEnd type="triangle"/>
            </a:ln>
          </p:spPr>
          <p:style>
            <a:lnRef idx="1">
              <a:schemeClr val="accent1"/>
            </a:lnRef>
            <a:fillRef idx="0">
              <a:schemeClr val="accent1"/>
            </a:fillRef>
            <a:effectRef idx="0">
              <a:schemeClr val="accent1"/>
            </a:effectRef>
            <a:fontRef idx="minor">
              <a:schemeClr val="tx1"/>
            </a:fontRef>
          </p:style>
        </p:cxnSp>
      </p:grpSp>
      <p:grpSp>
        <p:nvGrpSpPr>
          <p:cNvPr id="45" name="Group 44"/>
          <p:cNvGrpSpPr/>
          <p:nvPr/>
        </p:nvGrpSpPr>
        <p:grpSpPr>
          <a:xfrm>
            <a:off x="7839075" y="1160463"/>
            <a:ext cx="1209675" cy="1647651"/>
            <a:chOff x="2233277" y="1348204"/>
            <a:chExt cx="1209675" cy="1647651"/>
          </a:xfrm>
        </p:grpSpPr>
        <p:sp>
          <p:nvSpPr>
            <p:cNvPr id="46" name="TextBox 45"/>
            <p:cNvSpPr txBox="1"/>
            <p:nvPr/>
          </p:nvSpPr>
          <p:spPr>
            <a:xfrm>
              <a:off x="2233277" y="1348204"/>
              <a:ext cx="871870" cy="338554"/>
            </a:xfrm>
            <a:prstGeom prst="rect">
              <a:avLst/>
            </a:prstGeom>
            <a:solidFill>
              <a:schemeClr val="bg1"/>
            </a:solidFill>
            <a:ln w="19050">
              <a:solidFill>
                <a:schemeClr val="accent2"/>
              </a:solidFill>
            </a:ln>
          </p:spPr>
          <p:txBody>
            <a:bodyPr wrap="square" rtlCol="0">
              <a:spAutoFit/>
            </a:bodyPr>
            <a:lstStyle/>
            <a:p>
              <a:pPr algn="r"/>
              <a:r>
                <a:rPr lang="en-CA" sz="1600" dirty="0"/>
                <a:t>Canada</a:t>
              </a:r>
            </a:p>
          </p:txBody>
        </p:sp>
        <p:cxnSp>
          <p:nvCxnSpPr>
            <p:cNvPr id="47" name="Straight Arrow Connector 46"/>
            <p:cNvCxnSpPr>
              <a:stCxn id="46" idx="3"/>
            </p:cNvCxnSpPr>
            <p:nvPr/>
          </p:nvCxnSpPr>
          <p:spPr>
            <a:xfrm>
              <a:off x="3105147" y="1517481"/>
              <a:ext cx="337805" cy="1478374"/>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grpSp>
      <p:grpSp>
        <p:nvGrpSpPr>
          <p:cNvPr id="48" name="Group 47"/>
          <p:cNvGrpSpPr/>
          <p:nvPr/>
        </p:nvGrpSpPr>
        <p:grpSpPr>
          <a:xfrm>
            <a:off x="8153400" y="1539504"/>
            <a:ext cx="895461" cy="1647651"/>
            <a:chOff x="2147441" y="1767304"/>
            <a:chExt cx="895461" cy="1647651"/>
          </a:xfrm>
        </p:grpSpPr>
        <p:sp>
          <p:nvSpPr>
            <p:cNvPr id="49" name="TextBox 48"/>
            <p:cNvSpPr txBox="1"/>
            <p:nvPr/>
          </p:nvSpPr>
          <p:spPr>
            <a:xfrm>
              <a:off x="2147441" y="1767304"/>
              <a:ext cx="557656" cy="338554"/>
            </a:xfrm>
            <a:prstGeom prst="rect">
              <a:avLst/>
            </a:prstGeom>
            <a:solidFill>
              <a:schemeClr val="bg1"/>
            </a:solidFill>
            <a:ln w="19050">
              <a:solidFill>
                <a:schemeClr val="accent2"/>
              </a:solidFill>
            </a:ln>
          </p:spPr>
          <p:txBody>
            <a:bodyPr wrap="square" rtlCol="0">
              <a:spAutoFit/>
            </a:bodyPr>
            <a:lstStyle/>
            <a:p>
              <a:pPr algn="r"/>
              <a:r>
                <a:rPr lang="en-CA" sz="1600" dirty="0"/>
                <a:t>306</a:t>
              </a:r>
            </a:p>
          </p:txBody>
        </p:sp>
        <p:cxnSp>
          <p:nvCxnSpPr>
            <p:cNvPr id="50" name="Straight Arrow Connector 49"/>
            <p:cNvCxnSpPr>
              <a:stCxn id="49" idx="3"/>
            </p:cNvCxnSpPr>
            <p:nvPr/>
          </p:nvCxnSpPr>
          <p:spPr>
            <a:xfrm>
              <a:off x="2705097" y="1936581"/>
              <a:ext cx="337805" cy="1478374"/>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grpSp>
      <p:grpSp>
        <p:nvGrpSpPr>
          <p:cNvPr id="51" name="Group 50"/>
          <p:cNvGrpSpPr/>
          <p:nvPr/>
        </p:nvGrpSpPr>
        <p:grpSpPr>
          <a:xfrm>
            <a:off x="8396510" y="2208005"/>
            <a:ext cx="647923" cy="1647651"/>
            <a:chOff x="2394979" y="1767304"/>
            <a:chExt cx="647923" cy="1647651"/>
          </a:xfrm>
        </p:grpSpPr>
        <p:sp>
          <p:nvSpPr>
            <p:cNvPr id="52" name="TextBox 51"/>
            <p:cNvSpPr txBox="1"/>
            <p:nvPr/>
          </p:nvSpPr>
          <p:spPr>
            <a:xfrm>
              <a:off x="2394979" y="1767304"/>
              <a:ext cx="310117" cy="338554"/>
            </a:xfrm>
            <a:prstGeom prst="rect">
              <a:avLst/>
            </a:prstGeom>
            <a:solidFill>
              <a:schemeClr val="bg1"/>
            </a:solidFill>
            <a:ln w="19050">
              <a:solidFill>
                <a:schemeClr val="accent2"/>
              </a:solidFill>
            </a:ln>
          </p:spPr>
          <p:txBody>
            <a:bodyPr wrap="square" rtlCol="0">
              <a:spAutoFit/>
            </a:bodyPr>
            <a:lstStyle/>
            <a:p>
              <a:pPr algn="r"/>
              <a:r>
                <a:rPr lang="en-CA" sz="1600" dirty="0"/>
                <a:t>9</a:t>
              </a:r>
            </a:p>
          </p:txBody>
        </p:sp>
        <p:cxnSp>
          <p:nvCxnSpPr>
            <p:cNvPr id="53" name="Straight Arrow Connector 52"/>
            <p:cNvCxnSpPr>
              <a:stCxn id="52" idx="3"/>
            </p:cNvCxnSpPr>
            <p:nvPr/>
          </p:nvCxnSpPr>
          <p:spPr>
            <a:xfrm>
              <a:off x="2705096" y="1936581"/>
              <a:ext cx="337806" cy="1478374"/>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grpSp>
      <p:grpSp>
        <p:nvGrpSpPr>
          <p:cNvPr id="54" name="Group 53"/>
          <p:cNvGrpSpPr/>
          <p:nvPr/>
        </p:nvGrpSpPr>
        <p:grpSpPr>
          <a:xfrm>
            <a:off x="8463185" y="4734418"/>
            <a:ext cx="1957165" cy="617346"/>
            <a:chOff x="2654517" y="2395545"/>
            <a:chExt cx="1957165" cy="617346"/>
          </a:xfrm>
        </p:grpSpPr>
        <p:sp>
          <p:nvSpPr>
            <p:cNvPr id="55" name="TextBox 54"/>
            <p:cNvSpPr txBox="1"/>
            <p:nvPr/>
          </p:nvSpPr>
          <p:spPr>
            <a:xfrm>
              <a:off x="2654517" y="2674337"/>
              <a:ext cx="1203720" cy="338554"/>
            </a:xfrm>
            <a:prstGeom prst="rect">
              <a:avLst/>
            </a:prstGeom>
            <a:solidFill>
              <a:schemeClr val="bg1"/>
            </a:solidFill>
            <a:ln w="19050">
              <a:solidFill>
                <a:schemeClr val="accent2"/>
              </a:solidFill>
            </a:ln>
          </p:spPr>
          <p:txBody>
            <a:bodyPr wrap="square" rtlCol="0">
              <a:spAutoFit/>
            </a:bodyPr>
            <a:lstStyle/>
            <a:p>
              <a:pPr algn="r"/>
              <a:r>
                <a:rPr lang="en-CA" sz="1600" dirty="0"/>
                <a:t>Click on </a:t>
              </a:r>
              <a:r>
                <a:rPr lang="en-CA" sz="1600" b="1" dirty="0"/>
                <a:t>OK</a:t>
              </a:r>
            </a:p>
          </p:txBody>
        </p:sp>
        <p:cxnSp>
          <p:nvCxnSpPr>
            <p:cNvPr id="56" name="Straight Arrow Connector 55"/>
            <p:cNvCxnSpPr>
              <a:stCxn id="55" idx="3"/>
            </p:cNvCxnSpPr>
            <p:nvPr/>
          </p:nvCxnSpPr>
          <p:spPr>
            <a:xfrm flipV="1">
              <a:off x="3858237" y="2395545"/>
              <a:ext cx="753445" cy="448069"/>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9312557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38"/>
                                        </p:tgtEl>
                                        <p:attrNameLst>
                                          <p:attrName>style.visibility</p:attrName>
                                        </p:attrNameLst>
                                      </p:cBhvr>
                                      <p:to>
                                        <p:strVal val="visible"/>
                                      </p:to>
                                    </p:set>
                                    <p:anim calcmode="lin" valueType="num">
                                      <p:cBhvr>
                                        <p:cTn id="7" dur="500" fill="hold"/>
                                        <p:tgtEl>
                                          <p:spTgt spid="38"/>
                                        </p:tgtEl>
                                        <p:attrNameLst>
                                          <p:attrName>ppt_w</p:attrName>
                                        </p:attrNameLst>
                                      </p:cBhvr>
                                      <p:tavLst>
                                        <p:tav tm="0">
                                          <p:val>
                                            <p:fltVal val="0"/>
                                          </p:val>
                                        </p:tav>
                                        <p:tav tm="100000">
                                          <p:val>
                                            <p:strVal val="#ppt_w"/>
                                          </p:val>
                                        </p:tav>
                                      </p:tavLst>
                                    </p:anim>
                                    <p:anim calcmode="lin" valueType="num">
                                      <p:cBhvr>
                                        <p:cTn id="8" dur="500" fill="hold"/>
                                        <p:tgtEl>
                                          <p:spTgt spid="38"/>
                                        </p:tgtEl>
                                        <p:attrNameLst>
                                          <p:attrName>ppt_h</p:attrName>
                                        </p:attrNameLst>
                                      </p:cBhvr>
                                      <p:tavLst>
                                        <p:tav tm="0">
                                          <p:val>
                                            <p:fltVal val="0"/>
                                          </p:val>
                                        </p:tav>
                                        <p:tav tm="100000">
                                          <p:val>
                                            <p:strVal val="#ppt_h"/>
                                          </p:val>
                                        </p:tav>
                                      </p:tavLst>
                                    </p:anim>
                                    <p:animEffect transition="in" filter="fade">
                                      <p:cBhvr>
                                        <p:cTn id="9" dur="500"/>
                                        <p:tgtEl>
                                          <p:spTgt spid="38"/>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34"/>
                                        </p:tgtEl>
                                        <p:attrNameLst>
                                          <p:attrName>style.visibility</p:attrName>
                                        </p:attrNameLst>
                                      </p:cBhvr>
                                      <p:to>
                                        <p:strVal val="visible"/>
                                      </p:to>
                                    </p:set>
                                    <p:anim calcmode="lin" valueType="num">
                                      <p:cBhvr>
                                        <p:cTn id="14" dur="500" fill="hold"/>
                                        <p:tgtEl>
                                          <p:spTgt spid="34"/>
                                        </p:tgtEl>
                                        <p:attrNameLst>
                                          <p:attrName>ppt_w</p:attrName>
                                        </p:attrNameLst>
                                      </p:cBhvr>
                                      <p:tavLst>
                                        <p:tav tm="0">
                                          <p:val>
                                            <p:fltVal val="0"/>
                                          </p:val>
                                        </p:tav>
                                        <p:tav tm="100000">
                                          <p:val>
                                            <p:strVal val="#ppt_w"/>
                                          </p:val>
                                        </p:tav>
                                      </p:tavLst>
                                    </p:anim>
                                    <p:anim calcmode="lin" valueType="num">
                                      <p:cBhvr>
                                        <p:cTn id="15" dur="500" fill="hold"/>
                                        <p:tgtEl>
                                          <p:spTgt spid="34"/>
                                        </p:tgtEl>
                                        <p:attrNameLst>
                                          <p:attrName>ppt_h</p:attrName>
                                        </p:attrNameLst>
                                      </p:cBhvr>
                                      <p:tavLst>
                                        <p:tav tm="0">
                                          <p:val>
                                            <p:fltVal val="0"/>
                                          </p:val>
                                        </p:tav>
                                        <p:tav tm="100000">
                                          <p:val>
                                            <p:strVal val="#ppt_h"/>
                                          </p:val>
                                        </p:tav>
                                      </p:tavLst>
                                    </p:anim>
                                    <p:animEffect transition="in" filter="fade">
                                      <p:cBhvr>
                                        <p:cTn id="16" dur="500"/>
                                        <p:tgtEl>
                                          <p:spTgt spid="34"/>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nodeType="clickEffect">
                                  <p:stCondLst>
                                    <p:cond delay="0"/>
                                  </p:stCondLst>
                                  <p:childTnLst>
                                    <p:set>
                                      <p:cBhvr>
                                        <p:cTn id="20" dur="1" fill="hold">
                                          <p:stCondLst>
                                            <p:cond delay="0"/>
                                          </p:stCondLst>
                                        </p:cTn>
                                        <p:tgtEl>
                                          <p:spTgt spid="30"/>
                                        </p:tgtEl>
                                        <p:attrNameLst>
                                          <p:attrName>style.visibility</p:attrName>
                                        </p:attrNameLst>
                                      </p:cBhvr>
                                      <p:to>
                                        <p:strVal val="visible"/>
                                      </p:to>
                                    </p:set>
                                    <p:anim calcmode="lin" valueType="num">
                                      <p:cBhvr>
                                        <p:cTn id="21" dur="500" fill="hold"/>
                                        <p:tgtEl>
                                          <p:spTgt spid="30"/>
                                        </p:tgtEl>
                                        <p:attrNameLst>
                                          <p:attrName>ppt_w</p:attrName>
                                        </p:attrNameLst>
                                      </p:cBhvr>
                                      <p:tavLst>
                                        <p:tav tm="0">
                                          <p:val>
                                            <p:fltVal val="0"/>
                                          </p:val>
                                        </p:tav>
                                        <p:tav tm="100000">
                                          <p:val>
                                            <p:strVal val="#ppt_w"/>
                                          </p:val>
                                        </p:tav>
                                      </p:tavLst>
                                    </p:anim>
                                    <p:anim calcmode="lin" valueType="num">
                                      <p:cBhvr>
                                        <p:cTn id="22" dur="500" fill="hold"/>
                                        <p:tgtEl>
                                          <p:spTgt spid="30"/>
                                        </p:tgtEl>
                                        <p:attrNameLst>
                                          <p:attrName>ppt_h</p:attrName>
                                        </p:attrNameLst>
                                      </p:cBhvr>
                                      <p:tavLst>
                                        <p:tav tm="0">
                                          <p:val>
                                            <p:fltVal val="0"/>
                                          </p:val>
                                        </p:tav>
                                        <p:tav tm="100000">
                                          <p:val>
                                            <p:strVal val="#ppt_h"/>
                                          </p:val>
                                        </p:tav>
                                      </p:tavLst>
                                    </p:anim>
                                    <p:animEffect transition="in" filter="fade">
                                      <p:cBhvr>
                                        <p:cTn id="23" dur="500"/>
                                        <p:tgtEl>
                                          <p:spTgt spid="30"/>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nodeType="clickEffect">
                                  <p:stCondLst>
                                    <p:cond delay="0"/>
                                  </p:stCondLst>
                                  <p:childTnLst>
                                    <p:set>
                                      <p:cBhvr>
                                        <p:cTn id="27" dur="1" fill="hold">
                                          <p:stCondLst>
                                            <p:cond delay="0"/>
                                          </p:stCondLst>
                                        </p:cTn>
                                        <p:tgtEl>
                                          <p:spTgt spid="26"/>
                                        </p:tgtEl>
                                        <p:attrNameLst>
                                          <p:attrName>style.visibility</p:attrName>
                                        </p:attrNameLst>
                                      </p:cBhvr>
                                      <p:to>
                                        <p:strVal val="visible"/>
                                      </p:to>
                                    </p:set>
                                    <p:anim calcmode="lin" valueType="num">
                                      <p:cBhvr>
                                        <p:cTn id="28" dur="500" fill="hold"/>
                                        <p:tgtEl>
                                          <p:spTgt spid="26"/>
                                        </p:tgtEl>
                                        <p:attrNameLst>
                                          <p:attrName>ppt_w</p:attrName>
                                        </p:attrNameLst>
                                      </p:cBhvr>
                                      <p:tavLst>
                                        <p:tav tm="0">
                                          <p:val>
                                            <p:fltVal val="0"/>
                                          </p:val>
                                        </p:tav>
                                        <p:tav tm="100000">
                                          <p:val>
                                            <p:strVal val="#ppt_w"/>
                                          </p:val>
                                        </p:tav>
                                      </p:tavLst>
                                    </p:anim>
                                    <p:anim calcmode="lin" valueType="num">
                                      <p:cBhvr>
                                        <p:cTn id="29" dur="500" fill="hold"/>
                                        <p:tgtEl>
                                          <p:spTgt spid="26"/>
                                        </p:tgtEl>
                                        <p:attrNameLst>
                                          <p:attrName>ppt_h</p:attrName>
                                        </p:attrNameLst>
                                      </p:cBhvr>
                                      <p:tavLst>
                                        <p:tav tm="0">
                                          <p:val>
                                            <p:fltVal val="0"/>
                                          </p:val>
                                        </p:tav>
                                        <p:tav tm="100000">
                                          <p:val>
                                            <p:strVal val="#ppt_h"/>
                                          </p:val>
                                        </p:tav>
                                      </p:tavLst>
                                    </p:anim>
                                    <p:animEffect transition="in" filter="fade">
                                      <p:cBhvr>
                                        <p:cTn id="30" dur="500"/>
                                        <p:tgtEl>
                                          <p:spTgt spid="26"/>
                                        </p:tgtEl>
                                      </p:cBhvr>
                                    </p:animEffect>
                                  </p:childTnLst>
                                </p:cTn>
                              </p:par>
                            </p:childTnLst>
                          </p:cTn>
                        </p:par>
                      </p:childTnLst>
                    </p:cTn>
                  </p:par>
                  <p:par>
                    <p:cTn id="31" fill="hold">
                      <p:stCondLst>
                        <p:cond delay="indefinite"/>
                      </p:stCondLst>
                      <p:childTnLst>
                        <p:par>
                          <p:cTn id="32" fill="hold">
                            <p:stCondLst>
                              <p:cond delay="0"/>
                            </p:stCondLst>
                            <p:childTnLst>
                              <p:par>
                                <p:cTn id="33" presetID="53" presetClass="entr" presetSubtype="16" fill="hold" nodeType="clickEffect">
                                  <p:stCondLst>
                                    <p:cond delay="0"/>
                                  </p:stCondLst>
                                  <p:childTnLst>
                                    <p:set>
                                      <p:cBhvr>
                                        <p:cTn id="34" dur="1" fill="hold">
                                          <p:stCondLst>
                                            <p:cond delay="0"/>
                                          </p:stCondLst>
                                        </p:cTn>
                                        <p:tgtEl>
                                          <p:spTgt spid="22"/>
                                        </p:tgtEl>
                                        <p:attrNameLst>
                                          <p:attrName>style.visibility</p:attrName>
                                        </p:attrNameLst>
                                      </p:cBhvr>
                                      <p:to>
                                        <p:strVal val="visible"/>
                                      </p:to>
                                    </p:set>
                                    <p:anim calcmode="lin" valueType="num">
                                      <p:cBhvr>
                                        <p:cTn id="35" dur="500" fill="hold"/>
                                        <p:tgtEl>
                                          <p:spTgt spid="22"/>
                                        </p:tgtEl>
                                        <p:attrNameLst>
                                          <p:attrName>ppt_w</p:attrName>
                                        </p:attrNameLst>
                                      </p:cBhvr>
                                      <p:tavLst>
                                        <p:tav tm="0">
                                          <p:val>
                                            <p:fltVal val="0"/>
                                          </p:val>
                                        </p:tav>
                                        <p:tav tm="100000">
                                          <p:val>
                                            <p:strVal val="#ppt_w"/>
                                          </p:val>
                                        </p:tav>
                                      </p:tavLst>
                                    </p:anim>
                                    <p:anim calcmode="lin" valueType="num">
                                      <p:cBhvr>
                                        <p:cTn id="36" dur="500" fill="hold"/>
                                        <p:tgtEl>
                                          <p:spTgt spid="22"/>
                                        </p:tgtEl>
                                        <p:attrNameLst>
                                          <p:attrName>ppt_h</p:attrName>
                                        </p:attrNameLst>
                                      </p:cBhvr>
                                      <p:tavLst>
                                        <p:tav tm="0">
                                          <p:val>
                                            <p:fltVal val="0"/>
                                          </p:val>
                                        </p:tav>
                                        <p:tav tm="100000">
                                          <p:val>
                                            <p:strVal val="#ppt_h"/>
                                          </p:val>
                                        </p:tav>
                                      </p:tavLst>
                                    </p:anim>
                                    <p:animEffect transition="in" filter="fade">
                                      <p:cBhvr>
                                        <p:cTn id="37" dur="500"/>
                                        <p:tgtEl>
                                          <p:spTgt spid="22"/>
                                        </p:tgtEl>
                                      </p:cBhvr>
                                    </p:animEffect>
                                  </p:childTnLst>
                                </p:cTn>
                              </p:par>
                            </p:childTnLst>
                          </p:cTn>
                        </p:par>
                      </p:childTnLst>
                    </p:cTn>
                  </p:par>
                  <p:par>
                    <p:cTn id="38" fill="hold">
                      <p:stCondLst>
                        <p:cond delay="indefinite"/>
                      </p:stCondLst>
                      <p:childTnLst>
                        <p:par>
                          <p:cTn id="39" fill="hold">
                            <p:stCondLst>
                              <p:cond delay="0"/>
                            </p:stCondLst>
                            <p:childTnLst>
                              <p:par>
                                <p:cTn id="40" presetID="53" presetClass="entr" presetSubtype="16" fill="hold" nodeType="clickEffect">
                                  <p:stCondLst>
                                    <p:cond delay="0"/>
                                  </p:stCondLst>
                                  <p:childTnLst>
                                    <p:set>
                                      <p:cBhvr>
                                        <p:cTn id="41" dur="1" fill="hold">
                                          <p:stCondLst>
                                            <p:cond delay="0"/>
                                          </p:stCondLst>
                                        </p:cTn>
                                        <p:tgtEl>
                                          <p:spTgt spid="18"/>
                                        </p:tgtEl>
                                        <p:attrNameLst>
                                          <p:attrName>style.visibility</p:attrName>
                                        </p:attrNameLst>
                                      </p:cBhvr>
                                      <p:to>
                                        <p:strVal val="visible"/>
                                      </p:to>
                                    </p:set>
                                    <p:anim calcmode="lin" valueType="num">
                                      <p:cBhvr>
                                        <p:cTn id="42" dur="500" fill="hold"/>
                                        <p:tgtEl>
                                          <p:spTgt spid="18"/>
                                        </p:tgtEl>
                                        <p:attrNameLst>
                                          <p:attrName>ppt_w</p:attrName>
                                        </p:attrNameLst>
                                      </p:cBhvr>
                                      <p:tavLst>
                                        <p:tav tm="0">
                                          <p:val>
                                            <p:fltVal val="0"/>
                                          </p:val>
                                        </p:tav>
                                        <p:tav tm="100000">
                                          <p:val>
                                            <p:strVal val="#ppt_w"/>
                                          </p:val>
                                        </p:tav>
                                      </p:tavLst>
                                    </p:anim>
                                    <p:anim calcmode="lin" valueType="num">
                                      <p:cBhvr>
                                        <p:cTn id="43" dur="500" fill="hold"/>
                                        <p:tgtEl>
                                          <p:spTgt spid="18"/>
                                        </p:tgtEl>
                                        <p:attrNameLst>
                                          <p:attrName>ppt_h</p:attrName>
                                        </p:attrNameLst>
                                      </p:cBhvr>
                                      <p:tavLst>
                                        <p:tav tm="0">
                                          <p:val>
                                            <p:fltVal val="0"/>
                                          </p:val>
                                        </p:tav>
                                        <p:tav tm="100000">
                                          <p:val>
                                            <p:strVal val="#ppt_h"/>
                                          </p:val>
                                        </p:tav>
                                      </p:tavLst>
                                    </p:anim>
                                    <p:animEffect transition="in" filter="fade">
                                      <p:cBhvr>
                                        <p:cTn id="44" dur="500"/>
                                        <p:tgtEl>
                                          <p:spTgt spid="18"/>
                                        </p:tgtEl>
                                      </p:cBhvr>
                                    </p:animEffect>
                                  </p:childTnLst>
                                </p:cTn>
                              </p:par>
                            </p:childTnLst>
                          </p:cTn>
                        </p:par>
                      </p:childTnLst>
                    </p:cTn>
                  </p:par>
                  <p:par>
                    <p:cTn id="45" fill="hold">
                      <p:stCondLst>
                        <p:cond delay="indefinite"/>
                      </p:stCondLst>
                      <p:childTnLst>
                        <p:par>
                          <p:cTn id="46" fill="hold">
                            <p:stCondLst>
                              <p:cond delay="0"/>
                            </p:stCondLst>
                            <p:childTnLst>
                              <p:par>
                                <p:cTn id="47" presetID="31" presetClass="entr" presetSubtype="0" fill="hold" nodeType="clickEffect">
                                  <p:stCondLst>
                                    <p:cond delay="0"/>
                                  </p:stCondLst>
                                  <p:childTnLst>
                                    <p:set>
                                      <p:cBhvr>
                                        <p:cTn id="48" dur="1" fill="hold">
                                          <p:stCondLst>
                                            <p:cond delay="0"/>
                                          </p:stCondLst>
                                        </p:cTn>
                                        <p:tgtEl>
                                          <p:spTgt spid="42"/>
                                        </p:tgtEl>
                                        <p:attrNameLst>
                                          <p:attrName>style.visibility</p:attrName>
                                        </p:attrNameLst>
                                      </p:cBhvr>
                                      <p:to>
                                        <p:strVal val="visible"/>
                                      </p:to>
                                    </p:set>
                                    <p:anim calcmode="lin" valueType="num">
                                      <p:cBhvr>
                                        <p:cTn id="49" dur="1000" fill="hold"/>
                                        <p:tgtEl>
                                          <p:spTgt spid="42"/>
                                        </p:tgtEl>
                                        <p:attrNameLst>
                                          <p:attrName>ppt_w</p:attrName>
                                        </p:attrNameLst>
                                      </p:cBhvr>
                                      <p:tavLst>
                                        <p:tav tm="0">
                                          <p:val>
                                            <p:fltVal val="0"/>
                                          </p:val>
                                        </p:tav>
                                        <p:tav tm="100000">
                                          <p:val>
                                            <p:strVal val="#ppt_w"/>
                                          </p:val>
                                        </p:tav>
                                      </p:tavLst>
                                    </p:anim>
                                    <p:anim calcmode="lin" valueType="num">
                                      <p:cBhvr>
                                        <p:cTn id="50" dur="1000" fill="hold"/>
                                        <p:tgtEl>
                                          <p:spTgt spid="42"/>
                                        </p:tgtEl>
                                        <p:attrNameLst>
                                          <p:attrName>ppt_h</p:attrName>
                                        </p:attrNameLst>
                                      </p:cBhvr>
                                      <p:tavLst>
                                        <p:tav tm="0">
                                          <p:val>
                                            <p:fltVal val="0"/>
                                          </p:val>
                                        </p:tav>
                                        <p:tav tm="100000">
                                          <p:val>
                                            <p:strVal val="#ppt_h"/>
                                          </p:val>
                                        </p:tav>
                                      </p:tavLst>
                                    </p:anim>
                                    <p:anim calcmode="lin" valueType="num">
                                      <p:cBhvr>
                                        <p:cTn id="51" dur="1000" fill="hold"/>
                                        <p:tgtEl>
                                          <p:spTgt spid="42"/>
                                        </p:tgtEl>
                                        <p:attrNameLst>
                                          <p:attrName>style.rotation</p:attrName>
                                        </p:attrNameLst>
                                      </p:cBhvr>
                                      <p:tavLst>
                                        <p:tav tm="0">
                                          <p:val>
                                            <p:fltVal val="90"/>
                                          </p:val>
                                        </p:tav>
                                        <p:tav tm="100000">
                                          <p:val>
                                            <p:fltVal val="0"/>
                                          </p:val>
                                        </p:tav>
                                      </p:tavLst>
                                    </p:anim>
                                    <p:animEffect transition="in" filter="fade">
                                      <p:cBhvr>
                                        <p:cTn id="52" dur="1000"/>
                                        <p:tgtEl>
                                          <p:spTgt spid="42"/>
                                        </p:tgtEl>
                                      </p:cBhvr>
                                    </p:animEffect>
                                  </p:childTnLst>
                                </p:cTn>
                              </p:par>
                            </p:childTnLst>
                          </p:cTn>
                        </p:par>
                      </p:childTnLst>
                    </p:cTn>
                  </p:par>
                  <p:par>
                    <p:cTn id="53" fill="hold">
                      <p:stCondLst>
                        <p:cond delay="indefinite"/>
                      </p:stCondLst>
                      <p:childTnLst>
                        <p:par>
                          <p:cTn id="54" fill="hold">
                            <p:stCondLst>
                              <p:cond delay="0"/>
                            </p:stCondLst>
                            <p:childTnLst>
                              <p:par>
                                <p:cTn id="55" presetID="53" presetClass="entr" presetSubtype="16" fill="hold" nodeType="clickEffect">
                                  <p:stCondLst>
                                    <p:cond delay="0"/>
                                  </p:stCondLst>
                                  <p:childTnLst>
                                    <p:set>
                                      <p:cBhvr>
                                        <p:cTn id="56" dur="1" fill="hold">
                                          <p:stCondLst>
                                            <p:cond delay="0"/>
                                          </p:stCondLst>
                                        </p:cTn>
                                        <p:tgtEl>
                                          <p:spTgt spid="45"/>
                                        </p:tgtEl>
                                        <p:attrNameLst>
                                          <p:attrName>style.visibility</p:attrName>
                                        </p:attrNameLst>
                                      </p:cBhvr>
                                      <p:to>
                                        <p:strVal val="visible"/>
                                      </p:to>
                                    </p:set>
                                    <p:anim calcmode="lin" valueType="num">
                                      <p:cBhvr>
                                        <p:cTn id="57" dur="500" fill="hold"/>
                                        <p:tgtEl>
                                          <p:spTgt spid="45"/>
                                        </p:tgtEl>
                                        <p:attrNameLst>
                                          <p:attrName>ppt_w</p:attrName>
                                        </p:attrNameLst>
                                      </p:cBhvr>
                                      <p:tavLst>
                                        <p:tav tm="0">
                                          <p:val>
                                            <p:fltVal val="0"/>
                                          </p:val>
                                        </p:tav>
                                        <p:tav tm="100000">
                                          <p:val>
                                            <p:strVal val="#ppt_w"/>
                                          </p:val>
                                        </p:tav>
                                      </p:tavLst>
                                    </p:anim>
                                    <p:anim calcmode="lin" valueType="num">
                                      <p:cBhvr>
                                        <p:cTn id="58" dur="500" fill="hold"/>
                                        <p:tgtEl>
                                          <p:spTgt spid="45"/>
                                        </p:tgtEl>
                                        <p:attrNameLst>
                                          <p:attrName>ppt_h</p:attrName>
                                        </p:attrNameLst>
                                      </p:cBhvr>
                                      <p:tavLst>
                                        <p:tav tm="0">
                                          <p:val>
                                            <p:fltVal val="0"/>
                                          </p:val>
                                        </p:tav>
                                        <p:tav tm="100000">
                                          <p:val>
                                            <p:strVal val="#ppt_h"/>
                                          </p:val>
                                        </p:tav>
                                      </p:tavLst>
                                    </p:anim>
                                    <p:animEffect transition="in" filter="fade">
                                      <p:cBhvr>
                                        <p:cTn id="59" dur="500"/>
                                        <p:tgtEl>
                                          <p:spTgt spid="45"/>
                                        </p:tgtEl>
                                      </p:cBhvr>
                                    </p:animEffect>
                                  </p:childTnLst>
                                </p:cTn>
                              </p:par>
                            </p:childTnLst>
                          </p:cTn>
                        </p:par>
                      </p:childTnLst>
                    </p:cTn>
                  </p:par>
                  <p:par>
                    <p:cTn id="60" fill="hold">
                      <p:stCondLst>
                        <p:cond delay="indefinite"/>
                      </p:stCondLst>
                      <p:childTnLst>
                        <p:par>
                          <p:cTn id="61" fill="hold">
                            <p:stCondLst>
                              <p:cond delay="0"/>
                            </p:stCondLst>
                            <p:childTnLst>
                              <p:par>
                                <p:cTn id="62" presetID="53" presetClass="entr" presetSubtype="16" fill="hold" nodeType="clickEffect">
                                  <p:stCondLst>
                                    <p:cond delay="0"/>
                                  </p:stCondLst>
                                  <p:childTnLst>
                                    <p:set>
                                      <p:cBhvr>
                                        <p:cTn id="63" dur="1" fill="hold">
                                          <p:stCondLst>
                                            <p:cond delay="0"/>
                                          </p:stCondLst>
                                        </p:cTn>
                                        <p:tgtEl>
                                          <p:spTgt spid="48"/>
                                        </p:tgtEl>
                                        <p:attrNameLst>
                                          <p:attrName>style.visibility</p:attrName>
                                        </p:attrNameLst>
                                      </p:cBhvr>
                                      <p:to>
                                        <p:strVal val="visible"/>
                                      </p:to>
                                    </p:set>
                                    <p:anim calcmode="lin" valueType="num">
                                      <p:cBhvr>
                                        <p:cTn id="64" dur="500" fill="hold"/>
                                        <p:tgtEl>
                                          <p:spTgt spid="48"/>
                                        </p:tgtEl>
                                        <p:attrNameLst>
                                          <p:attrName>ppt_w</p:attrName>
                                        </p:attrNameLst>
                                      </p:cBhvr>
                                      <p:tavLst>
                                        <p:tav tm="0">
                                          <p:val>
                                            <p:fltVal val="0"/>
                                          </p:val>
                                        </p:tav>
                                        <p:tav tm="100000">
                                          <p:val>
                                            <p:strVal val="#ppt_w"/>
                                          </p:val>
                                        </p:tav>
                                      </p:tavLst>
                                    </p:anim>
                                    <p:anim calcmode="lin" valueType="num">
                                      <p:cBhvr>
                                        <p:cTn id="65" dur="500" fill="hold"/>
                                        <p:tgtEl>
                                          <p:spTgt spid="48"/>
                                        </p:tgtEl>
                                        <p:attrNameLst>
                                          <p:attrName>ppt_h</p:attrName>
                                        </p:attrNameLst>
                                      </p:cBhvr>
                                      <p:tavLst>
                                        <p:tav tm="0">
                                          <p:val>
                                            <p:fltVal val="0"/>
                                          </p:val>
                                        </p:tav>
                                        <p:tav tm="100000">
                                          <p:val>
                                            <p:strVal val="#ppt_h"/>
                                          </p:val>
                                        </p:tav>
                                      </p:tavLst>
                                    </p:anim>
                                    <p:animEffect transition="in" filter="fade">
                                      <p:cBhvr>
                                        <p:cTn id="66" dur="500"/>
                                        <p:tgtEl>
                                          <p:spTgt spid="48"/>
                                        </p:tgtEl>
                                      </p:cBhvr>
                                    </p:animEffect>
                                  </p:childTnLst>
                                </p:cTn>
                              </p:par>
                            </p:childTnLst>
                          </p:cTn>
                        </p:par>
                      </p:childTnLst>
                    </p:cTn>
                  </p:par>
                  <p:par>
                    <p:cTn id="67" fill="hold">
                      <p:stCondLst>
                        <p:cond delay="indefinite"/>
                      </p:stCondLst>
                      <p:childTnLst>
                        <p:par>
                          <p:cTn id="68" fill="hold">
                            <p:stCondLst>
                              <p:cond delay="0"/>
                            </p:stCondLst>
                            <p:childTnLst>
                              <p:par>
                                <p:cTn id="69" presetID="53" presetClass="entr" presetSubtype="16" fill="hold" nodeType="clickEffect">
                                  <p:stCondLst>
                                    <p:cond delay="0"/>
                                  </p:stCondLst>
                                  <p:childTnLst>
                                    <p:set>
                                      <p:cBhvr>
                                        <p:cTn id="70" dur="1" fill="hold">
                                          <p:stCondLst>
                                            <p:cond delay="0"/>
                                          </p:stCondLst>
                                        </p:cTn>
                                        <p:tgtEl>
                                          <p:spTgt spid="51"/>
                                        </p:tgtEl>
                                        <p:attrNameLst>
                                          <p:attrName>style.visibility</p:attrName>
                                        </p:attrNameLst>
                                      </p:cBhvr>
                                      <p:to>
                                        <p:strVal val="visible"/>
                                      </p:to>
                                    </p:set>
                                    <p:anim calcmode="lin" valueType="num">
                                      <p:cBhvr>
                                        <p:cTn id="71" dur="500" fill="hold"/>
                                        <p:tgtEl>
                                          <p:spTgt spid="51"/>
                                        </p:tgtEl>
                                        <p:attrNameLst>
                                          <p:attrName>ppt_w</p:attrName>
                                        </p:attrNameLst>
                                      </p:cBhvr>
                                      <p:tavLst>
                                        <p:tav tm="0">
                                          <p:val>
                                            <p:fltVal val="0"/>
                                          </p:val>
                                        </p:tav>
                                        <p:tav tm="100000">
                                          <p:val>
                                            <p:strVal val="#ppt_w"/>
                                          </p:val>
                                        </p:tav>
                                      </p:tavLst>
                                    </p:anim>
                                    <p:anim calcmode="lin" valueType="num">
                                      <p:cBhvr>
                                        <p:cTn id="72" dur="500" fill="hold"/>
                                        <p:tgtEl>
                                          <p:spTgt spid="51"/>
                                        </p:tgtEl>
                                        <p:attrNameLst>
                                          <p:attrName>ppt_h</p:attrName>
                                        </p:attrNameLst>
                                      </p:cBhvr>
                                      <p:tavLst>
                                        <p:tav tm="0">
                                          <p:val>
                                            <p:fltVal val="0"/>
                                          </p:val>
                                        </p:tav>
                                        <p:tav tm="100000">
                                          <p:val>
                                            <p:strVal val="#ppt_h"/>
                                          </p:val>
                                        </p:tav>
                                      </p:tavLst>
                                    </p:anim>
                                    <p:animEffect transition="in" filter="fade">
                                      <p:cBhvr>
                                        <p:cTn id="73" dur="500"/>
                                        <p:tgtEl>
                                          <p:spTgt spid="51"/>
                                        </p:tgtEl>
                                      </p:cBhvr>
                                    </p:animEffect>
                                  </p:childTnLst>
                                </p:cTn>
                              </p:par>
                            </p:childTnLst>
                          </p:cTn>
                        </p:par>
                      </p:childTnLst>
                    </p:cTn>
                  </p:par>
                  <p:par>
                    <p:cTn id="74" fill="hold">
                      <p:stCondLst>
                        <p:cond delay="indefinite"/>
                      </p:stCondLst>
                      <p:childTnLst>
                        <p:par>
                          <p:cTn id="75" fill="hold">
                            <p:stCondLst>
                              <p:cond delay="0"/>
                            </p:stCondLst>
                            <p:childTnLst>
                              <p:par>
                                <p:cTn id="76" presetID="53" presetClass="entr" presetSubtype="16" fill="hold" nodeType="clickEffect">
                                  <p:stCondLst>
                                    <p:cond delay="0"/>
                                  </p:stCondLst>
                                  <p:childTnLst>
                                    <p:set>
                                      <p:cBhvr>
                                        <p:cTn id="77" dur="1" fill="hold">
                                          <p:stCondLst>
                                            <p:cond delay="0"/>
                                          </p:stCondLst>
                                        </p:cTn>
                                        <p:tgtEl>
                                          <p:spTgt spid="54"/>
                                        </p:tgtEl>
                                        <p:attrNameLst>
                                          <p:attrName>style.visibility</p:attrName>
                                        </p:attrNameLst>
                                      </p:cBhvr>
                                      <p:to>
                                        <p:strVal val="visible"/>
                                      </p:to>
                                    </p:set>
                                    <p:anim calcmode="lin" valueType="num">
                                      <p:cBhvr>
                                        <p:cTn id="78" dur="500" fill="hold"/>
                                        <p:tgtEl>
                                          <p:spTgt spid="54"/>
                                        </p:tgtEl>
                                        <p:attrNameLst>
                                          <p:attrName>ppt_w</p:attrName>
                                        </p:attrNameLst>
                                      </p:cBhvr>
                                      <p:tavLst>
                                        <p:tav tm="0">
                                          <p:val>
                                            <p:fltVal val="0"/>
                                          </p:val>
                                        </p:tav>
                                        <p:tav tm="100000">
                                          <p:val>
                                            <p:strVal val="#ppt_w"/>
                                          </p:val>
                                        </p:tav>
                                      </p:tavLst>
                                    </p:anim>
                                    <p:anim calcmode="lin" valueType="num">
                                      <p:cBhvr>
                                        <p:cTn id="79" dur="500" fill="hold"/>
                                        <p:tgtEl>
                                          <p:spTgt spid="54"/>
                                        </p:tgtEl>
                                        <p:attrNameLst>
                                          <p:attrName>ppt_h</p:attrName>
                                        </p:attrNameLst>
                                      </p:cBhvr>
                                      <p:tavLst>
                                        <p:tav tm="0">
                                          <p:val>
                                            <p:fltVal val="0"/>
                                          </p:val>
                                        </p:tav>
                                        <p:tav tm="100000">
                                          <p:val>
                                            <p:strVal val="#ppt_h"/>
                                          </p:val>
                                        </p:tav>
                                      </p:tavLst>
                                    </p:anim>
                                    <p:animEffect transition="in" filter="fade">
                                      <p:cBhvr>
                                        <p:cTn id="80" dur="500"/>
                                        <p:tgtEl>
                                          <p:spTgt spid="54"/>
                                        </p:tgtEl>
                                      </p:cBhvr>
                                    </p:animEffect>
                                  </p:childTnLst>
                                </p:cTn>
                              </p:par>
                            </p:childTnLst>
                          </p:cTn>
                        </p:par>
                      </p:childTnLst>
                    </p:cTn>
                  </p:par>
                  <p:par>
                    <p:cTn id="81" fill="hold">
                      <p:stCondLst>
                        <p:cond delay="indefinite"/>
                      </p:stCondLst>
                      <p:childTnLst>
                        <p:par>
                          <p:cTn id="82" fill="hold">
                            <p:stCondLst>
                              <p:cond delay="0"/>
                            </p:stCondLst>
                            <p:childTnLst>
                              <p:par>
                                <p:cTn id="83" presetID="53" presetClass="entr" presetSubtype="16" fill="hold" nodeType="clickEffect">
                                  <p:stCondLst>
                                    <p:cond delay="0"/>
                                  </p:stCondLst>
                                  <p:childTnLst>
                                    <p:set>
                                      <p:cBhvr>
                                        <p:cTn id="84" dur="1" fill="hold">
                                          <p:stCondLst>
                                            <p:cond delay="0"/>
                                          </p:stCondLst>
                                        </p:cTn>
                                        <p:tgtEl>
                                          <p:spTgt spid="9"/>
                                        </p:tgtEl>
                                        <p:attrNameLst>
                                          <p:attrName>style.visibility</p:attrName>
                                        </p:attrNameLst>
                                      </p:cBhvr>
                                      <p:to>
                                        <p:strVal val="visible"/>
                                      </p:to>
                                    </p:set>
                                    <p:anim calcmode="lin" valueType="num">
                                      <p:cBhvr>
                                        <p:cTn id="85" dur="500" fill="hold"/>
                                        <p:tgtEl>
                                          <p:spTgt spid="9"/>
                                        </p:tgtEl>
                                        <p:attrNameLst>
                                          <p:attrName>ppt_w</p:attrName>
                                        </p:attrNameLst>
                                      </p:cBhvr>
                                      <p:tavLst>
                                        <p:tav tm="0">
                                          <p:val>
                                            <p:fltVal val="0"/>
                                          </p:val>
                                        </p:tav>
                                        <p:tav tm="100000">
                                          <p:val>
                                            <p:strVal val="#ppt_w"/>
                                          </p:val>
                                        </p:tav>
                                      </p:tavLst>
                                    </p:anim>
                                    <p:anim calcmode="lin" valueType="num">
                                      <p:cBhvr>
                                        <p:cTn id="86" dur="500" fill="hold"/>
                                        <p:tgtEl>
                                          <p:spTgt spid="9"/>
                                        </p:tgtEl>
                                        <p:attrNameLst>
                                          <p:attrName>ppt_h</p:attrName>
                                        </p:attrNameLst>
                                      </p:cBhvr>
                                      <p:tavLst>
                                        <p:tav tm="0">
                                          <p:val>
                                            <p:fltVal val="0"/>
                                          </p:val>
                                        </p:tav>
                                        <p:tav tm="100000">
                                          <p:val>
                                            <p:strVal val="#ppt_h"/>
                                          </p:val>
                                        </p:tav>
                                      </p:tavLst>
                                    </p:anim>
                                    <p:animEffect transition="in" filter="fade">
                                      <p:cBhvr>
                                        <p:cTn id="8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Picture 20"/>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09148" y="47625"/>
            <a:ext cx="7640654" cy="6762750"/>
          </a:xfrm>
          <a:prstGeom prst="rect">
            <a:avLst/>
          </a:prstGeom>
        </p:spPr>
      </p:pic>
      <p:sp>
        <p:nvSpPr>
          <p:cNvPr id="6" name="TextBox 5"/>
          <p:cNvSpPr txBox="1"/>
          <p:nvPr/>
        </p:nvSpPr>
        <p:spPr>
          <a:xfrm>
            <a:off x="66676" y="47625"/>
            <a:ext cx="1819274" cy="923330"/>
          </a:xfrm>
          <a:prstGeom prst="rect">
            <a:avLst/>
          </a:prstGeom>
          <a:solidFill>
            <a:schemeClr val="accent2"/>
          </a:solidFill>
          <a:effectLst>
            <a:softEdge rad="63500"/>
          </a:effectLst>
        </p:spPr>
        <p:txBody>
          <a:bodyPr wrap="square" rtlCol="0">
            <a:spAutoFit/>
          </a:bodyPr>
          <a:lstStyle/>
          <a:p>
            <a:pPr algn="ctr"/>
            <a:r>
              <a:rPr lang="en-CA" dirty="0"/>
              <a:t>This what your contact should look like now</a:t>
            </a:r>
          </a:p>
        </p:txBody>
      </p:sp>
      <p:sp>
        <p:nvSpPr>
          <p:cNvPr id="29" name="TextBox 28"/>
          <p:cNvSpPr txBox="1"/>
          <p:nvPr/>
        </p:nvSpPr>
        <p:spPr>
          <a:xfrm>
            <a:off x="4914900" y="5391923"/>
            <a:ext cx="1838325" cy="584775"/>
          </a:xfrm>
          <a:prstGeom prst="rect">
            <a:avLst/>
          </a:prstGeom>
          <a:noFill/>
        </p:spPr>
        <p:txBody>
          <a:bodyPr wrap="square" rtlCol="0">
            <a:spAutoFit/>
          </a:bodyPr>
          <a:lstStyle/>
          <a:p>
            <a:r>
              <a:rPr lang="en-CA" sz="800" dirty="0"/>
              <a:t>PBCN Office Complex</a:t>
            </a:r>
            <a:br>
              <a:rPr lang="en-CA" sz="800" dirty="0"/>
            </a:br>
            <a:r>
              <a:rPr lang="en-CA" sz="800" dirty="0"/>
              <a:t>Main Floor, 2300 10th Avenue West</a:t>
            </a:r>
            <a:br>
              <a:rPr lang="en-CA" sz="800" dirty="0"/>
            </a:br>
            <a:r>
              <a:rPr lang="en-CA" sz="800" dirty="0"/>
              <a:t>Prince Albert, SK</a:t>
            </a:r>
          </a:p>
          <a:p>
            <a:r>
              <a:rPr lang="en-CA" sz="800" dirty="0"/>
              <a:t>S6V 6Z1</a:t>
            </a:r>
          </a:p>
        </p:txBody>
      </p:sp>
      <p:sp>
        <p:nvSpPr>
          <p:cNvPr id="30" name="TextBox 29"/>
          <p:cNvSpPr txBox="1"/>
          <p:nvPr/>
        </p:nvSpPr>
        <p:spPr>
          <a:xfrm>
            <a:off x="4905375" y="4040198"/>
            <a:ext cx="981075" cy="215444"/>
          </a:xfrm>
          <a:prstGeom prst="rect">
            <a:avLst/>
          </a:prstGeom>
          <a:noFill/>
        </p:spPr>
        <p:txBody>
          <a:bodyPr wrap="square" rtlCol="0">
            <a:spAutoFit/>
          </a:bodyPr>
          <a:lstStyle/>
          <a:p>
            <a:r>
              <a:rPr lang="en-CA" sz="800" dirty="0"/>
              <a:t>+ 1 (844) 486-4842</a:t>
            </a:r>
          </a:p>
        </p:txBody>
      </p:sp>
      <p:sp>
        <p:nvSpPr>
          <p:cNvPr id="31" name="TextBox 30"/>
          <p:cNvSpPr txBox="1"/>
          <p:nvPr/>
        </p:nvSpPr>
        <p:spPr>
          <a:xfrm>
            <a:off x="4910137" y="3333779"/>
            <a:ext cx="981075" cy="215444"/>
          </a:xfrm>
          <a:prstGeom prst="rect">
            <a:avLst/>
          </a:prstGeom>
          <a:noFill/>
        </p:spPr>
        <p:txBody>
          <a:bodyPr wrap="square" rtlCol="0">
            <a:spAutoFit/>
          </a:bodyPr>
          <a:lstStyle/>
          <a:p>
            <a:r>
              <a:rPr lang="en-CA" sz="800" u="sng" dirty="0">
                <a:solidFill>
                  <a:schemeClr val="accent1">
                    <a:lumMod val="75000"/>
                  </a:schemeClr>
                </a:solidFill>
              </a:rPr>
              <a:t>www.nitha.com</a:t>
            </a:r>
          </a:p>
        </p:txBody>
      </p:sp>
      <p:sp>
        <p:nvSpPr>
          <p:cNvPr id="32" name="TextBox 31"/>
          <p:cNvSpPr txBox="1"/>
          <p:nvPr/>
        </p:nvSpPr>
        <p:spPr>
          <a:xfrm>
            <a:off x="4900612" y="2789064"/>
            <a:ext cx="1157288" cy="215444"/>
          </a:xfrm>
          <a:prstGeom prst="rect">
            <a:avLst/>
          </a:prstGeom>
          <a:noFill/>
        </p:spPr>
        <p:txBody>
          <a:bodyPr wrap="square" rtlCol="0">
            <a:spAutoFit/>
          </a:bodyPr>
          <a:lstStyle/>
          <a:p>
            <a:r>
              <a:rPr lang="en-CA" sz="800" dirty="0"/>
              <a:t>helpdesk@nitha.com</a:t>
            </a:r>
          </a:p>
        </p:txBody>
      </p:sp>
      <p:sp>
        <p:nvSpPr>
          <p:cNvPr id="33" name="TextBox 32"/>
          <p:cNvSpPr txBox="1"/>
          <p:nvPr/>
        </p:nvSpPr>
        <p:spPr>
          <a:xfrm>
            <a:off x="4891087" y="2084921"/>
            <a:ext cx="1157288" cy="215444"/>
          </a:xfrm>
          <a:prstGeom prst="rect">
            <a:avLst/>
          </a:prstGeom>
          <a:noFill/>
        </p:spPr>
        <p:txBody>
          <a:bodyPr wrap="square" rtlCol="0">
            <a:spAutoFit/>
          </a:bodyPr>
          <a:lstStyle/>
          <a:p>
            <a:r>
              <a:rPr lang="en-CA" sz="800" dirty="0"/>
              <a:t>Tech Guru</a:t>
            </a:r>
          </a:p>
        </p:txBody>
      </p:sp>
      <p:sp>
        <p:nvSpPr>
          <p:cNvPr id="34" name="TextBox 33"/>
          <p:cNvSpPr txBox="1"/>
          <p:nvPr/>
        </p:nvSpPr>
        <p:spPr>
          <a:xfrm>
            <a:off x="4891087" y="1827746"/>
            <a:ext cx="1157288" cy="215444"/>
          </a:xfrm>
          <a:prstGeom prst="rect">
            <a:avLst/>
          </a:prstGeom>
          <a:noFill/>
        </p:spPr>
        <p:txBody>
          <a:bodyPr wrap="square" rtlCol="0">
            <a:spAutoFit/>
          </a:bodyPr>
          <a:lstStyle/>
          <a:p>
            <a:r>
              <a:rPr lang="en-CA" sz="800" dirty="0"/>
              <a:t>NITHA</a:t>
            </a:r>
          </a:p>
        </p:txBody>
      </p:sp>
      <p:sp>
        <p:nvSpPr>
          <p:cNvPr id="35" name="TextBox 34"/>
          <p:cNvSpPr txBox="1"/>
          <p:nvPr/>
        </p:nvSpPr>
        <p:spPr>
          <a:xfrm>
            <a:off x="4881562" y="1551521"/>
            <a:ext cx="1157288" cy="215444"/>
          </a:xfrm>
          <a:prstGeom prst="rect">
            <a:avLst/>
          </a:prstGeom>
          <a:noFill/>
        </p:spPr>
        <p:txBody>
          <a:bodyPr wrap="square" rtlCol="0">
            <a:spAutoFit/>
          </a:bodyPr>
          <a:lstStyle/>
          <a:p>
            <a:r>
              <a:rPr lang="en-CA" sz="800" dirty="0"/>
              <a:t>IT Helpdesk Support</a:t>
            </a:r>
          </a:p>
        </p:txBody>
      </p:sp>
      <p:sp>
        <p:nvSpPr>
          <p:cNvPr id="41" name="TextBox 40"/>
          <p:cNvSpPr txBox="1"/>
          <p:nvPr/>
        </p:nvSpPr>
        <p:spPr>
          <a:xfrm>
            <a:off x="4900612" y="2342420"/>
            <a:ext cx="1157288" cy="215444"/>
          </a:xfrm>
          <a:prstGeom prst="rect">
            <a:avLst/>
          </a:prstGeom>
          <a:noFill/>
        </p:spPr>
        <p:txBody>
          <a:bodyPr wrap="square" rtlCol="0">
            <a:spAutoFit/>
          </a:bodyPr>
          <a:lstStyle/>
          <a:p>
            <a:r>
              <a:rPr lang="en-CA" sz="800" dirty="0"/>
              <a:t>Support, IT Helpdesk</a:t>
            </a:r>
          </a:p>
        </p:txBody>
      </p:sp>
      <p:sp>
        <p:nvSpPr>
          <p:cNvPr id="42" name="TextBox 41"/>
          <p:cNvSpPr txBox="1"/>
          <p:nvPr/>
        </p:nvSpPr>
        <p:spPr>
          <a:xfrm>
            <a:off x="8951117" y="1566136"/>
            <a:ext cx="1547813" cy="261610"/>
          </a:xfrm>
          <a:prstGeom prst="rect">
            <a:avLst/>
          </a:prstGeom>
          <a:noFill/>
        </p:spPr>
        <p:txBody>
          <a:bodyPr wrap="square" rtlCol="0">
            <a:spAutoFit/>
          </a:bodyPr>
          <a:lstStyle/>
          <a:p>
            <a:r>
              <a:rPr lang="en-CA" sz="1100" b="1" dirty="0"/>
              <a:t>IT Helpdesk Support</a:t>
            </a:r>
          </a:p>
        </p:txBody>
      </p:sp>
      <p:sp>
        <p:nvSpPr>
          <p:cNvPr id="45" name="TextBox 44"/>
          <p:cNvSpPr txBox="1"/>
          <p:nvPr/>
        </p:nvSpPr>
        <p:spPr>
          <a:xfrm>
            <a:off x="8960642" y="1766965"/>
            <a:ext cx="1157288" cy="215444"/>
          </a:xfrm>
          <a:prstGeom prst="rect">
            <a:avLst/>
          </a:prstGeom>
          <a:noFill/>
        </p:spPr>
        <p:txBody>
          <a:bodyPr wrap="square" rtlCol="0">
            <a:spAutoFit/>
          </a:bodyPr>
          <a:lstStyle/>
          <a:p>
            <a:r>
              <a:rPr lang="en-CA" sz="800" dirty="0"/>
              <a:t>NITHA</a:t>
            </a:r>
          </a:p>
        </p:txBody>
      </p:sp>
      <p:sp>
        <p:nvSpPr>
          <p:cNvPr id="46" name="TextBox 45"/>
          <p:cNvSpPr txBox="1"/>
          <p:nvPr/>
        </p:nvSpPr>
        <p:spPr>
          <a:xfrm>
            <a:off x="8951117" y="1916700"/>
            <a:ext cx="1157288" cy="215444"/>
          </a:xfrm>
          <a:prstGeom prst="rect">
            <a:avLst/>
          </a:prstGeom>
          <a:noFill/>
        </p:spPr>
        <p:txBody>
          <a:bodyPr wrap="square" rtlCol="0">
            <a:spAutoFit/>
          </a:bodyPr>
          <a:lstStyle/>
          <a:p>
            <a:r>
              <a:rPr lang="en-CA" sz="800" dirty="0"/>
              <a:t>Tech Guru</a:t>
            </a:r>
          </a:p>
        </p:txBody>
      </p:sp>
      <p:sp>
        <p:nvSpPr>
          <p:cNvPr id="48" name="TextBox 47"/>
          <p:cNvSpPr txBox="1"/>
          <p:nvPr/>
        </p:nvSpPr>
        <p:spPr>
          <a:xfrm>
            <a:off x="8960642" y="2083160"/>
            <a:ext cx="1157288" cy="215444"/>
          </a:xfrm>
          <a:prstGeom prst="rect">
            <a:avLst/>
          </a:prstGeom>
          <a:noFill/>
        </p:spPr>
        <p:txBody>
          <a:bodyPr wrap="square" rtlCol="0">
            <a:spAutoFit/>
          </a:bodyPr>
          <a:lstStyle/>
          <a:p>
            <a:r>
              <a:rPr lang="en-CA" sz="800" dirty="0"/>
              <a:t>helpdesk@nitha.com</a:t>
            </a:r>
          </a:p>
        </p:txBody>
      </p:sp>
      <p:sp>
        <p:nvSpPr>
          <p:cNvPr id="49" name="TextBox 48"/>
          <p:cNvSpPr txBox="1"/>
          <p:nvPr/>
        </p:nvSpPr>
        <p:spPr>
          <a:xfrm>
            <a:off x="4910137" y="3058122"/>
            <a:ext cx="2033588" cy="215444"/>
          </a:xfrm>
          <a:prstGeom prst="rect">
            <a:avLst/>
          </a:prstGeom>
          <a:noFill/>
        </p:spPr>
        <p:txBody>
          <a:bodyPr wrap="square" rtlCol="0">
            <a:spAutoFit/>
          </a:bodyPr>
          <a:lstStyle/>
          <a:p>
            <a:r>
              <a:rPr lang="en-CA" sz="800" dirty="0"/>
              <a:t>IT Helpdesk Support (helpdesk@nitha.com)</a:t>
            </a:r>
          </a:p>
        </p:txBody>
      </p:sp>
      <p:sp>
        <p:nvSpPr>
          <p:cNvPr id="50" name="TextBox 49"/>
          <p:cNvSpPr txBox="1"/>
          <p:nvPr/>
        </p:nvSpPr>
        <p:spPr>
          <a:xfrm>
            <a:off x="8970167" y="2257881"/>
            <a:ext cx="981075" cy="215444"/>
          </a:xfrm>
          <a:prstGeom prst="rect">
            <a:avLst/>
          </a:prstGeom>
          <a:noFill/>
        </p:spPr>
        <p:txBody>
          <a:bodyPr wrap="square" rtlCol="0">
            <a:spAutoFit/>
          </a:bodyPr>
          <a:lstStyle/>
          <a:p>
            <a:r>
              <a:rPr lang="en-CA" sz="800" dirty="0"/>
              <a:t>www.nitha.com</a:t>
            </a:r>
          </a:p>
        </p:txBody>
      </p:sp>
      <p:sp>
        <p:nvSpPr>
          <p:cNvPr id="2" name="Line Callout 1 1"/>
          <p:cNvSpPr/>
          <p:nvPr/>
        </p:nvSpPr>
        <p:spPr>
          <a:xfrm>
            <a:off x="3457464" y="609599"/>
            <a:ext cx="428735" cy="752475"/>
          </a:xfrm>
          <a:prstGeom prst="borderCallout1">
            <a:avLst>
              <a:gd name="adj1" fmla="val 56250"/>
              <a:gd name="adj2" fmla="val -1192"/>
              <a:gd name="adj3" fmla="val 102750"/>
              <a:gd name="adj4" fmla="val -134252"/>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3" name="TextBox 2"/>
          <p:cNvSpPr txBox="1"/>
          <p:nvPr/>
        </p:nvSpPr>
        <p:spPr>
          <a:xfrm>
            <a:off x="881062" y="1192797"/>
            <a:ext cx="2009775" cy="338554"/>
          </a:xfrm>
          <a:prstGeom prst="rect">
            <a:avLst/>
          </a:prstGeom>
          <a:noFill/>
          <a:ln w="19050">
            <a:solidFill>
              <a:schemeClr val="accent2"/>
            </a:solidFill>
          </a:ln>
        </p:spPr>
        <p:txBody>
          <a:bodyPr wrap="square" rtlCol="0">
            <a:spAutoFit/>
          </a:bodyPr>
          <a:lstStyle/>
          <a:p>
            <a:r>
              <a:rPr lang="en-CA" sz="1600" dirty="0"/>
              <a:t>Click on </a:t>
            </a:r>
            <a:r>
              <a:rPr lang="en-CA" sz="1600" b="1" i="1" dirty="0"/>
              <a:t>Save &amp; Close</a:t>
            </a:r>
            <a:endParaRPr lang="en-CA" sz="1600" dirty="0"/>
          </a:p>
        </p:txBody>
      </p:sp>
    </p:spTree>
    <p:extLst>
      <p:ext uri="{BB962C8B-B14F-4D97-AF65-F5344CB8AC3E}">
        <p14:creationId xmlns:p14="http://schemas.microsoft.com/office/powerpoint/2010/main" val="10779651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fltVal val="0"/>
                                          </p:val>
                                        </p:tav>
                                        <p:tav tm="100000">
                                          <p:val>
                                            <p:strVal val="#ppt_w"/>
                                          </p:val>
                                        </p:tav>
                                      </p:tavLst>
                                    </p:anim>
                                    <p:anim calcmode="lin" valueType="num">
                                      <p:cBhvr>
                                        <p:cTn id="8" dur="1000" fill="hold"/>
                                        <p:tgtEl>
                                          <p:spTgt spid="3"/>
                                        </p:tgtEl>
                                        <p:attrNameLst>
                                          <p:attrName>ppt_h</p:attrName>
                                        </p:attrNameLst>
                                      </p:cBhvr>
                                      <p:tavLst>
                                        <p:tav tm="0">
                                          <p:val>
                                            <p:fltVal val="0"/>
                                          </p:val>
                                        </p:tav>
                                        <p:tav tm="100000">
                                          <p:val>
                                            <p:strVal val="#ppt_h"/>
                                          </p:val>
                                        </p:tav>
                                      </p:tavLst>
                                    </p:anim>
                                    <p:anim calcmode="lin" valueType="num">
                                      <p:cBhvr>
                                        <p:cTn id="9" dur="1000" fill="hold"/>
                                        <p:tgtEl>
                                          <p:spTgt spid="3"/>
                                        </p:tgtEl>
                                        <p:attrNameLst>
                                          <p:attrName>style.rotation</p:attrName>
                                        </p:attrNameLst>
                                      </p:cBhvr>
                                      <p:tavLst>
                                        <p:tav tm="0">
                                          <p:val>
                                            <p:fltVal val="90"/>
                                          </p:val>
                                        </p:tav>
                                        <p:tav tm="100000">
                                          <p:val>
                                            <p:fltVal val="0"/>
                                          </p:val>
                                        </p:tav>
                                      </p:tavLst>
                                    </p:anim>
                                    <p:animEffect transition="in" filter="fade">
                                      <p:cBhvr>
                                        <p:cTn id="10" dur="1000"/>
                                        <p:tgtEl>
                                          <p:spTgt spid="3"/>
                                        </p:tgtEl>
                                      </p:cBhvr>
                                    </p:animEffect>
                                  </p:childTnLst>
                                </p:cTn>
                              </p:par>
                              <p:par>
                                <p:cTn id="11" presetID="31" presetClass="entr" presetSubtype="0" fill="hold" grpId="0" nodeType="withEffect">
                                  <p:stCondLst>
                                    <p:cond delay="0"/>
                                  </p:stCondLst>
                                  <p:childTnLst>
                                    <p:set>
                                      <p:cBhvr>
                                        <p:cTn id="12" dur="1" fill="hold">
                                          <p:stCondLst>
                                            <p:cond delay="0"/>
                                          </p:stCondLst>
                                        </p:cTn>
                                        <p:tgtEl>
                                          <p:spTgt spid="2"/>
                                        </p:tgtEl>
                                        <p:attrNameLst>
                                          <p:attrName>style.visibility</p:attrName>
                                        </p:attrNameLst>
                                      </p:cBhvr>
                                      <p:to>
                                        <p:strVal val="visible"/>
                                      </p:to>
                                    </p:set>
                                    <p:anim calcmode="lin" valueType="num">
                                      <p:cBhvr>
                                        <p:cTn id="13" dur="1000" fill="hold"/>
                                        <p:tgtEl>
                                          <p:spTgt spid="2"/>
                                        </p:tgtEl>
                                        <p:attrNameLst>
                                          <p:attrName>ppt_w</p:attrName>
                                        </p:attrNameLst>
                                      </p:cBhvr>
                                      <p:tavLst>
                                        <p:tav tm="0">
                                          <p:val>
                                            <p:fltVal val="0"/>
                                          </p:val>
                                        </p:tav>
                                        <p:tav tm="100000">
                                          <p:val>
                                            <p:strVal val="#ppt_w"/>
                                          </p:val>
                                        </p:tav>
                                      </p:tavLst>
                                    </p:anim>
                                    <p:anim calcmode="lin" valueType="num">
                                      <p:cBhvr>
                                        <p:cTn id="14" dur="1000" fill="hold"/>
                                        <p:tgtEl>
                                          <p:spTgt spid="2"/>
                                        </p:tgtEl>
                                        <p:attrNameLst>
                                          <p:attrName>ppt_h</p:attrName>
                                        </p:attrNameLst>
                                      </p:cBhvr>
                                      <p:tavLst>
                                        <p:tav tm="0">
                                          <p:val>
                                            <p:fltVal val="0"/>
                                          </p:val>
                                        </p:tav>
                                        <p:tav tm="100000">
                                          <p:val>
                                            <p:strVal val="#ppt_h"/>
                                          </p:val>
                                        </p:tav>
                                      </p:tavLst>
                                    </p:anim>
                                    <p:anim calcmode="lin" valueType="num">
                                      <p:cBhvr>
                                        <p:cTn id="15" dur="1000" fill="hold"/>
                                        <p:tgtEl>
                                          <p:spTgt spid="2"/>
                                        </p:tgtEl>
                                        <p:attrNameLst>
                                          <p:attrName>style.rotation</p:attrName>
                                        </p:attrNameLst>
                                      </p:cBhvr>
                                      <p:tavLst>
                                        <p:tav tm="0">
                                          <p:val>
                                            <p:fltVal val="90"/>
                                          </p:val>
                                        </p:tav>
                                        <p:tav tm="100000">
                                          <p:val>
                                            <p:fltVal val="0"/>
                                          </p:val>
                                        </p:tav>
                                      </p:tavLst>
                                    </p:anim>
                                    <p:animEffect transition="in" filter="fade">
                                      <p:cBhvr>
                                        <p:cTn id="16" dur="1000"/>
                                        <p:tgtEl>
                                          <p:spTgt spid="2"/>
                                        </p:tgtEl>
                                      </p:cBhvr>
                                    </p:animEffect>
                                  </p:childTnLst>
                                </p:cTn>
                              </p:par>
                            </p:childTnLst>
                          </p:cTn>
                        </p:par>
                        <p:par>
                          <p:cTn id="17" fill="hold">
                            <p:stCondLst>
                              <p:cond delay="1000"/>
                            </p:stCondLst>
                            <p:childTnLst>
                              <p:par>
                                <p:cTn id="18" presetID="26" presetClass="emph" presetSubtype="0" fill="hold" grpId="1" nodeType="afterEffect">
                                  <p:stCondLst>
                                    <p:cond delay="0"/>
                                  </p:stCondLst>
                                  <p:childTnLst>
                                    <p:animEffect transition="out" filter="fade">
                                      <p:cBhvr>
                                        <p:cTn id="19" dur="500" tmFilter="0, 0; .2, .5; .8, .5; 1, 0"/>
                                        <p:tgtEl>
                                          <p:spTgt spid="2"/>
                                        </p:tgtEl>
                                      </p:cBhvr>
                                    </p:animEffect>
                                    <p:animScale>
                                      <p:cBhvr>
                                        <p:cTn id="20" dur="250" autoRev="1" fill="hold"/>
                                        <p:tgtEl>
                                          <p:spTgt spid="2"/>
                                        </p:tgtEl>
                                      </p:cBhvr>
                                      <p:by x="105000" y="105000"/>
                                    </p:animScale>
                                  </p:childTnLst>
                                </p:cTn>
                              </p:par>
                            </p:childTnLst>
                          </p:cTn>
                        </p:par>
                        <p:par>
                          <p:cTn id="21" fill="hold">
                            <p:stCondLst>
                              <p:cond delay="1500"/>
                            </p:stCondLst>
                            <p:childTnLst>
                              <p:par>
                                <p:cTn id="22" presetID="26" presetClass="emph" presetSubtype="0" fill="hold" grpId="2" nodeType="afterEffect">
                                  <p:stCondLst>
                                    <p:cond delay="0"/>
                                  </p:stCondLst>
                                  <p:childTnLst>
                                    <p:animEffect transition="out" filter="fade">
                                      <p:cBhvr>
                                        <p:cTn id="23" dur="500" tmFilter="0, 0; .2, .5; .8, .5; 1, 0"/>
                                        <p:tgtEl>
                                          <p:spTgt spid="2"/>
                                        </p:tgtEl>
                                      </p:cBhvr>
                                    </p:animEffect>
                                    <p:animScale>
                                      <p:cBhvr>
                                        <p:cTn id="24" dur="250" autoRev="1" fill="hold"/>
                                        <p:tgtEl>
                                          <p:spTgt spid="2"/>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2" grpId="1" animBg="1"/>
      <p:bldP spid="2" grpId="2" animBg="1"/>
      <p:bldP spid="3"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66975" y="55007"/>
            <a:ext cx="8209758" cy="6755368"/>
          </a:xfrm>
          <a:prstGeom prst="rect">
            <a:avLst/>
          </a:prstGeom>
        </p:spPr>
      </p:pic>
      <p:sp>
        <p:nvSpPr>
          <p:cNvPr id="5" name="TextBox 4"/>
          <p:cNvSpPr txBox="1"/>
          <p:nvPr/>
        </p:nvSpPr>
        <p:spPr>
          <a:xfrm>
            <a:off x="0" y="0"/>
            <a:ext cx="2390775" cy="369332"/>
          </a:xfrm>
          <a:prstGeom prst="rect">
            <a:avLst/>
          </a:prstGeom>
          <a:solidFill>
            <a:schemeClr val="accent2"/>
          </a:solidFill>
          <a:effectLst>
            <a:softEdge rad="63500"/>
          </a:effectLst>
        </p:spPr>
        <p:txBody>
          <a:bodyPr wrap="square" rtlCol="0">
            <a:spAutoFit/>
          </a:bodyPr>
          <a:lstStyle/>
          <a:p>
            <a:pPr algn="ctr"/>
            <a:r>
              <a:rPr lang="en-CA" dirty="0"/>
              <a:t>Now to make an Email</a:t>
            </a:r>
          </a:p>
        </p:txBody>
      </p:sp>
      <p:sp>
        <p:nvSpPr>
          <p:cNvPr id="7" name="Rounded Rectangle 6"/>
          <p:cNvSpPr/>
          <p:nvPr/>
        </p:nvSpPr>
        <p:spPr>
          <a:xfrm>
            <a:off x="2552700" y="6337876"/>
            <a:ext cx="523875" cy="253423"/>
          </a:xfrm>
          <a:prstGeom prst="roundRect">
            <a:avLst/>
          </a:prstGeom>
          <a:noFill/>
          <a:ln w="190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8" name="TextBox 7"/>
          <p:cNvSpPr txBox="1"/>
          <p:nvPr/>
        </p:nvSpPr>
        <p:spPr>
          <a:xfrm>
            <a:off x="5143500" y="4888395"/>
            <a:ext cx="3648075" cy="584775"/>
          </a:xfrm>
          <a:prstGeom prst="rect">
            <a:avLst/>
          </a:prstGeom>
          <a:solidFill>
            <a:schemeClr val="bg1"/>
          </a:solidFill>
          <a:ln w="19050">
            <a:solidFill>
              <a:srgbClr val="00B050"/>
            </a:solidFill>
          </a:ln>
        </p:spPr>
        <p:txBody>
          <a:bodyPr wrap="square" rtlCol="0">
            <a:spAutoFit/>
          </a:bodyPr>
          <a:lstStyle/>
          <a:p>
            <a:r>
              <a:rPr lang="en-CA" sz="1600" dirty="0"/>
              <a:t>Select the </a:t>
            </a:r>
            <a:r>
              <a:rPr lang="en-CA" sz="1600" b="1" i="1" dirty="0"/>
              <a:t>Mail</a:t>
            </a:r>
            <a:r>
              <a:rPr lang="en-CA" sz="1600" dirty="0"/>
              <a:t> module, if you do not have it selected already.</a:t>
            </a:r>
          </a:p>
        </p:txBody>
      </p:sp>
      <p:cxnSp>
        <p:nvCxnSpPr>
          <p:cNvPr id="10" name="Straight Arrow Connector 9"/>
          <p:cNvCxnSpPr>
            <a:stCxn id="8" idx="1"/>
            <a:endCxn id="7" idx="3"/>
          </p:cNvCxnSpPr>
          <p:nvPr/>
        </p:nvCxnSpPr>
        <p:spPr>
          <a:xfrm flipH="1">
            <a:off x="3076575" y="5180783"/>
            <a:ext cx="2066925" cy="1283805"/>
          </a:xfrm>
          <a:prstGeom prst="straightConnector1">
            <a:avLst/>
          </a:prstGeom>
          <a:ln w="19050">
            <a:solidFill>
              <a:srgbClr val="00B050"/>
            </a:solidFill>
            <a:tailEnd type="triangle"/>
          </a:ln>
        </p:spPr>
        <p:style>
          <a:lnRef idx="1">
            <a:schemeClr val="accent1"/>
          </a:lnRef>
          <a:fillRef idx="0">
            <a:schemeClr val="accent1"/>
          </a:fillRef>
          <a:effectRef idx="0">
            <a:schemeClr val="accent1"/>
          </a:effectRef>
          <a:fontRef idx="minor">
            <a:schemeClr val="tx1"/>
          </a:fontRef>
        </p:style>
      </p:cxnSp>
      <p:sp>
        <p:nvSpPr>
          <p:cNvPr id="19" name="Rounded Rectangle 18"/>
          <p:cNvSpPr/>
          <p:nvPr/>
        </p:nvSpPr>
        <p:spPr>
          <a:xfrm>
            <a:off x="2486025" y="495300"/>
            <a:ext cx="352425" cy="590550"/>
          </a:xfrm>
          <a:prstGeom prst="roundRect">
            <a:avLst/>
          </a:prstGeom>
          <a:noFill/>
          <a:ln w="190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0" name="TextBox 19"/>
          <p:cNvSpPr txBox="1"/>
          <p:nvPr/>
        </p:nvSpPr>
        <p:spPr>
          <a:xfrm>
            <a:off x="4648200" y="2230678"/>
            <a:ext cx="3648075" cy="584775"/>
          </a:xfrm>
          <a:prstGeom prst="rect">
            <a:avLst/>
          </a:prstGeom>
          <a:solidFill>
            <a:schemeClr val="bg1"/>
          </a:solidFill>
          <a:ln w="19050">
            <a:solidFill>
              <a:srgbClr val="00B050"/>
            </a:solidFill>
          </a:ln>
        </p:spPr>
        <p:txBody>
          <a:bodyPr wrap="square" rtlCol="0">
            <a:spAutoFit/>
          </a:bodyPr>
          <a:lstStyle/>
          <a:p>
            <a:r>
              <a:rPr lang="en-CA" sz="1600" dirty="0"/>
              <a:t>Click on the </a:t>
            </a:r>
            <a:r>
              <a:rPr lang="en-CA" sz="1600" b="1" i="1" dirty="0"/>
              <a:t>New Email</a:t>
            </a:r>
            <a:r>
              <a:rPr lang="en-CA" sz="1600" dirty="0"/>
              <a:t> button to start a new email.</a:t>
            </a:r>
          </a:p>
        </p:txBody>
      </p:sp>
      <p:sp>
        <p:nvSpPr>
          <p:cNvPr id="9" name="Rounded Rectangle 8"/>
          <p:cNvSpPr/>
          <p:nvPr/>
        </p:nvSpPr>
        <p:spPr>
          <a:xfrm>
            <a:off x="4714875" y="2278303"/>
            <a:ext cx="3495675" cy="493472"/>
          </a:xfrm>
          <a:prstGeom prst="roundRect">
            <a:avLst/>
          </a:prstGeom>
          <a:solidFill>
            <a:srgbClr val="00B050">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7" name="Rounded Rectangle 16"/>
          <p:cNvSpPr/>
          <p:nvPr/>
        </p:nvSpPr>
        <p:spPr>
          <a:xfrm>
            <a:off x="5210174" y="4934046"/>
            <a:ext cx="3495675" cy="493472"/>
          </a:xfrm>
          <a:prstGeom prst="roundRect">
            <a:avLst/>
          </a:prstGeom>
          <a:solidFill>
            <a:srgbClr val="00B050">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cxnSp>
        <p:nvCxnSpPr>
          <p:cNvPr id="21" name="Straight Arrow Connector 20"/>
          <p:cNvCxnSpPr>
            <a:endCxn id="19" idx="3"/>
          </p:cNvCxnSpPr>
          <p:nvPr/>
        </p:nvCxnSpPr>
        <p:spPr>
          <a:xfrm flipH="1" flipV="1">
            <a:off x="2838450" y="790575"/>
            <a:ext cx="1809751" cy="1767491"/>
          </a:xfrm>
          <a:prstGeom prst="straightConnector1">
            <a:avLst/>
          </a:prstGeom>
          <a:ln w="19050">
            <a:solidFill>
              <a:srgbClr val="00B05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417706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1000" fill="hold"/>
                                        <p:tgtEl>
                                          <p:spTgt spid="8"/>
                                        </p:tgtEl>
                                        <p:attrNameLst>
                                          <p:attrName>ppt_w</p:attrName>
                                        </p:attrNameLst>
                                      </p:cBhvr>
                                      <p:tavLst>
                                        <p:tav tm="0">
                                          <p:val>
                                            <p:fltVal val="0"/>
                                          </p:val>
                                        </p:tav>
                                        <p:tav tm="100000">
                                          <p:val>
                                            <p:strVal val="#ppt_w"/>
                                          </p:val>
                                        </p:tav>
                                      </p:tavLst>
                                    </p:anim>
                                    <p:anim calcmode="lin" valueType="num">
                                      <p:cBhvr>
                                        <p:cTn id="8" dur="1000" fill="hold"/>
                                        <p:tgtEl>
                                          <p:spTgt spid="8"/>
                                        </p:tgtEl>
                                        <p:attrNameLst>
                                          <p:attrName>ppt_h</p:attrName>
                                        </p:attrNameLst>
                                      </p:cBhvr>
                                      <p:tavLst>
                                        <p:tav tm="0">
                                          <p:val>
                                            <p:fltVal val="0"/>
                                          </p:val>
                                        </p:tav>
                                        <p:tav tm="100000">
                                          <p:val>
                                            <p:strVal val="#ppt_h"/>
                                          </p:val>
                                        </p:tav>
                                      </p:tavLst>
                                    </p:anim>
                                    <p:anim calcmode="lin" valueType="num">
                                      <p:cBhvr>
                                        <p:cTn id="9" dur="1000" fill="hold"/>
                                        <p:tgtEl>
                                          <p:spTgt spid="8"/>
                                        </p:tgtEl>
                                        <p:attrNameLst>
                                          <p:attrName>style.rotation</p:attrName>
                                        </p:attrNameLst>
                                      </p:cBhvr>
                                      <p:tavLst>
                                        <p:tav tm="0">
                                          <p:val>
                                            <p:fltVal val="90"/>
                                          </p:val>
                                        </p:tav>
                                        <p:tav tm="100000">
                                          <p:val>
                                            <p:fltVal val="0"/>
                                          </p:val>
                                        </p:tav>
                                      </p:tavLst>
                                    </p:anim>
                                    <p:animEffect transition="in" filter="fade">
                                      <p:cBhvr>
                                        <p:cTn id="10" dur="1000"/>
                                        <p:tgtEl>
                                          <p:spTgt spid="8"/>
                                        </p:tgtEl>
                                      </p:cBhvr>
                                    </p:animEffect>
                                  </p:childTnLst>
                                </p:cTn>
                              </p:par>
                              <p:par>
                                <p:cTn id="11" presetID="31" presetClass="entr" presetSubtype="0" fill="hold" grpId="0" nodeType="with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p:cTn id="13" dur="1000" fill="hold"/>
                                        <p:tgtEl>
                                          <p:spTgt spid="7"/>
                                        </p:tgtEl>
                                        <p:attrNameLst>
                                          <p:attrName>ppt_w</p:attrName>
                                        </p:attrNameLst>
                                      </p:cBhvr>
                                      <p:tavLst>
                                        <p:tav tm="0">
                                          <p:val>
                                            <p:fltVal val="0"/>
                                          </p:val>
                                        </p:tav>
                                        <p:tav tm="100000">
                                          <p:val>
                                            <p:strVal val="#ppt_w"/>
                                          </p:val>
                                        </p:tav>
                                      </p:tavLst>
                                    </p:anim>
                                    <p:anim calcmode="lin" valueType="num">
                                      <p:cBhvr>
                                        <p:cTn id="14" dur="1000" fill="hold"/>
                                        <p:tgtEl>
                                          <p:spTgt spid="7"/>
                                        </p:tgtEl>
                                        <p:attrNameLst>
                                          <p:attrName>ppt_h</p:attrName>
                                        </p:attrNameLst>
                                      </p:cBhvr>
                                      <p:tavLst>
                                        <p:tav tm="0">
                                          <p:val>
                                            <p:fltVal val="0"/>
                                          </p:val>
                                        </p:tav>
                                        <p:tav tm="100000">
                                          <p:val>
                                            <p:strVal val="#ppt_h"/>
                                          </p:val>
                                        </p:tav>
                                      </p:tavLst>
                                    </p:anim>
                                    <p:anim calcmode="lin" valueType="num">
                                      <p:cBhvr>
                                        <p:cTn id="15" dur="1000" fill="hold"/>
                                        <p:tgtEl>
                                          <p:spTgt spid="7"/>
                                        </p:tgtEl>
                                        <p:attrNameLst>
                                          <p:attrName>style.rotation</p:attrName>
                                        </p:attrNameLst>
                                      </p:cBhvr>
                                      <p:tavLst>
                                        <p:tav tm="0">
                                          <p:val>
                                            <p:fltVal val="90"/>
                                          </p:val>
                                        </p:tav>
                                        <p:tav tm="100000">
                                          <p:val>
                                            <p:fltVal val="0"/>
                                          </p:val>
                                        </p:tav>
                                      </p:tavLst>
                                    </p:anim>
                                    <p:animEffect transition="in" filter="fade">
                                      <p:cBhvr>
                                        <p:cTn id="16" dur="1000"/>
                                        <p:tgtEl>
                                          <p:spTgt spid="7"/>
                                        </p:tgtEl>
                                      </p:cBhvr>
                                    </p:animEffect>
                                  </p:childTnLst>
                                </p:cTn>
                              </p:par>
                            </p:childTnLst>
                          </p:cTn>
                        </p:par>
                        <p:par>
                          <p:cTn id="17" fill="hold">
                            <p:stCondLst>
                              <p:cond delay="1000"/>
                            </p:stCondLst>
                            <p:childTnLst>
                              <p:par>
                                <p:cTn id="18" presetID="53" presetClass="entr" presetSubtype="16" fill="hold" nodeType="afterEffect">
                                  <p:stCondLst>
                                    <p:cond delay="0"/>
                                  </p:stCondLst>
                                  <p:childTnLst>
                                    <p:set>
                                      <p:cBhvr>
                                        <p:cTn id="19" dur="1" fill="hold">
                                          <p:stCondLst>
                                            <p:cond delay="0"/>
                                          </p:stCondLst>
                                        </p:cTn>
                                        <p:tgtEl>
                                          <p:spTgt spid="10"/>
                                        </p:tgtEl>
                                        <p:attrNameLst>
                                          <p:attrName>style.visibility</p:attrName>
                                        </p:attrNameLst>
                                      </p:cBhvr>
                                      <p:to>
                                        <p:strVal val="visible"/>
                                      </p:to>
                                    </p:set>
                                    <p:anim calcmode="lin" valueType="num">
                                      <p:cBhvr>
                                        <p:cTn id="20" dur="500" fill="hold"/>
                                        <p:tgtEl>
                                          <p:spTgt spid="10"/>
                                        </p:tgtEl>
                                        <p:attrNameLst>
                                          <p:attrName>ppt_w</p:attrName>
                                        </p:attrNameLst>
                                      </p:cBhvr>
                                      <p:tavLst>
                                        <p:tav tm="0">
                                          <p:val>
                                            <p:fltVal val="0"/>
                                          </p:val>
                                        </p:tav>
                                        <p:tav tm="100000">
                                          <p:val>
                                            <p:strVal val="#ppt_w"/>
                                          </p:val>
                                        </p:tav>
                                      </p:tavLst>
                                    </p:anim>
                                    <p:anim calcmode="lin" valueType="num">
                                      <p:cBhvr>
                                        <p:cTn id="21" dur="500" fill="hold"/>
                                        <p:tgtEl>
                                          <p:spTgt spid="10"/>
                                        </p:tgtEl>
                                        <p:attrNameLst>
                                          <p:attrName>ppt_h</p:attrName>
                                        </p:attrNameLst>
                                      </p:cBhvr>
                                      <p:tavLst>
                                        <p:tav tm="0">
                                          <p:val>
                                            <p:fltVal val="0"/>
                                          </p:val>
                                        </p:tav>
                                        <p:tav tm="100000">
                                          <p:val>
                                            <p:strVal val="#ppt_h"/>
                                          </p:val>
                                        </p:tav>
                                      </p:tavLst>
                                    </p:anim>
                                    <p:animEffect transition="in" filter="fade">
                                      <p:cBhvr>
                                        <p:cTn id="22" dur="500"/>
                                        <p:tgtEl>
                                          <p:spTgt spid="10"/>
                                        </p:tgtEl>
                                      </p:cBhvr>
                                    </p:animEffect>
                                  </p:childTnLst>
                                </p:cTn>
                              </p:par>
                              <p:par>
                                <p:cTn id="23" presetID="53" presetClass="entr" presetSubtype="16" fill="hold" grpId="0" nodeType="withEffect">
                                  <p:stCondLst>
                                    <p:cond delay="0"/>
                                  </p:stCondLst>
                                  <p:childTnLst>
                                    <p:set>
                                      <p:cBhvr>
                                        <p:cTn id="24" dur="1" fill="hold">
                                          <p:stCondLst>
                                            <p:cond delay="0"/>
                                          </p:stCondLst>
                                        </p:cTn>
                                        <p:tgtEl>
                                          <p:spTgt spid="17"/>
                                        </p:tgtEl>
                                        <p:attrNameLst>
                                          <p:attrName>style.visibility</p:attrName>
                                        </p:attrNameLst>
                                      </p:cBhvr>
                                      <p:to>
                                        <p:strVal val="visible"/>
                                      </p:to>
                                    </p:set>
                                    <p:anim calcmode="lin" valueType="num">
                                      <p:cBhvr>
                                        <p:cTn id="25" dur="500" fill="hold"/>
                                        <p:tgtEl>
                                          <p:spTgt spid="17"/>
                                        </p:tgtEl>
                                        <p:attrNameLst>
                                          <p:attrName>ppt_w</p:attrName>
                                        </p:attrNameLst>
                                      </p:cBhvr>
                                      <p:tavLst>
                                        <p:tav tm="0">
                                          <p:val>
                                            <p:fltVal val="0"/>
                                          </p:val>
                                        </p:tav>
                                        <p:tav tm="100000">
                                          <p:val>
                                            <p:strVal val="#ppt_w"/>
                                          </p:val>
                                        </p:tav>
                                      </p:tavLst>
                                    </p:anim>
                                    <p:anim calcmode="lin" valueType="num">
                                      <p:cBhvr>
                                        <p:cTn id="26" dur="500" fill="hold"/>
                                        <p:tgtEl>
                                          <p:spTgt spid="17"/>
                                        </p:tgtEl>
                                        <p:attrNameLst>
                                          <p:attrName>ppt_h</p:attrName>
                                        </p:attrNameLst>
                                      </p:cBhvr>
                                      <p:tavLst>
                                        <p:tav tm="0">
                                          <p:val>
                                            <p:fltVal val="0"/>
                                          </p:val>
                                        </p:tav>
                                        <p:tav tm="100000">
                                          <p:val>
                                            <p:strVal val="#ppt_h"/>
                                          </p:val>
                                        </p:tav>
                                      </p:tavLst>
                                    </p:anim>
                                    <p:animEffect transition="in" filter="fade">
                                      <p:cBhvr>
                                        <p:cTn id="27" dur="500"/>
                                        <p:tgtEl>
                                          <p:spTgt spid="17"/>
                                        </p:tgtEl>
                                      </p:cBhvr>
                                    </p:animEffect>
                                  </p:childTnLst>
                                </p:cTn>
                              </p:par>
                            </p:childTnLst>
                          </p:cTn>
                        </p:par>
                      </p:childTnLst>
                    </p:cTn>
                  </p:par>
                  <p:par>
                    <p:cTn id="28" fill="hold">
                      <p:stCondLst>
                        <p:cond delay="indefinite"/>
                      </p:stCondLst>
                      <p:childTnLst>
                        <p:par>
                          <p:cTn id="29" fill="hold">
                            <p:stCondLst>
                              <p:cond delay="0"/>
                            </p:stCondLst>
                            <p:childTnLst>
                              <p:par>
                                <p:cTn id="30" presetID="31" presetClass="entr" presetSubtype="0" fill="hold" grpId="0" nodeType="clickEffect">
                                  <p:stCondLst>
                                    <p:cond delay="0"/>
                                  </p:stCondLst>
                                  <p:childTnLst>
                                    <p:set>
                                      <p:cBhvr>
                                        <p:cTn id="31" dur="1" fill="hold">
                                          <p:stCondLst>
                                            <p:cond delay="0"/>
                                          </p:stCondLst>
                                        </p:cTn>
                                        <p:tgtEl>
                                          <p:spTgt spid="20"/>
                                        </p:tgtEl>
                                        <p:attrNameLst>
                                          <p:attrName>style.visibility</p:attrName>
                                        </p:attrNameLst>
                                      </p:cBhvr>
                                      <p:to>
                                        <p:strVal val="visible"/>
                                      </p:to>
                                    </p:set>
                                    <p:anim calcmode="lin" valueType="num">
                                      <p:cBhvr>
                                        <p:cTn id="32" dur="1000" fill="hold"/>
                                        <p:tgtEl>
                                          <p:spTgt spid="20"/>
                                        </p:tgtEl>
                                        <p:attrNameLst>
                                          <p:attrName>ppt_w</p:attrName>
                                        </p:attrNameLst>
                                      </p:cBhvr>
                                      <p:tavLst>
                                        <p:tav tm="0">
                                          <p:val>
                                            <p:fltVal val="0"/>
                                          </p:val>
                                        </p:tav>
                                        <p:tav tm="100000">
                                          <p:val>
                                            <p:strVal val="#ppt_w"/>
                                          </p:val>
                                        </p:tav>
                                      </p:tavLst>
                                    </p:anim>
                                    <p:anim calcmode="lin" valueType="num">
                                      <p:cBhvr>
                                        <p:cTn id="33" dur="1000" fill="hold"/>
                                        <p:tgtEl>
                                          <p:spTgt spid="20"/>
                                        </p:tgtEl>
                                        <p:attrNameLst>
                                          <p:attrName>ppt_h</p:attrName>
                                        </p:attrNameLst>
                                      </p:cBhvr>
                                      <p:tavLst>
                                        <p:tav tm="0">
                                          <p:val>
                                            <p:fltVal val="0"/>
                                          </p:val>
                                        </p:tav>
                                        <p:tav tm="100000">
                                          <p:val>
                                            <p:strVal val="#ppt_h"/>
                                          </p:val>
                                        </p:tav>
                                      </p:tavLst>
                                    </p:anim>
                                    <p:anim calcmode="lin" valueType="num">
                                      <p:cBhvr>
                                        <p:cTn id="34" dur="1000" fill="hold"/>
                                        <p:tgtEl>
                                          <p:spTgt spid="20"/>
                                        </p:tgtEl>
                                        <p:attrNameLst>
                                          <p:attrName>style.rotation</p:attrName>
                                        </p:attrNameLst>
                                      </p:cBhvr>
                                      <p:tavLst>
                                        <p:tav tm="0">
                                          <p:val>
                                            <p:fltVal val="90"/>
                                          </p:val>
                                        </p:tav>
                                        <p:tav tm="100000">
                                          <p:val>
                                            <p:fltVal val="0"/>
                                          </p:val>
                                        </p:tav>
                                      </p:tavLst>
                                    </p:anim>
                                    <p:animEffect transition="in" filter="fade">
                                      <p:cBhvr>
                                        <p:cTn id="35" dur="1000"/>
                                        <p:tgtEl>
                                          <p:spTgt spid="20"/>
                                        </p:tgtEl>
                                      </p:cBhvr>
                                    </p:animEffect>
                                  </p:childTnLst>
                                </p:cTn>
                              </p:par>
                              <p:par>
                                <p:cTn id="36" presetID="31" presetClass="entr" presetSubtype="0" fill="hold" grpId="0" nodeType="withEffect">
                                  <p:stCondLst>
                                    <p:cond delay="0"/>
                                  </p:stCondLst>
                                  <p:childTnLst>
                                    <p:set>
                                      <p:cBhvr>
                                        <p:cTn id="37" dur="1" fill="hold">
                                          <p:stCondLst>
                                            <p:cond delay="0"/>
                                          </p:stCondLst>
                                        </p:cTn>
                                        <p:tgtEl>
                                          <p:spTgt spid="19"/>
                                        </p:tgtEl>
                                        <p:attrNameLst>
                                          <p:attrName>style.visibility</p:attrName>
                                        </p:attrNameLst>
                                      </p:cBhvr>
                                      <p:to>
                                        <p:strVal val="visible"/>
                                      </p:to>
                                    </p:set>
                                    <p:anim calcmode="lin" valueType="num">
                                      <p:cBhvr>
                                        <p:cTn id="38" dur="1000" fill="hold"/>
                                        <p:tgtEl>
                                          <p:spTgt spid="19"/>
                                        </p:tgtEl>
                                        <p:attrNameLst>
                                          <p:attrName>ppt_w</p:attrName>
                                        </p:attrNameLst>
                                      </p:cBhvr>
                                      <p:tavLst>
                                        <p:tav tm="0">
                                          <p:val>
                                            <p:fltVal val="0"/>
                                          </p:val>
                                        </p:tav>
                                        <p:tav tm="100000">
                                          <p:val>
                                            <p:strVal val="#ppt_w"/>
                                          </p:val>
                                        </p:tav>
                                      </p:tavLst>
                                    </p:anim>
                                    <p:anim calcmode="lin" valueType="num">
                                      <p:cBhvr>
                                        <p:cTn id="39" dur="1000" fill="hold"/>
                                        <p:tgtEl>
                                          <p:spTgt spid="19"/>
                                        </p:tgtEl>
                                        <p:attrNameLst>
                                          <p:attrName>ppt_h</p:attrName>
                                        </p:attrNameLst>
                                      </p:cBhvr>
                                      <p:tavLst>
                                        <p:tav tm="0">
                                          <p:val>
                                            <p:fltVal val="0"/>
                                          </p:val>
                                        </p:tav>
                                        <p:tav tm="100000">
                                          <p:val>
                                            <p:strVal val="#ppt_h"/>
                                          </p:val>
                                        </p:tav>
                                      </p:tavLst>
                                    </p:anim>
                                    <p:anim calcmode="lin" valueType="num">
                                      <p:cBhvr>
                                        <p:cTn id="40" dur="1000" fill="hold"/>
                                        <p:tgtEl>
                                          <p:spTgt spid="19"/>
                                        </p:tgtEl>
                                        <p:attrNameLst>
                                          <p:attrName>style.rotation</p:attrName>
                                        </p:attrNameLst>
                                      </p:cBhvr>
                                      <p:tavLst>
                                        <p:tav tm="0">
                                          <p:val>
                                            <p:fltVal val="90"/>
                                          </p:val>
                                        </p:tav>
                                        <p:tav tm="100000">
                                          <p:val>
                                            <p:fltVal val="0"/>
                                          </p:val>
                                        </p:tav>
                                      </p:tavLst>
                                    </p:anim>
                                    <p:animEffect transition="in" filter="fade">
                                      <p:cBhvr>
                                        <p:cTn id="41" dur="1000"/>
                                        <p:tgtEl>
                                          <p:spTgt spid="19"/>
                                        </p:tgtEl>
                                      </p:cBhvr>
                                    </p:animEffect>
                                  </p:childTnLst>
                                </p:cTn>
                              </p:par>
                            </p:childTnLst>
                          </p:cTn>
                        </p:par>
                        <p:par>
                          <p:cTn id="42" fill="hold">
                            <p:stCondLst>
                              <p:cond delay="1000"/>
                            </p:stCondLst>
                            <p:childTnLst>
                              <p:par>
                                <p:cTn id="43" presetID="53" presetClass="entr" presetSubtype="16" fill="hold" nodeType="afterEffect">
                                  <p:stCondLst>
                                    <p:cond delay="0"/>
                                  </p:stCondLst>
                                  <p:childTnLst>
                                    <p:set>
                                      <p:cBhvr>
                                        <p:cTn id="44" dur="1" fill="hold">
                                          <p:stCondLst>
                                            <p:cond delay="0"/>
                                          </p:stCondLst>
                                        </p:cTn>
                                        <p:tgtEl>
                                          <p:spTgt spid="21"/>
                                        </p:tgtEl>
                                        <p:attrNameLst>
                                          <p:attrName>style.visibility</p:attrName>
                                        </p:attrNameLst>
                                      </p:cBhvr>
                                      <p:to>
                                        <p:strVal val="visible"/>
                                      </p:to>
                                    </p:set>
                                    <p:anim calcmode="lin" valueType="num">
                                      <p:cBhvr>
                                        <p:cTn id="45" dur="500" fill="hold"/>
                                        <p:tgtEl>
                                          <p:spTgt spid="21"/>
                                        </p:tgtEl>
                                        <p:attrNameLst>
                                          <p:attrName>ppt_w</p:attrName>
                                        </p:attrNameLst>
                                      </p:cBhvr>
                                      <p:tavLst>
                                        <p:tav tm="0">
                                          <p:val>
                                            <p:fltVal val="0"/>
                                          </p:val>
                                        </p:tav>
                                        <p:tav tm="100000">
                                          <p:val>
                                            <p:strVal val="#ppt_w"/>
                                          </p:val>
                                        </p:tav>
                                      </p:tavLst>
                                    </p:anim>
                                    <p:anim calcmode="lin" valueType="num">
                                      <p:cBhvr>
                                        <p:cTn id="46" dur="500" fill="hold"/>
                                        <p:tgtEl>
                                          <p:spTgt spid="21"/>
                                        </p:tgtEl>
                                        <p:attrNameLst>
                                          <p:attrName>ppt_h</p:attrName>
                                        </p:attrNameLst>
                                      </p:cBhvr>
                                      <p:tavLst>
                                        <p:tav tm="0">
                                          <p:val>
                                            <p:fltVal val="0"/>
                                          </p:val>
                                        </p:tav>
                                        <p:tav tm="100000">
                                          <p:val>
                                            <p:strVal val="#ppt_h"/>
                                          </p:val>
                                        </p:tav>
                                      </p:tavLst>
                                    </p:anim>
                                    <p:animEffect transition="in" filter="fade">
                                      <p:cBhvr>
                                        <p:cTn id="47" dur="500"/>
                                        <p:tgtEl>
                                          <p:spTgt spid="21"/>
                                        </p:tgtEl>
                                      </p:cBhvr>
                                    </p:animEffect>
                                  </p:childTnLst>
                                </p:cTn>
                              </p:par>
                              <p:par>
                                <p:cTn id="48" presetID="53" presetClass="entr" presetSubtype="16" fill="hold" grpId="0" nodeType="withEffect">
                                  <p:stCondLst>
                                    <p:cond delay="0"/>
                                  </p:stCondLst>
                                  <p:childTnLst>
                                    <p:set>
                                      <p:cBhvr>
                                        <p:cTn id="49" dur="1" fill="hold">
                                          <p:stCondLst>
                                            <p:cond delay="0"/>
                                          </p:stCondLst>
                                        </p:cTn>
                                        <p:tgtEl>
                                          <p:spTgt spid="9"/>
                                        </p:tgtEl>
                                        <p:attrNameLst>
                                          <p:attrName>style.visibility</p:attrName>
                                        </p:attrNameLst>
                                      </p:cBhvr>
                                      <p:to>
                                        <p:strVal val="visible"/>
                                      </p:to>
                                    </p:set>
                                    <p:anim calcmode="lin" valueType="num">
                                      <p:cBhvr>
                                        <p:cTn id="50" dur="500" fill="hold"/>
                                        <p:tgtEl>
                                          <p:spTgt spid="9"/>
                                        </p:tgtEl>
                                        <p:attrNameLst>
                                          <p:attrName>ppt_w</p:attrName>
                                        </p:attrNameLst>
                                      </p:cBhvr>
                                      <p:tavLst>
                                        <p:tav tm="0">
                                          <p:val>
                                            <p:fltVal val="0"/>
                                          </p:val>
                                        </p:tav>
                                        <p:tav tm="100000">
                                          <p:val>
                                            <p:strVal val="#ppt_w"/>
                                          </p:val>
                                        </p:tav>
                                      </p:tavLst>
                                    </p:anim>
                                    <p:anim calcmode="lin" valueType="num">
                                      <p:cBhvr>
                                        <p:cTn id="51" dur="500" fill="hold"/>
                                        <p:tgtEl>
                                          <p:spTgt spid="9"/>
                                        </p:tgtEl>
                                        <p:attrNameLst>
                                          <p:attrName>ppt_h</p:attrName>
                                        </p:attrNameLst>
                                      </p:cBhvr>
                                      <p:tavLst>
                                        <p:tav tm="0">
                                          <p:val>
                                            <p:fltVal val="0"/>
                                          </p:val>
                                        </p:tav>
                                        <p:tav tm="100000">
                                          <p:val>
                                            <p:strVal val="#ppt_h"/>
                                          </p:val>
                                        </p:tav>
                                      </p:tavLst>
                                    </p:anim>
                                    <p:animEffect transition="in" filter="fade">
                                      <p:cBhvr>
                                        <p:cTn id="5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19" grpId="0" animBg="1"/>
      <p:bldP spid="20" grpId="0" animBg="1"/>
      <p:bldP spid="9" grpId="0" animBg="1"/>
      <p:bldP spid="17"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71026" y="709850"/>
            <a:ext cx="8268817" cy="5729050"/>
          </a:xfrm>
          <a:prstGeom prst="rect">
            <a:avLst/>
          </a:prstGeom>
          <a:ln w="12700">
            <a:solidFill>
              <a:srgbClr val="0070C0"/>
            </a:solidFill>
          </a:ln>
        </p:spPr>
      </p:pic>
      <p:pic>
        <p:nvPicPr>
          <p:cNvPr id="14" name="Picture 1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986400" y="2002510"/>
            <a:ext cx="4792590" cy="3140990"/>
          </a:xfrm>
          <a:prstGeom prst="rect">
            <a:avLst/>
          </a:prstGeom>
        </p:spPr>
      </p:pic>
      <p:sp>
        <p:nvSpPr>
          <p:cNvPr id="6" name="TextBox 5"/>
          <p:cNvSpPr txBox="1"/>
          <p:nvPr/>
        </p:nvSpPr>
        <p:spPr>
          <a:xfrm>
            <a:off x="247650" y="228600"/>
            <a:ext cx="3829049" cy="369332"/>
          </a:xfrm>
          <a:prstGeom prst="rect">
            <a:avLst/>
          </a:prstGeom>
          <a:solidFill>
            <a:schemeClr val="accent2"/>
          </a:solidFill>
          <a:effectLst>
            <a:softEdge rad="63500"/>
          </a:effectLst>
        </p:spPr>
        <p:txBody>
          <a:bodyPr wrap="square" rtlCol="0">
            <a:spAutoFit/>
          </a:bodyPr>
          <a:lstStyle/>
          <a:p>
            <a:pPr algn="ctr"/>
            <a:r>
              <a:rPr lang="en-CA" dirty="0"/>
              <a:t>Make your email – select a contact</a:t>
            </a:r>
          </a:p>
        </p:txBody>
      </p:sp>
      <p:sp>
        <p:nvSpPr>
          <p:cNvPr id="7" name="TextBox 6"/>
          <p:cNvSpPr txBox="1"/>
          <p:nvPr/>
        </p:nvSpPr>
        <p:spPr>
          <a:xfrm>
            <a:off x="247650" y="1104900"/>
            <a:ext cx="3171825" cy="369332"/>
          </a:xfrm>
          <a:prstGeom prst="rect">
            <a:avLst/>
          </a:prstGeom>
          <a:noFill/>
          <a:ln w="19050">
            <a:solidFill>
              <a:schemeClr val="accent2"/>
            </a:solidFill>
          </a:ln>
        </p:spPr>
        <p:txBody>
          <a:bodyPr wrap="square" rtlCol="0">
            <a:spAutoFit/>
          </a:bodyPr>
          <a:lstStyle/>
          <a:p>
            <a:r>
              <a:rPr lang="en-CA" dirty="0"/>
              <a:t>Click on </a:t>
            </a:r>
            <a:r>
              <a:rPr lang="en-CA" b="1" i="1" dirty="0"/>
              <a:t>To…</a:t>
            </a:r>
            <a:r>
              <a:rPr lang="en-CA" dirty="0"/>
              <a:t> to select a contact </a:t>
            </a:r>
          </a:p>
        </p:txBody>
      </p:sp>
      <p:sp>
        <p:nvSpPr>
          <p:cNvPr id="8" name="Line Callout 1 7"/>
          <p:cNvSpPr/>
          <p:nvPr/>
        </p:nvSpPr>
        <p:spPr>
          <a:xfrm>
            <a:off x="4419600" y="2047876"/>
            <a:ext cx="438150" cy="238124"/>
          </a:xfrm>
          <a:prstGeom prst="borderCallout1">
            <a:avLst>
              <a:gd name="adj1" fmla="val 8224"/>
              <a:gd name="adj2" fmla="val 3031"/>
              <a:gd name="adj3" fmla="val -299194"/>
              <a:gd name="adj4" fmla="val -229408"/>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7" name="Rectangle 16"/>
          <p:cNvSpPr/>
          <p:nvPr/>
        </p:nvSpPr>
        <p:spPr>
          <a:xfrm>
            <a:off x="6086475" y="2828926"/>
            <a:ext cx="4362450" cy="133349"/>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8" name="TextBox 17"/>
          <p:cNvSpPr txBox="1"/>
          <p:nvPr/>
        </p:nvSpPr>
        <p:spPr>
          <a:xfrm>
            <a:off x="6868521" y="3259533"/>
            <a:ext cx="3243324" cy="338554"/>
          </a:xfrm>
          <a:prstGeom prst="rect">
            <a:avLst/>
          </a:prstGeom>
          <a:noFill/>
          <a:ln w="19050">
            <a:solidFill>
              <a:schemeClr val="accent2"/>
            </a:solidFill>
          </a:ln>
        </p:spPr>
        <p:txBody>
          <a:bodyPr wrap="square" rtlCol="0">
            <a:spAutoFit/>
          </a:bodyPr>
          <a:lstStyle/>
          <a:p>
            <a:r>
              <a:rPr lang="en-CA" sz="1600" dirty="0"/>
              <a:t>Double Click on </a:t>
            </a:r>
            <a:r>
              <a:rPr lang="en-CA" sz="1600" i="1" dirty="0"/>
              <a:t>IT Helpdesk Support</a:t>
            </a:r>
          </a:p>
        </p:txBody>
      </p:sp>
      <p:cxnSp>
        <p:nvCxnSpPr>
          <p:cNvPr id="20" name="Straight Arrow Connector 19"/>
          <p:cNvCxnSpPr/>
          <p:nvPr/>
        </p:nvCxnSpPr>
        <p:spPr>
          <a:xfrm flipH="1" flipV="1">
            <a:off x="7705725" y="2962275"/>
            <a:ext cx="457200" cy="295275"/>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22" name="TextBox 21"/>
          <p:cNvSpPr txBox="1"/>
          <p:nvPr/>
        </p:nvSpPr>
        <p:spPr>
          <a:xfrm>
            <a:off x="6093588" y="5283993"/>
            <a:ext cx="4355337" cy="338554"/>
          </a:xfrm>
          <a:prstGeom prst="rect">
            <a:avLst/>
          </a:prstGeom>
          <a:noFill/>
          <a:ln w="19050">
            <a:solidFill>
              <a:schemeClr val="accent2"/>
            </a:solidFill>
          </a:ln>
        </p:spPr>
        <p:txBody>
          <a:bodyPr wrap="square" rtlCol="0">
            <a:spAutoFit/>
          </a:bodyPr>
          <a:lstStyle/>
          <a:p>
            <a:r>
              <a:rPr lang="en-CA" sz="1600" dirty="0"/>
              <a:t>When you see the email listed here, click on </a:t>
            </a:r>
            <a:r>
              <a:rPr lang="en-CA" sz="1600" b="1" dirty="0"/>
              <a:t>OK</a:t>
            </a:r>
            <a:r>
              <a:rPr lang="en-CA" sz="1600" dirty="0"/>
              <a:t>.</a:t>
            </a:r>
          </a:p>
        </p:txBody>
      </p:sp>
      <p:cxnSp>
        <p:nvCxnSpPr>
          <p:cNvPr id="24" name="Straight Arrow Connector 23"/>
          <p:cNvCxnSpPr/>
          <p:nvPr/>
        </p:nvCxnSpPr>
        <p:spPr>
          <a:xfrm flipH="1" flipV="1">
            <a:off x="7639050" y="4505326"/>
            <a:ext cx="628650" cy="778667"/>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26" name="Straight Arrow Connector 25"/>
          <p:cNvCxnSpPr/>
          <p:nvPr/>
        </p:nvCxnSpPr>
        <p:spPr>
          <a:xfrm flipH="1" flipV="1">
            <a:off x="9648825" y="5024438"/>
            <a:ext cx="247650" cy="336937"/>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404962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1000" fill="hold"/>
                                        <p:tgtEl>
                                          <p:spTgt spid="7"/>
                                        </p:tgtEl>
                                        <p:attrNameLst>
                                          <p:attrName>ppt_w</p:attrName>
                                        </p:attrNameLst>
                                      </p:cBhvr>
                                      <p:tavLst>
                                        <p:tav tm="0">
                                          <p:val>
                                            <p:fltVal val="0"/>
                                          </p:val>
                                        </p:tav>
                                        <p:tav tm="100000">
                                          <p:val>
                                            <p:strVal val="#ppt_w"/>
                                          </p:val>
                                        </p:tav>
                                      </p:tavLst>
                                    </p:anim>
                                    <p:anim calcmode="lin" valueType="num">
                                      <p:cBhvr>
                                        <p:cTn id="8" dur="1000" fill="hold"/>
                                        <p:tgtEl>
                                          <p:spTgt spid="7"/>
                                        </p:tgtEl>
                                        <p:attrNameLst>
                                          <p:attrName>ppt_h</p:attrName>
                                        </p:attrNameLst>
                                      </p:cBhvr>
                                      <p:tavLst>
                                        <p:tav tm="0">
                                          <p:val>
                                            <p:fltVal val="0"/>
                                          </p:val>
                                        </p:tav>
                                        <p:tav tm="100000">
                                          <p:val>
                                            <p:strVal val="#ppt_h"/>
                                          </p:val>
                                        </p:tav>
                                      </p:tavLst>
                                    </p:anim>
                                    <p:anim calcmode="lin" valueType="num">
                                      <p:cBhvr>
                                        <p:cTn id="9" dur="1000" fill="hold"/>
                                        <p:tgtEl>
                                          <p:spTgt spid="7"/>
                                        </p:tgtEl>
                                        <p:attrNameLst>
                                          <p:attrName>style.rotation</p:attrName>
                                        </p:attrNameLst>
                                      </p:cBhvr>
                                      <p:tavLst>
                                        <p:tav tm="0">
                                          <p:val>
                                            <p:fltVal val="90"/>
                                          </p:val>
                                        </p:tav>
                                        <p:tav tm="100000">
                                          <p:val>
                                            <p:fltVal val="0"/>
                                          </p:val>
                                        </p:tav>
                                      </p:tavLst>
                                    </p:anim>
                                    <p:animEffect transition="in" filter="fade">
                                      <p:cBhvr>
                                        <p:cTn id="10" dur="1000"/>
                                        <p:tgtEl>
                                          <p:spTgt spid="7"/>
                                        </p:tgtEl>
                                      </p:cBhvr>
                                    </p:animEffect>
                                  </p:childTnLst>
                                </p:cTn>
                              </p:par>
                              <p:par>
                                <p:cTn id="11" presetID="31"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p:cTn id="13" dur="1000" fill="hold"/>
                                        <p:tgtEl>
                                          <p:spTgt spid="8"/>
                                        </p:tgtEl>
                                        <p:attrNameLst>
                                          <p:attrName>ppt_w</p:attrName>
                                        </p:attrNameLst>
                                      </p:cBhvr>
                                      <p:tavLst>
                                        <p:tav tm="0">
                                          <p:val>
                                            <p:fltVal val="0"/>
                                          </p:val>
                                        </p:tav>
                                        <p:tav tm="100000">
                                          <p:val>
                                            <p:strVal val="#ppt_w"/>
                                          </p:val>
                                        </p:tav>
                                      </p:tavLst>
                                    </p:anim>
                                    <p:anim calcmode="lin" valueType="num">
                                      <p:cBhvr>
                                        <p:cTn id="14" dur="1000" fill="hold"/>
                                        <p:tgtEl>
                                          <p:spTgt spid="8"/>
                                        </p:tgtEl>
                                        <p:attrNameLst>
                                          <p:attrName>ppt_h</p:attrName>
                                        </p:attrNameLst>
                                      </p:cBhvr>
                                      <p:tavLst>
                                        <p:tav tm="0">
                                          <p:val>
                                            <p:fltVal val="0"/>
                                          </p:val>
                                        </p:tav>
                                        <p:tav tm="100000">
                                          <p:val>
                                            <p:strVal val="#ppt_h"/>
                                          </p:val>
                                        </p:tav>
                                      </p:tavLst>
                                    </p:anim>
                                    <p:anim calcmode="lin" valueType="num">
                                      <p:cBhvr>
                                        <p:cTn id="15" dur="1000" fill="hold"/>
                                        <p:tgtEl>
                                          <p:spTgt spid="8"/>
                                        </p:tgtEl>
                                        <p:attrNameLst>
                                          <p:attrName>style.rotation</p:attrName>
                                        </p:attrNameLst>
                                      </p:cBhvr>
                                      <p:tavLst>
                                        <p:tav tm="0">
                                          <p:val>
                                            <p:fltVal val="90"/>
                                          </p:val>
                                        </p:tav>
                                        <p:tav tm="100000">
                                          <p:val>
                                            <p:fltVal val="0"/>
                                          </p:val>
                                        </p:tav>
                                      </p:tavLst>
                                    </p:anim>
                                    <p:animEffect transition="in" filter="fade">
                                      <p:cBhvr>
                                        <p:cTn id="16" dur="1000"/>
                                        <p:tgtEl>
                                          <p:spTgt spid="8"/>
                                        </p:tgtEl>
                                      </p:cBhvr>
                                    </p:animEffect>
                                  </p:childTnLst>
                                </p:cTn>
                              </p:par>
                            </p:childTnLst>
                          </p:cTn>
                        </p:par>
                      </p:childTnLst>
                    </p:cTn>
                  </p:par>
                  <p:par>
                    <p:cTn id="17" fill="hold">
                      <p:stCondLst>
                        <p:cond delay="indefinite"/>
                      </p:stCondLst>
                      <p:childTnLst>
                        <p:par>
                          <p:cTn id="18" fill="hold">
                            <p:stCondLst>
                              <p:cond delay="0"/>
                            </p:stCondLst>
                            <p:childTnLst>
                              <p:par>
                                <p:cTn id="19" presetID="31" presetClass="entr" presetSubtype="0" fill="hold" nodeType="clickEffect">
                                  <p:stCondLst>
                                    <p:cond delay="0"/>
                                  </p:stCondLst>
                                  <p:childTnLst>
                                    <p:set>
                                      <p:cBhvr>
                                        <p:cTn id="20" dur="1" fill="hold">
                                          <p:stCondLst>
                                            <p:cond delay="0"/>
                                          </p:stCondLst>
                                        </p:cTn>
                                        <p:tgtEl>
                                          <p:spTgt spid="14"/>
                                        </p:tgtEl>
                                        <p:attrNameLst>
                                          <p:attrName>style.visibility</p:attrName>
                                        </p:attrNameLst>
                                      </p:cBhvr>
                                      <p:to>
                                        <p:strVal val="visible"/>
                                      </p:to>
                                    </p:set>
                                    <p:anim calcmode="lin" valueType="num">
                                      <p:cBhvr>
                                        <p:cTn id="21" dur="1000" fill="hold"/>
                                        <p:tgtEl>
                                          <p:spTgt spid="14"/>
                                        </p:tgtEl>
                                        <p:attrNameLst>
                                          <p:attrName>ppt_w</p:attrName>
                                        </p:attrNameLst>
                                      </p:cBhvr>
                                      <p:tavLst>
                                        <p:tav tm="0">
                                          <p:val>
                                            <p:fltVal val="0"/>
                                          </p:val>
                                        </p:tav>
                                        <p:tav tm="100000">
                                          <p:val>
                                            <p:strVal val="#ppt_w"/>
                                          </p:val>
                                        </p:tav>
                                      </p:tavLst>
                                    </p:anim>
                                    <p:anim calcmode="lin" valueType="num">
                                      <p:cBhvr>
                                        <p:cTn id="22" dur="1000" fill="hold"/>
                                        <p:tgtEl>
                                          <p:spTgt spid="14"/>
                                        </p:tgtEl>
                                        <p:attrNameLst>
                                          <p:attrName>ppt_h</p:attrName>
                                        </p:attrNameLst>
                                      </p:cBhvr>
                                      <p:tavLst>
                                        <p:tav tm="0">
                                          <p:val>
                                            <p:fltVal val="0"/>
                                          </p:val>
                                        </p:tav>
                                        <p:tav tm="100000">
                                          <p:val>
                                            <p:strVal val="#ppt_h"/>
                                          </p:val>
                                        </p:tav>
                                      </p:tavLst>
                                    </p:anim>
                                    <p:anim calcmode="lin" valueType="num">
                                      <p:cBhvr>
                                        <p:cTn id="23" dur="1000" fill="hold"/>
                                        <p:tgtEl>
                                          <p:spTgt spid="14"/>
                                        </p:tgtEl>
                                        <p:attrNameLst>
                                          <p:attrName>style.rotation</p:attrName>
                                        </p:attrNameLst>
                                      </p:cBhvr>
                                      <p:tavLst>
                                        <p:tav tm="0">
                                          <p:val>
                                            <p:fltVal val="90"/>
                                          </p:val>
                                        </p:tav>
                                        <p:tav tm="100000">
                                          <p:val>
                                            <p:fltVal val="0"/>
                                          </p:val>
                                        </p:tav>
                                      </p:tavLst>
                                    </p:anim>
                                    <p:animEffect transition="in" filter="fade">
                                      <p:cBhvr>
                                        <p:cTn id="24" dur="1000"/>
                                        <p:tgtEl>
                                          <p:spTgt spid="14"/>
                                        </p:tgtEl>
                                      </p:cBhvr>
                                    </p:animEffect>
                                  </p:childTnLst>
                                </p:cTn>
                              </p:par>
                            </p:childTnLst>
                          </p:cTn>
                        </p:par>
                      </p:childTnLst>
                    </p:cTn>
                  </p:par>
                  <p:par>
                    <p:cTn id="25" fill="hold">
                      <p:stCondLst>
                        <p:cond delay="indefinite"/>
                      </p:stCondLst>
                      <p:childTnLst>
                        <p:par>
                          <p:cTn id="26" fill="hold">
                            <p:stCondLst>
                              <p:cond delay="0"/>
                            </p:stCondLst>
                            <p:childTnLst>
                              <p:par>
                                <p:cTn id="27" presetID="31" presetClass="entr" presetSubtype="0" fill="hold" grpId="0" nodeType="clickEffect">
                                  <p:stCondLst>
                                    <p:cond delay="0"/>
                                  </p:stCondLst>
                                  <p:childTnLst>
                                    <p:set>
                                      <p:cBhvr>
                                        <p:cTn id="28" dur="1" fill="hold">
                                          <p:stCondLst>
                                            <p:cond delay="0"/>
                                          </p:stCondLst>
                                        </p:cTn>
                                        <p:tgtEl>
                                          <p:spTgt spid="17"/>
                                        </p:tgtEl>
                                        <p:attrNameLst>
                                          <p:attrName>style.visibility</p:attrName>
                                        </p:attrNameLst>
                                      </p:cBhvr>
                                      <p:to>
                                        <p:strVal val="visible"/>
                                      </p:to>
                                    </p:set>
                                    <p:anim calcmode="lin" valueType="num">
                                      <p:cBhvr>
                                        <p:cTn id="29" dur="1000" fill="hold"/>
                                        <p:tgtEl>
                                          <p:spTgt spid="17"/>
                                        </p:tgtEl>
                                        <p:attrNameLst>
                                          <p:attrName>ppt_w</p:attrName>
                                        </p:attrNameLst>
                                      </p:cBhvr>
                                      <p:tavLst>
                                        <p:tav tm="0">
                                          <p:val>
                                            <p:fltVal val="0"/>
                                          </p:val>
                                        </p:tav>
                                        <p:tav tm="100000">
                                          <p:val>
                                            <p:strVal val="#ppt_w"/>
                                          </p:val>
                                        </p:tav>
                                      </p:tavLst>
                                    </p:anim>
                                    <p:anim calcmode="lin" valueType="num">
                                      <p:cBhvr>
                                        <p:cTn id="30" dur="1000" fill="hold"/>
                                        <p:tgtEl>
                                          <p:spTgt spid="17"/>
                                        </p:tgtEl>
                                        <p:attrNameLst>
                                          <p:attrName>ppt_h</p:attrName>
                                        </p:attrNameLst>
                                      </p:cBhvr>
                                      <p:tavLst>
                                        <p:tav tm="0">
                                          <p:val>
                                            <p:fltVal val="0"/>
                                          </p:val>
                                        </p:tav>
                                        <p:tav tm="100000">
                                          <p:val>
                                            <p:strVal val="#ppt_h"/>
                                          </p:val>
                                        </p:tav>
                                      </p:tavLst>
                                    </p:anim>
                                    <p:anim calcmode="lin" valueType="num">
                                      <p:cBhvr>
                                        <p:cTn id="31" dur="1000" fill="hold"/>
                                        <p:tgtEl>
                                          <p:spTgt spid="17"/>
                                        </p:tgtEl>
                                        <p:attrNameLst>
                                          <p:attrName>style.rotation</p:attrName>
                                        </p:attrNameLst>
                                      </p:cBhvr>
                                      <p:tavLst>
                                        <p:tav tm="0">
                                          <p:val>
                                            <p:fltVal val="90"/>
                                          </p:val>
                                        </p:tav>
                                        <p:tav tm="100000">
                                          <p:val>
                                            <p:fltVal val="0"/>
                                          </p:val>
                                        </p:tav>
                                      </p:tavLst>
                                    </p:anim>
                                    <p:animEffect transition="in" filter="fade">
                                      <p:cBhvr>
                                        <p:cTn id="32" dur="1000"/>
                                        <p:tgtEl>
                                          <p:spTgt spid="17"/>
                                        </p:tgtEl>
                                      </p:cBhvr>
                                    </p:animEffect>
                                  </p:childTnLst>
                                </p:cTn>
                              </p:par>
                              <p:par>
                                <p:cTn id="33" presetID="31" presetClass="entr" presetSubtype="0" fill="hold" grpId="0" nodeType="withEffect">
                                  <p:stCondLst>
                                    <p:cond delay="0"/>
                                  </p:stCondLst>
                                  <p:childTnLst>
                                    <p:set>
                                      <p:cBhvr>
                                        <p:cTn id="34" dur="1" fill="hold">
                                          <p:stCondLst>
                                            <p:cond delay="0"/>
                                          </p:stCondLst>
                                        </p:cTn>
                                        <p:tgtEl>
                                          <p:spTgt spid="18"/>
                                        </p:tgtEl>
                                        <p:attrNameLst>
                                          <p:attrName>style.visibility</p:attrName>
                                        </p:attrNameLst>
                                      </p:cBhvr>
                                      <p:to>
                                        <p:strVal val="visible"/>
                                      </p:to>
                                    </p:set>
                                    <p:anim calcmode="lin" valueType="num">
                                      <p:cBhvr>
                                        <p:cTn id="35" dur="1000" fill="hold"/>
                                        <p:tgtEl>
                                          <p:spTgt spid="18"/>
                                        </p:tgtEl>
                                        <p:attrNameLst>
                                          <p:attrName>ppt_w</p:attrName>
                                        </p:attrNameLst>
                                      </p:cBhvr>
                                      <p:tavLst>
                                        <p:tav tm="0">
                                          <p:val>
                                            <p:fltVal val="0"/>
                                          </p:val>
                                        </p:tav>
                                        <p:tav tm="100000">
                                          <p:val>
                                            <p:strVal val="#ppt_w"/>
                                          </p:val>
                                        </p:tav>
                                      </p:tavLst>
                                    </p:anim>
                                    <p:anim calcmode="lin" valueType="num">
                                      <p:cBhvr>
                                        <p:cTn id="36" dur="1000" fill="hold"/>
                                        <p:tgtEl>
                                          <p:spTgt spid="18"/>
                                        </p:tgtEl>
                                        <p:attrNameLst>
                                          <p:attrName>ppt_h</p:attrName>
                                        </p:attrNameLst>
                                      </p:cBhvr>
                                      <p:tavLst>
                                        <p:tav tm="0">
                                          <p:val>
                                            <p:fltVal val="0"/>
                                          </p:val>
                                        </p:tav>
                                        <p:tav tm="100000">
                                          <p:val>
                                            <p:strVal val="#ppt_h"/>
                                          </p:val>
                                        </p:tav>
                                      </p:tavLst>
                                    </p:anim>
                                    <p:anim calcmode="lin" valueType="num">
                                      <p:cBhvr>
                                        <p:cTn id="37" dur="1000" fill="hold"/>
                                        <p:tgtEl>
                                          <p:spTgt spid="18"/>
                                        </p:tgtEl>
                                        <p:attrNameLst>
                                          <p:attrName>style.rotation</p:attrName>
                                        </p:attrNameLst>
                                      </p:cBhvr>
                                      <p:tavLst>
                                        <p:tav tm="0">
                                          <p:val>
                                            <p:fltVal val="90"/>
                                          </p:val>
                                        </p:tav>
                                        <p:tav tm="100000">
                                          <p:val>
                                            <p:fltVal val="0"/>
                                          </p:val>
                                        </p:tav>
                                      </p:tavLst>
                                    </p:anim>
                                    <p:animEffect transition="in" filter="fade">
                                      <p:cBhvr>
                                        <p:cTn id="38" dur="1000"/>
                                        <p:tgtEl>
                                          <p:spTgt spid="18"/>
                                        </p:tgtEl>
                                      </p:cBhvr>
                                    </p:animEffect>
                                  </p:childTnLst>
                                </p:cTn>
                              </p:par>
                              <p:par>
                                <p:cTn id="39" presetID="31" presetClass="entr" presetSubtype="0" fill="hold" nodeType="withEffect">
                                  <p:stCondLst>
                                    <p:cond delay="0"/>
                                  </p:stCondLst>
                                  <p:childTnLst>
                                    <p:set>
                                      <p:cBhvr>
                                        <p:cTn id="40" dur="1" fill="hold">
                                          <p:stCondLst>
                                            <p:cond delay="0"/>
                                          </p:stCondLst>
                                        </p:cTn>
                                        <p:tgtEl>
                                          <p:spTgt spid="20"/>
                                        </p:tgtEl>
                                        <p:attrNameLst>
                                          <p:attrName>style.visibility</p:attrName>
                                        </p:attrNameLst>
                                      </p:cBhvr>
                                      <p:to>
                                        <p:strVal val="visible"/>
                                      </p:to>
                                    </p:set>
                                    <p:anim calcmode="lin" valueType="num">
                                      <p:cBhvr>
                                        <p:cTn id="41" dur="1000" fill="hold"/>
                                        <p:tgtEl>
                                          <p:spTgt spid="20"/>
                                        </p:tgtEl>
                                        <p:attrNameLst>
                                          <p:attrName>ppt_w</p:attrName>
                                        </p:attrNameLst>
                                      </p:cBhvr>
                                      <p:tavLst>
                                        <p:tav tm="0">
                                          <p:val>
                                            <p:fltVal val="0"/>
                                          </p:val>
                                        </p:tav>
                                        <p:tav tm="100000">
                                          <p:val>
                                            <p:strVal val="#ppt_w"/>
                                          </p:val>
                                        </p:tav>
                                      </p:tavLst>
                                    </p:anim>
                                    <p:anim calcmode="lin" valueType="num">
                                      <p:cBhvr>
                                        <p:cTn id="42" dur="1000" fill="hold"/>
                                        <p:tgtEl>
                                          <p:spTgt spid="20"/>
                                        </p:tgtEl>
                                        <p:attrNameLst>
                                          <p:attrName>ppt_h</p:attrName>
                                        </p:attrNameLst>
                                      </p:cBhvr>
                                      <p:tavLst>
                                        <p:tav tm="0">
                                          <p:val>
                                            <p:fltVal val="0"/>
                                          </p:val>
                                        </p:tav>
                                        <p:tav tm="100000">
                                          <p:val>
                                            <p:strVal val="#ppt_h"/>
                                          </p:val>
                                        </p:tav>
                                      </p:tavLst>
                                    </p:anim>
                                    <p:anim calcmode="lin" valueType="num">
                                      <p:cBhvr>
                                        <p:cTn id="43" dur="1000" fill="hold"/>
                                        <p:tgtEl>
                                          <p:spTgt spid="20"/>
                                        </p:tgtEl>
                                        <p:attrNameLst>
                                          <p:attrName>style.rotation</p:attrName>
                                        </p:attrNameLst>
                                      </p:cBhvr>
                                      <p:tavLst>
                                        <p:tav tm="0">
                                          <p:val>
                                            <p:fltVal val="90"/>
                                          </p:val>
                                        </p:tav>
                                        <p:tav tm="100000">
                                          <p:val>
                                            <p:fltVal val="0"/>
                                          </p:val>
                                        </p:tav>
                                      </p:tavLst>
                                    </p:anim>
                                    <p:animEffect transition="in" filter="fade">
                                      <p:cBhvr>
                                        <p:cTn id="44" dur="1000"/>
                                        <p:tgtEl>
                                          <p:spTgt spid="20"/>
                                        </p:tgtEl>
                                      </p:cBhvr>
                                    </p:animEffect>
                                  </p:childTnLst>
                                </p:cTn>
                              </p:par>
                            </p:childTnLst>
                          </p:cTn>
                        </p:par>
                      </p:childTnLst>
                    </p:cTn>
                  </p:par>
                  <p:par>
                    <p:cTn id="45" fill="hold">
                      <p:stCondLst>
                        <p:cond delay="indefinite"/>
                      </p:stCondLst>
                      <p:childTnLst>
                        <p:par>
                          <p:cTn id="46" fill="hold">
                            <p:stCondLst>
                              <p:cond delay="0"/>
                            </p:stCondLst>
                            <p:childTnLst>
                              <p:par>
                                <p:cTn id="47" presetID="31" presetClass="entr" presetSubtype="0" fill="hold" grpId="0" nodeType="clickEffect">
                                  <p:stCondLst>
                                    <p:cond delay="0"/>
                                  </p:stCondLst>
                                  <p:childTnLst>
                                    <p:set>
                                      <p:cBhvr>
                                        <p:cTn id="48" dur="1" fill="hold">
                                          <p:stCondLst>
                                            <p:cond delay="0"/>
                                          </p:stCondLst>
                                        </p:cTn>
                                        <p:tgtEl>
                                          <p:spTgt spid="22"/>
                                        </p:tgtEl>
                                        <p:attrNameLst>
                                          <p:attrName>style.visibility</p:attrName>
                                        </p:attrNameLst>
                                      </p:cBhvr>
                                      <p:to>
                                        <p:strVal val="visible"/>
                                      </p:to>
                                    </p:set>
                                    <p:anim calcmode="lin" valueType="num">
                                      <p:cBhvr>
                                        <p:cTn id="49" dur="1000" fill="hold"/>
                                        <p:tgtEl>
                                          <p:spTgt spid="22"/>
                                        </p:tgtEl>
                                        <p:attrNameLst>
                                          <p:attrName>ppt_w</p:attrName>
                                        </p:attrNameLst>
                                      </p:cBhvr>
                                      <p:tavLst>
                                        <p:tav tm="0">
                                          <p:val>
                                            <p:fltVal val="0"/>
                                          </p:val>
                                        </p:tav>
                                        <p:tav tm="100000">
                                          <p:val>
                                            <p:strVal val="#ppt_w"/>
                                          </p:val>
                                        </p:tav>
                                      </p:tavLst>
                                    </p:anim>
                                    <p:anim calcmode="lin" valueType="num">
                                      <p:cBhvr>
                                        <p:cTn id="50" dur="1000" fill="hold"/>
                                        <p:tgtEl>
                                          <p:spTgt spid="22"/>
                                        </p:tgtEl>
                                        <p:attrNameLst>
                                          <p:attrName>ppt_h</p:attrName>
                                        </p:attrNameLst>
                                      </p:cBhvr>
                                      <p:tavLst>
                                        <p:tav tm="0">
                                          <p:val>
                                            <p:fltVal val="0"/>
                                          </p:val>
                                        </p:tav>
                                        <p:tav tm="100000">
                                          <p:val>
                                            <p:strVal val="#ppt_h"/>
                                          </p:val>
                                        </p:tav>
                                      </p:tavLst>
                                    </p:anim>
                                    <p:anim calcmode="lin" valueType="num">
                                      <p:cBhvr>
                                        <p:cTn id="51" dur="1000" fill="hold"/>
                                        <p:tgtEl>
                                          <p:spTgt spid="22"/>
                                        </p:tgtEl>
                                        <p:attrNameLst>
                                          <p:attrName>style.rotation</p:attrName>
                                        </p:attrNameLst>
                                      </p:cBhvr>
                                      <p:tavLst>
                                        <p:tav tm="0">
                                          <p:val>
                                            <p:fltVal val="90"/>
                                          </p:val>
                                        </p:tav>
                                        <p:tav tm="100000">
                                          <p:val>
                                            <p:fltVal val="0"/>
                                          </p:val>
                                        </p:tav>
                                      </p:tavLst>
                                    </p:anim>
                                    <p:animEffect transition="in" filter="fade">
                                      <p:cBhvr>
                                        <p:cTn id="52" dur="1000"/>
                                        <p:tgtEl>
                                          <p:spTgt spid="22"/>
                                        </p:tgtEl>
                                      </p:cBhvr>
                                    </p:animEffect>
                                  </p:childTnLst>
                                </p:cTn>
                              </p:par>
                            </p:childTnLst>
                          </p:cTn>
                        </p:par>
                        <p:par>
                          <p:cTn id="53" fill="hold">
                            <p:stCondLst>
                              <p:cond delay="1000"/>
                            </p:stCondLst>
                            <p:childTnLst>
                              <p:par>
                                <p:cTn id="54" presetID="53" presetClass="entr" presetSubtype="16" fill="hold" nodeType="afterEffect">
                                  <p:stCondLst>
                                    <p:cond delay="500"/>
                                  </p:stCondLst>
                                  <p:childTnLst>
                                    <p:set>
                                      <p:cBhvr>
                                        <p:cTn id="55" dur="1" fill="hold">
                                          <p:stCondLst>
                                            <p:cond delay="0"/>
                                          </p:stCondLst>
                                        </p:cTn>
                                        <p:tgtEl>
                                          <p:spTgt spid="24"/>
                                        </p:tgtEl>
                                        <p:attrNameLst>
                                          <p:attrName>style.visibility</p:attrName>
                                        </p:attrNameLst>
                                      </p:cBhvr>
                                      <p:to>
                                        <p:strVal val="visible"/>
                                      </p:to>
                                    </p:set>
                                    <p:anim calcmode="lin" valueType="num">
                                      <p:cBhvr>
                                        <p:cTn id="56" dur="500" fill="hold"/>
                                        <p:tgtEl>
                                          <p:spTgt spid="24"/>
                                        </p:tgtEl>
                                        <p:attrNameLst>
                                          <p:attrName>ppt_w</p:attrName>
                                        </p:attrNameLst>
                                      </p:cBhvr>
                                      <p:tavLst>
                                        <p:tav tm="0">
                                          <p:val>
                                            <p:fltVal val="0"/>
                                          </p:val>
                                        </p:tav>
                                        <p:tav tm="100000">
                                          <p:val>
                                            <p:strVal val="#ppt_w"/>
                                          </p:val>
                                        </p:tav>
                                      </p:tavLst>
                                    </p:anim>
                                    <p:anim calcmode="lin" valueType="num">
                                      <p:cBhvr>
                                        <p:cTn id="57" dur="500" fill="hold"/>
                                        <p:tgtEl>
                                          <p:spTgt spid="24"/>
                                        </p:tgtEl>
                                        <p:attrNameLst>
                                          <p:attrName>ppt_h</p:attrName>
                                        </p:attrNameLst>
                                      </p:cBhvr>
                                      <p:tavLst>
                                        <p:tav tm="0">
                                          <p:val>
                                            <p:fltVal val="0"/>
                                          </p:val>
                                        </p:tav>
                                        <p:tav tm="100000">
                                          <p:val>
                                            <p:strVal val="#ppt_h"/>
                                          </p:val>
                                        </p:tav>
                                      </p:tavLst>
                                    </p:anim>
                                    <p:animEffect transition="in" filter="fade">
                                      <p:cBhvr>
                                        <p:cTn id="58" dur="500"/>
                                        <p:tgtEl>
                                          <p:spTgt spid="24"/>
                                        </p:tgtEl>
                                      </p:cBhvr>
                                    </p:animEffect>
                                  </p:childTnLst>
                                </p:cTn>
                              </p:par>
                            </p:childTnLst>
                          </p:cTn>
                        </p:par>
                        <p:par>
                          <p:cTn id="59" fill="hold">
                            <p:stCondLst>
                              <p:cond delay="2000"/>
                            </p:stCondLst>
                            <p:childTnLst>
                              <p:par>
                                <p:cTn id="60" presetID="53" presetClass="entr" presetSubtype="16" fill="hold" nodeType="afterEffect">
                                  <p:stCondLst>
                                    <p:cond delay="500"/>
                                  </p:stCondLst>
                                  <p:childTnLst>
                                    <p:set>
                                      <p:cBhvr>
                                        <p:cTn id="61" dur="1" fill="hold">
                                          <p:stCondLst>
                                            <p:cond delay="0"/>
                                          </p:stCondLst>
                                        </p:cTn>
                                        <p:tgtEl>
                                          <p:spTgt spid="26"/>
                                        </p:tgtEl>
                                        <p:attrNameLst>
                                          <p:attrName>style.visibility</p:attrName>
                                        </p:attrNameLst>
                                      </p:cBhvr>
                                      <p:to>
                                        <p:strVal val="visible"/>
                                      </p:to>
                                    </p:set>
                                    <p:anim calcmode="lin" valueType="num">
                                      <p:cBhvr>
                                        <p:cTn id="62" dur="500" fill="hold"/>
                                        <p:tgtEl>
                                          <p:spTgt spid="26"/>
                                        </p:tgtEl>
                                        <p:attrNameLst>
                                          <p:attrName>ppt_w</p:attrName>
                                        </p:attrNameLst>
                                      </p:cBhvr>
                                      <p:tavLst>
                                        <p:tav tm="0">
                                          <p:val>
                                            <p:fltVal val="0"/>
                                          </p:val>
                                        </p:tav>
                                        <p:tav tm="100000">
                                          <p:val>
                                            <p:strVal val="#ppt_w"/>
                                          </p:val>
                                        </p:tav>
                                      </p:tavLst>
                                    </p:anim>
                                    <p:anim calcmode="lin" valueType="num">
                                      <p:cBhvr>
                                        <p:cTn id="63" dur="500" fill="hold"/>
                                        <p:tgtEl>
                                          <p:spTgt spid="26"/>
                                        </p:tgtEl>
                                        <p:attrNameLst>
                                          <p:attrName>ppt_h</p:attrName>
                                        </p:attrNameLst>
                                      </p:cBhvr>
                                      <p:tavLst>
                                        <p:tav tm="0">
                                          <p:val>
                                            <p:fltVal val="0"/>
                                          </p:val>
                                        </p:tav>
                                        <p:tav tm="100000">
                                          <p:val>
                                            <p:strVal val="#ppt_h"/>
                                          </p:val>
                                        </p:tav>
                                      </p:tavLst>
                                    </p:anim>
                                    <p:animEffect transition="in" filter="fade">
                                      <p:cBhvr>
                                        <p:cTn id="64"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17" grpId="0" animBg="1"/>
      <p:bldP spid="18" grpId="0" animBg="1"/>
      <p:bldP spid="22"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385203" y="1412446"/>
            <a:ext cx="7750318" cy="5369808"/>
          </a:xfrm>
          <a:prstGeom prst="rect">
            <a:avLst/>
          </a:prstGeom>
          <a:ln w="12700">
            <a:solidFill>
              <a:srgbClr val="0070C0"/>
            </a:solidFill>
          </a:ln>
        </p:spPr>
      </p:pic>
      <p:sp>
        <p:nvSpPr>
          <p:cNvPr id="6" name="TextBox 5"/>
          <p:cNvSpPr txBox="1"/>
          <p:nvPr/>
        </p:nvSpPr>
        <p:spPr>
          <a:xfrm>
            <a:off x="247650" y="228600"/>
            <a:ext cx="3829049" cy="369332"/>
          </a:xfrm>
          <a:prstGeom prst="rect">
            <a:avLst/>
          </a:prstGeom>
          <a:solidFill>
            <a:schemeClr val="accent2"/>
          </a:solidFill>
          <a:effectLst>
            <a:softEdge rad="63500"/>
          </a:effectLst>
        </p:spPr>
        <p:txBody>
          <a:bodyPr wrap="square" rtlCol="0">
            <a:spAutoFit/>
          </a:bodyPr>
          <a:lstStyle/>
          <a:p>
            <a:pPr algn="ctr"/>
            <a:r>
              <a:rPr lang="en-CA" dirty="0"/>
              <a:t>Make your email – select a contact</a:t>
            </a:r>
          </a:p>
        </p:txBody>
      </p:sp>
      <p:grpSp>
        <p:nvGrpSpPr>
          <p:cNvPr id="32" name="Group 31"/>
          <p:cNvGrpSpPr/>
          <p:nvPr/>
        </p:nvGrpSpPr>
        <p:grpSpPr>
          <a:xfrm>
            <a:off x="4432829" y="636745"/>
            <a:ext cx="3305175" cy="2675234"/>
            <a:chOff x="4432829" y="636745"/>
            <a:chExt cx="3305175" cy="2675234"/>
          </a:xfrm>
        </p:grpSpPr>
        <p:sp>
          <p:nvSpPr>
            <p:cNvPr id="2" name="Line Callout 1 1"/>
            <p:cNvSpPr/>
            <p:nvPr/>
          </p:nvSpPr>
          <p:spPr>
            <a:xfrm>
              <a:off x="4905375" y="3140529"/>
              <a:ext cx="383721" cy="171450"/>
            </a:xfrm>
            <a:prstGeom prst="borderCallout1">
              <a:avLst>
                <a:gd name="adj1" fmla="val -1091"/>
                <a:gd name="adj2" fmla="val 96987"/>
                <a:gd name="adj3" fmla="val -1130357"/>
                <a:gd name="adj4" fmla="val 210958"/>
              </a:avLst>
            </a:prstGeom>
            <a:noFill/>
            <a:ln w="190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3" name="TextBox 2"/>
            <p:cNvSpPr txBox="1"/>
            <p:nvPr/>
          </p:nvSpPr>
          <p:spPr>
            <a:xfrm>
              <a:off x="4432829" y="636745"/>
              <a:ext cx="3305175" cy="584775"/>
            </a:xfrm>
            <a:prstGeom prst="rect">
              <a:avLst/>
            </a:prstGeom>
            <a:noFill/>
            <a:ln w="19050">
              <a:solidFill>
                <a:srgbClr val="00B050"/>
              </a:solidFill>
            </a:ln>
          </p:spPr>
          <p:txBody>
            <a:bodyPr wrap="square" rtlCol="0">
              <a:spAutoFit/>
            </a:bodyPr>
            <a:lstStyle/>
            <a:p>
              <a:r>
                <a:rPr lang="en-CA" sz="1600" dirty="0"/>
                <a:t>In the </a:t>
              </a:r>
              <a:r>
                <a:rPr lang="en-CA" sz="1600" b="1" i="1" dirty="0"/>
                <a:t>Subject</a:t>
              </a:r>
              <a:r>
                <a:rPr lang="en-CA" sz="1600" dirty="0"/>
                <a:t> box enter any subject, such as “</a:t>
              </a:r>
              <a:r>
                <a:rPr lang="en-CA" sz="1600" i="1" dirty="0"/>
                <a:t>Tech question”</a:t>
              </a:r>
              <a:r>
                <a:rPr lang="en-CA" sz="1600" dirty="0"/>
                <a:t>.</a:t>
              </a:r>
            </a:p>
          </p:txBody>
        </p:sp>
      </p:grpSp>
      <p:sp>
        <p:nvSpPr>
          <p:cNvPr id="4" name="TextBox 3"/>
          <p:cNvSpPr txBox="1"/>
          <p:nvPr/>
        </p:nvSpPr>
        <p:spPr>
          <a:xfrm>
            <a:off x="5334000" y="3137808"/>
            <a:ext cx="819150" cy="215444"/>
          </a:xfrm>
          <a:prstGeom prst="rect">
            <a:avLst/>
          </a:prstGeom>
          <a:noFill/>
        </p:spPr>
        <p:txBody>
          <a:bodyPr wrap="square" rtlCol="0">
            <a:spAutoFit/>
          </a:bodyPr>
          <a:lstStyle/>
          <a:p>
            <a:r>
              <a:rPr lang="en-CA" sz="800" dirty="0"/>
              <a:t>Tech question</a:t>
            </a:r>
          </a:p>
        </p:txBody>
      </p:sp>
      <p:sp>
        <p:nvSpPr>
          <p:cNvPr id="9" name="TextBox 8"/>
          <p:cNvSpPr txBox="1"/>
          <p:nvPr/>
        </p:nvSpPr>
        <p:spPr>
          <a:xfrm>
            <a:off x="5353050" y="2664279"/>
            <a:ext cx="2333625" cy="215444"/>
          </a:xfrm>
          <a:prstGeom prst="rect">
            <a:avLst/>
          </a:prstGeom>
          <a:noFill/>
        </p:spPr>
        <p:txBody>
          <a:bodyPr wrap="square" rtlCol="0">
            <a:spAutoFit/>
          </a:bodyPr>
          <a:lstStyle/>
          <a:p>
            <a:r>
              <a:rPr lang="en-CA" sz="800" dirty="0"/>
              <a:t>IT Helpdesk Support (helpdesk@nitha.com)</a:t>
            </a:r>
          </a:p>
        </p:txBody>
      </p:sp>
      <p:sp>
        <p:nvSpPr>
          <p:cNvPr id="14" name="TextBox 13"/>
          <p:cNvSpPr txBox="1"/>
          <p:nvPr/>
        </p:nvSpPr>
        <p:spPr>
          <a:xfrm>
            <a:off x="4419600" y="3446465"/>
            <a:ext cx="3238500" cy="215444"/>
          </a:xfrm>
          <a:prstGeom prst="rect">
            <a:avLst/>
          </a:prstGeom>
          <a:noFill/>
        </p:spPr>
        <p:txBody>
          <a:bodyPr wrap="square" rtlCol="0">
            <a:spAutoFit/>
          </a:bodyPr>
          <a:lstStyle/>
          <a:p>
            <a:r>
              <a:rPr lang="en-CA" sz="800" i="1" dirty="0"/>
              <a:t>Are computer just people too?</a:t>
            </a:r>
            <a:endParaRPr lang="en-CA" sz="800" dirty="0"/>
          </a:p>
        </p:txBody>
      </p:sp>
      <p:grpSp>
        <p:nvGrpSpPr>
          <p:cNvPr id="31" name="Group 30"/>
          <p:cNvGrpSpPr/>
          <p:nvPr/>
        </p:nvGrpSpPr>
        <p:grpSpPr>
          <a:xfrm>
            <a:off x="504825" y="3446465"/>
            <a:ext cx="4019550" cy="1323439"/>
            <a:chOff x="561975" y="3389315"/>
            <a:chExt cx="4019550" cy="1323439"/>
          </a:xfrm>
        </p:grpSpPr>
        <p:sp>
          <p:nvSpPr>
            <p:cNvPr id="11" name="TextBox 10"/>
            <p:cNvSpPr txBox="1"/>
            <p:nvPr/>
          </p:nvSpPr>
          <p:spPr>
            <a:xfrm>
              <a:off x="561975" y="3389315"/>
              <a:ext cx="3334242" cy="1323439"/>
            </a:xfrm>
            <a:prstGeom prst="rect">
              <a:avLst/>
            </a:prstGeom>
            <a:noFill/>
            <a:ln w="19050">
              <a:solidFill>
                <a:srgbClr val="7030A0"/>
              </a:solidFill>
            </a:ln>
          </p:spPr>
          <p:txBody>
            <a:bodyPr wrap="square" rtlCol="0">
              <a:spAutoFit/>
            </a:bodyPr>
            <a:lstStyle/>
            <a:p>
              <a:r>
                <a:rPr lang="en-CA" sz="1600" dirty="0"/>
                <a:t>Now enter the text of the email with whatever you like, for example, “</a:t>
              </a:r>
              <a:r>
                <a:rPr lang="en-CA" sz="1600" i="1" dirty="0"/>
                <a:t>Are computers </a:t>
              </a:r>
              <a:r>
                <a:rPr lang="en-CA" sz="1600" i="1"/>
                <a:t>just people too?”</a:t>
              </a:r>
              <a:r>
                <a:rPr lang="en-CA" sz="1600"/>
                <a:t> </a:t>
              </a:r>
              <a:r>
                <a:rPr lang="en-CA" sz="1600" dirty="0"/>
                <a:t>or some other simple to answer question like that.</a:t>
              </a:r>
            </a:p>
          </p:txBody>
        </p:sp>
        <p:cxnSp>
          <p:nvCxnSpPr>
            <p:cNvPr id="19" name="Straight Arrow Connector 18"/>
            <p:cNvCxnSpPr>
              <a:stCxn id="11" idx="3"/>
            </p:cNvCxnSpPr>
            <p:nvPr/>
          </p:nvCxnSpPr>
          <p:spPr>
            <a:xfrm flipV="1">
              <a:off x="3896217" y="3533776"/>
              <a:ext cx="685308" cy="517259"/>
            </a:xfrm>
            <a:prstGeom prst="straightConnector1">
              <a:avLst/>
            </a:prstGeom>
            <a:ln w="19050">
              <a:solidFill>
                <a:srgbClr val="7030A0"/>
              </a:solidFill>
              <a:tailEnd type="triangle"/>
            </a:ln>
          </p:spPr>
          <p:style>
            <a:lnRef idx="1">
              <a:schemeClr val="accent1"/>
            </a:lnRef>
            <a:fillRef idx="0">
              <a:schemeClr val="accent1"/>
            </a:fillRef>
            <a:effectRef idx="0">
              <a:schemeClr val="accent1"/>
            </a:effectRef>
            <a:fontRef idx="minor">
              <a:schemeClr val="tx1"/>
            </a:fontRef>
          </p:style>
        </p:cxnSp>
      </p:grpSp>
      <p:grpSp>
        <p:nvGrpSpPr>
          <p:cNvPr id="30" name="Group 29"/>
          <p:cNvGrpSpPr/>
          <p:nvPr/>
        </p:nvGrpSpPr>
        <p:grpSpPr>
          <a:xfrm>
            <a:off x="2057400" y="2228850"/>
            <a:ext cx="2764971" cy="1045029"/>
            <a:chOff x="2057400" y="2228850"/>
            <a:chExt cx="2764971" cy="1045029"/>
          </a:xfrm>
        </p:grpSpPr>
        <p:sp>
          <p:nvSpPr>
            <p:cNvPr id="28" name="Line Callout 1 27"/>
            <p:cNvSpPr/>
            <p:nvPr/>
          </p:nvSpPr>
          <p:spPr>
            <a:xfrm>
              <a:off x="4448175" y="2683329"/>
              <a:ext cx="374196" cy="590550"/>
            </a:xfrm>
            <a:prstGeom prst="borderCallout1">
              <a:avLst>
                <a:gd name="adj1" fmla="val 51008"/>
                <a:gd name="adj2" fmla="val 1849"/>
                <a:gd name="adj3" fmla="val -48790"/>
                <a:gd name="adj4" fmla="val -147787"/>
              </a:avLst>
            </a:prstGeom>
            <a:noFill/>
            <a:ln w="1905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9" name="TextBox 28"/>
            <p:cNvSpPr txBox="1"/>
            <p:nvPr/>
          </p:nvSpPr>
          <p:spPr>
            <a:xfrm>
              <a:off x="2057400" y="2228850"/>
              <a:ext cx="1838818" cy="338554"/>
            </a:xfrm>
            <a:prstGeom prst="rect">
              <a:avLst/>
            </a:prstGeom>
            <a:noFill/>
            <a:ln w="19050">
              <a:solidFill>
                <a:srgbClr val="00B0F0"/>
              </a:solidFill>
            </a:ln>
          </p:spPr>
          <p:txBody>
            <a:bodyPr wrap="square" rtlCol="0">
              <a:spAutoFit/>
            </a:bodyPr>
            <a:lstStyle/>
            <a:p>
              <a:r>
                <a:rPr lang="en-CA" sz="1600" dirty="0"/>
                <a:t>Now click on </a:t>
              </a:r>
              <a:r>
                <a:rPr lang="en-CA" sz="1600" b="1" i="1" dirty="0"/>
                <a:t>Send</a:t>
              </a:r>
              <a:r>
                <a:rPr lang="en-CA" sz="1600" dirty="0"/>
                <a:t>.</a:t>
              </a:r>
            </a:p>
          </p:txBody>
        </p:sp>
      </p:grpSp>
    </p:spTree>
    <p:extLst>
      <p:ext uri="{BB962C8B-B14F-4D97-AF65-F5344CB8AC3E}">
        <p14:creationId xmlns:p14="http://schemas.microsoft.com/office/powerpoint/2010/main" val="16617007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32"/>
                                        </p:tgtEl>
                                        <p:attrNameLst>
                                          <p:attrName>style.visibility</p:attrName>
                                        </p:attrNameLst>
                                      </p:cBhvr>
                                      <p:to>
                                        <p:strVal val="visible"/>
                                      </p:to>
                                    </p:set>
                                    <p:anim calcmode="lin" valueType="num">
                                      <p:cBhvr>
                                        <p:cTn id="7" dur="1000" fill="hold"/>
                                        <p:tgtEl>
                                          <p:spTgt spid="32"/>
                                        </p:tgtEl>
                                        <p:attrNameLst>
                                          <p:attrName>ppt_w</p:attrName>
                                        </p:attrNameLst>
                                      </p:cBhvr>
                                      <p:tavLst>
                                        <p:tav tm="0">
                                          <p:val>
                                            <p:fltVal val="0"/>
                                          </p:val>
                                        </p:tav>
                                        <p:tav tm="100000">
                                          <p:val>
                                            <p:strVal val="#ppt_w"/>
                                          </p:val>
                                        </p:tav>
                                      </p:tavLst>
                                    </p:anim>
                                    <p:anim calcmode="lin" valueType="num">
                                      <p:cBhvr>
                                        <p:cTn id="8" dur="1000" fill="hold"/>
                                        <p:tgtEl>
                                          <p:spTgt spid="32"/>
                                        </p:tgtEl>
                                        <p:attrNameLst>
                                          <p:attrName>ppt_h</p:attrName>
                                        </p:attrNameLst>
                                      </p:cBhvr>
                                      <p:tavLst>
                                        <p:tav tm="0">
                                          <p:val>
                                            <p:fltVal val="0"/>
                                          </p:val>
                                        </p:tav>
                                        <p:tav tm="100000">
                                          <p:val>
                                            <p:strVal val="#ppt_h"/>
                                          </p:val>
                                        </p:tav>
                                      </p:tavLst>
                                    </p:anim>
                                    <p:anim calcmode="lin" valueType="num">
                                      <p:cBhvr>
                                        <p:cTn id="9" dur="1000" fill="hold"/>
                                        <p:tgtEl>
                                          <p:spTgt spid="32"/>
                                        </p:tgtEl>
                                        <p:attrNameLst>
                                          <p:attrName>style.rotation</p:attrName>
                                        </p:attrNameLst>
                                      </p:cBhvr>
                                      <p:tavLst>
                                        <p:tav tm="0">
                                          <p:val>
                                            <p:fltVal val="90"/>
                                          </p:val>
                                        </p:tav>
                                        <p:tav tm="100000">
                                          <p:val>
                                            <p:fltVal val="0"/>
                                          </p:val>
                                        </p:tav>
                                      </p:tavLst>
                                    </p:anim>
                                    <p:animEffect transition="in" filter="fade">
                                      <p:cBhvr>
                                        <p:cTn id="10" dur="1000"/>
                                        <p:tgtEl>
                                          <p:spTgt spid="32"/>
                                        </p:tgtEl>
                                      </p:cBhvr>
                                    </p:animEffect>
                                  </p:childTnLst>
                                </p:cTn>
                              </p:par>
                            </p:childTnLst>
                          </p:cTn>
                        </p:par>
                      </p:childTnLst>
                    </p:cTn>
                  </p:par>
                  <p:par>
                    <p:cTn id="11" fill="hold">
                      <p:stCondLst>
                        <p:cond delay="indefinite"/>
                      </p:stCondLst>
                      <p:childTnLst>
                        <p:par>
                          <p:cTn id="12" fill="hold">
                            <p:stCondLst>
                              <p:cond delay="0"/>
                            </p:stCondLst>
                            <p:childTnLst>
                              <p:par>
                                <p:cTn id="13" presetID="31" presetClass="entr" presetSubtype="0" fill="hold" nodeType="clickEffect">
                                  <p:stCondLst>
                                    <p:cond delay="0"/>
                                  </p:stCondLst>
                                  <p:childTnLst>
                                    <p:set>
                                      <p:cBhvr>
                                        <p:cTn id="14" dur="1" fill="hold">
                                          <p:stCondLst>
                                            <p:cond delay="0"/>
                                          </p:stCondLst>
                                        </p:cTn>
                                        <p:tgtEl>
                                          <p:spTgt spid="31"/>
                                        </p:tgtEl>
                                        <p:attrNameLst>
                                          <p:attrName>style.visibility</p:attrName>
                                        </p:attrNameLst>
                                      </p:cBhvr>
                                      <p:to>
                                        <p:strVal val="visible"/>
                                      </p:to>
                                    </p:set>
                                    <p:anim calcmode="lin" valueType="num">
                                      <p:cBhvr>
                                        <p:cTn id="15" dur="1000" fill="hold"/>
                                        <p:tgtEl>
                                          <p:spTgt spid="31"/>
                                        </p:tgtEl>
                                        <p:attrNameLst>
                                          <p:attrName>ppt_w</p:attrName>
                                        </p:attrNameLst>
                                      </p:cBhvr>
                                      <p:tavLst>
                                        <p:tav tm="0">
                                          <p:val>
                                            <p:fltVal val="0"/>
                                          </p:val>
                                        </p:tav>
                                        <p:tav tm="100000">
                                          <p:val>
                                            <p:strVal val="#ppt_w"/>
                                          </p:val>
                                        </p:tav>
                                      </p:tavLst>
                                    </p:anim>
                                    <p:anim calcmode="lin" valueType="num">
                                      <p:cBhvr>
                                        <p:cTn id="16" dur="1000" fill="hold"/>
                                        <p:tgtEl>
                                          <p:spTgt spid="31"/>
                                        </p:tgtEl>
                                        <p:attrNameLst>
                                          <p:attrName>ppt_h</p:attrName>
                                        </p:attrNameLst>
                                      </p:cBhvr>
                                      <p:tavLst>
                                        <p:tav tm="0">
                                          <p:val>
                                            <p:fltVal val="0"/>
                                          </p:val>
                                        </p:tav>
                                        <p:tav tm="100000">
                                          <p:val>
                                            <p:strVal val="#ppt_h"/>
                                          </p:val>
                                        </p:tav>
                                      </p:tavLst>
                                    </p:anim>
                                    <p:anim calcmode="lin" valueType="num">
                                      <p:cBhvr>
                                        <p:cTn id="17" dur="1000" fill="hold"/>
                                        <p:tgtEl>
                                          <p:spTgt spid="31"/>
                                        </p:tgtEl>
                                        <p:attrNameLst>
                                          <p:attrName>style.rotation</p:attrName>
                                        </p:attrNameLst>
                                      </p:cBhvr>
                                      <p:tavLst>
                                        <p:tav tm="0">
                                          <p:val>
                                            <p:fltVal val="90"/>
                                          </p:val>
                                        </p:tav>
                                        <p:tav tm="100000">
                                          <p:val>
                                            <p:fltVal val="0"/>
                                          </p:val>
                                        </p:tav>
                                      </p:tavLst>
                                    </p:anim>
                                    <p:animEffect transition="in" filter="fade">
                                      <p:cBhvr>
                                        <p:cTn id="18" dur="1000"/>
                                        <p:tgtEl>
                                          <p:spTgt spid="31"/>
                                        </p:tgtEl>
                                      </p:cBhvr>
                                    </p:animEffect>
                                  </p:childTnLst>
                                </p:cTn>
                              </p:par>
                              <p:par>
                                <p:cTn id="19" presetID="31" presetClass="entr" presetSubtype="0" fill="hold" grpId="0" nodeType="withEffect">
                                  <p:stCondLst>
                                    <p:cond delay="0"/>
                                  </p:stCondLst>
                                  <p:childTnLst>
                                    <p:set>
                                      <p:cBhvr>
                                        <p:cTn id="20" dur="1" fill="hold">
                                          <p:stCondLst>
                                            <p:cond delay="0"/>
                                          </p:stCondLst>
                                        </p:cTn>
                                        <p:tgtEl>
                                          <p:spTgt spid="14"/>
                                        </p:tgtEl>
                                        <p:attrNameLst>
                                          <p:attrName>style.visibility</p:attrName>
                                        </p:attrNameLst>
                                      </p:cBhvr>
                                      <p:to>
                                        <p:strVal val="visible"/>
                                      </p:to>
                                    </p:set>
                                    <p:anim calcmode="lin" valueType="num">
                                      <p:cBhvr>
                                        <p:cTn id="21" dur="1000" fill="hold"/>
                                        <p:tgtEl>
                                          <p:spTgt spid="14"/>
                                        </p:tgtEl>
                                        <p:attrNameLst>
                                          <p:attrName>ppt_w</p:attrName>
                                        </p:attrNameLst>
                                      </p:cBhvr>
                                      <p:tavLst>
                                        <p:tav tm="0">
                                          <p:val>
                                            <p:fltVal val="0"/>
                                          </p:val>
                                        </p:tav>
                                        <p:tav tm="100000">
                                          <p:val>
                                            <p:strVal val="#ppt_w"/>
                                          </p:val>
                                        </p:tav>
                                      </p:tavLst>
                                    </p:anim>
                                    <p:anim calcmode="lin" valueType="num">
                                      <p:cBhvr>
                                        <p:cTn id="22" dur="1000" fill="hold"/>
                                        <p:tgtEl>
                                          <p:spTgt spid="14"/>
                                        </p:tgtEl>
                                        <p:attrNameLst>
                                          <p:attrName>ppt_h</p:attrName>
                                        </p:attrNameLst>
                                      </p:cBhvr>
                                      <p:tavLst>
                                        <p:tav tm="0">
                                          <p:val>
                                            <p:fltVal val="0"/>
                                          </p:val>
                                        </p:tav>
                                        <p:tav tm="100000">
                                          <p:val>
                                            <p:strVal val="#ppt_h"/>
                                          </p:val>
                                        </p:tav>
                                      </p:tavLst>
                                    </p:anim>
                                    <p:anim calcmode="lin" valueType="num">
                                      <p:cBhvr>
                                        <p:cTn id="23" dur="1000" fill="hold"/>
                                        <p:tgtEl>
                                          <p:spTgt spid="14"/>
                                        </p:tgtEl>
                                        <p:attrNameLst>
                                          <p:attrName>style.rotation</p:attrName>
                                        </p:attrNameLst>
                                      </p:cBhvr>
                                      <p:tavLst>
                                        <p:tav tm="0">
                                          <p:val>
                                            <p:fltVal val="90"/>
                                          </p:val>
                                        </p:tav>
                                        <p:tav tm="100000">
                                          <p:val>
                                            <p:fltVal val="0"/>
                                          </p:val>
                                        </p:tav>
                                      </p:tavLst>
                                    </p:anim>
                                    <p:animEffect transition="in" filter="fade">
                                      <p:cBhvr>
                                        <p:cTn id="24" dur="1000"/>
                                        <p:tgtEl>
                                          <p:spTgt spid="14"/>
                                        </p:tgtEl>
                                      </p:cBhvr>
                                    </p:animEffect>
                                  </p:childTnLst>
                                </p:cTn>
                              </p:par>
                            </p:childTnLst>
                          </p:cTn>
                        </p:par>
                      </p:childTnLst>
                    </p:cTn>
                  </p:par>
                  <p:par>
                    <p:cTn id="25" fill="hold">
                      <p:stCondLst>
                        <p:cond delay="indefinite"/>
                      </p:stCondLst>
                      <p:childTnLst>
                        <p:par>
                          <p:cTn id="26" fill="hold">
                            <p:stCondLst>
                              <p:cond delay="0"/>
                            </p:stCondLst>
                            <p:childTnLst>
                              <p:par>
                                <p:cTn id="27" presetID="31" presetClass="entr" presetSubtype="0" fill="hold" nodeType="clickEffect">
                                  <p:stCondLst>
                                    <p:cond delay="0"/>
                                  </p:stCondLst>
                                  <p:childTnLst>
                                    <p:set>
                                      <p:cBhvr>
                                        <p:cTn id="28" dur="1" fill="hold">
                                          <p:stCondLst>
                                            <p:cond delay="0"/>
                                          </p:stCondLst>
                                        </p:cTn>
                                        <p:tgtEl>
                                          <p:spTgt spid="30"/>
                                        </p:tgtEl>
                                        <p:attrNameLst>
                                          <p:attrName>style.visibility</p:attrName>
                                        </p:attrNameLst>
                                      </p:cBhvr>
                                      <p:to>
                                        <p:strVal val="visible"/>
                                      </p:to>
                                    </p:set>
                                    <p:anim calcmode="lin" valueType="num">
                                      <p:cBhvr>
                                        <p:cTn id="29" dur="1000" fill="hold"/>
                                        <p:tgtEl>
                                          <p:spTgt spid="30"/>
                                        </p:tgtEl>
                                        <p:attrNameLst>
                                          <p:attrName>ppt_w</p:attrName>
                                        </p:attrNameLst>
                                      </p:cBhvr>
                                      <p:tavLst>
                                        <p:tav tm="0">
                                          <p:val>
                                            <p:fltVal val="0"/>
                                          </p:val>
                                        </p:tav>
                                        <p:tav tm="100000">
                                          <p:val>
                                            <p:strVal val="#ppt_w"/>
                                          </p:val>
                                        </p:tav>
                                      </p:tavLst>
                                    </p:anim>
                                    <p:anim calcmode="lin" valueType="num">
                                      <p:cBhvr>
                                        <p:cTn id="30" dur="1000" fill="hold"/>
                                        <p:tgtEl>
                                          <p:spTgt spid="30"/>
                                        </p:tgtEl>
                                        <p:attrNameLst>
                                          <p:attrName>ppt_h</p:attrName>
                                        </p:attrNameLst>
                                      </p:cBhvr>
                                      <p:tavLst>
                                        <p:tav tm="0">
                                          <p:val>
                                            <p:fltVal val="0"/>
                                          </p:val>
                                        </p:tav>
                                        <p:tav tm="100000">
                                          <p:val>
                                            <p:strVal val="#ppt_h"/>
                                          </p:val>
                                        </p:tav>
                                      </p:tavLst>
                                    </p:anim>
                                    <p:anim calcmode="lin" valueType="num">
                                      <p:cBhvr>
                                        <p:cTn id="31" dur="1000" fill="hold"/>
                                        <p:tgtEl>
                                          <p:spTgt spid="30"/>
                                        </p:tgtEl>
                                        <p:attrNameLst>
                                          <p:attrName>style.rotation</p:attrName>
                                        </p:attrNameLst>
                                      </p:cBhvr>
                                      <p:tavLst>
                                        <p:tav tm="0">
                                          <p:val>
                                            <p:fltVal val="90"/>
                                          </p:val>
                                        </p:tav>
                                        <p:tav tm="100000">
                                          <p:val>
                                            <p:fltVal val="0"/>
                                          </p:val>
                                        </p:tav>
                                      </p:tavLst>
                                    </p:anim>
                                    <p:animEffect transition="in" filter="fade">
                                      <p:cBhvr>
                                        <p:cTn id="32" dur="10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CC90D7D6-387C-49E9-87D6-5944F5F59AB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4" y="3219"/>
            <a:ext cx="12190992" cy="1536065"/>
          </a:xfrm>
          <a:prstGeom prst="rect">
            <a:avLst/>
          </a:prstGeom>
        </p:spPr>
      </p:pic>
      <p:sp>
        <p:nvSpPr>
          <p:cNvPr id="4" name="TextBox 3">
            <a:extLst>
              <a:ext uri="{FF2B5EF4-FFF2-40B4-BE49-F238E27FC236}">
                <a16:creationId xmlns:a16="http://schemas.microsoft.com/office/drawing/2014/main" id="{5035B948-EADA-438F-965D-48F0B4F618A3}"/>
              </a:ext>
            </a:extLst>
          </p:cNvPr>
          <p:cNvSpPr txBox="1"/>
          <p:nvPr/>
        </p:nvSpPr>
        <p:spPr>
          <a:xfrm>
            <a:off x="460164" y="180694"/>
            <a:ext cx="5454604" cy="400110"/>
          </a:xfrm>
          <a:prstGeom prst="rect">
            <a:avLst/>
          </a:prstGeom>
          <a:solidFill>
            <a:schemeClr val="bg1"/>
          </a:solidFill>
          <a:effectLst>
            <a:glow rad="101600">
              <a:schemeClr val="accent2">
                <a:satMod val="175000"/>
                <a:alpha val="40000"/>
              </a:schemeClr>
            </a:glow>
            <a:softEdge rad="31750"/>
          </a:effectLst>
        </p:spPr>
        <p:txBody>
          <a:bodyPr wrap="square" rtlCol="0">
            <a:spAutoFit/>
          </a:bodyPr>
          <a:lstStyle/>
          <a:p>
            <a:pPr algn="ctr"/>
            <a:r>
              <a:rPr lang="en-CA" sz="2000" dirty="0"/>
              <a:t>NITHA - IT Helpdesk Courses Registration Website</a:t>
            </a:r>
          </a:p>
        </p:txBody>
      </p:sp>
      <p:sp>
        <p:nvSpPr>
          <p:cNvPr id="13" name="TextBox 12">
            <a:extLst>
              <a:ext uri="{FF2B5EF4-FFF2-40B4-BE49-F238E27FC236}">
                <a16:creationId xmlns:a16="http://schemas.microsoft.com/office/drawing/2014/main" id="{9C8B7919-DC79-4426-8C25-8152ADB648B9}"/>
              </a:ext>
            </a:extLst>
          </p:cNvPr>
          <p:cNvSpPr txBox="1"/>
          <p:nvPr/>
        </p:nvSpPr>
        <p:spPr>
          <a:xfrm>
            <a:off x="6581780" y="106552"/>
            <a:ext cx="5454604" cy="400110"/>
          </a:xfrm>
          <a:prstGeom prst="rect">
            <a:avLst/>
          </a:prstGeom>
          <a:solidFill>
            <a:schemeClr val="accent4">
              <a:lumMod val="20000"/>
              <a:lumOff val="80000"/>
            </a:schemeClr>
          </a:solidFill>
        </p:spPr>
        <p:txBody>
          <a:bodyPr wrap="square" rtlCol="0">
            <a:spAutoFit/>
          </a:bodyPr>
          <a:lstStyle/>
          <a:p>
            <a:r>
              <a:rPr lang="en-CA" sz="2000" dirty="0"/>
              <a:t>How do I get to the </a:t>
            </a:r>
            <a:r>
              <a:rPr lang="en-CA" sz="2000" b="1" dirty="0"/>
              <a:t>Courses Registration Website</a:t>
            </a:r>
            <a:r>
              <a:rPr lang="en-CA" sz="2000" dirty="0"/>
              <a:t>? </a:t>
            </a:r>
          </a:p>
        </p:txBody>
      </p:sp>
      <p:sp>
        <p:nvSpPr>
          <p:cNvPr id="18" name="TextBox 17">
            <a:extLst>
              <a:ext uri="{FF2B5EF4-FFF2-40B4-BE49-F238E27FC236}">
                <a16:creationId xmlns:a16="http://schemas.microsoft.com/office/drawing/2014/main" id="{368AB18C-5D88-4BAA-A576-13C28EB52C48}"/>
              </a:ext>
            </a:extLst>
          </p:cNvPr>
          <p:cNvSpPr txBox="1"/>
          <p:nvPr/>
        </p:nvSpPr>
        <p:spPr>
          <a:xfrm>
            <a:off x="6581780" y="501337"/>
            <a:ext cx="5454604" cy="400110"/>
          </a:xfrm>
          <a:prstGeom prst="rect">
            <a:avLst/>
          </a:prstGeom>
          <a:solidFill>
            <a:schemeClr val="accent4">
              <a:lumMod val="20000"/>
              <a:lumOff val="80000"/>
            </a:schemeClr>
          </a:solidFill>
        </p:spPr>
        <p:txBody>
          <a:bodyPr wrap="square" rtlCol="0">
            <a:spAutoFit/>
          </a:bodyPr>
          <a:lstStyle/>
          <a:p>
            <a:r>
              <a:rPr lang="en-CA" sz="2000" b="1" dirty="0"/>
              <a:t>First</a:t>
            </a:r>
            <a:r>
              <a:rPr lang="en-CA" sz="2000" dirty="0"/>
              <a:t>, open up your favorite web browser. </a:t>
            </a:r>
          </a:p>
        </p:txBody>
      </p:sp>
      <p:pic>
        <p:nvPicPr>
          <p:cNvPr id="20" name="Picture 19">
            <a:extLst>
              <a:ext uri="{FF2B5EF4-FFF2-40B4-BE49-F238E27FC236}">
                <a16:creationId xmlns:a16="http://schemas.microsoft.com/office/drawing/2014/main" id="{734A85BC-53E8-40C1-AA37-BF6CFE2084F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40468" y="1005492"/>
            <a:ext cx="8958844" cy="5794842"/>
          </a:xfrm>
          <a:prstGeom prst="rect">
            <a:avLst/>
          </a:prstGeom>
        </p:spPr>
      </p:pic>
      <p:sp>
        <p:nvSpPr>
          <p:cNvPr id="21" name="TextBox 20">
            <a:extLst>
              <a:ext uri="{FF2B5EF4-FFF2-40B4-BE49-F238E27FC236}">
                <a16:creationId xmlns:a16="http://schemas.microsoft.com/office/drawing/2014/main" id="{08FC6E9F-484C-4589-BBE2-C3DF3B973206}"/>
              </a:ext>
            </a:extLst>
          </p:cNvPr>
          <p:cNvSpPr txBox="1"/>
          <p:nvPr/>
        </p:nvSpPr>
        <p:spPr>
          <a:xfrm>
            <a:off x="197708" y="2393276"/>
            <a:ext cx="7257535" cy="523220"/>
          </a:xfrm>
          <a:prstGeom prst="rect">
            <a:avLst/>
          </a:prstGeom>
          <a:solidFill>
            <a:schemeClr val="accent4">
              <a:lumMod val="20000"/>
              <a:lumOff val="80000"/>
            </a:schemeClr>
          </a:solidFill>
        </p:spPr>
        <p:txBody>
          <a:bodyPr wrap="square" rtlCol="0">
            <a:spAutoFit/>
          </a:bodyPr>
          <a:lstStyle/>
          <a:p>
            <a:r>
              <a:rPr lang="en-CA" sz="2000" b="1" dirty="0"/>
              <a:t>Second</a:t>
            </a:r>
            <a:r>
              <a:rPr lang="en-CA" sz="2000" dirty="0"/>
              <a:t>, type in the address bar the URL, </a:t>
            </a:r>
            <a:r>
              <a:rPr lang="en-CA" sz="2800" b="1" dirty="0"/>
              <a:t>nitha.com/courses</a:t>
            </a:r>
          </a:p>
        </p:txBody>
      </p:sp>
      <p:cxnSp>
        <p:nvCxnSpPr>
          <p:cNvPr id="23" name="Straight Arrow Connector 22">
            <a:extLst>
              <a:ext uri="{FF2B5EF4-FFF2-40B4-BE49-F238E27FC236}">
                <a16:creationId xmlns:a16="http://schemas.microsoft.com/office/drawing/2014/main" id="{C67011A5-A911-49D1-9709-A585D025032D}"/>
              </a:ext>
            </a:extLst>
          </p:cNvPr>
          <p:cNvCxnSpPr>
            <a:cxnSpLocks/>
          </p:cNvCxnSpPr>
          <p:nvPr/>
        </p:nvCxnSpPr>
        <p:spPr>
          <a:xfrm flipV="1">
            <a:off x="2702011" y="1565189"/>
            <a:ext cx="667265" cy="988541"/>
          </a:xfrm>
          <a:prstGeom prst="straightConnector1">
            <a:avLst/>
          </a:prstGeom>
          <a:ln w="25400">
            <a:solidFill>
              <a:srgbClr val="C00000"/>
            </a:solidFill>
            <a:tailEnd type="triangle"/>
          </a:ln>
        </p:spPr>
        <p:style>
          <a:lnRef idx="1">
            <a:schemeClr val="accent1"/>
          </a:lnRef>
          <a:fillRef idx="0">
            <a:schemeClr val="accent1"/>
          </a:fillRef>
          <a:effectRef idx="0">
            <a:schemeClr val="accent1"/>
          </a:effectRef>
          <a:fontRef idx="minor">
            <a:schemeClr val="tx1"/>
          </a:fontRef>
        </p:style>
      </p:cxnSp>
      <p:pic>
        <p:nvPicPr>
          <p:cNvPr id="26" name="Picture 25">
            <a:extLst>
              <a:ext uri="{FF2B5EF4-FFF2-40B4-BE49-F238E27FC236}">
                <a16:creationId xmlns:a16="http://schemas.microsoft.com/office/drawing/2014/main" id="{CF3B71A8-D524-48A0-915D-E86FDB6ED0A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406345" y="1381962"/>
            <a:ext cx="1473016" cy="203175"/>
          </a:xfrm>
          <a:prstGeom prst="rect">
            <a:avLst/>
          </a:prstGeom>
        </p:spPr>
      </p:pic>
      <p:cxnSp>
        <p:nvCxnSpPr>
          <p:cNvPr id="29" name="Straight Arrow Connector 28">
            <a:extLst>
              <a:ext uri="{FF2B5EF4-FFF2-40B4-BE49-F238E27FC236}">
                <a16:creationId xmlns:a16="http://schemas.microsoft.com/office/drawing/2014/main" id="{C573F64F-D1C0-4E54-A51B-9D801A500CD4}"/>
              </a:ext>
            </a:extLst>
          </p:cNvPr>
          <p:cNvCxnSpPr>
            <a:cxnSpLocks/>
          </p:cNvCxnSpPr>
          <p:nvPr/>
        </p:nvCxnSpPr>
        <p:spPr>
          <a:xfrm>
            <a:off x="4909240" y="1474573"/>
            <a:ext cx="2760562" cy="666874"/>
          </a:xfrm>
          <a:prstGeom prst="straightConnector1">
            <a:avLst/>
          </a:prstGeom>
          <a:ln w="25400">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30" name="TextBox 29">
            <a:extLst>
              <a:ext uri="{FF2B5EF4-FFF2-40B4-BE49-F238E27FC236}">
                <a16:creationId xmlns:a16="http://schemas.microsoft.com/office/drawing/2014/main" id="{187F105A-C605-484B-9EFC-4C057DB6BFEE}"/>
              </a:ext>
            </a:extLst>
          </p:cNvPr>
          <p:cNvSpPr txBox="1"/>
          <p:nvPr/>
        </p:nvSpPr>
        <p:spPr>
          <a:xfrm>
            <a:off x="7669802" y="2141447"/>
            <a:ext cx="3991053" cy="400110"/>
          </a:xfrm>
          <a:prstGeom prst="rect">
            <a:avLst/>
          </a:prstGeom>
          <a:solidFill>
            <a:schemeClr val="accent4">
              <a:lumMod val="20000"/>
              <a:lumOff val="80000"/>
            </a:schemeClr>
          </a:solidFill>
        </p:spPr>
        <p:txBody>
          <a:bodyPr wrap="square" rtlCol="0">
            <a:spAutoFit/>
          </a:bodyPr>
          <a:lstStyle>
            <a:defPPr>
              <a:defRPr lang="en-US"/>
            </a:defPPr>
            <a:lvl1pPr>
              <a:defRPr sz="2000" b="1"/>
            </a:lvl1pPr>
          </a:lstStyle>
          <a:p>
            <a:r>
              <a:rPr lang="en-CA" b="0" dirty="0"/>
              <a:t>Finally, press </a:t>
            </a:r>
            <a:r>
              <a:rPr lang="en-CA" dirty="0"/>
              <a:t>ENTER </a:t>
            </a:r>
            <a:r>
              <a:rPr lang="en-CA" b="0" dirty="0"/>
              <a:t>on our keyboard</a:t>
            </a:r>
          </a:p>
        </p:txBody>
      </p:sp>
    </p:spTree>
    <p:extLst>
      <p:ext uri="{BB962C8B-B14F-4D97-AF65-F5344CB8AC3E}">
        <p14:creationId xmlns:p14="http://schemas.microsoft.com/office/powerpoint/2010/main" val="23145030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after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500" fill="hold"/>
                                        <p:tgtEl>
                                          <p:spTgt spid="13"/>
                                        </p:tgtEl>
                                        <p:attrNameLst>
                                          <p:attrName>ppt_x</p:attrName>
                                        </p:attrNameLst>
                                      </p:cBhvr>
                                      <p:tavLst>
                                        <p:tav tm="0">
                                          <p:val>
                                            <p:strVal val="1+#ppt_w/2"/>
                                          </p:val>
                                        </p:tav>
                                        <p:tav tm="100000">
                                          <p:val>
                                            <p:strVal val="#ppt_x"/>
                                          </p:val>
                                        </p:tav>
                                      </p:tavLst>
                                    </p:anim>
                                    <p:anim calcmode="lin" valueType="num">
                                      <p:cBhvr additive="base">
                                        <p:cTn id="8" dur="500" fill="hold"/>
                                        <p:tgtEl>
                                          <p:spTgt spid="13"/>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2" fill="hold" grpId="0" nodeType="clickEffect">
                                  <p:stCondLst>
                                    <p:cond delay="0"/>
                                  </p:stCondLst>
                                  <p:childTnLst>
                                    <p:set>
                                      <p:cBhvr>
                                        <p:cTn id="12" dur="1" fill="hold">
                                          <p:stCondLst>
                                            <p:cond delay="0"/>
                                          </p:stCondLst>
                                        </p:cTn>
                                        <p:tgtEl>
                                          <p:spTgt spid="18"/>
                                        </p:tgtEl>
                                        <p:attrNameLst>
                                          <p:attrName>style.visibility</p:attrName>
                                        </p:attrNameLst>
                                      </p:cBhvr>
                                      <p:to>
                                        <p:strVal val="visible"/>
                                      </p:to>
                                    </p:set>
                                    <p:anim calcmode="lin" valueType="num">
                                      <p:cBhvr additive="base">
                                        <p:cTn id="13" dur="500" fill="hold"/>
                                        <p:tgtEl>
                                          <p:spTgt spid="18"/>
                                        </p:tgtEl>
                                        <p:attrNameLst>
                                          <p:attrName>ppt_x</p:attrName>
                                        </p:attrNameLst>
                                      </p:cBhvr>
                                      <p:tavLst>
                                        <p:tav tm="0">
                                          <p:val>
                                            <p:strVal val="1+#ppt_w/2"/>
                                          </p:val>
                                        </p:tav>
                                        <p:tav tm="100000">
                                          <p:val>
                                            <p:strVal val="#ppt_x"/>
                                          </p:val>
                                        </p:tav>
                                      </p:tavLst>
                                    </p:anim>
                                    <p:anim calcmode="lin" valueType="num">
                                      <p:cBhvr additive="base">
                                        <p:cTn id="14" dur="500" fill="hold"/>
                                        <p:tgtEl>
                                          <p:spTgt spid="18"/>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2" presetClass="entr" presetSubtype="1" fill="hold" nodeType="clickEffect">
                                  <p:stCondLst>
                                    <p:cond delay="0"/>
                                  </p:stCondLst>
                                  <p:childTnLst>
                                    <p:set>
                                      <p:cBhvr>
                                        <p:cTn id="18" dur="1" fill="hold">
                                          <p:stCondLst>
                                            <p:cond delay="0"/>
                                          </p:stCondLst>
                                        </p:cTn>
                                        <p:tgtEl>
                                          <p:spTgt spid="20"/>
                                        </p:tgtEl>
                                        <p:attrNameLst>
                                          <p:attrName>style.visibility</p:attrName>
                                        </p:attrNameLst>
                                      </p:cBhvr>
                                      <p:to>
                                        <p:strVal val="visible"/>
                                      </p:to>
                                    </p:set>
                                    <p:animEffect transition="in" filter="wipe(up)">
                                      <p:cBhvr>
                                        <p:cTn id="19" dur="500"/>
                                        <p:tgtEl>
                                          <p:spTgt spid="20"/>
                                        </p:tgtEl>
                                      </p:cBhvr>
                                    </p:animEffect>
                                  </p:childTnLst>
                                </p:cTn>
                              </p:par>
                            </p:childTnLst>
                          </p:cTn>
                        </p:par>
                        <p:par>
                          <p:cTn id="20" fill="hold">
                            <p:stCondLst>
                              <p:cond delay="500"/>
                            </p:stCondLst>
                            <p:childTnLst>
                              <p:par>
                                <p:cTn id="21" presetID="2" presetClass="entr" presetSubtype="8" fill="hold" grpId="0" nodeType="afterEffect">
                                  <p:stCondLst>
                                    <p:cond delay="0"/>
                                  </p:stCondLst>
                                  <p:childTnLst>
                                    <p:set>
                                      <p:cBhvr>
                                        <p:cTn id="22" dur="1" fill="hold">
                                          <p:stCondLst>
                                            <p:cond delay="0"/>
                                          </p:stCondLst>
                                        </p:cTn>
                                        <p:tgtEl>
                                          <p:spTgt spid="21"/>
                                        </p:tgtEl>
                                        <p:attrNameLst>
                                          <p:attrName>style.visibility</p:attrName>
                                        </p:attrNameLst>
                                      </p:cBhvr>
                                      <p:to>
                                        <p:strVal val="visible"/>
                                      </p:to>
                                    </p:set>
                                    <p:anim calcmode="lin" valueType="num">
                                      <p:cBhvr additive="base">
                                        <p:cTn id="23" dur="500" fill="hold"/>
                                        <p:tgtEl>
                                          <p:spTgt spid="21"/>
                                        </p:tgtEl>
                                        <p:attrNameLst>
                                          <p:attrName>ppt_x</p:attrName>
                                        </p:attrNameLst>
                                      </p:cBhvr>
                                      <p:tavLst>
                                        <p:tav tm="0">
                                          <p:val>
                                            <p:strVal val="0-#ppt_w/2"/>
                                          </p:val>
                                        </p:tav>
                                        <p:tav tm="100000">
                                          <p:val>
                                            <p:strVal val="#ppt_x"/>
                                          </p:val>
                                        </p:tav>
                                      </p:tavLst>
                                    </p:anim>
                                    <p:anim calcmode="lin" valueType="num">
                                      <p:cBhvr additive="base">
                                        <p:cTn id="24" dur="500" fill="hold"/>
                                        <p:tgtEl>
                                          <p:spTgt spid="21"/>
                                        </p:tgtEl>
                                        <p:attrNameLst>
                                          <p:attrName>ppt_y</p:attrName>
                                        </p:attrNameLst>
                                      </p:cBhvr>
                                      <p:tavLst>
                                        <p:tav tm="0">
                                          <p:val>
                                            <p:strVal val="#ppt_y"/>
                                          </p:val>
                                        </p:tav>
                                        <p:tav tm="100000">
                                          <p:val>
                                            <p:strVal val="#ppt_y"/>
                                          </p:val>
                                        </p:tav>
                                      </p:tavLst>
                                    </p:anim>
                                  </p:childTnLst>
                                </p:cTn>
                              </p:par>
                              <p:par>
                                <p:cTn id="25" presetID="22" presetClass="entr" presetSubtype="4" fill="hold" nodeType="withEffect">
                                  <p:stCondLst>
                                    <p:cond delay="1000"/>
                                  </p:stCondLst>
                                  <p:childTnLst>
                                    <p:set>
                                      <p:cBhvr>
                                        <p:cTn id="26" dur="1" fill="hold">
                                          <p:stCondLst>
                                            <p:cond delay="0"/>
                                          </p:stCondLst>
                                        </p:cTn>
                                        <p:tgtEl>
                                          <p:spTgt spid="23"/>
                                        </p:tgtEl>
                                        <p:attrNameLst>
                                          <p:attrName>style.visibility</p:attrName>
                                        </p:attrNameLst>
                                      </p:cBhvr>
                                      <p:to>
                                        <p:strVal val="visible"/>
                                      </p:to>
                                    </p:set>
                                    <p:animEffect transition="in" filter="wipe(down)">
                                      <p:cBhvr>
                                        <p:cTn id="27" dur="500"/>
                                        <p:tgtEl>
                                          <p:spTgt spid="23"/>
                                        </p:tgtEl>
                                      </p:cBhvr>
                                    </p:animEffect>
                                  </p:childTnLst>
                                </p:cTn>
                              </p:par>
                            </p:childTnLst>
                          </p:cTn>
                        </p:par>
                        <p:par>
                          <p:cTn id="28" fill="hold">
                            <p:stCondLst>
                              <p:cond delay="2000"/>
                            </p:stCondLst>
                            <p:childTnLst>
                              <p:par>
                                <p:cTn id="29" presetID="22" presetClass="entr" presetSubtype="8" fill="hold" nodeType="afterEffect">
                                  <p:stCondLst>
                                    <p:cond delay="0"/>
                                  </p:stCondLst>
                                  <p:childTnLst>
                                    <p:set>
                                      <p:cBhvr>
                                        <p:cTn id="30" dur="1" fill="hold">
                                          <p:stCondLst>
                                            <p:cond delay="0"/>
                                          </p:stCondLst>
                                        </p:cTn>
                                        <p:tgtEl>
                                          <p:spTgt spid="26"/>
                                        </p:tgtEl>
                                        <p:attrNameLst>
                                          <p:attrName>style.visibility</p:attrName>
                                        </p:attrNameLst>
                                      </p:cBhvr>
                                      <p:to>
                                        <p:strVal val="visible"/>
                                      </p:to>
                                    </p:set>
                                    <p:animEffect transition="in" filter="wipe(left)">
                                      <p:cBhvr>
                                        <p:cTn id="31" dur="500"/>
                                        <p:tgtEl>
                                          <p:spTgt spid="26"/>
                                        </p:tgtEl>
                                      </p:cBhvr>
                                    </p:animEffect>
                                  </p:childTnLst>
                                </p:cTn>
                              </p:par>
                            </p:childTnLst>
                          </p:cTn>
                        </p:par>
                      </p:childTnLst>
                    </p:cTn>
                  </p:par>
                  <p:par>
                    <p:cTn id="32" fill="hold">
                      <p:stCondLst>
                        <p:cond delay="indefinite"/>
                      </p:stCondLst>
                      <p:childTnLst>
                        <p:par>
                          <p:cTn id="33" fill="hold">
                            <p:stCondLst>
                              <p:cond delay="0"/>
                            </p:stCondLst>
                            <p:childTnLst>
                              <p:par>
                                <p:cTn id="34" presetID="22" presetClass="entr" presetSubtype="8" fill="hold" nodeType="clickEffect">
                                  <p:stCondLst>
                                    <p:cond delay="0"/>
                                  </p:stCondLst>
                                  <p:childTnLst>
                                    <p:set>
                                      <p:cBhvr>
                                        <p:cTn id="35" dur="1" fill="hold">
                                          <p:stCondLst>
                                            <p:cond delay="0"/>
                                          </p:stCondLst>
                                        </p:cTn>
                                        <p:tgtEl>
                                          <p:spTgt spid="29"/>
                                        </p:tgtEl>
                                        <p:attrNameLst>
                                          <p:attrName>style.visibility</p:attrName>
                                        </p:attrNameLst>
                                      </p:cBhvr>
                                      <p:to>
                                        <p:strVal val="visible"/>
                                      </p:to>
                                    </p:set>
                                    <p:animEffect transition="in" filter="wipe(left)">
                                      <p:cBhvr>
                                        <p:cTn id="36" dur="500"/>
                                        <p:tgtEl>
                                          <p:spTgt spid="29"/>
                                        </p:tgtEl>
                                      </p:cBhvr>
                                    </p:animEffect>
                                  </p:childTnLst>
                                </p:cTn>
                              </p:par>
                            </p:childTnLst>
                          </p:cTn>
                        </p:par>
                        <p:par>
                          <p:cTn id="37" fill="hold">
                            <p:stCondLst>
                              <p:cond delay="500"/>
                            </p:stCondLst>
                            <p:childTnLst>
                              <p:par>
                                <p:cTn id="38" presetID="22" presetClass="entr" presetSubtype="8" fill="hold" grpId="0" nodeType="afterEffect">
                                  <p:stCondLst>
                                    <p:cond delay="0"/>
                                  </p:stCondLst>
                                  <p:childTnLst>
                                    <p:set>
                                      <p:cBhvr>
                                        <p:cTn id="39" dur="1" fill="hold">
                                          <p:stCondLst>
                                            <p:cond delay="0"/>
                                          </p:stCondLst>
                                        </p:cTn>
                                        <p:tgtEl>
                                          <p:spTgt spid="30"/>
                                        </p:tgtEl>
                                        <p:attrNameLst>
                                          <p:attrName>style.visibility</p:attrName>
                                        </p:attrNameLst>
                                      </p:cBhvr>
                                      <p:to>
                                        <p:strVal val="visible"/>
                                      </p:to>
                                    </p:set>
                                    <p:animEffect transition="in" filter="wipe(left)">
                                      <p:cBhvr>
                                        <p:cTn id="40" dur="5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8" grpId="0" animBg="1"/>
      <p:bldP spid="21" grpId="0" animBg="1"/>
      <p:bldP spid="30"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931584" y="0"/>
            <a:ext cx="6252882" cy="6858000"/>
          </a:xfrm>
          <a:prstGeom prst="rect">
            <a:avLst/>
          </a:prstGeom>
        </p:spPr>
      </p:pic>
      <p:sp>
        <p:nvSpPr>
          <p:cNvPr id="3" name="Rounded Rectangle 2"/>
          <p:cNvSpPr/>
          <p:nvPr/>
        </p:nvSpPr>
        <p:spPr>
          <a:xfrm>
            <a:off x="552450" y="1410455"/>
            <a:ext cx="3000375" cy="170696"/>
          </a:xfrm>
          <a:prstGeom prst="roundRect">
            <a:avLst/>
          </a:prstGeom>
          <a:solidFill>
            <a:schemeClr val="accent2">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2" name="Rounded Rectangle 21"/>
          <p:cNvSpPr/>
          <p:nvPr/>
        </p:nvSpPr>
        <p:spPr>
          <a:xfrm>
            <a:off x="552450" y="1899595"/>
            <a:ext cx="3000375" cy="170696"/>
          </a:xfrm>
          <a:prstGeom prst="roundRect">
            <a:avLst/>
          </a:prstGeom>
          <a:solidFill>
            <a:schemeClr val="accent2">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6" name="Rounded Rectangle 25"/>
          <p:cNvSpPr/>
          <p:nvPr/>
        </p:nvSpPr>
        <p:spPr>
          <a:xfrm>
            <a:off x="552450" y="3205890"/>
            <a:ext cx="3000375" cy="170696"/>
          </a:xfrm>
          <a:prstGeom prst="roundRect">
            <a:avLst/>
          </a:prstGeom>
          <a:solidFill>
            <a:schemeClr val="accent2">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7" name="Rounded Rectangle 26"/>
          <p:cNvSpPr/>
          <p:nvPr/>
        </p:nvSpPr>
        <p:spPr>
          <a:xfrm>
            <a:off x="552450" y="3453540"/>
            <a:ext cx="3000375" cy="170696"/>
          </a:xfrm>
          <a:prstGeom prst="roundRect">
            <a:avLst/>
          </a:prstGeom>
          <a:solidFill>
            <a:schemeClr val="accent2">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8" name="Rounded Rectangle 27"/>
          <p:cNvSpPr/>
          <p:nvPr/>
        </p:nvSpPr>
        <p:spPr>
          <a:xfrm>
            <a:off x="552450" y="3691665"/>
            <a:ext cx="3000375" cy="170696"/>
          </a:xfrm>
          <a:prstGeom prst="roundRect">
            <a:avLst/>
          </a:prstGeom>
          <a:solidFill>
            <a:schemeClr val="accent2">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9" name="Rounded Rectangle 28"/>
          <p:cNvSpPr/>
          <p:nvPr/>
        </p:nvSpPr>
        <p:spPr>
          <a:xfrm>
            <a:off x="552450" y="3948840"/>
            <a:ext cx="3000375" cy="170696"/>
          </a:xfrm>
          <a:prstGeom prst="roundRect">
            <a:avLst/>
          </a:prstGeom>
          <a:solidFill>
            <a:schemeClr val="accent2">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30" name="Rounded Rectangle 29"/>
          <p:cNvSpPr/>
          <p:nvPr/>
        </p:nvSpPr>
        <p:spPr>
          <a:xfrm>
            <a:off x="552450" y="5730015"/>
            <a:ext cx="3000375" cy="170696"/>
          </a:xfrm>
          <a:prstGeom prst="roundRect">
            <a:avLst/>
          </a:prstGeom>
          <a:solidFill>
            <a:schemeClr val="accent2">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34" name="Rounded Rectangle 33"/>
          <p:cNvSpPr/>
          <p:nvPr/>
        </p:nvSpPr>
        <p:spPr>
          <a:xfrm>
            <a:off x="552450" y="5987190"/>
            <a:ext cx="3000375" cy="413610"/>
          </a:xfrm>
          <a:prstGeom prst="roundRect">
            <a:avLst/>
          </a:prstGeom>
          <a:solidFill>
            <a:schemeClr val="accent2">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36" name="Rounded Rectangle 35"/>
          <p:cNvSpPr/>
          <p:nvPr/>
        </p:nvSpPr>
        <p:spPr>
          <a:xfrm>
            <a:off x="552450" y="6472965"/>
            <a:ext cx="3000375" cy="170696"/>
          </a:xfrm>
          <a:prstGeom prst="roundRect">
            <a:avLst/>
          </a:prstGeom>
          <a:solidFill>
            <a:schemeClr val="accent2">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32" name="Line Callout 1 31"/>
          <p:cNvSpPr/>
          <p:nvPr/>
        </p:nvSpPr>
        <p:spPr>
          <a:xfrm>
            <a:off x="198783" y="814083"/>
            <a:ext cx="3390572" cy="310101"/>
          </a:xfrm>
          <a:prstGeom prst="borderCallout1">
            <a:avLst>
              <a:gd name="adj1" fmla="val -566"/>
              <a:gd name="adj2" fmla="val 85676"/>
              <a:gd name="adj3" fmla="val -76323"/>
              <a:gd name="adj4" fmla="val 111388"/>
            </a:avLst>
          </a:prstGeom>
          <a:noFill/>
          <a:ln w="190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z="1600" dirty="0">
                <a:solidFill>
                  <a:schemeClr val="tx1"/>
                </a:solidFill>
              </a:rPr>
              <a:t>When the </a:t>
            </a:r>
            <a:r>
              <a:rPr lang="en-CA" sz="1600" b="1" i="1" dirty="0">
                <a:solidFill>
                  <a:schemeClr val="tx1"/>
                </a:solidFill>
              </a:rPr>
              <a:t>Info</a:t>
            </a:r>
            <a:r>
              <a:rPr lang="en-CA" sz="1600" dirty="0">
                <a:solidFill>
                  <a:schemeClr val="tx1"/>
                </a:solidFill>
              </a:rPr>
              <a:t> screen is selected</a:t>
            </a:r>
          </a:p>
        </p:txBody>
      </p:sp>
      <p:sp>
        <p:nvSpPr>
          <p:cNvPr id="33" name="Oval 32"/>
          <p:cNvSpPr/>
          <p:nvPr/>
        </p:nvSpPr>
        <p:spPr>
          <a:xfrm>
            <a:off x="3960962" y="444695"/>
            <a:ext cx="517533" cy="252726"/>
          </a:xfrm>
          <a:prstGeom prst="ellipse">
            <a:avLst/>
          </a:prstGeom>
          <a:noFill/>
          <a:ln w="190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4" name="TextBox 3"/>
          <p:cNvSpPr txBox="1"/>
          <p:nvPr/>
        </p:nvSpPr>
        <p:spPr>
          <a:xfrm>
            <a:off x="198783" y="143123"/>
            <a:ext cx="2271040" cy="646331"/>
          </a:xfrm>
          <a:prstGeom prst="rect">
            <a:avLst/>
          </a:prstGeom>
          <a:solidFill>
            <a:schemeClr val="accent2"/>
          </a:solidFill>
          <a:effectLst>
            <a:softEdge rad="63500"/>
          </a:effectLst>
        </p:spPr>
        <p:txBody>
          <a:bodyPr wrap="square" rtlCol="0">
            <a:spAutoFit/>
          </a:bodyPr>
          <a:lstStyle/>
          <a:p>
            <a:pPr algn="ctr"/>
            <a:r>
              <a:rPr lang="en-CA" dirty="0"/>
              <a:t>Outlook GUI</a:t>
            </a:r>
          </a:p>
          <a:p>
            <a:pPr algn="ctr"/>
            <a:r>
              <a:rPr lang="en-CA" dirty="0"/>
              <a:t>Screens Layout - Info</a:t>
            </a:r>
          </a:p>
        </p:txBody>
      </p:sp>
      <p:sp>
        <p:nvSpPr>
          <p:cNvPr id="2" name="Line Callout 1 1"/>
          <p:cNvSpPr/>
          <p:nvPr/>
        </p:nvSpPr>
        <p:spPr>
          <a:xfrm>
            <a:off x="5289713" y="860429"/>
            <a:ext cx="4340062" cy="330195"/>
          </a:xfrm>
          <a:prstGeom prst="borderCallout1">
            <a:avLst>
              <a:gd name="adj1" fmla="val 45417"/>
              <a:gd name="adj2" fmla="val -343"/>
              <a:gd name="adj3" fmla="val 192267"/>
              <a:gd name="adj4" fmla="val -39201"/>
            </a:avLst>
          </a:prstGeom>
          <a:noFill/>
          <a:ln w="19050">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5" name="Line Callout 1 4"/>
          <p:cNvSpPr/>
          <p:nvPr/>
        </p:nvSpPr>
        <p:spPr>
          <a:xfrm>
            <a:off x="5289713" y="1189516"/>
            <a:ext cx="853912" cy="210660"/>
          </a:xfrm>
          <a:prstGeom prst="borderCallout1">
            <a:avLst>
              <a:gd name="adj1" fmla="val 87170"/>
              <a:gd name="adj2" fmla="val -333"/>
              <a:gd name="adj3" fmla="val 148990"/>
              <a:gd name="adj4" fmla="val -198894"/>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2" name="TextBox 11"/>
          <p:cNvSpPr txBox="1"/>
          <p:nvPr/>
        </p:nvSpPr>
        <p:spPr>
          <a:xfrm>
            <a:off x="198783" y="1324729"/>
            <a:ext cx="3390572" cy="830997"/>
          </a:xfrm>
          <a:prstGeom prst="rect">
            <a:avLst/>
          </a:prstGeom>
          <a:noFill/>
          <a:ln w="19050">
            <a:solidFill>
              <a:schemeClr val="tx1"/>
            </a:solidFill>
          </a:ln>
        </p:spPr>
        <p:txBody>
          <a:bodyPr wrap="square" rtlCol="0">
            <a:spAutoFit/>
          </a:bodyPr>
          <a:lstStyle/>
          <a:p>
            <a:pPr marL="361950" indent="-361950">
              <a:buFont typeface="Wingdings" panose="05000000000000000000" pitchFamily="2" charset="2"/>
              <a:buChar char="Ø"/>
            </a:pPr>
            <a:r>
              <a:rPr lang="en-CA" sz="1600" dirty="0"/>
              <a:t>Choose the current account</a:t>
            </a:r>
          </a:p>
          <a:p>
            <a:r>
              <a:rPr lang="en-CA" sz="1600" dirty="0"/>
              <a:t>   or</a:t>
            </a:r>
          </a:p>
          <a:p>
            <a:pPr marL="361950" indent="-361950">
              <a:buFont typeface="Wingdings" panose="05000000000000000000" pitchFamily="2" charset="2"/>
              <a:buChar char="Ø"/>
            </a:pPr>
            <a:r>
              <a:rPr lang="en-CA" sz="1600" dirty="0"/>
              <a:t>Add a new one.</a:t>
            </a:r>
          </a:p>
        </p:txBody>
      </p:sp>
      <p:sp>
        <p:nvSpPr>
          <p:cNvPr id="6" name="Line Callout 1 5"/>
          <p:cNvSpPr/>
          <p:nvPr/>
        </p:nvSpPr>
        <p:spPr>
          <a:xfrm>
            <a:off x="5337338" y="1498195"/>
            <a:ext cx="759938" cy="683030"/>
          </a:xfrm>
          <a:prstGeom prst="borderCallout1">
            <a:avLst>
              <a:gd name="adj1" fmla="val 53913"/>
              <a:gd name="adj2" fmla="val -1231"/>
              <a:gd name="adj3" fmla="val 291076"/>
              <a:gd name="adj4" fmla="val -229734"/>
            </a:avLst>
          </a:prstGeom>
          <a:noFill/>
          <a:ln w="190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3" name="TextBox 12"/>
          <p:cNvSpPr txBox="1"/>
          <p:nvPr/>
        </p:nvSpPr>
        <p:spPr>
          <a:xfrm>
            <a:off x="228928" y="2628409"/>
            <a:ext cx="3360427" cy="1569660"/>
          </a:xfrm>
          <a:prstGeom prst="rect">
            <a:avLst/>
          </a:prstGeom>
          <a:noFill/>
          <a:ln w="19050">
            <a:solidFill>
              <a:srgbClr val="00B050"/>
            </a:solidFill>
          </a:ln>
        </p:spPr>
        <p:txBody>
          <a:bodyPr wrap="square" rtlCol="0">
            <a:spAutoFit/>
          </a:bodyPr>
          <a:lstStyle/>
          <a:p>
            <a:r>
              <a:rPr lang="en-CA" sz="1600" dirty="0"/>
              <a:t>Account settings options:</a:t>
            </a:r>
          </a:p>
          <a:p>
            <a:endParaRPr lang="en-CA" sz="1600" dirty="0"/>
          </a:p>
          <a:p>
            <a:pPr marL="361950" indent="-361950">
              <a:buFont typeface="Wingdings" panose="05000000000000000000" pitchFamily="2" charset="2"/>
              <a:buChar char="Ø"/>
            </a:pPr>
            <a:r>
              <a:rPr lang="en-CA" sz="1600" dirty="0"/>
              <a:t>Social network accounts</a:t>
            </a:r>
          </a:p>
          <a:p>
            <a:pPr marL="361950" indent="-361950">
              <a:buFont typeface="Wingdings" panose="05000000000000000000" pitchFamily="2" charset="2"/>
              <a:buChar char="Ø"/>
            </a:pPr>
            <a:r>
              <a:rPr lang="en-CA" sz="1600" dirty="0"/>
              <a:t>Delegate access</a:t>
            </a:r>
          </a:p>
          <a:p>
            <a:pPr marL="361950" indent="-361950">
              <a:buFont typeface="Wingdings" panose="05000000000000000000" pitchFamily="2" charset="2"/>
              <a:buChar char="Ø"/>
            </a:pPr>
            <a:r>
              <a:rPr lang="en-CA" sz="1600" dirty="0"/>
              <a:t>Download global address book</a:t>
            </a:r>
          </a:p>
          <a:p>
            <a:pPr marL="361950" indent="-361950">
              <a:buFont typeface="Wingdings" panose="05000000000000000000" pitchFamily="2" charset="2"/>
              <a:buChar char="Ø"/>
            </a:pPr>
            <a:r>
              <a:rPr lang="en-CA" sz="1600" dirty="0"/>
              <a:t>Manage your mobile notifications</a:t>
            </a:r>
          </a:p>
        </p:txBody>
      </p:sp>
      <p:sp>
        <p:nvSpPr>
          <p:cNvPr id="7" name="Line Callout 1 6"/>
          <p:cNvSpPr/>
          <p:nvPr/>
        </p:nvSpPr>
        <p:spPr>
          <a:xfrm>
            <a:off x="5341167" y="2893144"/>
            <a:ext cx="745308" cy="659681"/>
          </a:xfrm>
          <a:prstGeom prst="borderCallout1">
            <a:avLst>
              <a:gd name="adj1" fmla="val 52648"/>
              <a:gd name="adj2" fmla="val 363"/>
              <a:gd name="adj3" fmla="val 451579"/>
              <a:gd name="adj4" fmla="val -234828"/>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4" name="TextBox 13"/>
          <p:cNvSpPr txBox="1"/>
          <p:nvPr/>
        </p:nvSpPr>
        <p:spPr>
          <a:xfrm>
            <a:off x="228928" y="4668157"/>
            <a:ext cx="3360427" cy="2062103"/>
          </a:xfrm>
          <a:prstGeom prst="rect">
            <a:avLst/>
          </a:prstGeom>
          <a:noFill/>
          <a:ln w="19050">
            <a:solidFill>
              <a:schemeClr val="accent2"/>
            </a:solidFill>
          </a:ln>
        </p:spPr>
        <p:txBody>
          <a:bodyPr wrap="square" rtlCol="0">
            <a:spAutoFit/>
          </a:bodyPr>
          <a:lstStyle/>
          <a:p>
            <a:r>
              <a:rPr lang="en-CA" sz="1600" dirty="0"/>
              <a:t>This is where you enter an automatic reply to incoming emails.</a:t>
            </a:r>
          </a:p>
          <a:p>
            <a:endParaRPr lang="en-CA" sz="1600" dirty="0"/>
          </a:p>
          <a:p>
            <a:r>
              <a:rPr lang="en-CA" sz="1600" dirty="0"/>
              <a:t>You can:</a:t>
            </a:r>
          </a:p>
          <a:p>
            <a:pPr marL="361950" indent="-361950">
              <a:buFont typeface="Wingdings" panose="05000000000000000000" pitchFamily="2" charset="2"/>
              <a:buChar char="Ø"/>
            </a:pPr>
            <a:r>
              <a:rPr lang="en-CA" sz="1600" dirty="0"/>
              <a:t>Specify a date/time period</a:t>
            </a:r>
          </a:p>
          <a:p>
            <a:pPr marL="361950" indent="-361950">
              <a:buFont typeface="Wingdings" panose="05000000000000000000" pitchFamily="2" charset="2"/>
              <a:buChar char="Ø"/>
            </a:pPr>
            <a:r>
              <a:rPr lang="en-CA" sz="1600" dirty="0"/>
              <a:t>Message for inside your organization</a:t>
            </a:r>
          </a:p>
          <a:p>
            <a:pPr marL="361950" indent="-361950">
              <a:buFont typeface="Wingdings" panose="05000000000000000000" pitchFamily="2" charset="2"/>
              <a:buChar char="Ø"/>
            </a:pPr>
            <a:r>
              <a:rPr lang="en-CA" sz="1600" dirty="0"/>
              <a:t>Message for outside</a:t>
            </a:r>
          </a:p>
        </p:txBody>
      </p:sp>
    </p:spTree>
    <p:extLst>
      <p:ext uri="{BB962C8B-B14F-4D97-AF65-F5344CB8AC3E}">
        <p14:creationId xmlns:p14="http://schemas.microsoft.com/office/powerpoint/2010/main" val="15480064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32"/>
                                        </p:tgtEl>
                                        <p:attrNameLst>
                                          <p:attrName>style.visibility</p:attrName>
                                        </p:attrNameLst>
                                      </p:cBhvr>
                                      <p:to>
                                        <p:strVal val="visible"/>
                                      </p:to>
                                    </p:set>
                                    <p:anim calcmode="lin" valueType="num">
                                      <p:cBhvr>
                                        <p:cTn id="7" dur="1000" fill="hold"/>
                                        <p:tgtEl>
                                          <p:spTgt spid="32"/>
                                        </p:tgtEl>
                                        <p:attrNameLst>
                                          <p:attrName>ppt_w</p:attrName>
                                        </p:attrNameLst>
                                      </p:cBhvr>
                                      <p:tavLst>
                                        <p:tav tm="0">
                                          <p:val>
                                            <p:fltVal val="0"/>
                                          </p:val>
                                        </p:tav>
                                        <p:tav tm="100000">
                                          <p:val>
                                            <p:strVal val="#ppt_w"/>
                                          </p:val>
                                        </p:tav>
                                      </p:tavLst>
                                    </p:anim>
                                    <p:anim calcmode="lin" valueType="num">
                                      <p:cBhvr>
                                        <p:cTn id="8" dur="1000" fill="hold"/>
                                        <p:tgtEl>
                                          <p:spTgt spid="32"/>
                                        </p:tgtEl>
                                        <p:attrNameLst>
                                          <p:attrName>ppt_h</p:attrName>
                                        </p:attrNameLst>
                                      </p:cBhvr>
                                      <p:tavLst>
                                        <p:tav tm="0">
                                          <p:val>
                                            <p:fltVal val="0"/>
                                          </p:val>
                                        </p:tav>
                                        <p:tav tm="100000">
                                          <p:val>
                                            <p:strVal val="#ppt_h"/>
                                          </p:val>
                                        </p:tav>
                                      </p:tavLst>
                                    </p:anim>
                                    <p:anim calcmode="lin" valueType="num">
                                      <p:cBhvr>
                                        <p:cTn id="9" dur="1000" fill="hold"/>
                                        <p:tgtEl>
                                          <p:spTgt spid="32"/>
                                        </p:tgtEl>
                                        <p:attrNameLst>
                                          <p:attrName>style.rotation</p:attrName>
                                        </p:attrNameLst>
                                      </p:cBhvr>
                                      <p:tavLst>
                                        <p:tav tm="0">
                                          <p:val>
                                            <p:fltVal val="90"/>
                                          </p:val>
                                        </p:tav>
                                        <p:tav tm="100000">
                                          <p:val>
                                            <p:fltVal val="0"/>
                                          </p:val>
                                        </p:tav>
                                      </p:tavLst>
                                    </p:anim>
                                    <p:animEffect transition="in" filter="fade">
                                      <p:cBhvr>
                                        <p:cTn id="10" dur="1000"/>
                                        <p:tgtEl>
                                          <p:spTgt spid="32"/>
                                        </p:tgtEl>
                                      </p:cBhvr>
                                    </p:animEffect>
                                  </p:childTnLst>
                                </p:cTn>
                              </p:par>
                            </p:childTnLst>
                          </p:cTn>
                        </p:par>
                        <p:par>
                          <p:cTn id="11" fill="hold">
                            <p:stCondLst>
                              <p:cond delay="1000"/>
                            </p:stCondLst>
                            <p:childTnLst>
                              <p:par>
                                <p:cTn id="12" presetID="31" presetClass="entr" presetSubtype="0" fill="hold" grpId="0" nodeType="afterEffect">
                                  <p:stCondLst>
                                    <p:cond delay="0"/>
                                  </p:stCondLst>
                                  <p:childTnLst>
                                    <p:set>
                                      <p:cBhvr>
                                        <p:cTn id="13" dur="1" fill="hold">
                                          <p:stCondLst>
                                            <p:cond delay="0"/>
                                          </p:stCondLst>
                                        </p:cTn>
                                        <p:tgtEl>
                                          <p:spTgt spid="33"/>
                                        </p:tgtEl>
                                        <p:attrNameLst>
                                          <p:attrName>style.visibility</p:attrName>
                                        </p:attrNameLst>
                                      </p:cBhvr>
                                      <p:to>
                                        <p:strVal val="visible"/>
                                      </p:to>
                                    </p:set>
                                    <p:anim calcmode="lin" valueType="num">
                                      <p:cBhvr>
                                        <p:cTn id="14" dur="1000" fill="hold"/>
                                        <p:tgtEl>
                                          <p:spTgt spid="33"/>
                                        </p:tgtEl>
                                        <p:attrNameLst>
                                          <p:attrName>ppt_w</p:attrName>
                                        </p:attrNameLst>
                                      </p:cBhvr>
                                      <p:tavLst>
                                        <p:tav tm="0">
                                          <p:val>
                                            <p:fltVal val="0"/>
                                          </p:val>
                                        </p:tav>
                                        <p:tav tm="100000">
                                          <p:val>
                                            <p:strVal val="#ppt_w"/>
                                          </p:val>
                                        </p:tav>
                                      </p:tavLst>
                                    </p:anim>
                                    <p:anim calcmode="lin" valueType="num">
                                      <p:cBhvr>
                                        <p:cTn id="15" dur="1000" fill="hold"/>
                                        <p:tgtEl>
                                          <p:spTgt spid="33"/>
                                        </p:tgtEl>
                                        <p:attrNameLst>
                                          <p:attrName>ppt_h</p:attrName>
                                        </p:attrNameLst>
                                      </p:cBhvr>
                                      <p:tavLst>
                                        <p:tav tm="0">
                                          <p:val>
                                            <p:fltVal val="0"/>
                                          </p:val>
                                        </p:tav>
                                        <p:tav tm="100000">
                                          <p:val>
                                            <p:strVal val="#ppt_h"/>
                                          </p:val>
                                        </p:tav>
                                      </p:tavLst>
                                    </p:anim>
                                    <p:anim calcmode="lin" valueType="num">
                                      <p:cBhvr>
                                        <p:cTn id="16" dur="1000" fill="hold"/>
                                        <p:tgtEl>
                                          <p:spTgt spid="33"/>
                                        </p:tgtEl>
                                        <p:attrNameLst>
                                          <p:attrName>style.rotation</p:attrName>
                                        </p:attrNameLst>
                                      </p:cBhvr>
                                      <p:tavLst>
                                        <p:tav tm="0">
                                          <p:val>
                                            <p:fltVal val="90"/>
                                          </p:val>
                                        </p:tav>
                                        <p:tav tm="100000">
                                          <p:val>
                                            <p:fltVal val="0"/>
                                          </p:val>
                                        </p:tav>
                                      </p:tavLst>
                                    </p:anim>
                                    <p:animEffect transition="in" filter="fade">
                                      <p:cBhvr>
                                        <p:cTn id="17" dur="1000"/>
                                        <p:tgtEl>
                                          <p:spTgt spid="33"/>
                                        </p:tgtEl>
                                      </p:cBhvr>
                                    </p:animEffect>
                                  </p:childTnLst>
                                </p:cTn>
                              </p:par>
                            </p:childTnLst>
                          </p:cTn>
                        </p:par>
                      </p:childTnLst>
                    </p:cTn>
                  </p:par>
                  <p:par>
                    <p:cTn id="18" fill="hold">
                      <p:stCondLst>
                        <p:cond delay="indefinite"/>
                      </p:stCondLst>
                      <p:childTnLst>
                        <p:par>
                          <p:cTn id="19" fill="hold">
                            <p:stCondLst>
                              <p:cond delay="0"/>
                            </p:stCondLst>
                            <p:childTnLst>
                              <p:par>
                                <p:cTn id="20" presetID="31" presetClass="entr" presetSubtype="0" fill="hold" grpId="0" nodeType="clickEffect">
                                  <p:stCondLst>
                                    <p:cond delay="0"/>
                                  </p:stCondLst>
                                  <p:childTnLst>
                                    <p:set>
                                      <p:cBhvr>
                                        <p:cTn id="21" dur="1" fill="hold">
                                          <p:stCondLst>
                                            <p:cond delay="0"/>
                                          </p:stCondLst>
                                        </p:cTn>
                                        <p:tgtEl>
                                          <p:spTgt spid="5"/>
                                        </p:tgtEl>
                                        <p:attrNameLst>
                                          <p:attrName>style.visibility</p:attrName>
                                        </p:attrNameLst>
                                      </p:cBhvr>
                                      <p:to>
                                        <p:strVal val="visible"/>
                                      </p:to>
                                    </p:set>
                                    <p:anim calcmode="lin" valueType="num">
                                      <p:cBhvr>
                                        <p:cTn id="22" dur="1000" fill="hold"/>
                                        <p:tgtEl>
                                          <p:spTgt spid="5"/>
                                        </p:tgtEl>
                                        <p:attrNameLst>
                                          <p:attrName>ppt_w</p:attrName>
                                        </p:attrNameLst>
                                      </p:cBhvr>
                                      <p:tavLst>
                                        <p:tav tm="0">
                                          <p:val>
                                            <p:fltVal val="0"/>
                                          </p:val>
                                        </p:tav>
                                        <p:tav tm="100000">
                                          <p:val>
                                            <p:strVal val="#ppt_w"/>
                                          </p:val>
                                        </p:tav>
                                      </p:tavLst>
                                    </p:anim>
                                    <p:anim calcmode="lin" valueType="num">
                                      <p:cBhvr>
                                        <p:cTn id="23" dur="1000" fill="hold"/>
                                        <p:tgtEl>
                                          <p:spTgt spid="5"/>
                                        </p:tgtEl>
                                        <p:attrNameLst>
                                          <p:attrName>ppt_h</p:attrName>
                                        </p:attrNameLst>
                                      </p:cBhvr>
                                      <p:tavLst>
                                        <p:tav tm="0">
                                          <p:val>
                                            <p:fltVal val="0"/>
                                          </p:val>
                                        </p:tav>
                                        <p:tav tm="100000">
                                          <p:val>
                                            <p:strVal val="#ppt_h"/>
                                          </p:val>
                                        </p:tav>
                                      </p:tavLst>
                                    </p:anim>
                                    <p:anim calcmode="lin" valueType="num">
                                      <p:cBhvr>
                                        <p:cTn id="24" dur="1000" fill="hold"/>
                                        <p:tgtEl>
                                          <p:spTgt spid="5"/>
                                        </p:tgtEl>
                                        <p:attrNameLst>
                                          <p:attrName>style.rotation</p:attrName>
                                        </p:attrNameLst>
                                      </p:cBhvr>
                                      <p:tavLst>
                                        <p:tav tm="0">
                                          <p:val>
                                            <p:fltVal val="90"/>
                                          </p:val>
                                        </p:tav>
                                        <p:tav tm="100000">
                                          <p:val>
                                            <p:fltVal val="0"/>
                                          </p:val>
                                        </p:tav>
                                      </p:tavLst>
                                    </p:anim>
                                    <p:animEffect transition="in" filter="fade">
                                      <p:cBhvr>
                                        <p:cTn id="25" dur="1000"/>
                                        <p:tgtEl>
                                          <p:spTgt spid="5"/>
                                        </p:tgtEl>
                                      </p:cBhvr>
                                    </p:animEffect>
                                  </p:childTnLst>
                                </p:cTn>
                              </p:par>
                              <p:par>
                                <p:cTn id="26" presetID="31" presetClass="entr" presetSubtype="0" fill="hold" grpId="0" nodeType="withEffect">
                                  <p:stCondLst>
                                    <p:cond delay="0"/>
                                  </p:stCondLst>
                                  <p:childTnLst>
                                    <p:set>
                                      <p:cBhvr>
                                        <p:cTn id="27" dur="1" fill="hold">
                                          <p:stCondLst>
                                            <p:cond delay="0"/>
                                          </p:stCondLst>
                                        </p:cTn>
                                        <p:tgtEl>
                                          <p:spTgt spid="2"/>
                                        </p:tgtEl>
                                        <p:attrNameLst>
                                          <p:attrName>style.visibility</p:attrName>
                                        </p:attrNameLst>
                                      </p:cBhvr>
                                      <p:to>
                                        <p:strVal val="visible"/>
                                      </p:to>
                                    </p:set>
                                    <p:anim calcmode="lin" valueType="num">
                                      <p:cBhvr>
                                        <p:cTn id="28" dur="1000" fill="hold"/>
                                        <p:tgtEl>
                                          <p:spTgt spid="2"/>
                                        </p:tgtEl>
                                        <p:attrNameLst>
                                          <p:attrName>ppt_w</p:attrName>
                                        </p:attrNameLst>
                                      </p:cBhvr>
                                      <p:tavLst>
                                        <p:tav tm="0">
                                          <p:val>
                                            <p:fltVal val="0"/>
                                          </p:val>
                                        </p:tav>
                                        <p:tav tm="100000">
                                          <p:val>
                                            <p:strVal val="#ppt_w"/>
                                          </p:val>
                                        </p:tav>
                                      </p:tavLst>
                                    </p:anim>
                                    <p:anim calcmode="lin" valueType="num">
                                      <p:cBhvr>
                                        <p:cTn id="29" dur="1000" fill="hold"/>
                                        <p:tgtEl>
                                          <p:spTgt spid="2"/>
                                        </p:tgtEl>
                                        <p:attrNameLst>
                                          <p:attrName>ppt_h</p:attrName>
                                        </p:attrNameLst>
                                      </p:cBhvr>
                                      <p:tavLst>
                                        <p:tav tm="0">
                                          <p:val>
                                            <p:fltVal val="0"/>
                                          </p:val>
                                        </p:tav>
                                        <p:tav tm="100000">
                                          <p:val>
                                            <p:strVal val="#ppt_h"/>
                                          </p:val>
                                        </p:tav>
                                      </p:tavLst>
                                    </p:anim>
                                    <p:anim calcmode="lin" valueType="num">
                                      <p:cBhvr>
                                        <p:cTn id="30" dur="1000" fill="hold"/>
                                        <p:tgtEl>
                                          <p:spTgt spid="2"/>
                                        </p:tgtEl>
                                        <p:attrNameLst>
                                          <p:attrName>style.rotation</p:attrName>
                                        </p:attrNameLst>
                                      </p:cBhvr>
                                      <p:tavLst>
                                        <p:tav tm="0">
                                          <p:val>
                                            <p:fltVal val="90"/>
                                          </p:val>
                                        </p:tav>
                                        <p:tav tm="100000">
                                          <p:val>
                                            <p:fltVal val="0"/>
                                          </p:val>
                                        </p:tav>
                                      </p:tavLst>
                                    </p:anim>
                                    <p:animEffect transition="in" filter="fade">
                                      <p:cBhvr>
                                        <p:cTn id="31" dur="1000"/>
                                        <p:tgtEl>
                                          <p:spTgt spid="2"/>
                                        </p:tgtEl>
                                      </p:cBhvr>
                                    </p:animEffect>
                                  </p:childTnLst>
                                </p:cTn>
                              </p:par>
                              <p:par>
                                <p:cTn id="32" presetID="31" presetClass="entr" presetSubtype="0" fill="hold" grpId="0" nodeType="withEffect">
                                  <p:stCondLst>
                                    <p:cond delay="0"/>
                                  </p:stCondLst>
                                  <p:childTnLst>
                                    <p:set>
                                      <p:cBhvr>
                                        <p:cTn id="33" dur="1" fill="hold">
                                          <p:stCondLst>
                                            <p:cond delay="0"/>
                                          </p:stCondLst>
                                        </p:cTn>
                                        <p:tgtEl>
                                          <p:spTgt spid="12"/>
                                        </p:tgtEl>
                                        <p:attrNameLst>
                                          <p:attrName>style.visibility</p:attrName>
                                        </p:attrNameLst>
                                      </p:cBhvr>
                                      <p:to>
                                        <p:strVal val="visible"/>
                                      </p:to>
                                    </p:set>
                                    <p:anim calcmode="lin" valueType="num">
                                      <p:cBhvr>
                                        <p:cTn id="34" dur="1000" fill="hold"/>
                                        <p:tgtEl>
                                          <p:spTgt spid="12"/>
                                        </p:tgtEl>
                                        <p:attrNameLst>
                                          <p:attrName>ppt_w</p:attrName>
                                        </p:attrNameLst>
                                      </p:cBhvr>
                                      <p:tavLst>
                                        <p:tav tm="0">
                                          <p:val>
                                            <p:fltVal val="0"/>
                                          </p:val>
                                        </p:tav>
                                        <p:tav tm="100000">
                                          <p:val>
                                            <p:strVal val="#ppt_w"/>
                                          </p:val>
                                        </p:tav>
                                      </p:tavLst>
                                    </p:anim>
                                    <p:anim calcmode="lin" valueType="num">
                                      <p:cBhvr>
                                        <p:cTn id="35" dur="1000" fill="hold"/>
                                        <p:tgtEl>
                                          <p:spTgt spid="12"/>
                                        </p:tgtEl>
                                        <p:attrNameLst>
                                          <p:attrName>ppt_h</p:attrName>
                                        </p:attrNameLst>
                                      </p:cBhvr>
                                      <p:tavLst>
                                        <p:tav tm="0">
                                          <p:val>
                                            <p:fltVal val="0"/>
                                          </p:val>
                                        </p:tav>
                                        <p:tav tm="100000">
                                          <p:val>
                                            <p:strVal val="#ppt_h"/>
                                          </p:val>
                                        </p:tav>
                                      </p:tavLst>
                                    </p:anim>
                                    <p:anim calcmode="lin" valueType="num">
                                      <p:cBhvr>
                                        <p:cTn id="36" dur="1000" fill="hold"/>
                                        <p:tgtEl>
                                          <p:spTgt spid="12"/>
                                        </p:tgtEl>
                                        <p:attrNameLst>
                                          <p:attrName>style.rotation</p:attrName>
                                        </p:attrNameLst>
                                      </p:cBhvr>
                                      <p:tavLst>
                                        <p:tav tm="0">
                                          <p:val>
                                            <p:fltVal val="90"/>
                                          </p:val>
                                        </p:tav>
                                        <p:tav tm="100000">
                                          <p:val>
                                            <p:fltVal val="0"/>
                                          </p:val>
                                        </p:tav>
                                      </p:tavLst>
                                    </p:anim>
                                    <p:animEffect transition="in" filter="fade">
                                      <p:cBhvr>
                                        <p:cTn id="37" dur="1000"/>
                                        <p:tgtEl>
                                          <p:spTgt spid="12"/>
                                        </p:tgtEl>
                                      </p:cBhvr>
                                    </p:animEffect>
                                  </p:childTnLst>
                                </p:cTn>
                              </p:par>
                            </p:childTnLst>
                          </p:cTn>
                        </p:par>
                      </p:childTnLst>
                    </p:cTn>
                  </p:par>
                  <p:par>
                    <p:cTn id="38" fill="hold">
                      <p:stCondLst>
                        <p:cond delay="indefinite"/>
                      </p:stCondLst>
                      <p:childTnLst>
                        <p:par>
                          <p:cTn id="39" fill="hold">
                            <p:stCondLst>
                              <p:cond delay="0"/>
                            </p:stCondLst>
                            <p:childTnLst>
                              <p:par>
                                <p:cTn id="40" presetID="53" presetClass="entr" presetSubtype="16" fill="hold" grpId="0" nodeType="clickEffect">
                                  <p:stCondLst>
                                    <p:cond delay="0"/>
                                  </p:stCondLst>
                                  <p:childTnLst>
                                    <p:set>
                                      <p:cBhvr>
                                        <p:cTn id="41" dur="1" fill="hold">
                                          <p:stCondLst>
                                            <p:cond delay="0"/>
                                          </p:stCondLst>
                                        </p:cTn>
                                        <p:tgtEl>
                                          <p:spTgt spid="3"/>
                                        </p:tgtEl>
                                        <p:attrNameLst>
                                          <p:attrName>style.visibility</p:attrName>
                                        </p:attrNameLst>
                                      </p:cBhvr>
                                      <p:to>
                                        <p:strVal val="visible"/>
                                      </p:to>
                                    </p:set>
                                    <p:anim calcmode="lin" valueType="num">
                                      <p:cBhvr>
                                        <p:cTn id="42" dur="500" fill="hold"/>
                                        <p:tgtEl>
                                          <p:spTgt spid="3"/>
                                        </p:tgtEl>
                                        <p:attrNameLst>
                                          <p:attrName>ppt_w</p:attrName>
                                        </p:attrNameLst>
                                      </p:cBhvr>
                                      <p:tavLst>
                                        <p:tav tm="0">
                                          <p:val>
                                            <p:fltVal val="0"/>
                                          </p:val>
                                        </p:tav>
                                        <p:tav tm="100000">
                                          <p:val>
                                            <p:strVal val="#ppt_w"/>
                                          </p:val>
                                        </p:tav>
                                      </p:tavLst>
                                    </p:anim>
                                    <p:anim calcmode="lin" valueType="num">
                                      <p:cBhvr>
                                        <p:cTn id="43" dur="500" fill="hold"/>
                                        <p:tgtEl>
                                          <p:spTgt spid="3"/>
                                        </p:tgtEl>
                                        <p:attrNameLst>
                                          <p:attrName>ppt_h</p:attrName>
                                        </p:attrNameLst>
                                      </p:cBhvr>
                                      <p:tavLst>
                                        <p:tav tm="0">
                                          <p:val>
                                            <p:fltVal val="0"/>
                                          </p:val>
                                        </p:tav>
                                        <p:tav tm="100000">
                                          <p:val>
                                            <p:strVal val="#ppt_h"/>
                                          </p:val>
                                        </p:tav>
                                      </p:tavLst>
                                    </p:anim>
                                    <p:animEffect transition="in" filter="fade">
                                      <p:cBhvr>
                                        <p:cTn id="44" dur="500"/>
                                        <p:tgtEl>
                                          <p:spTgt spid="3"/>
                                        </p:tgtEl>
                                      </p:cBhvr>
                                    </p:animEffect>
                                  </p:childTnLst>
                                </p:cTn>
                              </p:par>
                            </p:childTnLst>
                          </p:cTn>
                        </p:par>
                      </p:childTnLst>
                    </p:cTn>
                  </p:par>
                  <p:par>
                    <p:cTn id="45" fill="hold">
                      <p:stCondLst>
                        <p:cond delay="indefinite"/>
                      </p:stCondLst>
                      <p:childTnLst>
                        <p:par>
                          <p:cTn id="46" fill="hold">
                            <p:stCondLst>
                              <p:cond delay="0"/>
                            </p:stCondLst>
                            <p:childTnLst>
                              <p:par>
                                <p:cTn id="47" presetID="53" presetClass="entr" presetSubtype="16" fill="hold" grpId="0" nodeType="clickEffect">
                                  <p:stCondLst>
                                    <p:cond delay="0"/>
                                  </p:stCondLst>
                                  <p:childTnLst>
                                    <p:set>
                                      <p:cBhvr>
                                        <p:cTn id="48" dur="1" fill="hold">
                                          <p:stCondLst>
                                            <p:cond delay="0"/>
                                          </p:stCondLst>
                                        </p:cTn>
                                        <p:tgtEl>
                                          <p:spTgt spid="22"/>
                                        </p:tgtEl>
                                        <p:attrNameLst>
                                          <p:attrName>style.visibility</p:attrName>
                                        </p:attrNameLst>
                                      </p:cBhvr>
                                      <p:to>
                                        <p:strVal val="visible"/>
                                      </p:to>
                                    </p:set>
                                    <p:anim calcmode="lin" valueType="num">
                                      <p:cBhvr>
                                        <p:cTn id="49" dur="500" fill="hold"/>
                                        <p:tgtEl>
                                          <p:spTgt spid="22"/>
                                        </p:tgtEl>
                                        <p:attrNameLst>
                                          <p:attrName>ppt_w</p:attrName>
                                        </p:attrNameLst>
                                      </p:cBhvr>
                                      <p:tavLst>
                                        <p:tav tm="0">
                                          <p:val>
                                            <p:fltVal val="0"/>
                                          </p:val>
                                        </p:tav>
                                        <p:tav tm="100000">
                                          <p:val>
                                            <p:strVal val="#ppt_w"/>
                                          </p:val>
                                        </p:tav>
                                      </p:tavLst>
                                    </p:anim>
                                    <p:anim calcmode="lin" valueType="num">
                                      <p:cBhvr>
                                        <p:cTn id="50" dur="500" fill="hold"/>
                                        <p:tgtEl>
                                          <p:spTgt spid="22"/>
                                        </p:tgtEl>
                                        <p:attrNameLst>
                                          <p:attrName>ppt_h</p:attrName>
                                        </p:attrNameLst>
                                      </p:cBhvr>
                                      <p:tavLst>
                                        <p:tav tm="0">
                                          <p:val>
                                            <p:fltVal val="0"/>
                                          </p:val>
                                        </p:tav>
                                        <p:tav tm="100000">
                                          <p:val>
                                            <p:strVal val="#ppt_h"/>
                                          </p:val>
                                        </p:tav>
                                      </p:tavLst>
                                    </p:anim>
                                    <p:animEffect transition="in" filter="fade">
                                      <p:cBhvr>
                                        <p:cTn id="51" dur="500"/>
                                        <p:tgtEl>
                                          <p:spTgt spid="22"/>
                                        </p:tgtEl>
                                      </p:cBhvr>
                                    </p:animEffect>
                                  </p:childTnLst>
                                </p:cTn>
                              </p:par>
                            </p:childTnLst>
                          </p:cTn>
                        </p:par>
                      </p:childTnLst>
                    </p:cTn>
                  </p:par>
                  <p:par>
                    <p:cTn id="52" fill="hold">
                      <p:stCondLst>
                        <p:cond delay="indefinite"/>
                      </p:stCondLst>
                      <p:childTnLst>
                        <p:par>
                          <p:cTn id="53" fill="hold">
                            <p:stCondLst>
                              <p:cond delay="0"/>
                            </p:stCondLst>
                            <p:childTnLst>
                              <p:par>
                                <p:cTn id="54" presetID="31" presetClass="entr" presetSubtype="0" fill="hold" grpId="0" nodeType="clickEffect">
                                  <p:stCondLst>
                                    <p:cond delay="0"/>
                                  </p:stCondLst>
                                  <p:childTnLst>
                                    <p:set>
                                      <p:cBhvr>
                                        <p:cTn id="55" dur="1" fill="hold">
                                          <p:stCondLst>
                                            <p:cond delay="0"/>
                                          </p:stCondLst>
                                        </p:cTn>
                                        <p:tgtEl>
                                          <p:spTgt spid="6"/>
                                        </p:tgtEl>
                                        <p:attrNameLst>
                                          <p:attrName>style.visibility</p:attrName>
                                        </p:attrNameLst>
                                      </p:cBhvr>
                                      <p:to>
                                        <p:strVal val="visible"/>
                                      </p:to>
                                    </p:set>
                                    <p:anim calcmode="lin" valueType="num">
                                      <p:cBhvr>
                                        <p:cTn id="56" dur="1000" fill="hold"/>
                                        <p:tgtEl>
                                          <p:spTgt spid="6"/>
                                        </p:tgtEl>
                                        <p:attrNameLst>
                                          <p:attrName>ppt_w</p:attrName>
                                        </p:attrNameLst>
                                      </p:cBhvr>
                                      <p:tavLst>
                                        <p:tav tm="0">
                                          <p:val>
                                            <p:fltVal val="0"/>
                                          </p:val>
                                        </p:tav>
                                        <p:tav tm="100000">
                                          <p:val>
                                            <p:strVal val="#ppt_w"/>
                                          </p:val>
                                        </p:tav>
                                      </p:tavLst>
                                    </p:anim>
                                    <p:anim calcmode="lin" valueType="num">
                                      <p:cBhvr>
                                        <p:cTn id="57" dur="1000" fill="hold"/>
                                        <p:tgtEl>
                                          <p:spTgt spid="6"/>
                                        </p:tgtEl>
                                        <p:attrNameLst>
                                          <p:attrName>ppt_h</p:attrName>
                                        </p:attrNameLst>
                                      </p:cBhvr>
                                      <p:tavLst>
                                        <p:tav tm="0">
                                          <p:val>
                                            <p:fltVal val="0"/>
                                          </p:val>
                                        </p:tav>
                                        <p:tav tm="100000">
                                          <p:val>
                                            <p:strVal val="#ppt_h"/>
                                          </p:val>
                                        </p:tav>
                                      </p:tavLst>
                                    </p:anim>
                                    <p:anim calcmode="lin" valueType="num">
                                      <p:cBhvr>
                                        <p:cTn id="58" dur="1000" fill="hold"/>
                                        <p:tgtEl>
                                          <p:spTgt spid="6"/>
                                        </p:tgtEl>
                                        <p:attrNameLst>
                                          <p:attrName>style.rotation</p:attrName>
                                        </p:attrNameLst>
                                      </p:cBhvr>
                                      <p:tavLst>
                                        <p:tav tm="0">
                                          <p:val>
                                            <p:fltVal val="90"/>
                                          </p:val>
                                        </p:tav>
                                        <p:tav tm="100000">
                                          <p:val>
                                            <p:fltVal val="0"/>
                                          </p:val>
                                        </p:tav>
                                      </p:tavLst>
                                    </p:anim>
                                    <p:animEffect transition="in" filter="fade">
                                      <p:cBhvr>
                                        <p:cTn id="59" dur="1000"/>
                                        <p:tgtEl>
                                          <p:spTgt spid="6"/>
                                        </p:tgtEl>
                                      </p:cBhvr>
                                    </p:animEffect>
                                  </p:childTnLst>
                                </p:cTn>
                              </p:par>
                              <p:par>
                                <p:cTn id="60" presetID="31" presetClass="entr" presetSubtype="0" fill="hold" grpId="0" nodeType="withEffect">
                                  <p:stCondLst>
                                    <p:cond delay="0"/>
                                  </p:stCondLst>
                                  <p:childTnLst>
                                    <p:set>
                                      <p:cBhvr>
                                        <p:cTn id="61" dur="1" fill="hold">
                                          <p:stCondLst>
                                            <p:cond delay="0"/>
                                          </p:stCondLst>
                                        </p:cTn>
                                        <p:tgtEl>
                                          <p:spTgt spid="13"/>
                                        </p:tgtEl>
                                        <p:attrNameLst>
                                          <p:attrName>style.visibility</p:attrName>
                                        </p:attrNameLst>
                                      </p:cBhvr>
                                      <p:to>
                                        <p:strVal val="visible"/>
                                      </p:to>
                                    </p:set>
                                    <p:anim calcmode="lin" valueType="num">
                                      <p:cBhvr>
                                        <p:cTn id="62" dur="1000" fill="hold"/>
                                        <p:tgtEl>
                                          <p:spTgt spid="13"/>
                                        </p:tgtEl>
                                        <p:attrNameLst>
                                          <p:attrName>ppt_w</p:attrName>
                                        </p:attrNameLst>
                                      </p:cBhvr>
                                      <p:tavLst>
                                        <p:tav tm="0">
                                          <p:val>
                                            <p:fltVal val="0"/>
                                          </p:val>
                                        </p:tav>
                                        <p:tav tm="100000">
                                          <p:val>
                                            <p:strVal val="#ppt_w"/>
                                          </p:val>
                                        </p:tav>
                                      </p:tavLst>
                                    </p:anim>
                                    <p:anim calcmode="lin" valueType="num">
                                      <p:cBhvr>
                                        <p:cTn id="63" dur="1000" fill="hold"/>
                                        <p:tgtEl>
                                          <p:spTgt spid="13"/>
                                        </p:tgtEl>
                                        <p:attrNameLst>
                                          <p:attrName>ppt_h</p:attrName>
                                        </p:attrNameLst>
                                      </p:cBhvr>
                                      <p:tavLst>
                                        <p:tav tm="0">
                                          <p:val>
                                            <p:fltVal val="0"/>
                                          </p:val>
                                        </p:tav>
                                        <p:tav tm="100000">
                                          <p:val>
                                            <p:strVal val="#ppt_h"/>
                                          </p:val>
                                        </p:tav>
                                      </p:tavLst>
                                    </p:anim>
                                    <p:anim calcmode="lin" valueType="num">
                                      <p:cBhvr>
                                        <p:cTn id="64" dur="1000" fill="hold"/>
                                        <p:tgtEl>
                                          <p:spTgt spid="13"/>
                                        </p:tgtEl>
                                        <p:attrNameLst>
                                          <p:attrName>style.rotation</p:attrName>
                                        </p:attrNameLst>
                                      </p:cBhvr>
                                      <p:tavLst>
                                        <p:tav tm="0">
                                          <p:val>
                                            <p:fltVal val="90"/>
                                          </p:val>
                                        </p:tav>
                                        <p:tav tm="100000">
                                          <p:val>
                                            <p:fltVal val="0"/>
                                          </p:val>
                                        </p:tav>
                                      </p:tavLst>
                                    </p:anim>
                                    <p:animEffect transition="in" filter="fade">
                                      <p:cBhvr>
                                        <p:cTn id="65" dur="1000"/>
                                        <p:tgtEl>
                                          <p:spTgt spid="13"/>
                                        </p:tgtEl>
                                      </p:cBhvr>
                                    </p:animEffect>
                                  </p:childTnLst>
                                </p:cTn>
                              </p:par>
                            </p:childTnLst>
                          </p:cTn>
                        </p:par>
                      </p:childTnLst>
                    </p:cTn>
                  </p:par>
                  <p:par>
                    <p:cTn id="66" fill="hold">
                      <p:stCondLst>
                        <p:cond delay="indefinite"/>
                      </p:stCondLst>
                      <p:childTnLst>
                        <p:par>
                          <p:cTn id="67" fill="hold">
                            <p:stCondLst>
                              <p:cond delay="0"/>
                            </p:stCondLst>
                            <p:childTnLst>
                              <p:par>
                                <p:cTn id="68" presetID="53" presetClass="entr" presetSubtype="16" fill="hold" grpId="0" nodeType="clickEffect">
                                  <p:stCondLst>
                                    <p:cond delay="0"/>
                                  </p:stCondLst>
                                  <p:childTnLst>
                                    <p:set>
                                      <p:cBhvr>
                                        <p:cTn id="69" dur="1" fill="hold">
                                          <p:stCondLst>
                                            <p:cond delay="0"/>
                                          </p:stCondLst>
                                        </p:cTn>
                                        <p:tgtEl>
                                          <p:spTgt spid="26"/>
                                        </p:tgtEl>
                                        <p:attrNameLst>
                                          <p:attrName>style.visibility</p:attrName>
                                        </p:attrNameLst>
                                      </p:cBhvr>
                                      <p:to>
                                        <p:strVal val="visible"/>
                                      </p:to>
                                    </p:set>
                                    <p:anim calcmode="lin" valueType="num">
                                      <p:cBhvr>
                                        <p:cTn id="70" dur="500" fill="hold"/>
                                        <p:tgtEl>
                                          <p:spTgt spid="26"/>
                                        </p:tgtEl>
                                        <p:attrNameLst>
                                          <p:attrName>ppt_w</p:attrName>
                                        </p:attrNameLst>
                                      </p:cBhvr>
                                      <p:tavLst>
                                        <p:tav tm="0">
                                          <p:val>
                                            <p:fltVal val="0"/>
                                          </p:val>
                                        </p:tav>
                                        <p:tav tm="100000">
                                          <p:val>
                                            <p:strVal val="#ppt_w"/>
                                          </p:val>
                                        </p:tav>
                                      </p:tavLst>
                                    </p:anim>
                                    <p:anim calcmode="lin" valueType="num">
                                      <p:cBhvr>
                                        <p:cTn id="71" dur="500" fill="hold"/>
                                        <p:tgtEl>
                                          <p:spTgt spid="26"/>
                                        </p:tgtEl>
                                        <p:attrNameLst>
                                          <p:attrName>ppt_h</p:attrName>
                                        </p:attrNameLst>
                                      </p:cBhvr>
                                      <p:tavLst>
                                        <p:tav tm="0">
                                          <p:val>
                                            <p:fltVal val="0"/>
                                          </p:val>
                                        </p:tav>
                                        <p:tav tm="100000">
                                          <p:val>
                                            <p:strVal val="#ppt_h"/>
                                          </p:val>
                                        </p:tav>
                                      </p:tavLst>
                                    </p:anim>
                                    <p:animEffect transition="in" filter="fade">
                                      <p:cBhvr>
                                        <p:cTn id="72" dur="500"/>
                                        <p:tgtEl>
                                          <p:spTgt spid="26"/>
                                        </p:tgtEl>
                                      </p:cBhvr>
                                    </p:animEffect>
                                  </p:childTnLst>
                                </p:cTn>
                              </p:par>
                            </p:childTnLst>
                          </p:cTn>
                        </p:par>
                      </p:childTnLst>
                    </p:cTn>
                  </p:par>
                  <p:par>
                    <p:cTn id="73" fill="hold">
                      <p:stCondLst>
                        <p:cond delay="indefinite"/>
                      </p:stCondLst>
                      <p:childTnLst>
                        <p:par>
                          <p:cTn id="74" fill="hold">
                            <p:stCondLst>
                              <p:cond delay="0"/>
                            </p:stCondLst>
                            <p:childTnLst>
                              <p:par>
                                <p:cTn id="75" presetID="53" presetClass="entr" presetSubtype="16" fill="hold" grpId="0" nodeType="clickEffect">
                                  <p:stCondLst>
                                    <p:cond delay="0"/>
                                  </p:stCondLst>
                                  <p:childTnLst>
                                    <p:set>
                                      <p:cBhvr>
                                        <p:cTn id="76" dur="1" fill="hold">
                                          <p:stCondLst>
                                            <p:cond delay="0"/>
                                          </p:stCondLst>
                                        </p:cTn>
                                        <p:tgtEl>
                                          <p:spTgt spid="27"/>
                                        </p:tgtEl>
                                        <p:attrNameLst>
                                          <p:attrName>style.visibility</p:attrName>
                                        </p:attrNameLst>
                                      </p:cBhvr>
                                      <p:to>
                                        <p:strVal val="visible"/>
                                      </p:to>
                                    </p:set>
                                    <p:anim calcmode="lin" valueType="num">
                                      <p:cBhvr>
                                        <p:cTn id="77" dur="500" fill="hold"/>
                                        <p:tgtEl>
                                          <p:spTgt spid="27"/>
                                        </p:tgtEl>
                                        <p:attrNameLst>
                                          <p:attrName>ppt_w</p:attrName>
                                        </p:attrNameLst>
                                      </p:cBhvr>
                                      <p:tavLst>
                                        <p:tav tm="0">
                                          <p:val>
                                            <p:fltVal val="0"/>
                                          </p:val>
                                        </p:tav>
                                        <p:tav tm="100000">
                                          <p:val>
                                            <p:strVal val="#ppt_w"/>
                                          </p:val>
                                        </p:tav>
                                      </p:tavLst>
                                    </p:anim>
                                    <p:anim calcmode="lin" valueType="num">
                                      <p:cBhvr>
                                        <p:cTn id="78" dur="500" fill="hold"/>
                                        <p:tgtEl>
                                          <p:spTgt spid="27"/>
                                        </p:tgtEl>
                                        <p:attrNameLst>
                                          <p:attrName>ppt_h</p:attrName>
                                        </p:attrNameLst>
                                      </p:cBhvr>
                                      <p:tavLst>
                                        <p:tav tm="0">
                                          <p:val>
                                            <p:fltVal val="0"/>
                                          </p:val>
                                        </p:tav>
                                        <p:tav tm="100000">
                                          <p:val>
                                            <p:strVal val="#ppt_h"/>
                                          </p:val>
                                        </p:tav>
                                      </p:tavLst>
                                    </p:anim>
                                    <p:animEffect transition="in" filter="fade">
                                      <p:cBhvr>
                                        <p:cTn id="79" dur="500"/>
                                        <p:tgtEl>
                                          <p:spTgt spid="27"/>
                                        </p:tgtEl>
                                      </p:cBhvr>
                                    </p:animEffect>
                                  </p:childTnLst>
                                </p:cTn>
                              </p:par>
                            </p:childTnLst>
                          </p:cTn>
                        </p:par>
                      </p:childTnLst>
                    </p:cTn>
                  </p:par>
                  <p:par>
                    <p:cTn id="80" fill="hold">
                      <p:stCondLst>
                        <p:cond delay="indefinite"/>
                      </p:stCondLst>
                      <p:childTnLst>
                        <p:par>
                          <p:cTn id="81" fill="hold">
                            <p:stCondLst>
                              <p:cond delay="0"/>
                            </p:stCondLst>
                            <p:childTnLst>
                              <p:par>
                                <p:cTn id="82" presetID="53" presetClass="entr" presetSubtype="16" fill="hold" grpId="0" nodeType="clickEffect">
                                  <p:stCondLst>
                                    <p:cond delay="0"/>
                                  </p:stCondLst>
                                  <p:childTnLst>
                                    <p:set>
                                      <p:cBhvr>
                                        <p:cTn id="83" dur="1" fill="hold">
                                          <p:stCondLst>
                                            <p:cond delay="0"/>
                                          </p:stCondLst>
                                        </p:cTn>
                                        <p:tgtEl>
                                          <p:spTgt spid="28"/>
                                        </p:tgtEl>
                                        <p:attrNameLst>
                                          <p:attrName>style.visibility</p:attrName>
                                        </p:attrNameLst>
                                      </p:cBhvr>
                                      <p:to>
                                        <p:strVal val="visible"/>
                                      </p:to>
                                    </p:set>
                                    <p:anim calcmode="lin" valueType="num">
                                      <p:cBhvr>
                                        <p:cTn id="84" dur="500" fill="hold"/>
                                        <p:tgtEl>
                                          <p:spTgt spid="28"/>
                                        </p:tgtEl>
                                        <p:attrNameLst>
                                          <p:attrName>ppt_w</p:attrName>
                                        </p:attrNameLst>
                                      </p:cBhvr>
                                      <p:tavLst>
                                        <p:tav tm="0">
                                          <p:val>
                                            <p:fltVal val="0"/>
                                          </p:val>
                                        </p:tav>
                                        <p:tav tm="100000">
                                          <p:val>
                                            <p:strVal val="#ppt_w"/>
                                          </p:val>
                                        </p:tav>
                                      </p:tavLst>
                                    </p:anim>
                                    <p:anim calcmode="lin" valueType="num">
                                      <p:cBhvr>
                                        <p:cTn id="85" dur="500" fill="hold"/>
                                        <p:tgtEl>
                                          <p:spTgt spid="28"/>
                                        </p:tgtEl>
                                        <p:attrNameLst>
                                          <p:attrName>ppt_h</p:attrName>
                                        </p:attrNameLst>
                                      </p:cBhvr>
                                      <p:tavLst>
                                        <p:tav tm="0">
                                          <p:val>
                                            <p:fltVal val="0"/>
                                          </p:val>
                                        </p:tav>
                                        <p:tav tm="100000">
                                          <p:val>
                                            <p:strVal val="#ppt_h"/>
                                          </p:val>
                                        </p:tav>
                                      </p:tavLst>
                                    </p:anim>
                                    <p:animEffect transition="in" filter="fade">
                                      <p:cBhvr>
                                        <p:cTn id="86" dur="500"/>
                                        <p:tgtEl>
                                          <p:spTgt spid="28"/>
                                        </p:tgtEl>
                                      </p:cBhvr>
                                    </p:animEffect>
                                  </p:childTnLst>
                                </p:cTn>
                              </p:par>
                            </p:childTnLst>
                          </p:cTn>
                        </p:par>
                      </p:childTnLst>
                    </p:cTn>
                  </p:par>
                  <p:par>
                    <p:cTn id="87" fill="hold">
                      <p:stCondLst>
                        <p:cond delay="indefinite"/>
                      </p:stCondLst>
                      <p:childTnLst>
                        <p:par>
                          <p:cTn id="88" fill="hold">
                            <p:stCondLst>
                              <p:cond delay="0"/>
                            </p:stCondLst>
                            <p:childTnLst>
                              <p:par>
                                <p:cTn id="89" presetID="53" presetClass="entr" presetSubtype="16" fill="hold" grpId="0" nodeType="clickEffect">
                                  <p:stCondLst>
                                    <p:cond delay="0"/>
                                  </p:stCondLst>
                                  <p:childTnLst>
                                    <p:set>
                                      <p:cBhvr>
                                        <p:cTn id="90" dur="1" fill="hold">
                                          <p:stCondLst>
                                            <p:cond delay="0"/>
                                          </p:stCondLst>
                                        </p:cTn>
                                        <p:tgtEl>
                                          <p:spTgt spid="29"/>
                                        </p:tgtEl>
                                        <p:attrNameLst>
                                          <p:attrName>style.visibility</p:attrName>
                                        </p:attrNameLst>
                                      </p:cBhvr>
                                      <p:to>
                                        <p:strVal val="visible"/>
                                      </p:to>
                                    </p:set>
                                    <p:anim calcmode="lin" valueType="num">
                                      <p:cBhvr>
                                        <p:cTn id="91" dur="500" fill="hold"/>
                                        <p:tgtEl>
                                          <p:spTgt spid="29"/>
                                        </p:tgtEl>
                                        <p:attrNameLst>
                                          <p:attrName>ppt_w</p:attrName>
                                        </p:attrNameLst>
                                      </p:cBhvr>
                                      <p:tavLst>
                                        <p:tav tm="0">
                                          <p:val>
                                            <p:fltVal val="0"/>
                                          </p:val>
                                        </p:tav>
                                        <p:tav tm="100000">
                                          <p:val>
                                            <p:strVal val="#ppt_w"/>
                                          </p:val>
                                        </p:tav>
                                      </p:tavLst>
                                    </p:anim>
                                    <p:anim calcmode="lin" valueType="num">
                                      <p:cBhvr>
                                        <p:cTn id="92" dur="500" fill="hold"/>
                                        <p:tgtEl>
                                          <p:spTgt spid="29"/>
                                        </p:tgtEl>
                                        <p:attrNameLst>
                                          <p:attrName>ppt_h</p:attrName>
                                        </p:attrNameLst>
                                      </p:cBhvr>
                                      <p:tavLst>
                                        <p:tav tm="0">
                                          <p:val>
                                            <p:fltVal val="0"/>
                                          </p:val>
                                        </p:tav>
                                        <p:tav tm="100000">
                                          <p:val>
                                            <p:strVal val="#ppt_h"/>
                                          </p:val>
                                        </p:tav>
                                      </p:tavLst>
                                    </p:anim>
                                    <p:animEffect transition="in" filter="fade">
                                      <p:cBhvr>
                                        <p:cTn id="93" dur="500"/>
                                        <p:tgtEl>
                                          <p:spTgt spid="29"/>
                                        </p:tgtEl>
                                      </p:cBhvr>
                                    </p:animEffect>
                                  </p:childTnLst>
                                </p:cTn>
                              </p:par>
                            </p:childTnLst>
                          </p:cTn>
                        </p:par>
                      </p:childTnLst>
                    </p:cTn>
                  </p:par>
                  <p:par>
                    <p:cTn id="94" fill="hold">
                      <p:stCondLst>
                        <p:cond delay="indefinite"/>
                      </p:stCondLst>
                      <p:childTnLst>
                        <p:par>
                          <p:cTn id="95" fill="hold">
                            <p:stCondLst>
                              <p:cond delay="0"/>
                            </p:stCondLst>
                            <p:childTnLst>
                              <p:par>
                                <p:cTn id="96" presetID="31" presetClass="entr" presetSubtype="0" fill="hold" grpId="0" nodeType="clickEffect">
                                  <p:stCondLst>
                                    <p:cond delay="0"/>
                                  </p:stCondLst>
                                  <p:childTnLst>
                                    <p:set>
                                      <p:cBhvr>
                                        <p:cTn id="97" dur="1" fill="hold">
                                          <p:stCondLst>
                                            <p:cond delay="0"/>
                                          </p:stCondLst>
                                        </p:cTn>
                                        <p:tgtEl>
                                          <p:spTgt spid="14"/>
                                        </p:tgtEl>
                                        <p:attrNameLst>
                                          <p:attrName>style.visibility</p:attrName>
                                        </p:attrNameLst>
                                      </p:cBhvr>
                                      <p:to>
                                        <p:strVal val="visible"/>
                                      </p:to>
                                    </p:set>
                                    <p:anim calcmode="lin" valueType="num">
                                      <p:cBhvr>
                                        <p:cTn id="98" dur="1000" fill="hold"/>
                                        <p:tgtEl>
                                          <p:spTgt spid="14"/>
                                        </p:tgtEl>
                                        <p:attrNameLst>
                                          <p:attrName>ppt_w</p:attrName>
                                        </p:attrNameLst>
                                      </p:cBhvr>
                                      <p:tavLst>
                                        <p:tav tm="0">
                                          <p:val>
                                            <p:fltVal val="0"/>
                                          </p:val>
                                        </p:tav>
                                        <p:tav tm="100000">
                                          <p:val>
                                            <p:strVal val="#ppt_w"/>
                                          </p:val>
                                        </p:tav>
                                      </p:tavLst>
                                    </p:anim>
                                    <p:anim calcmode="lin" valueType="num">
                                      <p:cBhvr>
                                        <p:cTn id="99" dur="1000" fill="hold"/>
                                        <p:tgtEl>
                                          <p:spTgt spid="14"/>
                                        </p:tgtEl>
                                        <p:attrNameLst>
                                          <p:attrName>ppt_h</p:attrName>
                                        </p:attrNameLst>
                                      </p:cBhvr>
                                      <p:tavLst>
                                        <p:tav tm="0">
                                          <p:val>
                                            <p:fltVal val="0"/>
                                          </p:val>
                                        </p:tav>
                                        <p:tav tm="100000">
                                          <p:val>
                                            <p:strVal val="#ppt_h"/>
                                          </p:val>
                                        </p:tav>
                                      </p:tavLst>
                                    </p:anim>
                                    <p:anim calcmode="lin" valueType="num">
                                      <p:cBhvr>
                                        <p:cTn id="100" dur="1000" fill="hold"/>
                                        <p:tgtEl>
                                          <p:spTgt spid="14"/>
                                        </p:tgtEl>
                                        <p:attrNameLst>
                                          <p:attrName>style.rotation</p:attrName>
                                        </p:attrNameLst>
                                      </p:cBhvr>
                                      <p:tavLst>
                                        <p:tav tm="0">
                                          <p:val>
                                            <p:fltVal val="90"/>
                                          </p:val>
                                        </p:tav>
                                        <p:tav tm="100000">
                                          <p:val>
                                            <p:fltVal val="0"/>
                                          </p:val>
                                        </p:tav>
                                      </p:tavLst>
                                    </p:anim>
                                    <p:animEffect transition="in" filter="fade">
                                      <p:cBhvr>
                                        <p:cTn id="101" dur="1000"/>
                                        <p:tgtEl>
                                          <p:spTgt spid="14"/>
                                        </p:tgtEl>
                                      </p:cBhvr>
                                    </p:animEffect>
                                  </p:childTnLst>
                                </p:cTn>
                              </p:par>
                              <p:par>
                                <p:cTn id="102" presetID="31" presetClass="entr" presetSubtype="0" fill="hold" grpId="0" nodeType="withEffect">
                                  <p:stCondLst>
                                    <p:cond delay="0"/>
                                  </p:stCondLst>
                                  <p:childTnLst>
                                    <p:set>
                                      <p:cBhvr>
                                        <p:cTn id="103" dur="1" fill="hold">
                                          <p:stCondLst>
                                            <p:cond delay="0"/>
                                          </p:stCondLst>
                                        </p:cTn>
                                        <p:tgtEl>
                                          <p:spTgt spid="7"/>
                                        </p:tgtEl>
                                        <p:attrNameLst>
                                          <p:attrName>style.visibility</p:attrName>
                                        </p:attrNameLst>
                                      </p:cBhvr>
                                      <p:to>
                                        <p:strVal val="visible"/>
                                      </p:to>
                                    </p:set>
                                    <p:anim calcmode="lin" valueType="num">
                                      <p:cBhvr>
                                        <p:cTn id="104" dur="1000" fill="hold"/>
                                        <p:tgtEl>
                                          <p:spTgt spid="7"/>
                                        </p:tgtEl>
                                        <p:attrNameLst>
                                          <p:attrName>ppt_w</p:attrName>
                                        </p:attrNameLst>
                                      </p:cBhvr>
                                      <p:tavLst>
                                        <p:tav tm="0">
                                          <p:val>
                                            <p:fltVal val="0"/>
                                          </p:val>
                                        </p:tav>
                                        <p:tav tm="100000">
                                          <p:val>
                                            <p:strVal val="#ppt_w"/>
                                          </p:val>
                                        </p:tav>
                                      </p:tavLst>
                                    </p:anim>
                                    <p:anim calcmode="lin" valueType="num">
                                      <p:cBhvr>
                                        <p:cTn id="105" dur="1000" fill="hold"/>
                                        <p:tgtEl>
                                          <p:spTgt spid="7"/>
                                        </p:tgtEl>
                                        <p:attrNameLst>
                                          <p:attrName>ppt_h</p:attrName>
                                        </p:attrNameLst>
                                      </p:cBhvr>
                                      <p:tavLst>
                                        <p:tav tm="0">
                                          <p:val>
                                            <p:fltVal val="0"/>
                                          </p:val>
                                        </p:tav>
                                        <p:tav tm="100000">
                                          <p:val>
                                            <p:strVal val="#ppt_h"/>
                                          </p:val>
                                        </p:tav>
                                      </p:tavLst>
                                    </p:anim>
                                    <p:anim calcmode="lin" valueType="num">
                                      <p:cBhvr>
                                        <p:cTn id="106" dur="1000" fill="hold"/>
                                        <p:tgtEl>
                                          <p:spTgt spid="7"/>
                                        </p:tgtEl>
                                        <p:attrNameLst>
                                          <p:attrName>style.rotation</p:attrName>
                                        </p:attrNameLst>
                                      </p:cBhvr>
                                      <p:tavLst>
                                        <p:tav tm="0">
                                          <p:val>
                                            <p:fltVal val="90"/>
                                          </p:val>
                                        </p:tav>
                                        <p:tav tm="100000">
                                          <p:val>
                                            <p:fltVal val="0"/>
                                          </p:val>
                                        </p:tav>
                                      </p:tavLst>
                                    </p:anim>
                                    <p:animEffect transition="in" filter="fade">
                                      <p:cBhvr>
                                        <p:cTn id="107" dur="1000"/>
                                        <p:tgtEl>
                                          <p:spTgt spid="7"/>
                                        </p:tgtEl>
                                      </p:cBhvr>
                                    </p:animEffect>
                                  </p:childTnLst>
                                </p:cTn>
                              </p:par>
                            </p:childTnLst>
                          </p:cTn>
                        </p:par>
                      </p:childTnLst>
                    </p:cTn>
                  </p:par>
                  <p:par>
                    <p:cTn id="108" fill="hold">
                      <p:stCondLst>
                        <p:cond delay="indefinite"/>
                      </p:stCondLst>
                      <p:childTnLst>
                        <p:par>
                          <p:cTn id="109" fill="hold">
                            <p:stCondLst>
                              <p:cond delay="0"/>
                            </p:stCondLst>
                            <p:childTnLst>
                              <p:par>
                                <p:cTn id="110" presetID="53" presetClass="entr" presetSubtype="16" fill="hold" grpId="0" nodeType="clickEffect">
                                  <p:stCondLst>
                                    <p:cond delay="0"/>
                                  </p:stCondLst>
                                  <p:childTnLst>
                                    <p:set>
                                      <p:cBhvr>
                                        <p:cTn id="111" dur="1" fill="hold">
                                          <p:stCondLst>
                                            <p:cond delay="0"/>
                                          </p:stCondLst>
                                        </p:cTn>
                                        <p:tgtEl>
                                          <p:spTgt spid="30"/>
                                        </p:tgtEl>
                                        <p:attrNameLst>
                                          <p:attrName>style.visibility</p:attrName>
                                        </p:attrNameLst>
                                      </p:cBhvr>
                                      <p:to>
                                        <p:strVal val="visible"/>
                                      </p:to>
                                    </p:set>
                                    <p:anim calcmode="lin" valueType="num">
                                      <p:cBhvr>
                                        <p:cTn id="112" dur="500" fill="hold"/>
                                        <p:tgtEl>
                                          <p:spTgt spid="30"/>
                                        </p:tgtEl>
                                        <p:attrNameLst>
                                          <p:attrName>ppt_w</p:attrName>
                                        </p:attrNameLst>
                                      </p:cBhvr>
                                      <p:tavLst>
                                        <p:tav tm="0">
                                          <p:val>
                                            <p:fltVal val="0"/>
                                          </p:val>
                                        </p:tav>
                                        <p:tav tm="100000">
                                          <p:val>
                                            <p:strVal val="#ppt_w"/>
                                          </p:val>
                                        </p:tav>
                                      </p:tavLst>
                                    </p:anim>
                                    <p:anim calcmode="lin" valueType="num">
                                      <p:cBhvr>
                                        <p:cTn id="113" dur="500" fill="hold"/>
                                        <p:tgtEl>
                                          <p:spTgt spid="30"/>
                                        </p:tgtEl>
                                        <p:attrNameLst>
                                          <p:attrName>ppt_h</p:attrName>
                                        </p:attrNameLst>
                                      </p:cBhvr>
                                      <p:tavLst>
                                        <p:tav tm="0">
                                          <p:val>
                                            <p:fltVal val="0"/>
                                          </p:val>
                                        </p:tav>
                                        <p:tav tm="100000">
                                          <p:val>
                                            <p:strVal val="#ppt_h"/>
                                          </p:val>
                                        </p:tav>
                                      </p:tavLst>
                                    </p:anim>
                                    <p:animEffect transition="in" filter="fade">
                                      <p:cBhvr>
                                        <p:cTn id="114" dur="500"/>
                                        <p:tgtEl>
                                          <p:spTgt spid="30"/>
                                        </p:tgtEl>
                                      </p:cBhvr>
                                    </p:animEffect>
                                  </p:childTnLst>
                                </p:cTn>
                              </p:par>
                            </p:childTnLst>
                          </p:cTn>
                        </p:par>
                      </p:childTnLst>
                    </p:cTn>
                  </p:par>
                  <p:par>
                    <p:cTn id="115" fill="hold">
                      <p:stCondLst>
                        <p:cond delay="indefinite"/>
                      </p:stCondLst>
                      <p:childTnLst>
                        <p:par>
                          <p:cTn id="116" fill="hold">
                            <p:stCondLst>
                              <p:cond delay="0"/>
                            </p:stCondLst>
                            <p:childTnLst>
                              <p:par>
                                <p:cTn id="117" presetID="53" presetClass="entr" presetSubtype="16" fill="hold" grpId="0" nodeType="clickEffect">
                                  <p:stCondLst>
                                    <p:cond delay="0"/>
                                  </p:stCondLst>
                                  <p:childTnLst>
                                    <p:set>
                                      <p:cBhvr>
                                        <p:cTn id="118" dur="1" fill="hold">
                                          <p:stCondLst>
                                            <p:cond delay="0"/>
                                          </p:stCondLst>
                                        </p:cTn>
                                        <p:tgtEl>
                                          <p:spTgt spid="34"/>
                                        </p:tgtEl>
                                        <p:attrNameLst>
                                          <p:attrName>style.visibility</p:attrName>
                                        </p:attrNameLst>
                                      </p:cBhvr>
                                      <p:to>
                                        <p:strVal val="visible"/>
                                      </p:to>
                                    </p:set>
                                    <p:anim calcmode="lin" valueType="num">
                                      <p:cBhvr>
                                        <p:cTn id="119" dur="500" fill="hold"/>
                                        <p:tgtEl>
                                          <p:spTgt spid="34"/>
                                        </p:tgtEl>
                                        <p:attrNameLst>
                                          <p:attrName>ppt_w</p:attrName>
                                        </p:attrNameLst>
                                      </p:cBhvr>
                                      <p:tavLst>
                                        <p:tav tm="0">
                                          <p:val>
                                            <p:fltVal val="0"/>
                                          </p:val>
                                        </p:tav>
                                        <p:tav tm="100000">
                                          <p:val>
                                            <p:strVal val="#ppt_w"/>
                                          </p:val>
                                        </p:tav>
                                      </p:tavLst>
                                    </p:anim>
                                    <p:anim calcmode="lin" valueType="num">
                                      <p:cBhvr>
                                        <p:cTn id="120" dur="500" fill="hold"/>
                                        <p:tgtEl>
                                          <p:spTgt spid="34"/>
                                        </p:tgtEl>
                                        <p:attrNameLst>
                                          <p:attrName>ppt_h</p:attrName>
                                        </p:attrNameLst>
                                      </p:cBhvr>
                                      <p:tavLst>
                                        <p:tav tm="0">
                                          <p:val>
                                            <p:fltVal val="0"/>
                                          </p:val>
                                        </p:tav>
                                        <p:tav tm="100000">
                                          <p:val>
                                            <p:strVal val="#ppt_h"/>
                                          </p:val>
                                        </p:tav>
                                      </p:tavLst>
                                    </p:anim>
                                    <p:animEffect transition="in" filter="fade">
                                      <p:cBhvr>
                                        <p:cTn id="121" dur="500"/>
                                        <p:tgtEl>
                                          <p:spTgt spid="34"/>
                                        </p:tgtEl>
                                      </p:cBhvr>
                                    </p:animEffect>
                                  </p:childTnLst>
                                </p:cTn>
                              </p:par>
                            </p:childTnLst>
                          </p:cTn>
                        </p:par>
                      </p:childTnLst>
                    </p:cTn>
                  </p:par>
                  <p:par>
                    <p:cTn id="122" fill="hold">
                      <p:stCondLst>
                        <p:cond delay="indefinite"/>
                      </p:stCondLst>
                      <p:childTnLst>
                        <p:par>
                          <p:cTn id="123" fill="hold">
                            <p:stCondLst>
                              <p:cond delay="0"/>
                            </p:stCondLst>
                            <p:childTnLst>
                              <p:par>
                                <p:cTn id="124" presetID="53" presetClass="entr" presetSubtype="16" fill="hold" grpId="0" nodeType="clickEffect">
                                  <p:stCondLst>
                                    <p:cond delay="0"/>
                                  </p:stCondLst>
                                  <p:childTnLst>
                                    <p:set>
                                      <p:cBhvr>
                                        <p:cTn id="125" dur="1" fill="hold">
                                          <p:stCondLst>
                                            <p:cond delay="0"/>
                                          </p:stCondLst>
                                        </p:cTn>
                                        <p:tgtEl>
                                          <p:spTgt spid="36"/>
                                        </p:tgtEl>
                                        <p:attrNameLst>
                                          <p:attrName>style.visibility</p:attrName>
                                        </p:attrNameLst>
                                      </p:cBhvr>
                                      <p:to>
                                        <p:strVal val="visible"/>
                                      </p:to>
                                    </p:set>
                                    <p:anim calcmode="lin" valueType="num">
                                      <p:cBhvr>
                                        <p:cTn id="126" dur="500" fill="hold"/>
                                        <p:tgtEl>
                                          <p:spTgt spid="36"/>
                                        </p:tgtEl>
                                        <p:attrNameLst>
                                          <p:attrName>ppt_w</p:attrName>
                                        </p:attrNameLst>
                                      </p:cBhvr>
                                      <p:tavLst>
                                        <p:tav tm="0">
                                          <p:val>
                                            <p:fltVal val="0"/>
                                          </p:val>
                                        </p:tav>
                                        <p:tav tm="100000">
                                          <p:val>
                                            <p:strVal val="#ppt_w"/>
                                          </p:val>
                                        </p:tav>
                                      </p:tavLst>
                                    </p:anim>
                                    <p:anim calcmode="lin" valueType="num">
                                      <p:cBhvr>
                                        <p:cTn id="127" dur="500" fill="hold"/>
                                        <p:tgtEl>
                                          <p:spTgt spid="36"/>
                                        </p:tgtEl>
                                        <p:attrNameLst>
                                          <p:attrName>ppt_h</p:attrName>
                                        </p:attrNameLst>
                                      </p:cBhvr>
                                      <p:tavLst>
                                        <p:tav tm="0">
                                          <p:val>
                                            <p:fltVal val="0"/>
                                          </p:val>
                                        </p:tav>
                                        <p:tav tm="100000">
                                          <p:val>
                                            <p:strVal val="#ppt_h"/>
                                          </p:val>
                                        </p:tav>
                                      </p:tavLst>
                                    </p:anim>
                                    <p:animEffect transition="in" filter="fade">
                                      <p:cBhvr>
                                        <p:cTn id="128" dur="500"/>
                                        <p:tgtEl>
                                          <p:spTgt spid="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22" grpId="0" animBg="1"/>
      <p:bldP spid="26" grpId="0" animBg="1"/>
      <p:bldP spid="27" grpId="0" animBg="1"/>
      <p:bldP spid="28" grpId="0" animBg="1"/>
      <p:bldP spid="29" grpId="0" animBg="1"/>
      <p:bldP spid="30" grpId="0" animBg="1"/>
      <p:bldP spid="34" grpId="0" animBg="1"/>
      <p:bldP spid="36" grpId="0" animBg="1"/>
      <p:bldP spid="32" grpId="0" animBg="1"/>
      <p:bldP spid="33" grpId="0" animBg="1"/>
      <p:bldP spid="2" grpId="0" animBg="1"/>
      <p:bldP spid="5" grpId="0" animBg="1"/>
      <p:bldP spid="12" grpId="0" animBg="1"/>
      <p:bldP spid="6" grpId="0" animBg="1"/>
      <p:bldP spid="13" grpId="0" animBg="1"/>
      <p:bldP spid="7" grpId="0" animBg="1"/>
      <p:bldP spid="14"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a:xfrm>
            <a:off x="241694" y="4418251"/>
            <a:ext cx="3326893" cy="671639"/>
          </a:xfrm>
          <a:prstGeom prst="roundRect">
            <a:avLst/>
          </a:prstGeom>
          <a:solidFill>
            <a:schemeClr val="accent2">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2" name="Rounded Rectangle 21"/>
          <p:cNvSpPr/>
          <p:nvPr/>
        </p:nvSpPr>
        <p:spPr>
          <a:xfrm>
            <a:off x="244777" y="5391417"/>
            <a:ext cx="3326893" cy="671639"/>
          </a:xfrm>
          <a:prstGeom prst="roundRect">
            <a:avLst/>
          </a:prstGeom>
          <a:solidFill>
            <a:schemeClr val="accent2">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pic>
        <p:nvPicPr>
          <p:cNvPr id="19" name="Picture 1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931584" y="0"/>
            <a:ext cx="6252882" cy="6858000"/>
          </a:xfrm>
          <a:prstGeom prst="rect">
            <a:avLst/>
          </a:prstGeom>
        </p:spPr>
      </p:pic>
      <p:sp>
        <p:nvSpPr>
          <p:cNvPr id="14" name="Rounded Rectangle 13"/>
          <p:cNvSpPr/>
          <p:nvPr/>
        </p:nvSpPr>
        <p:spPr>
          <a:xfrm>
            <a:off x="579369" y="2926622"/>
            <a:ext cx="3000375" cy="170696"/>
          </a:xfrm>
          <a:prstGeom prst="roundRect">
            <a:avLst/>
          </a:prstGeom>
          <a:solidFill>
            <a:schemeClr val="accent2">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5" name="Rounded Rectangle 14"/>
          <p:cNvSpPr/>
          <p:nvPr/>
        </p:nvSpPr>
        <p:spPr>
          <a:xfrm>
            <a:off x="579369" y="3164747"/>
            <a:ext cx="3000375" cy="170696"/>
          </a:xfrm>
          <a:prstGeom prst="roundRect">
            <a:avLst/>
          </a:prstGeom>
          <a:solidFill>
            <a:schemeClr val="accent2">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8" name="Rounded Rectangle 17"/>
          <p:cNvSpPr/>
          <p:nvPr/>
        </p:nvSpPr>
        <p:spPr>
          <a:xfrm>
            <a:off x="579369" y="3402872"/>
            <a:ext cx="3000375" cy="170696"/>
          </a:xfrm>
          <a:prstGeom prst="roundRect">
            <a:avLst/>
          </a:prstGeom>
          <a:solidFill>
            <a:schemeClr val="accent2">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4" name="TextBox 3"/>
          <p:cNvSpPr txBox="1"/>
          <p:nvPr/>
        </p:nvSpPr>
        <p:spPr>
          <a:xfrm>
            <a:off x="198783" y="143123"/>
            <a:ext cx="2271040" cy="646331"/>
          </a:xfrm>
          <a:prstGeom prst="rect">
            <a:avLst/>
          </a:prstGeom>
          <a:solidFill>
            <a:schemeClr val="accent2"/>
          </a:solidFill>
          <a:effectLst>
            <a:softEdge rad="63500"/>
          </a:effectLst>
        </p:spPr>
        <p:txBody>
          <a:bodyPr wrap="square" rtlCol="0">
            <a:spAutoFit/>
          </a:bodyPr>
          <a:lstStyle/>
          <a:p>
            <a:pPr algn="ctr"/>
            <a:r>
              <a:rPr lang="en-CA" dirty="0"/>
              <a:t>Outlook GUI</a:t>
            </a:r>
          </a:p>
          <a:p>
            <a:pPr algn="ctr"/>
            <a:r>
              <a:rPr lang="en-CA" dirty="0"/>
              <a:t>Screens Layout - Info</a:t>
            </a:r>
          </a:p>
        </p:txBody>
      </p:sp>
      <p:sp>
        <p:nvSpPr>
          <p:cNvPr id="8" name="Line Callout 1 7"/>
          <p:cNvSpPr/>
          <p:nvPr/>
        </p:nvSpPr>
        <p:spPr>
          <a:xfrm>
            <a:off x="5349646" y="3677492"/>
            <a:ext cx="727304" cy="665908"/>
          </a:xfrm>
          <a:prstGeom prst="borderCallout1">
            <a:avLst>
              <a:gd name="adj1" fmla="val 52648"/>
              <a:gd name="adj2" fmla="val 363"/>
              <a:gd name="adj3" fmla="val -56888"/>
              <a:gd name="adj4" fmla="val -240638"/>
            </a:avLst>
          </a:prstGeom>
          <a:noFill/>
          <a:ln w="1905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6" name="TextBox 15"/>
          <p:cNvSpPr txBox="1"/>
          <p:nvPr/>
        </p:nvSpPr>
        <p:spPr>
          <a:xfrm>
            <a:off x="217419" y="2834596"/>
            <a:ext cx="3378527" cy="830997"/>
          </a:xfrm>
          <a:prstGeom prst="rect">
            <a:avLst/>
          </a:prstGeom>
          <a:noFill/>
          <a:ln w="19050">
            <a:solidFill>
              <a:srgbClr val="00B0F0"/>
            </a:solidFill>
          </a:ln>
        </p:spPr>
        <p:txBody>
          <a:bodyPr wrap="square" rtlCol="0">
            <a:spAutoFit/>
          </a:bodyPr>
          <a:lstStyle/>
          <a:p>
            <a:pPr marL="285750" indent="-285750">
              <a:buFont typeface="Wingdings" panose="05000000000000000000" pitchFamily="2" charset="2"/>
              <a:buChar char="Ø"/>
            </a:pPr>
            <a:r>
              <a:rPr lang="en-CA" sz="1600" dirty="0"/>
              <a:t>Mailbox Cleanup</a:t>
            </a:r>
          </a:p>
          <a:p>
            <a:pPr marL="285750" indent="-285750">
              <a:buFont typeface="Wingdings" panose="05000000000000000000" pitchFamily="2" charset="2"/>
              <a:buChar char="Ø"/>
            </a:pPr>
            <a:r>
              <a:rPr lang="en-CA" sz="1600" dirty="0"/>
              <a:t>Empty Deleted Items</a:t>
            </a:r>
          </a:p>
          <a:p>
            <a:pPr marL="285750" indent="-285750">
              <a:buFont typeface="Wingdings" panose="05000000000000000000" pitchFamily="2" charset="2"/>
              <a:buChar char="Ø"/>
            </a:pPr>
            <a:r>
              <a:rPr lang="en-CA" sz="1600" dirty="0"/>
              <a:t>Archive old emails</a:t>
            </a:r>
          </a:p>
        </p:txBody>
      </p:sp>
      <p:grpSp>
        <p:nvGrpSpPr>
          <p:cNvPr id="27" name="Group 26"/>
          <p:cNvGrpSpPr/>
          <p:nvPr/>
        </p:nvGrpSpPr>
        <p:grpSpPr>
          <a:xfrm>
            <a:off x="198783" y="4343400"/>
            <a:ext cx="5877122" cy="1815882"/>
            <a:chOff x="198783" y="4343400"/>
            <a:chExt cx="5877122" cy="1815882"/>
          </a:xfrm>
        </p:grpSpPr>
        <p:sp>
          <p:nvSpPr>
            <p:cNvPr id="9" name="Line Callout 1 8"/>
            <p:cNvSpPr/>
            <p:nvPr/>
          </p:nvSpPr>
          <p:spPr>
            <a:xfrm>
              <a:off x="5349646" y="4507980"/>
              <a:ext cx="726259" cy="654570"/>
            </a:xfrm>
            <a:prstGeom prst="borderCallout1">
              <a:avLst>
                <a:gd name="adj1" fmla="val 52648"/>
                <a:gd name="adj2" fmla="val 363"/>
                <a:gd name="adj3" fmla="val 113663"/>
                <a:gd name="adj4" fmla="val -243375"/>
              </a:avLst>
            </a:prstGeom>
            <a:noFill/>
            <a:ln w="190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7" name="TextBox 16"/>
            <p:cNvSpPr txBox="1"/>
            <p:nvPr/>
          </p:nvSpPr>
          <p:spPr>
            <a:xfrm>
              <a:off x="198783" y="4343400"/>
              <a:ext cx="3397163" cy="1815882"/>
            </a:xfrm>
            <a:prstGeom prst="rect">
              <a:avLst/>
            </a:prstGeom>
            <a:noFill/>
            <a:ln w="19050">
              <a:solidFill>
                <a:srgbClr val="C00000"/>
              </a:solidFill>
            </a:ln>
          </p:spPr>
          <p:txBody>
            <a:bodyPr wrap="square" rtlCol="0">
              <a:spAutoFit/>
            </a:bodyPr>
            <a:lstStyle/>
            <a:p>
              <a:r>
                <a:rPr lang="en-CA" sz="1600" dirty="0"/>
                <a:t>With </a:t>
              </a:r>
              <a:r>
                <a:rPr lang="en-CA" sz="1600" b="1" i="1" dirty="0"/>
                <a:t>Rules &amp; Alerts</a:t>
              </a:r>
              <a:r>
                <a:rPr lang="en-CA" sz="1600" dirty="0"/>
                <a:t> you can set a rule to do just about anything with incoming or outgoing email.</a:t>
              </a:r>
            </a:p>
            <a:p>
              <a:endParaRPr lang="en-CA" sz="1600" dirty="0"/>
            </a:p>
            <a:p>
              <a:r>
                <a:rPr lang="en-CA" sz="1600" dirty="0"/>
                <a:t>Then it can alert you by pop-up a window and/or a sound of your choice.</a:t>
              </a:r>
            </a:p>
          </p:txBody>
        </p:sp>
      </p:grpSp>
      <p:sp>
        <p:nvSpPr>
          <p:cNvPr id="20" name="Line Callout 1 19"/>
          <p:cNvSpPr/>
          <p:nvPr/>
        </p:nvSpPr>
        <p:spPr>
          <a:xfrm>
            <a:off x="198783" y="814083"/>
            <a:ext cx="3390572" cy="310101"/>
          </a:xfrm>
          <a:prstGeom prst="borderCallout1">
            <a:avLst>
              <a:gd name="adj1" fmla="val -566"/>
              <a:gd name="adj2" fmla="val 85676"/>
              <a:gd name="adj3" fmla="val -76323"/>
              <a:gd name="adj4" fmla="val 111388"/>
            </a:avLst>
          </a:prstGeom>
          <a:noFill/>
          <a:ln w="190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z="1600" dirty="0">
                <a:solidFill>
                  <a:schemeClr val="tx1"/>
                </a:solidFill>
              </a:rPr>
              <a:t>When the </a:t>
            </a:r>
            <a:r>
              <a:rPr lang="en-CA" sz="1600" b="1" i="1" dirty="0">
                <a:solidFill>
                  <a:schemeClr val="tx1"/>
                </a:solidFill>
              </a:rPr>
              <a:t>Info</a:t>
            </a:r>
            <a:r>
              <a:rPr lang="en-CA" sz="1600" dirty="0">
                <a:solidFill>
                  <a:schemeClr val="tx1"/>
                </a:solidFill>
              </a:rPr>
              <a:t> screen is selected</a:t>
            </a:r>
          </a:p>
        </p:txBody>
      </p:sp>
      <p:sp>
        <p:nvSpPr>
          <p:cNvPr id="21" name="Oval 20"/>
          <p:cNvSpPr/>
          <p:nvPr/>
        </p:nvSpPr>
        <p:spPr>
          <a:xfrm>
            <a:off x="3960962" y="444695"/>
            <a:ext cx="517533" cy="252726"/>
          </a:xfrm>
          <a:prstGeom prst="ellipse">
            <a:avLst/>
          </a:prstGeom>
          <a:noFill/>
          <a:ln w="190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Tree>
    <p:extLst>
      <p:ext uri="{BB962C8B-B14F-4D97-AF65-F5344CB8AC3E}">
        <p14:creationId xmlns:p14="http://schemas.microsoft.com/office/powerpoint/2010/main" val="15340696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p:cTn id="7" dur="1000" fill="hold"/>
                                        <p:tgtEl>
                                          <p:spTgt spid="16"/>
                                        </p:tgtEl>
                                        <p:attrNameLst>
                                          <p:attrName>ppt_w</p:attrName>
                                        </p:attrNameLst>
                                      </p:cBhvr>
                                      <p:tavLst>
                                        <p:tav tm="0">
                                          <p:val>
                                            <p:fltVal val="0"/>
                                          </p:val>
                                        </p:tav>
                                        <p:tav tm="100000">
                                          <p:val>
                                            <p:strVal val="#ppt_w"/>
                                          </p:val>
                                        </p:tav>
                                      </p:tavLst>
                                    </p:anim>
                                    <p:anim calcmode="lin" valueType="num">
                                      <p:cBhvr>
                                        <p:cTn id="8" dur="1000" fill="hold"/>
                                        <p:tgtEl>
                                          <p:spTgt spid="16"/>
                                        </p:tgtEl>
                                        <p:attrNameLst>
                                          <p:attrName>ppt_h</p:attrName>
                                        </p:attrNameLst>
                                      </p:cBhvr>
                                      <p:tavLst>
                                        <p:tav tm="0">
                                          <p:val>
                                            <p:fltVal val="0"/>
                                          </p:val>
                                        </p:tav>
                                        <p:tav tm="100000">
                                          <p:val>
                                            <p:strVal val="#ppt_h"/>
                                          </p:val>
                                        </p:tav>
                                      </p:tavLst>
                                    </p:anim>
                                    <p:anim calcmode="lin" valueType="num">
                                      <p:cBhvr>
                                        <p:cTn id="9" dur="1000" fill="hold"/>
                                        <p:tgtEl>
                                          <p:spTgt spid="16"/>
                                        </p:tgtEl>
                                        <p:attrNameLst>
                                          <p:attrName>style.rotation</p:attrName>
                                        </p:attrNameLst>
                                      </p:cBhvr>
                                      <p:tavLst>
                                        <p:tav tm="0">
                                          <p:val>
                                            <p:fltVal val="90"/>
                                          </p:val>
                                        </p:tav>
                                        <p:tav tm="100000">
                                          <p:val>
                                            <p:fltVal val="0"/>
                                          </p:val>
                                        </p:tav>
                                      </p:tavLst>
                                    </p:anim>
                                    <p:animEffect transition="in" filter="fade">
                                      <p:cBhvr>
                                        <p:cTn id="10" dur="1000"/>
                                        <p:tgtEl>
                                          <p:spTgt spid="16"/>
                                        </p:tgtEl>
                                      </p:cBhvr>
                                    </p:animEffect>
                                  </p:childTnLst>
                                </p:cTn>
                              </p:par>
                              <p:par>
                                <p:cTn id="11" presetID="31"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p:cTn id="13" dur="1000" fill="hold"/>
                                        <p:tgtEl>
                                          <p:spTgt spid="8"/>
                                        </p:tgtEl>
                                        <p:attrNameLst>
                                          <p:attrName>ppt_w</p:attrName>
                                        </p:attrNameLst>
                                      </p:cBhvr>
                                      <p:tavLst>
                                        <p:tav tm="0">
                                          <p:val>
                                            <p:fltVal val="0"/>
                                          </p:val>
                                        </p:tav>
                                        <p:tav tm="100000">
                                          <p:val>
                                            <p:strVal val="#ppt_w"/>
                                          </p:val>
                                        </p:tav>
                                      </p:tavLst>
                                    </p:anim>
                                    <p:anim calcmode="lin" valueType="num">
                                      <p:cBhvr>
                                        <p:cTn id="14" dur="1000" fill="hold"/>
                                        <p:tgtEl>
                                          <p:spTgt spid="8"/>
                                        </p:tgtEl>
                                        <p:attrNameLst>
                                          <p:attrName>ppt_h</p:attrName>
                                        </p:attrNameLst>
                                      </p:cBhvr>
                                      <p:tavLst>
                                        <p:tav tm="0">
                                          <p:val>
                                            <p:fltVal val="0"/>
                                          </p:val>
                                        </p:tav>
                                        <p:tav tm="100000">
                                          <p:val>
                                            <p:strVal val="#ppt_h"/>
                                          </p:val>
                                        </p:tav>
                                      </p:tavLst>
                                    </p:anim>
                                    <p:anim calcmode="lin" valueType="num">
                                      <p:cBhvr>
                                        <p:cTn id="15" dur="1000" fill="hold"/>
                                        <p:tgtEl>
                                          <p:spTgt spid="8"/>
                                        </p:tgtEl>
                                        <p:attrNameLst>
                                          <p:attrName>style.rotation</p:attrName>
                                        </p:attrNameLst>
                                      </p:cBhvr>
                                      <p:tavLst>
                                        <p:tav tm="0">
                                          <p:val>
                                            <p:fltVal val="90"/>
                                          </p:val>
                                        </p:tav>
                                        <p:tav tm="100000">
                                          <p:val>
                                            <p:fltVal val="0"/>
                                          </p:val>
                                        </p:tav>
                                      </p:tavLst>
                                    </p:anim>
                                    <p:animEffect transition="in" filter="fade">
                                      <p:cBhvr>
                                        <p:cTn id="16" dur="1000"/>
                                        <p:tgtEl>
                                          <p:spTgt spid="8"/>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14"/>
                                        </p:tgtEl>
                                        <p:attrNameLst>
                                          <p:attrName>style.visibility</p:attrName>
                                        </p:attrNameLst>
                                      </p:cBhvr>
                                      <p:to>
                                        <p:strVal val="visible"/>
                                      </p:to>
                                    </p:set>
                                    <p:anim calcmode="lin" valueType="num">
                                      <p:cBhvr>
                                        <p:cTn id="21" dur="500" fill="hold"/>
                                        <p:tgtEl>
                                          <p:spTgt spid="14"/>
                                        </p:tgtEl>
                                        <p:attrNameLst>
                                          <p:attrName>ppt_w</p:attrName>
                                        </p:attrNameLst>
                                      </p:cBhvr>
                                      <p:tavLst>
                                        <p:tav tm="0">
                                          <p:val>
                                            <p:fltVal val="0"/>
                                          </p:val>
                                        </p:tav>
                                        <p:tav tm="100000">
                                          <p:val>
                                            <p:strVal val="#ppt_w"/>
                                          </p:val>
                                        </p:tav>
                                      </p:tavLst>
                                    </p:anim>
                                    <p:anim calcmode="lin" valueType="num">
                                      <p:cBhvr>
                                        <p:cTn id="22" dur="500" fill="hold"/>
                                        <p:tgtEl>
                                          <p:spTgt spid="14"/>
                                        </p:tgtEl>
                                        <p:attrNameLst>
                                          <p:attrName>ppt_h</p:attrName>
                                        </p:attrNameLst>
                                      </p:cBhvr>
                                      <p:tavLst>
                                        <p:tav tm="0">
                                          <p:val>
                                            <p:fltVal val="0"/>
                                          </p:val>
                                        </p:tav>
                                        <p:tav tm="100000">
                                          <p:val>
                                            <p:strVal val="#ppt_h"/>
                                          </p:val>
                                        </p:tav>
                                      </p:tavLst>
                                    </p:anim>
                                    <p:animEffect transition="in" filter="fade">
                                      <p:cBhvr>
                                        <p:cTn id="23" dur="500"/>
                                        <p:tgtEl>
                                          <p:spTgt spid="14"/>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grpId="0" nodeType="clickEffect">
                                  <p:stCondLst>
                                    <p:cond delay="0"/>
                                  </p:stCondLst>
                                  <p:childTnLst>
                                    <p:set>
                                      <p:cBhvr>
                                        <p:cTn id="27" dur="1" fill="hold">
                                          <p:stCondLst>
                                            <p:cond delay="0"/>
                                          </p:stCondLst>
                                        </p:cTn>
                                        <p:tgtEl>
                                          <p:spTgt spid="15"/>
                                        </p:tgtEl>
                                        <p:attrNameLst>
                                          <p:attrName>style.visibility</p:attrName>
                                        </p:attrNameLst>
                                      </p:cBhvr>
                                      <p:to>
                                        <p:strVal val="visible"/>
                                      </p:to>
                                    </p:set>
                                    <p:anim calcmode="lin" valueType="num">
                                      <p:cBhvr>
                                        <p:cTn id="28" dur="500" fill="hold"/>
                                        <p:tgtEl>
                                          <p:spTgt spid="15"/>
                                        </p:tgtEl>
                                        <p:attrNameLst>
                                          <p:attrName>ppt_w</p:attrName>
                                        </p:attrNameLst>
                                      </p:cBhvr>
                                      <p:tavLst>
                                        <p:tav tm="0">
                                          <p:val>
                                            <p:fltVal val="0"/>
                                          </p:val>
                                        </p:tav>
                                        <p:tav tm="100000">
                                          <p:val>
                                            <p:strVal val="#ppt_w"/>
                                          </p:val>
                                        </p:tav>
                                      </p:tavLst>
                                    </p:anim>
                                    <p:anim calcmode="lin" valueType="num">
                                      <p:cBhvr>
                                        <p:cTn id="29" dur="500" fill="hold"/>
                                        <p:tgtEl>
                                          <p:spTgt spid="15"/>
                                        </p:tgtEl>
                                        <p:attrNameLst>
                                          <p:attrName>ppt_h</p:attrName>
                                        </p:attrNameLst>
                                      </p:cBhvr>
                                      <p:tavLst>
                                        <p:tav tm="0">
                                          <p:val>
                                            <p:fltVal val="0"/>
                                          </p:val>
                                        </p:tav>
                                        <p:tav tm="100000">
                                          <p:val>
                                            <p:strVal val="#ppt_h"/>
                                          </p:val>
                                        </p:tav>
                                      </p:tavLst>
                                    </p:anim>
                                    <p:animEffect transition="in" filter="fade">
                                      <p:cBhvr>
                                        <p:cTn id="30" dur="500"/>
                                        <p:tgtEl>
                                          <p:spTgt spid="15"/>
                                        </p:tgtEl>
                                      </p:cBhvr>
                                    </p:animEffect>
                                  </p:childTnLst>
                                </p:cTn>
                              </p:par>
                            </p:childTnLst>
                          </p:cTn>
                        </p:par>
                      </p:childTnLst>
                    </p:cTn>
                  </p:par>
                  <p:par>
                    <p:cTn id="31" fill="hold">
                      <p:stCondLst>
                        <p:cond delay="indefinite"/>
                      </p:stCondLst>
                      <p:childTnLst>
                        <p:par>
                          <p:cTn id="32" fill="hold">
                            <p:stCondLst>
                              <p:cond delay="0"/>
                            </p:stCondLst>
                            <p:childTnLst>
                              <p:par>
                                <p:cTn id="33" presetID="53" presetClass="entr" presetSubtype="16" fill="hold" grpId="0" nodeType="clickEffect">
                                  <p:stCondLst>
                                    <p:cond delay="0"/>
                                  </p:stCondLst>
                                  <p:childTnLst>
                                    <p:set>
                                      <p:cBhvr>
                                        <p:cTn id="34" dur="1" fill="hold">
                                          <p:stCondLst>
                                            <p:cond delay="0"/>
                                          </p:stCondLst>
                                        </p:cTn>
                                        <p:tgtEl>
                                          <p:spTgt spid="18"/>
                                        </p:tgtEl>
                                        <p:attrNameLst>
                                          <p:attrName>style.visibility</p:attrName>
                                        </p:attrNameLst>
                                      </p:cBhvr>
                                      <p:to>
                                        <p:strVal val="visible"/>
                                      </p:to>
                                    </p:set>
                                    <p:anim calcmode="lin" valueType="num">
                                      <p:cBhvr>
                                        <p:cTn id="35" dur="500" fill="hold"/>
                                        <p:tgtEl>
                                          <p:spTgt spid="18"/>
                                        </p:tgtEl>
                                        <p:attrNameLst>
                                          <p:attrName>ppt_w</p:attrName>
                                        </p:attrNameLst>
                                      </p:cBhvr>
                                      <p:tavLst>
                                        <p:tav tm="0">
                                          <p:val>
                                            <p:fltVal val="0"/>
                                          </p:val>
                                        </p:tav>
                                        <p:tav tm="100000">
                                          <p:val>
                                            <p:strVal val="#ppt_w"/>
                                          </p:val>
                                        </p:tav>
                                      </p:tavLst>
                                    </p:anim>
                                    <p:anim calcmode="lin" valueType="num">
                                      <p:cBhvr>
                                        <p:cTn id="36" dur="500" fill="hold"/>
                                        <p:tgtEl>
                                          <p:spTgt spid="18"/>
                                        </p:tgtEl>
                                        <p:attrNameLst>
                                          <p:attrName>ppt_h</p:attrName>
                                        </p:attrNameLst>
                                      </p:cBhvr>
                                      <p:tavLst>
                                        <p:tav tm="0">
                                          <p:val>
                                            <p:fltVal val="0"/>
                                          </p:val>
                                        </p:tav>
                                        <p:tav tm="100000">
                                          <p:val>
                                            <p:strVal val="#ppt_h"/>
                                          </p:val>
                                        </p:tav>
                                      </p:tavLst>
                                    </p:anim>
                                    <p:animEffect transition="in" filter="fade">
                                      <p:cBhvr>
                                        <p:cTn id="37" dur="500"/>
                                        <p:tgtEl>
                                          <p:spTgt spid="18"/>
                                        </p:tgtEl>
                                      </p:cBhvr>
                                    </p:animEffect>
                                  </p:childTnLst>
                                </p:cTn>
                              </p:par>
                            </p:childTnLst>
                          </p:cTn>
                        </p:par>
                      </p:childTnLst>
                    </p:cTn>
                  </p:par>
                  <p:par>
                    <p:cTn id="38" fill="hold">
                      <p:stCondLst>
                        <p:cond delay="indefinite"/>
                      </p:stCondLst>
                      <p:childTnLst>
                        <p:par>
                          <p:cTn id="39" fill="hold">
                            <p:stCondLst>
                              <p:cond delay="0"/>
                            </p:stCondLst>
                            <p:childTnLst>
                              <p:par>
                                <p:cTn id="40" presetID="31" presetClass="entr" presetSubtype="0" fill="hold" nodeType="clickEffect">
                                  <p:stCondLst>
                                    <p:cond delay="0"/>
                                  </p:stCondLst>
                                  <p:childTnLst>
                                    <p:set>
                                      <p:cBhvr>
                                        <p:cTn id="41" dur="1" fill="hold">
                                          <p:stCondLst>
                                            <p:cond delay="0"/>
                                          </p:stCondLst>
                                        </p:cTn>
                                        <p:tgtEl>
                                          <p:spTgt spid="27"/>
                                        </p:tgtEl>
                                        <p:attrNameLst>
                                          <p:attrName>style.visibility</p:attrName>
                                        </p:attrNameLst>
                                      </p:cBhvr>
                                      <p:to>
                                        <p:strVal val="visible"/>
                                      </p:to>
                                    </p:set>
                                    <p:anim calcmode="lin" valueType="num">
                                      <p:cBhvr>
                                        <p:cTn id="42" dur="1000" fill="hold"/>
                                        <p:tgtEl>
                                          <p:spTgt spid="27"/>
                                        </p:tgtEl>
                                        <p:attrNameLst>
                                          <p:attrName>ppt_w</p:attrName>
                                        </p:attrNameLst>
                                      </p:cBhvr>
                                      <p:tavLst>
                                        <p:tav tm="0">
                                          <p:val>
                                            <p:fltVal val="0"/>
                                          </p:val>
                                        </p:tav>
                                        <p:tav tm="100000">
                                          <p:val>
                                            <p:strVal val="#ppt_w"/>
                                          </p:val>
                                        </p:tav>
                                      </p:tavLst>
                                    </p:anim>
                                    <p:anim calcmode="lin" valueType="num">
                                      <p:cBhvr>
                                        <p:cTn id="43" dur="1000" fill="hold"/>
                                        <p:tgtEl>
                                          <p:spTgt spid="27"/>
                                        </p:tgtEl>
                                        <p:attrNameLst>
                                          <p:attrName>ppt_h</p:attrName>
                                        </p:attrNameLst>
                                      </p:cBhvr>
                                      <p:tavLst>
                                        <p:tav tm="0">
                                          <p:val>
                                            <p:fltVal val="0"/>
                                          </p:val>
                                        </p:tav>
                                        <p:tav tm="100000">
                                          <p:val>
                                            <p:strVal val="#ppt_h"/>
                                          </p:val>
                                        </p:tav>
                                      </p:tavLst>
                                    </p:anim>
                                    <p:anim calcmode="lin" valueType="num">
                                      <p:cBhvr>
                                        <p:cTn id="44" dur="1000" fill="hold"/>
                                        <p:tgtEl>
                                          <p:spTgt spid="27"/>
                                        </p:tgtEl>
                                        <p:attrNameLst>
                                          <p:attrName>style.rotation</p:attrName>
                                        </p:attrNameLst>
                                      </p:cBhvr>
                                      <p:tavLst>
                                        <p:tav tm="0">
                                          <p:val>
                                            <p:fltVal val="90"/>
                                          </p:val>
                                        </p:tav>
                                        <p:tav tm="100000">
                                          <p:val>
                                            <p:fltVal val="0"/>
                                          </p:val>
                                        </p:tav>
                                      </p:tavLst>
                                    </p:anim>
                                    <p:animEffect transition="in" filter="fade">
                                      <p:cBhvr>
                                        <p:cTn id="45" dur="1000"/>
                                        <p:tgtEl>
                                          <p:spTgt spid="27"/>
                                        </p:tgtEl>
                                      </p:cBhvr>
                                    </p:animEffect>
                                  </p:childTnLst>
                                </p:cTn>
                              </p:par>
                            </p:childTnLst>
                          </p:cTn>
                        </p:par>
                      </p:childTnLst>
                    </p:cTn>
                  </p:par>
                  <p:par>
                    <p:cTn id="46" fill="hold">
                      <p:stCondLst>
                        <p:cond delay="indefinite"/>
                      </p:stCondLst>
                      <p:childTnLst>
                        <p:par>
                          <p:cTn id="47" fill="hold">
                            <p:stCondLst>
                              <p:cond delay="0"/>
                            </p:stCondLst>
                            <p:childTnLst>
                              <p:par>
                                <p:cTn id="48" presetID="53" presetClass="entr" presetSubtype="16" fill="hold" grpId="0" nodeType="clickEffect">
                                  <p:stCondLst>
                                    <p:cond delay="0"/>
                                  </p:stCondLst>
                                  <p:childTnLst>
                                    <p:set>
                                      <p:cBhvr>
                                        <p:cTn id="49" dur="1" fill="hold">
                                          <p:stCondLst>
                                            <p:cond delay="0"/>
                                          </p:stCondLst>
                                        </p:cTn>
                                        <p:tgtEl>
                                          <p:spTgt spid="2"/>
                                        </p:tgtEl>
                                        <p:attrNameLst>
                                          <p:attrName>style.visibility</p:attrName>
                                        </p:attrNameLst>
                                      </p:cBhvr>
                                      <p:to>
                                        <p:strVal val="visible"/>
                                      </p:to>
                                    </p:set>
                                    <p:anim calcmode="lin" valueType="num">
                                      <p:cBhvr>
                                        <p:cTn id="50" dur="500" fill="hold"/>
                                        <p:tgtEl>
                                          <p:spTgt spid="2"/>
                                        </p:tgtEl>
                                        <p:attrNameLst>
                                          <p:attrName>ppt_w</p:attrName>
                                        </p:attrNameLst>
                                      </p:cBhvr>
                                      <p:tavLst>
                                        <p:tav tm="0">
                                          <p:val>
                                            <p:fltVal val="0"/>
                                          </p:val>
                                        </p:tav>
                                        <p:tav tm="100000">
                                          <p:val>
                                            <p:strVal val="#ppt_w"/>
                                          </p:val>
                                        </p:tav>
                                      </p:tavLst>
                                    </p:anim>
                                    <p:anim calcmode="lin" valueType="num">
                                      <p:cBhvr>
                                        <p:cTn id="51" dur="500" fill="hold"/>
                                        <p:tgtEl>
                                          <p:spTgt spid="2"/>
                                        </p:tgtEl>
                                        <p:attrNameLst>
                                          <p:attrName>ppt_h</p:attrName>
                                        </p:attrNameLst>
                                      </p:cBhvr>
                                      <p:tavLst>
                                        <p:tav tm="0">
                                          <p:val>
                                            <p:fltVal val="0"/>
                                          </p:val>
                                        </p:tav>
                                        <p:tav tm="100000">
                                          <p:val>
                                            <p:strVal val="#ppt_h"/>
                                          </p:val>
                                        </p:tav>
                                      </p:tavLst>
                                    </p:anim>
                                    <p:animEffect transition="in" filter="fade">
                                      <p:cBhvr>
                                        <p:cTn id="52" dur="500"/>
                                        <p:tgtEl>
                                          <p:spTgt spid="2"/>
                                        </p:tgtEl>
                                      </p:cBhvr>
                                    </p:animEffect>
                                  </p:childTnLst>
                                </p:cTn>
                              </p:par>
                            </p:childTnLst>
                          </p:cTn>
                        </p:par>
                      </p:childTnLst>
                    </p:cTn>
                  </p:par>
                  <p:par>
                    <p:cTn id="53" fill="hold">
                      <p:stCondLst>
                        <p:cond delay="indefinite"/>
                      </p:stCondLst>
                      <p:childTnLst>
                        <p:par>
                          <p:cTn id="54" fill="hold">
                            <p:stCondLst>
                              <p:cond delay="0"/>
                            </p:stCondLst>
                            <p:childTnLst>
                              <p:par>
                                <p:cTn id="55" presetID="53" presetClass="entr" presetSubtype="16" fill="hold" grpId="0" nodeType="clickEffect">
                                  <p:stCondLst>
                                    <p:cond delay="0"/>
                                  </p:stCondLst>
                                  <p:childTnLst>
                                    <p:set>
                                      <p:cBhvr>
                                        <p:cTn id="56" dur="1" fill="hold">
                                          <p:stCondLst>
                                            <p:cond delay="0"/>
                                          </p:stCondLst>
                                        </p:cTn>
                                        <p:tgtEl>
                                          <p:spTgt spid="22"/>
                                        </p:tgtEl>
                                        <p:attrNameLst>
                                          <p:attrName>style.visibility</p:attrName>
                                        </p:attrNameLst>
                                      </p:cBhvr>
                                      <p:to>
                                        <p:strVal val="visible"/>
                                      </p:to>
                                    </p:set>
                                    <p:anim calcmode="lin" valueType="num">
                                      <p:cBhvr>
                                        <p:cTn id="57" dur="500" fill="hold"/>
                                        <p:tgtEl>
                                          <p:spTgt spid="22"/>
                                        </p:tgtEl>
                                        <p:attrNameLst>
                                          <p:attrName>ppt_w</p:attrName>
                                        </p:attrNameLst>
                                      </p:cBhvr>
                                      <p:tavLst>
                                        <p:tav tm="0">
                                          <p:val>
                                            <p:fltVal val="0"/>
                                          </p:val>
                                        </p:tav>
                                        <p:tav tm="100000">
                                          <p:val>
                                            <p:strVal val="#ppt_w"/>
                                          </p:val>
                                        </p:tav>
                                      </p:tavLst>
                                    </p:anim>
                                    <p:anim calcmode="lin" valueType="num">
                                      <p:cBhvr>
                                        <p:cTn id="58" dur="500" fill="hold"/>
                                        <p:tgtEl>
                                          <p:spTgt spid="22"/>
                                        </p:tgtEl>
                                        <p:attrNameLst>
                                          <p:attrName>ppt_h</p:attrName>
                                        </p:attrNameLst>
                                      </p:cBhvr>
                                      <p:tavLst>
                                        <p:tav tm="0">
                                          <p:val>
                                            <p:fltVal val="0"/>
                                          </p:val>
                                        </p:tav>
                                        <p:tav tm="100000">
                                          <p:val>
                                            <p:strVal val="#ppt_h"/>
                                          </p:val>
                                        </p:tav>
                                      </p:tavLst>
                                    </p:anim>
                                    <p:animEffect transition="in" filter="fade">
                                      <p:cBhvr>
                                        <p:cTn id="59"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22" grpId="0" animBg="1"/>
      <p:bldP spid="14" grpId="0" animBg="1"/>
      <p:bldP spid="15" grpId="0" animBg="1"/>
      <p:bldP spid="18" grpId="0" animBg="1"/>
      <p:bldP spid="8" grpId="0" animBg="1"/>
      <p:bldP spid="16"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Rounded Rectangle 22"/>
          <p:cNvSpPr/>
          <p:nvPr/>
        </p:nvSpPr>
        <p:spPr>
          <a:xfrm>
            <a:off x="1235890" y="5006333"/>
            <a:ext cx="822491" cy="231787"/>
          </a:xfrm>
          <a:prstGeom prst="roundRect">
            <a:avLst/>
          </a:prstGeom>
          <a:solidFill>
            <a:schemeClr val="accent2">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4" name="Rounded Rectangle 23"/>
          <p:cNvSpPr/>
          <p:nvPr/>
        </p:nvSpPr>
        <p:spPr>
          <a:xfrm>
            <a:off x="2101822" y="5011279"/>
            <a:ext cx="774866" cy="231787"/>
          </a:xfrm>
          <a:prstGeom prst="roundRect">
            <a:avLst/>
          </a:prstGeom>
          <a:solidFill>
            <a:schemeClr val="accent2">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8" name="Rounded Rectangle 27"/>
          <p:cNvSpPr/>
          <p:nvPr/>
        </p:nvSpPr>
        <p:spPr>
          <a:xfrm>
            <a:off x="2940043" y="5011278"/>
            <a:ext cx="493119" cy="231787"/>
          </a:xfrm>
          <a:prstGeom prst="roundRect">
            <a:avLst/>
          </a:prstGeom>
          <a:solidFill>
            <a:schemeClr val="accent2">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9" name="Rounded Rectangle 28"/>
          <p:cNvSpPr/>
          <p:nvPr/>
        </p:nvSpPr>
        <p:spPr>
          <a:xfrm>
            <a:off x="3502587" y="5013300"/>
            <a:ext cx="613410" cy="231787"/>
          </a:xfrm>
          <a:prstGeom prst="roundRect">
            <a:avLst/>
          </a:prstGeom>
          <a:solidFill>
            <a:schemeClr val="accent2">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30" name="Rounded Rectangle 29"/>
          <p:cNvSpPr/>
          <p:nvPr/>
        </p:nvSpPr>
        <p:spPr>
          <a:xfrm>
            <a:off x="888092" y="5261340"/>
            <a:ext cx="482474" cy="231787"/>
          </a:xfrm>
          <a:prstGeom prst="roundRect">
            <a:avLst/>
          </a:prstGeom>
          <a:solidFill>
            <a:schemeClr val="accent2">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pic>
        <p:nvPicPr>
          <p:cNvPr id="11" name="Picture 10"/>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878275" y="19050"/>
            <a:ext cx="6057900" cy="6858000"/>
          </a:xfrm>
          <a:prstGeom prst="rect">
            <a:avLst/>
          </a:prstGeom>
        </p:spPr>
      </p:pic>
      <p:sp>
        <p:nvSpPr>
          <p:cNvPr id="6" name="Rounded Rectangle 5"/>
          <p:cNvSpPr/>
          <p:nvPr/>
        </p:nvSpPr>
        <p:spPr>
          <a:xfrm>
            <a:off x="552450" y="3363466"/>
            <a:ext cx="1898323" cy="170309"/>
          </a:xfrm>
          <a:prstGeom prst="roundRect">
            <a:avLst/>
          </a:prstGeom>
          <a:solidFill>
            <a:schemeClr val="accent2">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9" name="Rounded Rectangle 18"/>
          <p:cNvSpPr/>
          <p:nvPr/>
        </p:nvSpPr>
        <p:spPr>
          <a:xfrm>
            <a:off x="552449" y="3600388"/>
            <a:ext cx="1898323" cy="170309"/>
          </a:xfrm>
          <a:prstGeom prst="roundRect">
            <a:avLst/>
          </a:prstGeom>
          <a:solidFill>
            <a:schemeClr val="accent2">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0" name="Rounded Rectangle 19"/>
          <p:cNvSpPr/>
          <p:nvPr/>
        </p:nvSpPr>
        <p:spPr>
          <a:xfrm>
            <a:off x="552449" y="3846835"/>
            <a:ext cx="1898323" cy="170309"/>
          </a:xfrm>
          <a:prstGeom prst="roundRect">
            <a:avLst/>
          </a:prstGeom>
          <a:solidFill>
            <a:schemeClr val="accent2">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1" name="Rounded Rectangle 20"/>
          <p:cNvSpPr/>
          <p:nvPr/>
        </p:nvSpPr>
        <p:spPr>
          <a:xfrm>
            <a:off x="549109" y="4092288"/>
            <a:ext cx="1898323" cy="170309"/>
          </a:xfrm>
          <a:prstGeom prst="roundRect">
            <a:avLst/>
          </a:prstGeom>
          <a:solidFill>
            <a:schemeClr val="accent2">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2" name="Rounded Rectangle 21"/>
          <p:cNvSpPr/>
          <p:nvPr/>
        </p:nvSpPr>
        <p:spPr>
          <a:xfrm>
            <a:off x="549108" y="4329780"/>
            <a:ext cx="1898323" cy="170309"/>
          </a:xfrm>
          <a:prstGeom prst="roundRect">
            <a:avLst/>
          </a:prstGeom>
          <a:solidFill>
            <a:schemeClr val="accent2">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4" name="TextBox 3"/>
          <p:cNvSpPr txBox="1"/>
          <p:nvPr/>
        </p:nvSpPr>
        <p:spPr>
          <a:xfrm>
            <a:off x="198783" y="143123"/>
            <a:ext cx="2271040" cy="646331"/>
          </a:xfrm>
          <a:prstGeom prst="rect">
            <a:avLst/>
          </a:prstGeom>
          <a:solidFill>
            <a:schemeClr val="accent2"/>
          </a:solidFill>
          <a:effectLst>
            <a:softEdge rad="63500"/>
          </a:effectLst>
        </p:spPr>
        <p:txBody>
          <a:bodyPr wrap="square" rtlCol="0">
            <a:spAutoFit/>
          </a:bodyPr>
          <a:lstStyle/>
          <a:p>
            <a:pPr algn="ctr"/>
            <a:r>
              <a:rPr lang="en-CA" dirty="0"/>
              <a:t>Outlook GUI</a:t>
            </a:r>
          </a:p>
          <a:p>
            <a:pPr algn="ctr"/>
            <a:r>
              <a:rPr lang="en-CA" dirty="0"/>
              <a:t>Screens Layout - Open</a:t>
            </a:r>
          </a:p>
        </p:txBody>
      </p:sp>
      <p:grpSp>
        <p:nvGrpSpPr>
          <p:cNvPr id="25" name="Group 24"/>
          <p:cNvGrpSpPr/>
          <p:nvPr/>
        </p:nvGrpSpPr>
        <p:grpSpPr>
          <a:xfrm>
            <a:off x="198783" y="1009232"/>
            <a:ext cx="8383242" cy="969808"/>
            <a:chOff x="223080" y="1218985"/>
            <a:chExt cx="8383242" cy="969808"/>
          </a:xfrm>
        </p:grpSpPr>
        <p:sp>
          <p:nvSpPr>
            <p:cNvPr id="7" name="Line Callout 1 6"/>
            <p:cNvSpPr/>
            <p:nvPr/>
          </p:nvSpPr>
          <p:spPr>
            <a:xfrm>
              <a:off x="6310797" y="1218985"/>
              <a:ext cx="2295525" cy="385034"/>
            </a:xfrm>
            <a:prstGeom prst="borderCallout1">
              <a:avLst>
                <a:gd name="adj1" fmla="val 50076"/>
                <a:gd name="adj2" fmla="val 248"/>
                <a:gd name="adj3" fmla="val 177354"/>
                <a:gd name="adj4" fmla="val -82375"/>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4" name="TextBox 13"/>
            <p:cNvSpPr txBox="1"/>
            <p:nvPr/>
          </p:nvSpPr>
          <p:spPr>
            <a:xfrm>
              <a:off x="223080" y="1604018"/>
              <a:ext cx="4182717" cy="584775"/>
            </a:xfrm>
            <a:prstGeom prst="rect">
              <a:avLst/>
            </a:prstGeom>
            <a:noFill/>
            <a:ln w="19050">
              <a:solidFill>
                <a:schemeClr val="accent2"/>
              </a:solidFill>
            </a:ln>
          </p:spPr>
          <p:txBody>
            <a:bodyPr wrap="square" rtlCol="0">
              <a:spAutoFit/>
            </a:bodyPr>
            <a:lstStyle/>
            <a:p>
              <a:r>
                <a:rPr lang="en-CA" sz="1600" b="1" i="1" dirty="0"/>
                <a:t>Open Calendar </a:t>
              </a:r>
              <a:r>
                <a:rPr lang="en-CA" sz="1600" dirty="0"/>
                <a:t>allows you to open a saved calendar file.</a:t>
              </a:r>
            </a:p>
          </p:txBody>
        </p:sp>
      </p:grpSp>
      <p:grpSp>
        <p:nvGrpSpPr>
          <p:cNvPr id="26" name="Group 25"/>
          <p:cNvGrpSpPr/>
          <p:nvPr/>
        </p:nvGrpSpPr>
        <p:grpSpPr>
          <a:xfrm>
            <a:off x="213555" y="1553979"/>
            <a:ext cx="8368470" cy="1235877"/>
            <a:chOff x="113056" y="2663343"/>
            <a:chExt cx="8368470" cy="1235877"/>
          </a:xfrm>
        </p:grpSpPr>
        <p:sp>
          <p:nvSpPr>
            <p:cNvPr id="8" name="Line Callout 1 7"/>
            <p:cNvSpPr/>
            <p:nvPr/>
          </p:nvSpPr>
          <p:spPr>
            <a:xfrm>
              <a:off x="6186001" y="2663343"/>
              <a:ext cx="2295525" cy="386961"/>
            </a:xfrm>
            <a:prstGeom prst="borderCallout1">
              <a:avLst>
                <a:gd name="adj1" fmla="val 50186"/>
                <a:gd name="adj2" fmla="val 594"/>
                <a:gd name="adj3" fmla="val 245854"/>
                <a:gd name="adj4" fmla="val -83317"/>
              </a:avLst>
            </a:prstGeom>
            <a:noFill/>
            <a:ln w="1905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6" name="TextBox 15"/>
            <p:cNvSpPr txBox="1"/>
            <p:nvPr/>
          </p:nvSpPr>
          <p:spPr>
            <a:xfrm>
              <a:off x="113056" y="3314445"/>
              <a:ext cx="4167945" cy="584775"/>
            </a:xfrm>
            <a:prstGeom prst="rect">
              <a:avLst/>
            </a:prstGeom>
            <a:noFill/>
            <a:ln w="19050">
              <a:solidFill>
                <a:srgbClr val="00B0F0"/>
              </a:solidFill>
            </a:ln>
          </p:spPr>
          <p:txBody>
            <a:bodyPr wrap="square" rtlCol="0">
              <a:spAutoFit/>
            </a:bodyPr>
            <a:lstStyle/>
            <a:p>
              <a:r>
                <a:rPr lang="en-CA" sz="1600" b="1" i="1" dirty="0"/>
                <a:t>Outlook Data File</a:t>
              </a:r>
              <a:r>
                <a:rPr lang="en-CA" sz="1600" dirty="0"/>
                <a:t> is a .PST file.  From this you can link other data files.</a:t>
              </a:r>
            </a:p>
          </p:txBody>
        </p:sp>
      </p:grpSp>
      <p:grpSp>
        <p:nvGrpSpPr>
          <p:cNvPr id="27" name="Group 26"/>
          <p:cNvGrpSpPr/>
          <p:nvPr/>
        </p:nvGrpSpPr>
        <p:grpSpPr>
          <a:xfrm>
            <a:off x="213554" y="2098699"/>
            <a:ext cx="8368471" cy="2492055"/>
            <a:chOff x="251655" y="3608766"/>
            <a:chExt cx="8368471" cy="2492055"/>
          </a:xfrm>
        </p:grpSpPr>
        <p:sp>
          <p:nvSpPr>
            <p:cNvPr id="9" name="Line Callout 1 8"/>
            <p:cNvSpPr/>
            <p:nvPr/>
          </p:nvSpPr>
          <p:spPr>
            <a:xfrm>
              <a:off x="6324601" y="3608766"/>
              <a:ext cx="2295525" cy="396851"/>
            </a:xfrm>
            <a:prstGeom prst="borderCallout1">
              <a:avLst>
                <a:gd name="adj1" fmla="val 52648"/>
                <a:gd name="adj2" fmla="val 363"/>
                <a:gd name="adj3" fmla="val 437410"/>
                <a:gd name="adj4" fmla="val -82667"/>
              </a:avLst>
            </a:prstGeom>
            <a:noFill/>
            <a:ln w="190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7" name="TextBox 16"/>
            <p:cNvSpPr txBox="1"/>
            <p:nvPr/>
          </p:nvSpPr>
          <p:spPr>
            <a:xfrm>
              <a:off x="251655" y="4531161"/>
              <a:ext cx="4167945" cy="1569660"/>
            </a:xfrm>
            <a:prstGeom prst="rect">
              <a:avLst/>
            </a:prstGeom>
            <a:noFill/>
            <a:ln w="19050">
              <a:solidFill>
                <a:srgbClr val="C00000"/>
              </a:solidFill>
            </a:ln>
          </p:spPr>
          <p:txBody>
            <a:bodyPr wrap="square" rtlCol="0">
              <a:spAutoFit/>
            </a:bodyPr>
            <a:lstStyle/>
            <a:p>
              <a:r>
                <a:rPr lang="en-CA" sz="1600" dirty="0"/>
                <a:t>Some </a:t>
              </a:r>
              <a:r>
                <a:rPr lang="en-CA" sz="1600" b="1" i="1" dirty="0"/>
                <a:t>Import &amp; Export</a:t>
              </a:r>
              <a:r>
                <a:rPr lang="en-CA" sz="1600" dirty="0"/>
                <a:t> functions:</a:t>
              </a:r>
            </a:p>
            <a:p>
              <a:pPr marL="285750" indent="-285750">
                <a:buFont typeface="Wingdings" panose="05000000000000000000" pitchFamily="2" charset="2"/>
                <a:buChar char="Ø"/>
              </a:pPr>
              <a:r>
                <a:rPr lang="en-CA" sz="1600" dirty="0"/>
                <a:t>RSS Feeds</a:t>
              </a:r>
            </a:p>
            <a:p>
              <a:pPr marL="285750" indent="-285750">
                <a:buFont typeface="Wingdings" panose="05000000000000000000" pitchFamily="2" charset="2"/>
                <a:buChar char="Ø"/>
              </a:pPr>
              <a:r>
                <a:rPr lang="en-CA" sz="1600" dirty="0"/>
                <a:t>vCard</a:t>
              </a:r>
            </a:p>
            <a:p>
              <a:pPr marL="285750" indent="-285750">
                <a:buFont typeface="Wingdings" panose="05000000000000000000" pitchFamily="2" charset="2"/>
                <a:buChar char="Ø"/>
              </a:pPr>
              <a:r>
                <a:rPr lang="en-CA" sz="1600" dirty="0"/>
                <a:t>iCalendar &amp; vCalendar</a:t>
              </a:r>
            </a:p>
            <a:p>
              <a:pPr marL="285750" indent="-285750">
                <a:buFont typeface="Wingdings" panose="05000000000000000000" pitchFamily="2" charset="2"/>
                <a:buChar char="Ø"/>
              </a:pPr>
              <a:r>
                <a:rPr lang="en-CA" sz="1600" dirty="0"/>
                <a:t>Mail account settings</a:t>
              </a:r>
            </a:p>
            <a:p>
              <a:pPr marL="285750" indent="-285750">
                <a:buFont typeface="Wingdings" panose="05000000000000000000" pitchFamily="2" charset="2"/>
                <a:buChar char="Ø"/>
              </a:pPr>
              <a:r>
                <a:rPr lang="en-CA" sz="1600" dirty="0"/>
                <a:t>Mail &amp; addresses</a:t>
              </a:r>
            </a:p>
          </p:txBody>
        </p:sp>
      </p:grpSp>
      <p:grpSp>
        <p:nvGrpSpPr>
          <p:cNvPr id="34" name="Group 33"/>
          <p:cNvGrpSpPr/>
          <p:nvPr/>
        </p:nvGrpSpPr>
        <p:grpSpPr>
          <a:xfrm>
            <a:off x="198784" y="861782"/>
            <a:ext cx="5563841" cy="270045"/>
            <a:chOff x="882259" y="1099132"/>
            <a:chExt cx="5563841" cy="270045"/>
          </a:xfrm>
        </p:grpSpPr>
        <p:sp>
          <p:nvSpPr>
            <p:cNvPr id="36" name="Line Callout 1 35"/>
            <p:cNvSpPr/>
            <p:nvPr/>
          </p:nvSpPr>
          <p:spPr>
            <a:xfrm>
              <a:off x="882259" y="1123985"/>
              <a:ext cx="4182716" cy="245192"/>
            </a:xfrm>
            <a:prstGeom prst="borderCallout1">
              <a:avLst>
                <a:gd name="adj1" fmla="val 51651"/>
                <a:gd name="adj2" fmla="val 99933"/>
                <a:gd name="adj3" fmla="val 31001"/>
                <a:gd name="adj4" fmla="val 115289"/>
              </a:avLst>
            </a:prstGeom>
            <a:noFill/>
            <a:ln w="190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z="1600" dirty="0">
                  <a:solidFill>
                    <a:schemeClr val="tx1"/>
                  </a:solidFill>
                </a:rPr>
                <a:t>When the </a:t>
              </a:r>
              <a:r>
                <a:rPr lang="en-CA" sz="1600" b="1" i="1" dirty="0">
                  <a:solidFill>
                    <a:schemeClr val="tx1"/>
                  </a:solidFill>
                </a:rPr>
                <a:t>Open &amp; Export </a:t>
              </a:r>
              <a:r>
                <a:rPr lang="en-CA" sz="1600" dirty="0">
                  <a:solidFill>
                    <a:schemeClr val="tx1"/>
                  </a:solidFill>
                </a:rPr>
                <a:t>screen is selected</a:t>
              </a:r>
            </a:p>
          </p:txBody>
        </p:sp>
        <p:sp>
          <p:nvSpPr>
            <p:cNvPr id="37" name="Oval 36"/>
            <p:cNvSpPr/>
            <p:nvPr/>
          </p:nvSpPr>
          <p:spPr>
            <a:xfrm>
              <a:off x="5694602" y="1099132"/>
              <a:ext cx="751498" cy="251112"/>
            </a:xfrm>
            <a:prstGeom prst="ellipse">
              <a:avLst/>
            </a:prstGeom>
            <a:noFill/>
            <a:ln w="190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grpSp>
      <p:grpSp>
        <p:nvGrpSpPr>
          <p:cNvPr id="10" name="Group 9"/>
          <p:cNvGrpSpPr/>
          <p:nvPr/>
        </p:nvGrpSpPr>
        <p:grpSpPr>
          <a:xfrm>
            <a:off x="213555" y="2653310"/>
            <a:ext cx="8368469" cy="3378914"/>
            <a:chOff x="213555" y="2653310"/>
            <a:chExt cx="8368469" cy="3378914"/>
          </a:xfrm>
        </p:grpSpPr>
        <p:sp>
          <p:nvSpPr>
            <p:cNvPr id="3" name="Line Callout 1 2"/>
            <p:cNvSpPr/>
            <p:nvPr/>
          </p:nvSpPr>
          <p:spPr>
            <a:xfrm>
              <a:off x="6286499" y="2653310"/>
              <a:ext cx="2295525" cy="404216"/>
            </a:xfrm>
            <a:prstGeom prst="borderCallout1">
              <a:avLst>
                <a:gd name="adj1" fmla="val 53325"/>
                <a:gd name="adj2" fmla="val -464"/>
                <a:gd name="adj3" fmla="val 716995"/>
                <a:gd name="adj4" fmla="val -82288"/>
              </a:avLst>
            </a:prstGeom>
            <a:noFill/>
            <a:ln w="1905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5" name="TextBox 4"/>
            <p:cNvSpPr txBox="1"/>
            <p:nvPr/>
          </p:nvSpPr>
          <p:spPr>
            <a:xfrm>
              <a:off x="213555" y="4708785"/>
              <a:ext cx="4167944" cy="1323439"/>
            </a:xfrm>
            <a:prstGeom prst="rect">
              <a:avLst/>
            </a:prstGeom>
            <a:noFill/>
            <a:ln w="19050">
              <a:solidFill>
                <a:srgbClr val="7030A0"/>
              </a:solidFill>
            </a:ln>
          </p:spPr>
          <p:txBody>
            <a:bodyPr wrap="square" rtlCol="0">
              <a:spAutoFit/>
            </a:bodyPr>
            <a:lstStyle/>
            <a:p>
              <a:r>
                <a:rPr lang="en-CA" sz="1600" b="1" i="1" dirty="0"/>
                <a:t>Open User’s Folder</a:t>
              </a:r>
              <a:r>
                <a:rPr lang="en-CA" sz="1600" dirty="0"/>
                <a:t> option allows people to share their Calendars, Contacts, Inbox, Journal, and/or Tasks with others.</a:t>
              </a:r>
            </a:p>
            <a:p>
              <a:endParaRPr lang="en-CA" sz="1600" dirty="0"/>
            </a:p>
            <a:p>
              <a:r>
                <a:rPr lang="en-CA" sz="1600" dirty="0"/>
                <a:t>This option is available on a domain network.</a:t>
              </a:r>
            </a:p>
          </p:txBody>
        </p:sp>
      </p:grpSp>
    </p:spTree>
    <p:extLst>
      <p:ext uri="{BB962C8B-B14F-4D97-AF65-F5344CB8AC3E}">
        <p14:creationId xmlns:p14="http://schemas.microsoft.com/office/powerpoint/2010/main" val="19146279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34"/>
                                        </p:tgtEl>
                                        <p:attrNameLst>
                                          <p:attrName>style.visibility</p:attrName>
                                        </p:attrNameLst>
                                      </p:cBhvr>
                                      <p:to>
                                        <p:strVal val="visible"/>
                                      </p:to>
                                    </p:set>
                                    <p:anim calcmode="lin" valueType="num">
                                      <p:cBhvr>
                                        <p:cTn id="7" dur="1000" fill="hold"/>
                                        <p:tgtEl>
                                          <p:spTgt spid="34"/>
                                        </p:tgtEl>
                                        <p:attrNameLst>
                                          <p:attrName>ppt_w</p:attrName>
                                        </p:attrNameLst>
                                      </p:cBhvr>
                                      <p:tavLst>
                                        <p:tav tm="0">
                                          <p:val>
                                            <p:fltVal val="0"/>
                                          </p:val>
                                        </p:tav>
                                        <p:tav tm="100000">
                                          <p:val>
                                            <p:strVal val="#ppt_w"/>
                                          </p:val>
                                        </p:tav>
                                      </p:tavLst>
                                    </p:anim>
                                    <p:anim calcmode="lin" valueType="num">
                                      <p:cBhvr>
                                        <p:cTn id="8" dur="1000" fill="hold"/>
                                        <p:tgtEl>
                                          <p:spTgt spid="34"/>
                                        </p:tgtEl>
                                        <p:attrNameLst>
                                          <p:attrName>ppt_h</p:attrName>
                                        </p:attrNameLst>
                                      </p:cBhvr>
                                      <p:tavLst>
                                        <p:tav tm="0">
                                          <p:val>
                                            <p:fltVal val="0"/>
                                          </p:val>
                                        </p:tav>
                                        <p:tav tm="100000">
                                          <p:val>
                                            <p:strVal val="#ppt_h"/>
                                          </p:val>
                                        </p:tav>
                                      </p:tavLst>
                                    </p:anim>
                                    <p:anim calcmode="lin" valueType="num">
                                      <p:cBhvr>
                                        <p:cTn id="9" dur="1000" fill="hold"/>
                                        <p:tgtEl>
                                          <p:spTgt spid="34"/>
                                        </p:tgtEl>
                                        <p:attrNameLst>
                                          <p:attrName>style.rotation</p:attrName>
                                        </p:attrNameLst>
                                      </p:cBhvr>
                                      <p:tavLst>
                                        <p:tav tm="0">
                                          <p:val>
                                            <p:fltVal val="90"/>
                                          </p:val>
                                        </p:tav>
                                        <p:tav tm="100000">
                                          <p:val>
                                            <p:fltVal val="0"/>
                                          </p:val>
                                        </p:tav>
                                      </p:tavLst>
                                    </p:anim>
                                    <p:animEffect transition="in" filter="fade">
                                      <p:cBhvr>
                                        <p:cTn id="10" dur="1000"/>
                                        <p:tgtEl>
                                          <p:spTgt spid="34"/>
                                        </p:tgtEl>
                                      </p:cBhvr>
                                    </p:animEffect>
                                  </p:childTnLst>
                                </p:cTn>
                              </p:par>
                            </p:childTnLst>
                          </p:cTn>
                        </p:par>
                      </p:childTnLst>
                    </p:cTn>
                  </p:par>
                  <p:par>
                    <p:cTn id="11" fill="hold">
                      <p:stCondLst>
                        <p:cond delay="indefinite"/>
                      </p:stCondLst>
                      <p:childTnLst>
                        <p:par>
                          <p:cTn id="12" fill="hold">
                            <p:stCondLst>
                              <p:cond delay="0"/>
                            </p:stCondLst>
                            <p:childTnLst>
                              <p:par>
                                <p:cTn id="13" presetID="31" presetClass="entr" presetSubtype="0" fill="hold" nodeType="clickEffect">
                                  <p:stCondLst>
                                    <p:cond delay="0"/>
                                  </p:stCondLst>
                                  <p:childTnLst>
                                    <p:set>
                                      <p:cBhvr>
                                        <p:cTn id="14" dur="1" fill="hold">
                                          <p:stCondLst>
                                            <p:cond delay="0"/>
                                          </p:stCondLst>
                                        </p:cTn>
                                        <p:tgtEl>
                                          <p:spTgt spid="25"/>
                                        </p:tgtEl>
                                        <p:attrNameLst>
                                          <p:attrName>style.visibility</p:attrName>
                                        </p:attrNameLst>
                                      </p:cBhvr>
                                      <p:to>
                                        <p:strVal val="visible"/>
                                      </p:to>
                                    </p:set>
                                    <p:anim calcmode="lin" valueType="num">
                                      <p:cBhvr>
                                        <p:cTn id="15" dur="1000" fill="hold"/>
                                        <p:tgtEl>
                                          <p:spTgt spid="25"/>
                                        </p:tgtEl>
                                        <p:attrNameLst>
                                          <p:attrName>ppt_w</p:attrName>
                                        </p:attrNameLst>
                                      </p:cBhvr>
                                      <p:tavLst>
                                        <p:tav tm="0">
                                          <p:val>
                                            <p:fltVal val="0"/>
                                          </p:val>
                                        </p:tav>
                                        <p:tav tm="100000">
                                          <p:val>
                                            <p:strVal val="#ppt_w"/>
                                          </p:val>
                                        </p:tav>
                                      </p:tavLst>
                                    </p:anim>
                                    <p:anim calcmode="lin" valueType="num">
                                      <p:cBhvr>
                                        <p:cTn id="16" dur="1000" fill="hold"/>
                                        <p:tgtEl>
                                          <p:spTgt spid="25"/>
                                        </p:tgtEl>
                                        <p:attrNameLst>
                                          <p:attrName>ppt_h</p:attrName>
                                        </p:attrNameLst>
                                      </p:cBhvr>
                                      <p:tavLst>
                                        <p:tav tm="0">
                                          <p:val>
                                            <p:fltVal val="0"/>
                                          </p:val>
                                        </p:tav>
                                        <p:tav tm="100000">
                                          <p:val>
                                            <p:strVal val="#ppt_h"/>
                                          </p:val>
                                        </p:tav>
                                      </p:tavLst>
                                    </p:anim>
                                    <p:anim calcmode="lin" valueType="num">
                                      <p:cBhvr>
                                        <p:cTn id="17" dur="1000" fill="hold"/>
                                        <p:tgtEl>
                                          <p:spTgt spid="25"/>
                                        </p:tgtEl>
                                        <p:attrNameLst>
                                          <p:attrName>style.rotation</p:attrName>
                                        </p:attrNameLst>
                                      </p:cBhvr>
                                      <p:tavLst>
                                        <p:tav tm="0">
                                          <p:val>
                                            <p:fltVal val="90"/>
                                          </p:val>
                                        </p:tav>
                                        <p:tav tm="100000">
                                          <p:val>
                                            <p:fltVal val="0"/>
                                          </p:val>
                                        </p:tav>
                                      </p:tavLst>
                                    </p:anim>
                                    <p:animEffect transition="in" filter="fade">
                                      <p:cBhvr>
                                        <p:cTn id="18" dur="1000"/>
                                        <p:tgtEl>
                                          <p:spTgt spid="25"/>
                                        </p:tgtEl>
                                      </p:cBhvr>
                                    </p:animEffect>
                                  </p:childTnLst>
                                </p:cTn>
                              </p:par>
                            </p:childTnLst>
                          </p:cTn>
                        </p:par>
                      </p:childTnLst>
                    </p:cTn>
                  </p:par>
                  <p:par>
                    <p:cTn id="19" fill="hold">
                      <p:stCondLst>
                        <p:cond delay="indefinite"/>
                      </p:stCondLst>
                      <p:childTnLst>
                        <p:par>
                          <p:cTn id="20" fill="hold">
                            <p:stCondLst>
                              <p:cond delay="0"/>
                            </p:stCondLst>
                            <p:childTnLst>
                              <p:par>
                                <p:cTn id="21" presetID="31" presetClass="entr" presetSubtype="0" fill="hold" nodeType="clickEffect">
                                  <p:stCondLst>
                                    <p:cond delay="0"/>
                                  </p:stCondLst>
                                  <p:childTnLst>
                                    <p:set>
                                      <p:cBhvr>
                                        <p:cTn id="22" dur="1" fill="hold">
                                          <p:stCondLst>
                                            <p:cond delay="0"/>
                                          </p:stCondLst>
                                        </p:cTn>
                                        <p:tgtEl>
                                          <p:spTgt spid="26"/>
                                        </p:tgtEl>
                                        <p:attrNameLst>
                                          <p:attrName>style.visibility</p:attrName>
                                        </p:attrNameLst>
                                      </p:cBhvr>
                                      <p:to>
                                        <p:strVal val="visible"/>
                                      </p:to>
                                    </p:set>
                                    <p:anim calcmode="lin" valueType="num">
                                      <p:cBhvr>
                                        <p:cTn id="23" dur="1000" fill="hold"/>
                                        <p:tgtEl>
                                          <p:spTgt spid="26"/>
                                        </p:tgtEl>
                                        <p:attrNameLst>
                                          <p:attrName>ppt_w</p:attrName>
                                        </p:attrNameLst>
                                      </p:cBhvr>
                                      <p:tavLst>
                                        <p:tav tm="0">
                                          <p:val>
                                            <p:fltVal val="0"/>
                                          </p:val>
                                        </p:tav>
                                        <p:tav tm="100000">
                                          <p:val>
                                            <p:strVal val="#ppt_w"/>
                                          </p:val>
                                        </p:tav>
                                      </p:tavLst>
                                    </p:anim>
                                    <p:anim calcmode="lin" valueType="num">
                                      <p:cBhvr>
                                        <p:cTn id="24" dur="1000" fill="hold"/>
                                        <p:tgtEl>
                                          <p:spTgt spid="26"/>
                                        </p:tgtEl>
                                        <p:attrNameLst>
                                          <p:attrName>ppt_h</p:attrName>
                                        </p:attrNameLst>
                                      </p:cBhvr>
                                      <p:tavLst>
                                        <p:tav tm="0">
                                          <p:val>
                                            <p:fltVal val="0"/>
                                          </p:val>
                                        </p:tav>
                                        <p:tav tm="100000">
                                          <p:val>
                                            <p:strVal val="#ppt_h"/>
                                          </p:val>
                                        </p:tav>
                                      </p:tavLst>
                                    </p:anim>
                                    <p:anim calcmode="lin" valueType="num">
                                      <p:cBhvr>
                                        <p:cTn id="25" dur="1000" fill="hold"/>
                                        <p:tgtEl>
                                          <p:spTgt spid="26"/>
                                        </p:tgtEl>
                                        <p:attrNameLst>
                                          <p:attrName>style.rotation</p:attrName>
                                        </p:attrNameLst>
                                      </p:cBhvr>
                                      <p:tavLst>
                                        <p:tav tm="0">
                                          <p:val>
                                            <p:fltVal val="90"/>
                                          </p:val>
                                        </p:tav>
                                        <p:tav tm="100000">
                                          <p:val>
                                            <p:fltVal val="0"/>
                                          </p:val>
                                        </p:tav>
                                      </p:tavLst>
                                    </p:anim>
                                    <p:animEffect transition="in" filter="fade">
                                      <p:cBhvr>
                                        <p:cTn id="26" dur="1000"/>
                                        <p:tgtEl>
                                          <p:spTgt spid="26"/>
                                        </p:tgtEl>
                                      </p:cBhvr>
                                    </p:animEffect>
                                  </p:childTnLst>
                                </p:cTn>
                              </p:par>
                            </p:childTnLst>
                          </p:cTn>
                        </p:par>
                      </p:childTnLst>
                    </p:cTn>
                  </p:par>
                  <p:par>
                    <p:cTn id="27" fill="hold">
                      <p:stCondLst>
                        <p:cond delay="indefinite"/>
                      </p:stCondLst>
                      <p:childTnLst>
                        <p:par>
                          <p:cTn id="28" fill="hold">
                            <p:stCondLst>
                              <p:cond delay="0"/>
                            </p:stCondLst>
                            <p:childTnLst>
                              <p:par>
                                <p:cTn id="29" presetID="31" presetClass="entr" presetSubtype="0" fill="hold" nodeType="clickEffect">
                                  <p:stCondLst>
                                    <p:cond delay="0"/>
                                  </p:stCondLst>
                                  <p:childTnLst>
                                    <p:set>
                                      <p:cBhvr>
                                        <p:cTn id="30" dur="1" fill="hold">
                                          <p:stCondLst>
                                            <p:cond delay="0"/>
                                          </p:stCondLst>
                                        </p:cTn>
                                        <p:tgtEl>
                                          <p:spTgt spid="27"/>
                                        </p:tgtEl>
                                        <p:attrNameLst>
                                          <p:attrName>style.visibility</p:attrName>
                                        </p:attrNameLst>
                                      </p:cBhvr>
                                      <p:to>
                                        <p:strVal val="visible"/>
                                      </p:to>
                                    </p:set>
                                    <p:anim calcmode="lin" valueType="num">
                                      <p:cBhvr>
                                        <p:cTn id="31" dur="1000" fill="hold"/>
                                        <p:tgtEl>
                                          <p:spTgt spid="27"/>
                                        </p:tgtEl>
                                        <p:attrNameLst>
                                          <p:attrName>ppt_w</p:attrName>
                                        </p:attrNameLst>
                                      </p:cBhvr>
                                      <p:tavLst>
                                        <p:tav tm="0">
                                          <p:val>
                                            <p:fltVal val="0"/>
                                          </p:val>
                                        </p:tav>
                                        <p:tav tm="100000">
                                          <p:val>
                                            <p:strVal val="#ppt_w"/>
                                          </p:val>
                                        </p:tav>
                                      </p:tavLst>
                                    </p:anim>
                                    <p:anim calcmode="lin" valueType="num">
                                      <p:cBhvr>
                                        <p:cTn id="32" dur="1000" fill="hold"/>
                                        <p:tgtEl>
                                          <p:spTgt spid="27"/>
                                        </p:tgtEl>
                                        <p:attrNameLst>
                                          <p:attrName>ppt_h</p:attrName>
                                        </p:attrNameLst>
                                      </p:cBhvr>
                                      <p:tavLst>
                                        <p:tav tm="0">
                                          <p:val>
                                            <p:fltVal val="0"/>
                                          </p:val>
                                        </p:tav>
                                        <p:tav tm="100000">
                                          <p:val>
                                            <p:strVal val="#ppt_h"/>
                                          </p:val>
                                        </p:tav>
                                      </p:tavLst>
                                    </p:anim>
                                    <p:anim calcmode="lin" valueType="num">
                                      <p:cBhvr>
                                        <p:cTn id="33" dur="1000" fill="hold"/>
                                        <p:tgtEl>
                                          <p:spTgt spid="27"/>
                                        </p:tgtEl>
                                        <p:attrNameLst>
                                          <p:attrName>style.rotation</p:attrName>
                                        </p:attrNameLst>
                                      </p:cBhvr>
                                      <p:tavLst>
                                        <p:tav tm="0">
                                          <p:val>
                                            <p:fltVal val="90"/>
                                          </p:val>
                                        </p:tav>
                                        <p:tav tm="100000">
                                          <p:val>
                                            <p:fltVal val="0"/>
                                          </p:val>
                                        </p:tav>
                                      </p:tavLst>
                                    </p:anim>
                                    <p:animEffect transition="in" filter="fade">
                                      <p:cBhvr>
                                        <p:cTn id="34" dur="1000"/>
                                        <p:tgtEl>
                                          <p:spTgt spid="27"/>
                                        </p:tgtEl>
                                      </p:cBhvr>
                                    </p:animEffect>
                                  </p:childTnLst>
                                </p:cTn>
                              </p:par>
                            </p:childTnLst>
                          </p:cTn>
                        </p:par>
                      </p:childTnLst>
                    </p:cTn>
                  </p:par>
                  <p:par>
                    <p:cTn id="35" fill="hold">
                      <p:stCondLst>
                        <p:cond delay="indefinite"/>
                      </p:stCondLst>
                      <p:childTnLst>
                        <p:par>
                          <p:cTn id="36" fill="hold">
                            <p:stCondLst>
                              <p:cond delay="0"/>
                            </p:stCondLst>
                            <p:childTnLst>
                              <p:par>
                                <p:cTn id="37" presetID="53" presetClass="entr" presetSubtype="16" fill="hold" grpId="0" nodeType="clickEffect">
                                  <p:stCondLst>
                                    <p:cond delay="0"/>
                                  </p:stCondLst>
                                  <p:childTnLst>
                                    <p:set>
                                      <p:cBhvr>
                                        <p:cTn id="38" dur="1" fill="hold">
                                          <p:stCondLst>
                                            <p:cond delay="0"/>
                                          </p:stCondLst>
                                        </p:cTn>
                                        <p:tgtEl>
                                          <p:spTgt spid="6"/>
                                        </p:tgtEl>
                                        <p:attrNameLst>
                                          <p:attrName>style.visibility</p:attrName>
                                        </p:attrNameLst>
                                      </p:cBhvr>
                                      <p:to>
                                        <p:strVal val="visible"/>
                                      </p:to>
                                    </p:set>
                                    <p:anim calcmode="lin" valueType="num">
                                      <p:cBhvr>
                                        <p:cTn id="39" dur="500" fill="hold"/>
                                        <p:tgtEl>
                                          <p:spTgt spid="6"/>
                                        </p:tgtEl>
                                        <p:attrNameLst>
                                          <p:attrName>ppt_w</p:attrName>
                                        </p:attrNameLst>
                                      </p:cBhvr>
                                      <p:tavLst>
                                        <p:tav tm="0">
                                          <p:val>
                                            <p:fltVal val="0"/>
                                          </p:val>
                                        </p:tav>
                                        <p:tav tm="100000">
                                          <p:val>
                                            <p:strVal val="#ppt_w"/>
                                          </p:val>
                                        </p:tav>
                                      </p:tavLst>
                                    </p:anim>
                                    <p:anim calcmode="lin" valueType="num">
                                      <p:cBhvr>
                                        <p:cTn id="40" dur="500" fill="hold"/>
                                        <p:tgtEl>
                                          <p:spTgt spid="6"/>
                                        </p:tgtEl>
                                        <p:attrNameLst>
                                          <p:attrName>ppt_h</p:attrName>
                                        </p:attrNameLst>
                                      </p:cBhvr>
                                      <p:tavLst>
                                        <p:tav tm="0">
                                          <p:val>
                                            <p:fltVal val="0"/>
                                          </p:val>
                                        </p:tav>
                                        <p:tav tm="100000">
                                          <p:val>
                                            <p:strVal val="#ppt_h"/>
                                          </p:val>
                                        </p:tav>
                                      </p:tavLst>
                                    </p:anim>
                                    <p:animEffect transition="in" filter="fade">
                                      <p:cBhvr>
                                        <p:cTn id="41" dur="500"/>
                                        <p:tgtEl>
                                          <p:spTgt spid="6"/>
                                        </p:tgtEl>
                                      </p:cBhvr>
                                    </p:animEffect>
                                  </p:childTnLst>
                                </p:cTn>
                              </p:par>
                            </p:childTnLst>
                          </p:cTn>
                        </p:par>
                      </p:childTnLst>
                    </p:cTn>
                  </p:par>
                  <p:par>
                    <p:cTn id="42" fill="hold">
                      <p:stCondLst>
                        <p:cond delay="indefinite"/>
                      </p:stCondLst>
                      <p:childTnLst>
                        <p:par>
                          <p:cTn id="43" fill="hold">
                            <p:stCondLst>
                              <p:cond delay="0"/>
                            </p:stCondLst>
                            <p:childTnLst>
                              <p:par>
                                <p:cTn id="44" presetID="53" presetClass="entr" presetSubtype="16" fill="hold" grpId="0" nodeType="clickEffect">
                                  <p:stCondLst>
                                    <p:cond delay="0"/>
                                  </p:stCondLst>
                                  <p:childTnLst>
                                    <p:set>
                                      <p:cBhvr>
                                        <p:cTn id="45" dur="1" fill="hold">
                                          <p:stCondLst>
                                            <p:cond delay="0"/>
                                          </p:stCondLst>
                                        </p:cTn>
                                        <p:tgtEl>
                                          <p:spTgt spid="19"/>
                                        </p:tgtEl>
                                        <p:attrNameLst>
                                          <p:attrName>style.visibility</p:attrName>
                                        </p:attrNameLst>
                                      </p:cBhvr>
                                      <p:to>
                                        <p:strVal val="visible"/>
                                      </p:to>
                                    </p:set>
                                    <p:anim calcmode="lin" valueType="num">
                                      <p:cBhvr>
                                        <p:cTn id="46" dur="500" fill="hold"/>
                                        <p:tgtEl>
                                          <p:spTgt spid="19"/>
                                        </p:tgtEl>
                                        <p:attrNameLst>
                                          <p:attrName>ppt_w</p:attrName>
                                        </p:attrNameLst>
                                      </p:cBhvr>
                                      <p:tavLst>
                                        <p:tav tm="0">
                                          <p:val>
                                            <p:fltVal val="0"/>
                                          </p:val>
                                        </p:tav>
                                        <p:tav tm="100000">
                                          <p:val>
                                            <p:strVal val="#ppt_w"/>
                                          </p:val>
                                        </p:tav>
                                      </p:tavLst>
                                    </p:anim>
                                    <p:anim calcmode="lin" valueType="num">
                                      <p:cBhvr>
                                        <p:cTn id="47" dur="500" fill="hold"/>
                                        <p:tgtEl>
                                          <p:spTgt spid="19"/>
                                        </p:tgtEl>
                                        <p:attrNameLst>
                                          <p:attrName>ppt_h</p:attrName>
                                        </p:attrNameLst>
                                      </p:cBhvr>
                                      <p:tavLst>
                                        <p:tav tm="0">
                                          <p:val>
                                            <p:fltVal val="0"/>
                                          </p:val>
                                        </p:tav>
                                        <p:tav tm="100000">
                                          <p:val>
                                            <p:strVal val="#ppt_h"/>
                                          </p:val>
                                        </p:tav>
                                      </p:tavLst>
                                    </p:anim>
                                    <p:animEffect transition="in" filter="fade">
                                      <p:cBhvr>
                                        <p:cTn id="48" dur="500"/>
                                        <p:tgtEl>
                                          <p:spTgt spid="19"/>
                                        </p:tgtEl>
                                      </p:cBhvr>
                                    </p:animEffect>
                                  </p:childTnLst>
                                </p:cTn>
                              </p:par>
                            </p:childTnLst>
                          </p:cTn>
                        </p:par>
                      </p:childTnLst>
                    </p:cTn>
                  </p:par>
                  <p:par>
                    <p:cTn id="49" fill="hold">
                      <p:stCondLst>
                        <p:cond delay="indefinite"/>
                      </p:stCondLst>
                      <p:childTnLst>
                        <p:par>
                          <p:cTn id="50" fill="hold">
                            <p:stCondLst>
                              <p:cond delay="0"/>
                            </p:stCondLst>
                            <p:childTnLst>
                              <p:par>
                                <p:cTn id="51" presetID="53" presetClass="entr" presetSubtype="16" fill="hold" grpId="0" nodeType="clickEffect">
                                  <p:stCondLst>
                                    <p:cond delay="0"/>
                                  </p:stCondLst>
                                  <p:childTnLst>
                                    <p:set>
                                      <p:cBhvr>
                                        <p:cTn id="52" dur="1" fill="hold">
                                          <p:stCondLst>
                                            <p:cond delay="0"/>
                                          </p:stCondLst>
                                        </p:cTn>
                                        <p:tgtEl>
                                          <p:spTgt spid="20"/>
                                        </p:tgtEl>
                                        <p:attrNameLst>
                                          <p:attrName>style.visibility</p:attrName>
                                        </p:attrNameLst>
                                      </p:cBhvr>
                                      <p:to>
                                        <p:strVal val="visible"/>
                                      </p:to>
                                    </p:set>
                                    <p:anim calcmode="lin" valueType="num">
                                      <p:cBhvr>
                                        <p:cTn id="53" dur="500" fill="hold"/>
                                        <p:tgtEl>
                                          <p:spTgt spid="20"/>
                                        </p:tgtEl>
                                        <p:attrNameLst>
                                          <p:attrName>ppt_w</p:attrName>
                                        </p:attrNameLst>
                                      </p:cBhvr>
                                      <p:tavLst>
                                        <p:tav tm="0">
                                          <p:val>
                                            <p:fltVal val="0"/>
                                          </p:val>
                                        </p:tav>
                                        <p:tav tm="100000">
                                          <p:val>
                                            <p:strVal val="#ppt_w"/>
                                          </p:val>
                                        </p:tav>
                                      </p:tavLst>
                                    </p:anim>
                                    <p:anim calcmode="lin" valueType="num">
                                      <p:cBhvr>
                                        <p:cTn id="54" dur="500" fill="hold"/>
                                        <p:tgtEl>
                                          <p:spTgt spid="20"/>
                                        </p:tgtEl>
                                        <p:attrNameLst>
                                          <p:attrName>ppt_h</p:attrName>
                                        </p:attrNameLst>
                                      </p:cBhvr>
                                      <p:tavLst>
                                        <p:tav tm="0">
                                          <p:val>
                                            <p:fltVal val="0"/>
                                          </p:val>
                                        </p:tav>
                                        <p:tav tm="100000">
                                          <p:val>
                                            <p:strVal val="#ppt_h"/>
                                          </p:val>
                                        </p:tav>
                                      </p:tavLst>
                                    </p:anim>
                                    <p:animEffect transition="in" filter="fade">
                                      <p:cBhvr>
                                        <p:cTn id="55" dur="500"/>
                                        <p:tgtEl>
                                          <p:spTgt spid="20"/>
                                        </p:tgtEl>
                                      </p:cBhvr>
                                    </p:animEffect>
                                  </p:childTnLst>
                                </p:cTn>
                              </p:par>
                            </p:childTnLst>
                          </p:cTn>
                        </p:par>
                      </p:childTnLst>
                    </p:cTn>
                  </p:par>
                  <p:par>
                    <p:cTn id="56" fill="hold">
                      <p:stCondLst>
                        <p:cond delay="indefinite"/>
                      </p:stCondLst>
                      <p:childTnLst>
                        <p:par>
                          <p:cTn id="57" fill="hold">
                            <p:stCondLst>
                              <p:cond delay="0"/>
                            </p:stCondLst>
                            <p:childTnLst>
                              <p:par>
                                <p:cTn id="58" presetID="53" presetClass="entr" presetSubtype="16" fill="hold" grpId="0" nodeType="clickEffect">
                                  <p:stCondLst>
                                    <p:cond delay="0"/>
                                  </p:stCondLst>
                                  <p:childTnLst>
                                    <p:set>
                                      <p:cBhvr>
                                        <p:cTn id="59" dur="1" fill="hold">
                                          <p:stCondLst>
                                            <p:cond delay="0"/>
                                          </p:stCondLst>
                                        </p:cTn>
                                        <p:tgtEl>
                                          <p:spTgt spid="21"/>
                                        </p:tgtEl>
                                        <p:attrNameLst>
                                          <p:attrName>style.visibility</p:attrName>
                                        </p:attrNameLst>
                                      </p:cBhvr>
                                      <p:to>
                                        <p:strVal val="visible"/>
                                      </p:to>
                                    </p:set>
                                    <p:anim calcmode="lin" valueType="num">
                                      <p:cBhvr>
                                        <p:cTn id="60" dur="500" fill="hold"/>
                                        <p:tgtEl>
                                          <p:spTgt spid="21"/>
                                        </p:tgtEl>
                                        <p:attrNameLst>
                                          <p:attrName>ppt_w</p:attrName>
                                        </p:attrNameLst>
                                      </p:cBhvr>
                                      <p:tavLst>
                                        <p:tav tm="0">
                                          <p:val>
                                            <p:fltVal val="0"/>
                                          </p:val>
                                        </p:tav>
                                        <p:tav tm="100000">
                                          <p:val>
                                            <p:strVal val="#ppt_w"/>
                                          </p:val>
                                        </p:tav>
                                      </p:tavLst>
                                    </p:anim>
                                    <p:anim calcmode="lin" valueType="num">
                                      <p:cBhvr>
                                        <p:cTn id="61" dur="500" fill="hold"/>
                                        <p:tgtEl>
                                          <p:spTgt spid="21"/>
                                        </p:tgtEl>
                                        <p:attrNameLst>
                                          <p:attrName>ppt_h</p:attrName>
                                        </p:attrNameLst>
                                      </p:cBhvr>
                                      <p:tavLst>
                                        <p:tav tm="0">
                                          <p:val>
                                            <p:fltVal val="0"/>
                                          </p:val>
                                        </p:tav>
                                        <p:tav tm="100000">
                                          <p:val>
                                            <p:strVal val="#ppt_h"/>
                                          </p:val>
                                        </p:tav>
                                      </p:tavLst>
                                    </p:anim>
                                    <p:animEffect transition="in" filter="fade">
                                      <p:cBhvr>
                                        <p:cTn id="62" dur="500"/>
                                        <p:tgtEl>
                                          <p:spTgt spid="21"/>
                                        </p:tgtEl>
                                      </p:cBhvr>
                                    </p:animEffect>
                                  </p:childTnLst>
                                </p:cTn>
                              </p:par>
                            </p:childTnLst>
                          </p:cTn>
                        </p:par>
                      </p:childTnLst>
                    </p:cTn>
                  </p:par>
                  <p:par>
                    <p:cTn id="63" fill="hold">
                      <p:stCondLst>
                        <p:cond delay="indefinite"/>
                      </p:stCondLst>
                      <p:childTnLst>
                        <p:par>
                          <p:cTn id="64" fill="hold">
                            <p:stCondLst>
                              <p:cond delay="0"/>
                            </p:stCondLst>
                            <p:childTnLst>
                              <p:par>
                                <p:cTn id="65" presetID="53" presetClass="entr" presetSubtype="16" fill="hold" grpId="0" nodeType="clickEffect">
                                  <p:stCondLst>
                                    <p:cond delay="0"/>
                                  </p:stCondLst>
                                  <p:childTnLst>
                                    <p:set>
                                      <p:cBhvr>
                                        <p:cTn id="66" dur="1" fill="hold">
                                          <p:stCondLst>
                                            <p:cond delay="0"/>
                                          </p:stCondLst>
                                        </p:cTn>
                                        <p:tgtEl>
                                          <p:spTgt spid="22"/>
                                        </p:tgtEl>
                                        <p:attrNameLst>
                                          <p:attrName>style.visibility</p:attrName>
                                        </p:attrNameLst>
                                      </p:cBhvr>
                                      <p:to>
                                        <p:strVal val="visible"/>
                                      </p:to>
                                    </p:set>
                                    <p:anim calcmode="lin" valueType="num">
                                      <p:cBhvr>
                                        <p:cTn id="67" dur="500" fill="hold"/>
                                        <p:tgtEl>
                                          <p:spTgt spid="22"/>
                                        </p:tgtEl>
                                        <p:attrNameLst>
                                          <p:attrName>ppt_w</p:attrName>
                                        </p:attrNameLst>
                                      </p:cBhvr>
                                      <p:tavLst>
                                        <p:tav tm="0">
                                          <p:val>
                                            <p:fltVal val="0"/>
                                          </p:val>
                                        </p:tav>
                                        <p:tav tm="100000">
                                          <p:val>
                                            <p:strVal val="#ppt_w"/>
                                          </p:val>
                                        </p:tav>
                                      </p:tavLst>
                                    </p:anim>
                                    <p:anim calcmode="lin" valueType="num">
                                      <p:cBhvr>
                                        <p:cTn id="68" dur="500" fill="hold"/>
                                        <p:tgtEl>
                                          <p:spTgt spid="22"/>
                                        </p:tgtEl>
                                        <p:attrNameLst>
                                          <p:attrName>ppt_h</p:attrName>
                                        </p:attrNameLst>
                                      </p:cBhvr>
                                      <p:tavLst>
                                        <p:tav tm="0">
                                          <p:val>
                                            <p:fltVal val="0"/>
                                          </p:val>
                                        </p:tav>
                                        <p:tav tm="100000">
                                          <p:val>
                                            <p:strVal val="#ppt_h"/>
                                          </p:val>
                                        </p:tav>
                                      </p:tavLst>
                                    </p:anim>
                                    <p:animEffect transition="in" filter="fade">
                                      <p:cBhvr>
                                        <p:cTn id="69" dur="500"/>
                                        <p:tgtEl>
                                          <p:spTgt spid="22"/>
                                        </p:tgtEl>
                                      </p:cBhvr>
                                    </p:animEffect>
                                  </p:childTnLst>
                                </p:cTn>
                              </p:par>
                            </p:childTnLst>
                          </p:cTn>
                        </p:par>
                      </p:childTnLst>
                    </p:cTn>
                  </p:par>
                  <p:par>
                    <p:cTn id="70" fill="hold">
                      <p:stCondLst>
                        <p:cond delay="indefinite"/>
                      </p:stCondLst>
                      <p:childTnLst>
                        <p:par>
                          <p:cTn id="71" fill="hold">
                            <p:stCondLst>
                              <p:cond delay="0"/>
                            </p:stCondLst>
                            <p:childTnLst>
                              <p:par>
                                <p:cTn id="72" presetID="31" presetClass="entr" presetSubtype="0" fill="hold" nodeType="clickEffect">
                                  <p:stCondLst>
                                    <p:cond delay="0"/>
                                  </p:stCondLst>
                                  <p:childTnLst>
                                    <p:set>
                                      <p:cBhvr>
                                        <p:cTn id="73" dur="1" fill="hold">
                                          <p:stCondLst>
                                            <p:cond delay="0"/>
                                          </p:stCondLst>
                                        </p:cTn>
                                        <p:tgtEl>
                                          <p:spTgt spid="10"/>
                                        </p:tgtEl>
                                        <p:attrNameLst>
                                          <p:attrName>style.visibility</p:attrName>
                                        </p:attrNameLst>
                                      </p:cBhvr>
                                      <p:to>
                                        <p:strVal val="visible"/>
                                      </p:to>
                                    </p:set>
                                    <p:anim calcmode="lin" valueType="num">
                                      <p:cBhvr>
                                        <p:cTn id="74" dur="1000" fill="hold"/>
                                        <p:tgtEl>
                                          <p:spTgt spid="10"/>
                                        </p:tgtEl>
                                        <p:attrNameLst>
                                          <p:attrName>ppt_w</p:attrName>
                                        </p:attrNameLst>
                                      </p:cBhvr>
                                      <p:tavLst>
                                        <p:tav tm="0">
                                          <p:val>
                                            <p:fltVal val="0"/>
                                          </p:val>
                                        </p:tav>
                                        <p:tav tm="100000">
                                          <p:val>
                                            <p:strVal val="#ppt_w"/>
                                          </p:val>
                                        </p:tav>
                                      </p:tavLst>
                                    </p:anim>
                                    <p:anim calcmode="lin" valueType="num">
                                      <p:cBhvr>
                                        <p:cTn id="75" dur="1000" fill="hold"/>
                                        <p:tgtEl>
                                          <p:spTgt spid="10"/>
                                        </p:tgtEl>
                                        <p:attrNameLst>
                                          <p:attrName>ppt_h</p:attrName>
                                        </p:attrNameLst>
                                      </p:cBhvr>
                                      <p:tavLst>
                                        <p:tav tm="0">
                                          <p:val>
                                            <p:fltVal val="0"/>
                                          </p:val>
                                        </p:tav>
                                        <p:tav tm="100000">
                                          <p:val>
                                            <p:strVal val="#ppt_h"/>
                                          </p:val>
                                        </p:tav>
                                      </p:tavLst>
                                    </p:anim>
                                    <p:anim calcmode="lin" valueType="num">
                                      <p:cBhvr>
                                        <p:cTn id="76" dur="1000" fill="hold"/>
                                        <p:tgtEl>
                                          <p:spTgt spid="10"/>
                                        </p:tgtEl>
                                        <p:attrNameLst>
                                          <p:attrName>style.rotation</p:attrName>
                                        </p:attrNameLst>
                                      </p:cBhvr>
                                      <p:tavLst>
                                        <p:tav tm="0">
                                          <p:val>
                                            <p:fltVal val="90"/>
                                          </p:val>
                                        </p:tav>
                                        <p:tav tm="100000">
                                          <p:val>
                                            <p:fltVal val="0"/>
                                          </p:val>
                                        </p:tav>
                                      </p:tavLst>
                                    </p:anim>
                                    <p:animEffect transition="in" filter="fade">
                                      <p:cBhvr>
                                        <p:cTn id="77" dur="1000"/>
                                        <p:tgtEl>
                                          <p:spTgt spid="10"/>
                                        </p:tgtEl>
                                      </p:cBhvr>
                                    </p:animEffect>
                                  </p:childTnLst>
                                </p:cTn>
                              </p:par>
                            </p:childTnLst>
                          </p:cTn>
                        </p:par>
                      </p:childTnLst>
                    </p:cTn>
                  </p:par>
                  <p:par>
                    <p:cTn id="78" fill="hold">
                      <p:stCondLst>
                        <p:cond delay="indefinite"/>
                      </p:stCondLst>
                      <p:childTnLst>
                        <p:par>
                          <p:cTn id="79" fill="hold">
                            <p:stCondLst>
                              <p:cond delay="0"/>
                            </p:stCondLst>
                            <p:childTnLst>
                              <p:par>
                                <p:cTn id="80" presetID="53" presetClass="entr" presetSubtype="16" fill="hold" grpId="0" nodeType="clickEffect">
                                  <p:stCondLst>
                                    <p:cond delay="0"/>
                                  </p:stCondLst>
                                  <p:childTnLst>
                                    <p:set>
                                      <p:cBhvr>
                                        <p:cTn id="81" dur="1" fill="hold">
                                          <p:stCondLst>
                                            <p:cond delay="0"/>
                                          </p:stCondLst>
                                        </p:cTn>
                                        <p:tgtEl>
                                          <p:spTgt spid="23"/>
                                        </p:tgtEl>
                                        <p:attrNameLst>
                                          <p:attrName>style.visibility</p:attrName>
                                        </p:attrNameLst>
                                      </p:cBhvr>
                                      <p:to>
                                        <p:strVal val="visible"/>
                                      </p:to>
                                    </p:set>
                                    <p:anim calcmode="lin" valueType="num">
                                      <p:cBhvr>
                                        <p:cTn id="82" dur="500" fill="hold"/>
                                        <p:tgtEl>
                                          <p:spTgt spid="23"/>
                                        </p:tgtEl>
                                        <p:attrNameLst>
                                          <p:attrName>ppt_w</p:attrName>
                                        </p:attrNameLst>
                                      </p:cBhvr>
                                      <p:tavLst>
                                        <p:tav tm="0">
                                          <p:val>
                                            <p:fltVal val="0"/>
                                          </p:val>
                                        </p:tav>
                                        <p:tav tm="100000">
                                          <p:val>
                                            <p:strVal val="#ppt_w"/>
                                          </p:val>
                                        </p:tav>
                                      </p:tavLst>
                                    </p:anim>
                                    <p:anim calcmode="lin" valueType="num">
                                      <p:cBhvr>
                                        <p:cTn id="83" dur="500" fill="hold"/>
                                        <p:tgtEl>
                                          <p:spTgt spid="23"/>
                                        </p:tgtEl>
                                        <p:attrNameLst>
                                          <p:attrName>ppt_h</p:attrName>
                                        </p:attrNameLst>
                                      </p:cBhvr>
                                      <p:tavLst>
                                        <p:tav tm="0">
                                          <p:val>
                                            <p:fltVal val="0"/>
                                          </p:val>
                                        </p:tav>
                                        <p:tav tm="100000">
                                          <p:val>
                                            <p:strVal val="#ppt_h"/>
                                          </p:val>
                                        </p:tav>
                                      </p:tavLst>
                                    </p:anim>
                                    <p:animEffect transition="in" filter="fade">
                                      <p:cBhvr>
                                        <p:cTn id="84" dur="500"/>
                                        <p:tgtEl>
                                          <p:spTgt spid="23"/>
                                        </p:tgtEl>
                                      </p:cBhvr>
                                    </p:animEffect>
                                  </p:childTnLst>
                                </p:cTn>
                              </p:par>
                            </p:childTnLst>
                          </p:cTn>
                        </p:par>
                      </p:childTnLst>
                    </p:cTn>
                  </p:par>
                  <p:par>
                    <p:cTn id="85" fill="hold">
                      <p:stCondLst>
                        <p:cond delay="indefinite"/>
                      </p:stCondLst>
                      <p:childTnLst>
                        <p:par>
                          <p:cTn id="86" fill="hold">
                            <p:stCondLst>
                              <p:cond delay="0"/>
                            </p:stCondLst>
                            <p:childTnLst>
                              <p:par>
                                <p:cTn id="87" presetID="53" presetClass="entr" presetSubtype="16" fill="hold" grpId="0" nodeType="clickEffect">
                                  <p:stCondLst>
                                    <p:cond delay="0"/>
                                  </p:stCondLst>
                                  <p:childTnLst>
                                    <p:set>
                                      <p:cBhvr>
                                        <p:cTn id="88" dur="1" fill="hold">
                                          <p:stCondLst>
                                            <p:cond delay="0"/>
                                          </p:stCondLst>
                                        </p:cTn>
                                        <p:tgtEl>
                                          <p:spTgt spid="24"/>
                                        </p:tgtEl>
                                        <p:attrNameLst>
                                          <p:attrName>style.visibility</p:attrName>
                                        </p:attrNameLst>
                                      </p:cBhvr>
                                      <p:to>
                                        <p:strVal val="visible"/>
                                      </p:to>
                                    </p:set>
                                    <p:anim calcmode="lin" valueType="num">
                                      <p:cBhvr>
                                        <p:cTn id="89" dur="500" fill="hold"/>
                                        <p:tgtEl>
                                          <p:spTgt spid="24"/>
                                        </p:tgtEl>
                                        <p:attrNameLst>
                                          <p:attrName>ppt_w</p:attrName>
                                        </p:attrNameLst>
                                      </p:cBhvr>
                                      <p:tavLst>
                                        <p:tav tm="0">
                                          <p:val>
                                            <p:fltVal val="0"/>
                                          </p:val>
                                        </p:tav>
                                        <p:tav tm="100000">
                                          <p:val>
                                            <p:strVal val="#ppt_w"/>
                                          </p:val>
                                        </p:tav>
                                      </p:tavLst>
                                    </p:anim>
                                    <p:anim calcmode="lin" valueType="num">
                                      <p:cBhvr>
                                        <p:cTn id="90" dur="500" fill="hold"/>
                                        <p:tgtEl>
                                          <p:spTgt spid="24"/>
                                        </p:tgtEl>
                                        <p:attrNameLst>
                                          <p:attrName>ppt_h</p:attrName>
                                        </p:attrNameLst>
                                      </p:cBhvr>
                                      <p:tavLst>
                                        <p:tav tm="0">
                                          <p:val>
                                            <p:fltVal val="0"/>
                                          </p:val>
                                        </p:tav>
                                        <p:tav tm="100000">
                                          <p:val>
                                            <p:strVal val="#ppt_h"/>
                                          </p:val>
                                        </p:tav>
                                      </p:tavLst>
                                    </p:anim>
                                    <p:animEffect transition="in" filter="fade">
                                      <p:cBhvr>
                                        <p:cTn id="91" dur="500"/>
                                        <p:tgtEl>
                                          <p:spTgt spid="24"/>
                                        </p:tgtEl>
                                      </p:cBhvr>
                                    </p:animEffect>
                                  </p:childTnLst>
                                </p:cTn>
                              </p:par>
                            </p:childTnLst>
                          </p:cTn>
                        </p:par>
                      </p:childTnLst>
                    </p:cTn>
                  </p:par>
                  <p:par>
                    <p:cTn id="92" fill="hold">
                      <p:stCondLst>
                        <p:cond delay="indefinite"/>
                      </p:stCondLst>
                      <p:childTnLst>
                        <p:par>
                          <p:cTn id="93" fill="hold">
                            <p:stCondLst>
                              <p:cond delay="0"/>
                            </p:stCondLst>
                            <p:childTnLst>
                              <p:par>
                                <p:cTn id="94" presetID="53" presetClass="entr" presetSubtype="16" fill="hold" grpId="0" nodeType="clickEffect">
                                  <p:stCondLst>
                                    <p:cond delay="0"/>
                                  </p:stCondLst>
                                  <p:childTnLst>
                                    <p:set>
                                      <p:cBhvr>
                                        <p:cTn id="95" dur="1" fill="hold">
                                          <p:stCondLst>
                                            <p:cond delay="0"/>
                                          </p:stCondLst>
                                        </p:cTn>
                                        <p:tgtEl>
                                          <p:spTgt spid="28"/>
                                        </p:tgtEl>
                                        <p:attrNameLst>
                                          <p:attrName>style.visibility</p:attrName>
                                        </p:attrNameLst>
                                      </p:cBhvr>
                                      <p:to>
                                        <p:strVal val="visible"/>
                                      </p:to>
                                    </p:set>
                                    <p:anim calcmode="lin" valueType="num">
                                      <p:cBhvr>
                                        <p:cTn id="96" dur="500" fill="hold"/>
                                        <p:tgtEl>
                                          <p:spTgt spid="28"/>
                                        </p:tgtEl>
                                        <p:attrNameLst>
                                          <p:attrName>ppt_w</p:attrName>
                                        </p:attrNameLst>
                                      </p:cBhvr>
                                      <p:tavLst>
                                        <p:tav tm="0">
                                          <p:val>
                                            <p:fltVal val="0"/>
                                          </p:val>
                                        </p:tav>
                                        <p:tav tm="100000">
                                          <p:val>
                                            <p:strVal val="#ppt_w"/>
                                          </p:val>
                                        </p:tav>
                                      </p:tavLst>
                                    </p:anim>
                                    <p:anim calcmode="lin" valueType="num">
                                      <p:cBhvr>
                                        <p:cTn id="97" dur="500" fill="hold"/>
                                        <p:tgtEl>
                                          <p:spTgt spid="28"/>
                                        </p:tgtEl>
                                        <p:attrNameLst>
                                          <p:attrName>ppt_h</p:attrName>
                                        </p:attrNameLst>
                                      </p:cBhvr>
                                      <p:tavLst>
                                        <p:tav tm="0">
                                          <p:val>
                                            <p:fltVal val="0"/>
                                          </p:val>
                                        </p:tav>
                                        <p:tav tm="100000">
                                          <p:val>
                                            <p:strVal val="#ppt_h"/>
                                          </p:val>
                                        </p:tav>
                                      </p:tavLst>
                                    </p:anim>
                                    <p:animEffect transition="in" filter="fade">
                                      <p:cBhvr>
                                        <p:cTn id="98" dur="500"/>
                                        <p:tgtEl>
                                          <p:spTgt spid="28"/>
                                        </p:tgtEl>
                                      </p:cBhvr>
                                    </p:animEffect>
                                  </p:childTnLst>
                                </p:cTn>
                              </p:par>
                            </p:childTnLst>
                          </p:cTn>
                        </p:par>
                      </p:childTnLst>
                    </p:cTn>
                  </p:par>
                  <p:par>
                    <p:cTn id="99" fill="hold">
                      <p:stCondLst>
                        <p:cond delay="indefinite"/>
                      </p:stCondLst>
                      <p:childTnLst>
                        <p:par>
                          <p:cTn id="100" fill="hold">
                            <p:stCondLst>
                              <p:cond delay="0"/>
                            </p:stCondLst>
                            <p:childTnLst>
                              <p:par>
                                <p:cTn id="101" presetID="53" presetClass="entr" presetSubtype="16" fill="hold" grpId="0" nodeType="clickEffect">
                                  <p:stCondLst>
                                    <p:cond delay="0"/>
                                  </p:stCondLst>
                                  <p:childTnLst>
                                    <p:set>
                                      <p:cBhvr>
                                        <p:cTn id="102" dur="1" fill="hold">
                                          <p:stCondLst>
                                            <p:cond delay="0"/>
                                          </p:stCondLst>
                                        </p:cTn>
                                        <p:tgtEl>
                                          <p:spTgt spid="29"/>
                                        </p:tgtEl>
                                        <p:attrNameLst>
                                          <p:attrName>style.visibility</p:attrName>
                                        </p:attrNameLst>
                                      </p:cBhvr>
                                      <p:to>
                                        <p:strVal val="visible"/>
                                      </p:to>
                                    </p:set>
                                    <p:anim calcmode="lin" valueType="num">
                                      <p:cBhvr>
                                        <p:cTn id="103" dur="500" fill="hold"/>
                                        <p:tgtEl>
                                          <p:spTgt spid="29"/>
                                        </p:tgtEl>
                                        <p:attrNameLst>
                                          <p:attrName>ppt_w</p:attrName>
                                        </p:attrNameLst>
                                      </p:cBhvr>
                                      <p:tavLst>
                                        <p:tav tm="0">
                                          <p:val>
                                            <p:fltVal val="0"/>
                                          </p:val>
                                        </p:tav>
                                        <p:tav tm="100000">
                                          <p:val>
                                            <p:strVal val="#ppt_w"/>
                                          </p:val>
                                        </p:tav>
                                      </p:tavLst>
                                    </p:anim>
                                    <p:anim calcmode="lin" valueType="num">
                                      <p:cBhvr>
                                        <p:cTn id="104" dur="500" fill="hold"/>
                                        <p:tgtEl>
                                          <p:spTgt spid="29"/>
                                        </p:tgtEl>
                                        <p:attrNameLst>
                                          <p:attrName>ppt_h</p:attrName>
                                        </p:attrNameLst>
                                      </p:cBhvr>
                                      <p:tavLst>
                                        <p:tav tm="0">
                                          <p:val>
                                            <p:fltVal val="0"/>
                                          </p:val>
                                        </p:tav>
                                        <p:tav tm="100000">
                                          <p:val>
                                            <p:strVal val="#ppt_h"/>
                                          </p:val>
                                        </p:tav>
                                      </p:tavLst>
                                    </p:anim>
                                    <p:animEffect transition="in" filter="fade">
                                      <p:cBhvr>
                                        <p:cTn id="105" dur="500"/>
                                        <p:tgtEl>
                                          <p:spTgt spid="29"/>
                                        </p:tgtEl>
                                      </p:cBhvr>
                                    </p:animEffect>
                                  </p:childTnLst>
                                </p:cTn>
                              </p:par>
                            </p:childTnLst>
                          </p:cTn>
                        </p:par>
                      </p:childTnLst>
                    </p:cTn>
                  </p:par>
                  <p:par>
                    <p:cTn id="106" fill="hold">
                      <p:stCondLst>
                        <p:cond delay="indefinite"/>
                      </p:stCondLst>
                      <p:childTnLst>
                        <p:par>
                          <p:cTn id="107" fill="hold">
                            <p:stCondLst>
                              <p:cond delay="0"/>
                            </p:stCondLst>
                            <p:childTnLst>
                              <p:par>
                                <p:cTn id="108" presetID="53" presetClass="entr" presetSubtype="16" fill="hold" grpId="0" nodeType="clickEffect">
                                  <p:stCondLst>
                                    <p:cond delay="0"/>
                                  </p:stCondLst>
                                  <p:childTnLst>
                                    <p:set>
                                      <p:cBhvr>
                                        <p:cTn id="109" dur="1" fill="hold">
                                          <p:stCondLst>
                                            <p:cond delay="0"/>
                                          </p:stCondLst>
                                        </p:cTn>
                                        <p:tgtEl>
                                          <p:spTgt spid="30"/>
                                        </p:tgtEl>
                                        <p:attrNameLst>
                                          <p:attrName>style.visibility</p:attrName>
                                        </p:attrNameLst>
                                      </p:cBhvr>
                                      <p:to>
                                        <p:strVal val="visible"/>
                                      </p:to>
                                    </p:set>
                                    <p:anim calcmode="lin" valueType="num">
                                      <p:cBhvr>
                                        <p:cTn id="110" dur="500" fill="hold"/>
                                        <p:tgtEl>
                                          <p:spTgt spid="30"/>
                                        </p:tgtEl>
                                        <p:attrNameLst>
                                          <p:attrName>ppt_w</p:attrName>
                                        </p:attrNameLst>
                                      </p:cBhvr>
                                      <p:tavLst>
                                        <p:tav tm="0">
                                          <p:val>
                                            <p:fltVal val="0"/>
                                          </p:val>
                                        </p:tav>
                                        <p:tav tm="100000">
                                          <p:val>
                                            <p:strVal val="#ppt_w"/>
                                          </p:val>
                                        </p:tav>
                                      </p:tavLst>
                                    </p:anim>
                                    <p:anim calcmode="lin" valueType="num">
                                      <p:cBhvr>
                                        <p:cTn id="111" dur="500" fill="hold"/>
                                        <p:tgtEl>
                                          <p:spTgt spid="30"/>
                                        </p:tgtEl>
                                        <p:attrNameLst>
                                          <p:attrName>ppt_h</p:attrName>
                                        </p:attrNameLst>
                                      </p:cBhvr>
                                      <p:tavLst>
                                        <p:tav tm="0">
                                          <p:val>
                                            <p:fltVal val="0"/>
                                          </p:val>
                                        </p:tav>
                                        <p:tav tm="100000">
                                          <p:val>
                                            <p:strVal val="#ppt_h"/>
                                          </p:val>
                                        </p:tav>
                                      </p:tavLst>
                                    </p:anim>
                                    <p:animEffect transition="in" filter="fade">
                                      <p:cBhvr>
                                        <p:cTn id="112" dur="5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nimBg="1"/>
      <p:bldP spid="24" grpId="0" animBg="1"/>
      <p:bldP spid="28" grpId="0" animBg="1"/>
      <p:bldP spid="29" grpId="0" animBg="1"/>
      <p:bldP spid="30" grpId="0" animBg="1"/>
      <p:bldP spid="6" grpId="0" animBg="1"/>
      <p:bldP spid="19" grpId="0" animBg="1"/>
      <p:bldP spid="20" grpId="0" animBg="1"/>
      <p:bldP spid="21" grpId="0" animBg="1"/>
      <p:bldP spid="22"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049103" y="-9525"/>
            <a:ext cx="6064638" cy="6858000"/>
          </a:xfrm>
          <a:prstGeom prst="rect">
            <a:avLst/>
          </a:prstGeom>
        </p:spPr>
      </p:pic>
      <p:sp>
        <p:nvSpPr>
          <p:cNvPr id="4" name="TextBox 3"/>
          <p:cNvSpPr txBox="1"/>
          <p:nvPr/>
        </p:nvSpPr>
        <p:spPr>
          <a:xfrm>
            <a:off x="198783" y="143123"/>
            <a:ext cx="2271040" cy="646331"/>
          </a:xfrm>
          <a:prstGeom prst="rect">
            <a:avLst/>
          </a:prstGeom>
          <a:solidFill>
            <a:schemeClr val="accent2"/>
          </a:solidFill>
          <a:effectLst>
            <a:softEdge rad="63500"/>
          </a:effectLst>
        </p:spPr>
        <p:txBody>
          <a:bodyPr wrap="square" rtlCol="0">
            <a:spAutoFit/>
          </a:bodyPr>
          <a:lstStyle/>
          <a:p>
            <a:pPr algn="ctr"/>
            <a:r>
              <a:rPr lang="en-CA" dirty="0"/>
              <a:t>Outlook GUI</a:t>
            </a:r>
          </a:p>
          <a:p>
            <a:pPr algn="ctr"/>
            <a:r>
              <a:rPr lang="en-CA" dirty="0"/>
              <a:t>Screens Layout - Print</a:t>
            </a:r>
          </a:p>
        </p:txBody>
      </p:sp>
      <p:grpSp>
        <p:nvGrpSpPr>
          <p:cNvPr id="25" name="Group 24"/>
          <p:cNvGrpSpPr/>
          <p:nvPr/>
        </p:nvGrpSpPr>
        <p:grpSpPr>
          <a:xfrm>
            <a:off x="213555" y="934013"/>
            <a:ext cx="5844345" cy="1501001"/>
            <a:chOff x="223080" y="934013"/>
            <a:chExt cx="5844345" cy="1501001"/>
          </a:xfrm>
        </p:grpSpPr>
        <p:sp>
          <p:nvSpPr>
            <p:cNvPr id="7" name="Line Callout 1 6"/>
            <p:cNvSpPr/>
            <p:nvPr/>
          </p:nvSpPr>
          <p:spPr>
            <a:xfrm>
              <a:off x="5430228" y="934013"/>
              <a:ext cx="637197" cy="670004"/>
            </a:xfrm>
            <a:prstGeom prst="borderCallout1">
              <a:avLst>
                <a:gd name="adj1" fmla="val 97079"/>
                <a:gd name="adj2" fmla="val 363"/>
                <a:gd name="adj3" fmla="val 222375"/>
                <a:gd name="adj4" fmla="val -282849"/>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4" name="TextBox 13"/>
            <p:cNvSpPr txBox="1"/>
            <p:nvPr/>
          </p:nvSpPr>
          <p:spPr>
            <a:xfrm>
              <a:off x="223080" y="1604017"/>
              <a:ext cx="3396419" cy="830997"/>
            </a:xfrm>
            <a:prstGeom prst="rect">
              <a:avLst/>
            </a:prstGeom>
            <a:noFill/>
            <a:ln w="19050">
              <a:solidFill>
                <a:schemeClr val="accent2"/>
              </a:solidFill>
            </a:ln>
          </p:spPr>
          <p:txBody>
            <a:bodyPr wrap="square" rtlCol="0">
              <a:spAutoFit/>
            </a:bodyPr>
            <a:lstStyle/>
            <a:p>
              <a:r>
                <a:rPr lang="en-CA" sz="1600" b="1" i="1" dirty="0"/>
                <a:t>Print</a:t>
              </a:r>
              <a:r>
                <a:rPr lang="en-CA" sz="1600" dirty="0"/>
                <a:t> – Print to paper in the print style listed below in </a:t>
              </a:r>
              <a:r>
                <a:rPr lang="en-CA" sz="1600" b="1" i="1" dirty="0"/>
                <a:t>Settings</a:t>
              </a:r>
              <a:r>
                <a:rPr lang="en-CA" sz="1600" i="1" dirty="0"/>
                <a:t>,</a:t>
              </a:r>
              <a:r>
                <a:rPr lang="en-CA" sz="1600" dirty="0"/>
                <a:t> currently set to </a:t>
              </a:r>
              <a:r>
                <a:rPr lang="en-CA" sz="1600" i="1" dirty="0"/>
                <a:t>Table Style</a:t>
              </a:r>
              <a:r>
                <a:rPr lang="en-CA" sz="1600" dirty="0"/>
                <a:t>.</a:t>
              </a:r>
            </a:p>
          </p:txBody>
        </p:sp>
      </p:grpSp>
      <p:grpSp>
        <p:nvGrpSpPr>
          <p:cNvPr id="26" name="Group 25"/>
          <p:cNvGrpSpPr/>
          <p:nvPr/>
        </p:nvGrpSpPr>
        <p:grpSpPr>
          <a:xfrm>
            <a:off x="213555" y="1953604"/>
            <a:ext cx="6968295" cy="1769585"/>
            <a:chOff x="113056" y="3062968"/>
            <a:chExt cx="6968295" cy="1769585"/>
          </a:xfrm>
        </p:grpSpPr>
        <p:sp>
          <p:nvSpPr>
            <p:cNvPr id="8" name="Line Callout 1 7"/>
            <p:cNvSpPr/>
            <p:nvPr/>
          </p:nvSpPr>
          <p:spPr>
            <a:xfrm>
              <a:off x="5320204" y="3062968"/>
              <a:ext cx="1761147" cy="303821"/>
            </a:xfrm>
            <a:prstGeom prst="borderCallout1">
              <a:avLst>
                <a:gd name="adj1" fmla="val 52648"/>
                <a:gd name="adj2" fmla="val 363"/>
                <a:gd name="adj3" fmla="val 434622"/>
                <a:gd name="adj4" fmla="val -102399"/>
              </a:avLst>
            </a:prstGeom>
            <a:noFill/>
            <a:ln w="1905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6" name="TextBox 15"/>
            <p:cNvSpPr txBox="1"/>
            <p:nvPr/>
          </p:nvSpPr>
          <p:spPr>
            <a:xfrm>
              <a:off x="113056" y="4001556"/>
              <a:ext cx="3397163" cy="830997"/>
            </a:xfrm>
            <a:prstGeom prst="rect">
              <a:avLst/>
            </a:prstGeom>
            <a:noFill/>
            <a:ln w="19050">
              <a:solidFill>
                <a:srgbClr val="00B0F0"/>
              </a:solidFill>
            </a:ln>
          </p:spPr>
          <p:txBody>
            <a:bodyPr wrap="square" rtlCol="0">
              <a:spAutoFit/>
            </a:bodyPr>
            <a:lstStyle/>
            <a:p>
              <a:r>
                <a:rPr lang="en-CA" sz="1600" b="1" i="1" dirty="0"/>
                <a:t>Printer Select</a:t>
              </a:r>
              <a:r>
                <a:rPr lang="en-CA" sz="1600" dirty="0"/>
                <a:t> list box – Click to drop down a list of all installed printer drivers.</a:t>
              </a:r>
            </a:p>
          </p:txBody>
        </p:sp>
      </p:grpSp>
      <p:grpSp>
        <p:nvGrpSpPr>
          <p:cNvPr id="27" name="Group 26"/>
          <p:cNvGrpSpPr/>
          <p:nvPr/>
        </p:nvGrpSpPr>
        <p:grpSpPr>
          <a:xfrm>
            <a:off x="213555" y="2276475"/>
            <a:ext cx="6044370" cy="3075007"/>
            <a:chOff x="251656" y="3786542"/>
            <a:chExt cx="6044370" cy="3075007"/>
          </a:xfrm>
        </p:grpSpPr>
        <p:sp>
          <p:nvSpPr>
            <p:cNvPr id="9" name="Line Callout 1 8"/>
            <p:cNvSpPr/>
            <p:nvPr/>
          </p:nvSpPr>
          <p:spPr>
            <a:xfrm>
              <a:off x="5458803" y="3786542"/>
              <a:ext cx="837223" cy="219075"/>
            </a:xfrm>
            <a:prstGeom prst="borderCallout1">
              <a:avLst>
                <a:gd name="adj1" fmla="val 52648"/>
                <a:gd name="adj2" fmla="val 363"/>
                <a:gd name="adj3" fmla="val 1162607"/>
                <a:gd name="adj4" fmla="val -215455"/>
              </a:avLst>
            </a:prstGeom>
            <a:noFill/>
            <a:ln w="190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7" name="TextBox 16"/>
            <p:cNvSpPr txBox="1"/>
            <p:nvPr/>
          </p:nvSpPr>
          <p:spPr>
            <a:xfrm>
              <a:off x="251656" y="5784331"/>
              <a:ext cx="3397164" cy="1077218"/>
            </a:xfrm>
            <a:prstGeom prst="rect">
              <a:avLst/>
            </a:prstGeom>
            <a:noFill/>
            <a:ln w="19050">
              <a:solidFill>
                <a:srgbClr val="C00000"/>
              </a:solidFill>
            </a:ln>
          </p:spPr>
          <p:txBody>
            <a:bodyPr wrap="square" rtlCol="0">
              <a:spAutoFit/>
            </a:bodyPr>
            <a:lstStyle/>
            <a:p>
              <a:r>
                <a:rPr lang="en-CA" sz="1600" b="1" i="1" dirty="0"/>
                <a:t>Print Options  - </a:t>
              </a:r>
              <a:r>
                <a:rPr lang="en-CA" sz="1600" dirty="0"/>
                <a:t>allows you to change the printer driver options such as paper size, tray, etc., for the selected printer.</a:t>
              </a:r>
            </a:p>
          </p:txBody>
        </p:sp>
      </p:grpSp>
      <p:grpSp>
        <p:nvGrpSpPr>
          <p:cNvPr id="34" name="Group 33"/>
          <p:cNvGrpSpPr/>
          <p:nvPr/>
        </p:nvGrpSpPr>
        <p:grpSpPr>
          <a:xfrm>
            <a:off x="198783" y="840159"/>
            <a:ext cx="4344642" cy="1098377"/>
            <a:chOff x="882258" y="1077509"/>
            <a:chExt cx="4344642" cy="1098377"/>
          </a:xfrm>
        </p:grpSpPr>
        <p:sp>
          <p:nvSpPr>
            <p:cNvPr id="36" name="Line Callout 1 35"/>
            <p:cNvSpPr/>
            <p:nvPr/>
          </p:nvSpPr>
          <p:spPr>
            <a:xfrm>
              <a:off x="882258" y="1077509"/>
              <a:ext cx="3396419" cy="310101"/>
            </a:xfrm>
            <a:prstGeom prst="borderCallout1">
              <a:avLst>
                <a:gd name="adj1" fmla="val 48580"/>
                <a:gd name="adj2" fmla="val 100327"/>
                <a:gd name="adj3" fmla="val 304553"/>
                <a:gd name="adj4" fmla="val 116423"/>
              </a:avLst>
            </a:prstGeom>
            <a:noFill/>
            <a:ln w="190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z="1600" dirty="0">
                  <a:solidFill>
                    <a:schemeClr val="tx1"/>
                  </a:solidFill>
                </a:rPr>
                <a:t>When the </a:t>
              </a:r>
              <a:r>
                <a:rPr lang="en-CA" sz="1600" b="1" i="1" dirty="0">
                  <a:solidFill>
                    <a:schemeClr val="tx1"/>
                  </a:solidFill>
                </a:rPr>
                <a:t>Print </a:t>
              </a:r>
              <a:r>
                <a:rPr lang="en-CA" sz="1600" dirty="0">
                  <a:solidFill>
                    <a:schemeClr val="tx1"/>
                  </a:solidFill>
                </a:rPr>
                <a:t>screen is selected</a:t>
              </a:r>
            </a:p>
          </p:txBody>
        </p:sp>
        <p:sp>
          <p:nvSpPr>
            <p:cNvPr id="37" name="Oval 36"/>
            <p:cNvSpPr/>
            <p:nvPr/>
          </p:nvSpPr>
          <p:spPr>
            <a:xfrm>
              <a:off x="4831402" y="1924774"/>
              <a:ext cx="395498" cy="251112"/>
            </a:xfrm>
            <a:prstGeom prst="ellipse">
              <a:avLst/>
            </a:prstGeom>
            <a:noFill/>
            <a:ln w="190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grpSp>
      <p:grpSp>
        <p:nvGrpSpPr>
          <p:cNvPr id="2" name="Group 1"/>
          <p:cNvGrpSpPr/>
          <p:nvPr/>
        </p:nvGrpSpPr>
        <p:grpSpPr>
          <a:xfrm>
            <a:off x="213555" y="2799735"/>
            <a:ext cx="6968295" cy="3933819"/>
            <a:chOff x="213555" y="2799735"/>
            <a:chExt cx="6968295" cy="3933819"/>
          </a:xfrm>
        </p:grpSpPr>
        <p:sp>
          <p:nvSpPr>
            <p:cNvPr id="3" name="Line Callout 1 2"/>
            <p:cNvSpPr/>
            <p:nvPr/>
          </p:nvSpPr>
          <p:spPr>
            <a:xfrm>
              <a:off x="5430716" y="2799735"/>
              <a:ext cx="1751134" cy="324466"/>
            </a:xfrm>
            <a:prstGeom prst="borderCallout1">
              <a:avLst>
                <a:gd name="adj1" fmla="val 53325"/>
                <a:gd name="adj2" fmla="val -464"/>
                <a:gd name="adj3" fmla="val 1092824"/>
                <a:gd name="adj4" fmla="val -103994"/>
              </a:avLst>
            </a:prstGeom>
            <a:noFill/>
            <a:ln w="1905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5" name="TextBox 4"/>
            <p:cNvSpPr txBox="1"/>
            <p:nvPr/>
          </p:nvSpPr>
          <p:spPr>
            <a:xfrm>
              <a:off x="213555" y="5902557"/>
              <a:ext cx="3396419" cy="830997"/>
            </a:xfrm>
            <a:prstGeom prst="rect">
              <a:avLst/>
            </a:prstGeom>
            <a:noFill/>
            <a:ln w="19050">
              <a:solidFill>
                <a:srgbClr val="7030A0"/>
              </a:solidFill>
            </a:ln>
          </p:spPr>
          <p:txBody>
            <a:bodyPr wrap="square" rtlCol="0">
              <a:spAutoFit/>
            </a:bodyPr>
            <a:lstStyle/>
            <a:p>
              <a:r>
                <a:rPr lang="en-CA" sz="1600" b="1" i="1" dirty="0"/>
                <a:t>Settings</a:t>
              </a:r>
              <a:r>
                <a:rPr lang="en-CA" sz="1600" dirty="0"/>
                <a:t> option - allows you to choose a print style for the module you have selected.</a:t>
              </a:r>
            </a:p>
          </p:txBody>
        </p:sp>
      </p:grpSp>
    </p:spTree>
    <p:extLst>
      <p:ext uri="{BB962C8B-B14F-4D97-AF65-F5344CB8AC3E}">
        <p14:creationId xmlns:p14="http://schemas.microsoft.com/office/powerpoint/2010/main" val="39291603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34"/>
                                        </p:tgtEl>
                                        <p:attrNameLst>
                                          <p:attrName>style.visibility</p:attrName>
                                        </p:attrNameLst>
                                      </p:cBhvr>
                                      <p:to>
                                        <p:strVal val="visible"/>
                                      </p:to>
                                    </p:set>
                                    <p:anim calcmode="lin" valueType="num">
                                      <p:cBhvr>
                                        <p:cTn id="7" dur="1000" fill="hold"/>
                                        <p:tgtEl>
                                          <p:spTgt spid="34"/>
                                        </p:tgtEl>
                                        <p:attrNameLst>
                                          <p:attrName>ppt_w</p:attrName>
                                        </p:attrNameLst>
                                      </p:cBhvr>
                                      <p:tavLst>
                                        <p:tav tm="0">
                                          <p:val>
                                            <p:fltVal val="0"/>
                                          </p:val>
                                        </p:tav>
                                        <p:tav tm="100000">
                                          <p:val>
                                            <p:strVal val="#ppt_w"/>
                                          </p:val>
                                        </p:tav>
                                      </p:tavLst>
                                    </p:anim>
                                    <p:anim calcmode="lin" valueType="num">
                                      <p:cBhvr>
                                        <p:cTn id="8" dur="1000" fill="hold"/>
                                        <p:tgtEl>
                                          <p:spTgt spid="34"/>
                                        </p:tgtEl>
                                        <p:attrNameLst>
                                          <p:attrName>ppt_h</p:attrName>
                                        </p:attrNameLst>
                                      </p:cBhvr>
                                      <p:tavLst>
                                        <p:tav tm="0">
                                          <p:val>
                                            <p:fltVal val="0"/>
                                          </p:val>
                                        </p:tav>
                                        <p:tav tm="100000">
                                          <p:val>
                                            <p:strVal val="#ppt_h"/>
                                          </p:val>
                                        </p:tav>
                                      </p:tavLst>
                                    </p:anim>
                                    <p:anim calcmode="lin" valueType="num">
                                      <p:cBhvr>
                                        <p:cTn id="9" dur="1000" fill="hold"/>
                                        <p:tgtEl>
                                          <p:spTgt spid="34"/>
                                        </p:tgtEl>
                                        <p:attrNameLst>
                                          <p:attrName>style.rotation</p:attrName>
                                        </p:attrNameLst>
                                      </p:cBhvr>
                                      <p:tavLst>
                                        <p:tav tm="0">
                                          <p:val>
                                            <p:fltVal val="90"/>
                                          </p:val>
                                        </p:tav>
                                        <p:tav tm="100000">
                                          <p:val>
                                            <p:fltVal val="0"/>
                                          </p:val>
                                        </p:tav>
                                      </p:tavLst>
                                    </p:anim>
                                    <p:animEffect transition="in" filter="fade">
                                      <p:cBhvr>
                                        <p:cTn id="10" dur="1000"/>
                                        <p:tgtEl>
                                          <p:spTgt spid="34"/>
                                        </p:tgtEl>
                                      </p:cBhvr>
                                    </p:animEffect>
                                  </p:childTnLst>
                                </p:cTn>
                              </p:par>
                            </p:childTnLst>
                          </p:cTn>
                        </p:par>
                      </p:childTnLst>
                    </p:cTn>
                  </p:par>
                  <p:par>
                    <p:cTn id="11" fill="hold">
                      <p:stCondLst>
                        <p:cond delay="indefinite"/>
                      </p:stCondLst>
                      <p:childTnLst>
                        <p:par>
                          <p:cTn id="12" fill="hold">
                            <p:stCondLst>
                              <p:cond delay="0"/>
                            </p:stCondLst>
                            <p:childTnLst>
                              <p:par>
                                <p:cTn id="13" presetID="31" presetClass="entr" presetSubtype="0" fill="hold" nodeType="clickEffect">
                                  <p:stCondLst>
                                    <p:cond delay="0"/>
                                  </p:stCondLst>
                                  <p:childTnLst>
                                    <p:set>
                                      <p:cBhvr>
                                        <p:cTn id="14" dur="1" fill="hold">
                                          <p:stCondLst>
                                            <p:cond delay="0"/>
                                          </p:stCondLst>
                                        </p:cTn>
                                        <p:tgtEl>
                                          <p:spTgt spid="26"/>
                                        </p:tgtEl>
                                        <p:attrNameLst>
                                          <p:attrName>style.visibility</p:attrName>
                                        </p:attrNameLst>
                                      </p:cBhvr>
                                      <p:to>
                                        <p:strVal val="visible"/>
                                      </p:to>
                                    </p:set>
                                    <p:anim calcmode="lin" valueType="num">
                                      <p:cBhvr>
                                        <p:cTn id="15" dur="1000" fill="hold"/>
                                        <p:tgtEl>
                                          <p:spTgt spid="26"/>
                                        </p:tgtEl>
                                        <p:attrNameLst>
                                          <p:attrName>ppt_w</p:attrName>
                                        </p:attrNameLst>
                                      </p:cBhvr>
                                      <p:tavLst>
                                        <p:tav tm="0">
                                          <p:val>
                                            <p:fltVal val="0"/>
                                          </p:val>
                                        </p:tav>
                                        <p:tav tm="100000">
                                          <p:val>
                                            <p:strVal val="#ppt_w"/>
                                          </p:val>
                                        </p:tav>
                                      </p:tavLst>
                                    </p:anim>
                                    <p:anim calcmode="lin" valueType="num">
                                      <p:cBhvr>
                                        <p:cTn id="16" dur="1000" fill="hold"/>
                                        <p:tgtEl>
                                          <p:spTgt spid="26"/>
                                        </p:tgtEl>
                                        <p:attrNameLst>
                                          <p:attrName>ppt_h</p:attrName>
                                        </p:attrNameLst>
                                      </p:cBhvr>
                                      <p:tavLst>
                                        <p:tav tm="0">
                                          <p:val>
                                            <p:fltVal val="0"/>
                                          </p:val>
                                        </p:tav>
                                        <p:tav tm="100000">
                                          <p:val>
                                            <p:strVal val="#ppt_h"/>
                                          </p:val>
                                        </p:tav>
                                      </p:tavLst>
                                    </p:anim>
                                    <p:anim calcmode="lin" valueType="num">
                                      <p:cBhvr>
                                        <p:cTn id="17" dur="1000" fill="hold"/>
                                        <p:tgtEl>
                                          <p:spTgt spid="26"/>
                                        </p:tgtEl>
                                        <p:attrNameLst>
                                          <p:attrName>style.rotation</p:attrName>
                                        </p:attrNameLst>
                                      </p:cBhvr>
                                      <p:tavLst>
                                        <p:tav tm="0">
                                          <p:val>
                                            <p:fltVal val="90"/>
                                          </p:val>
                                        </p:tav>
                                        <p:tav tm="100000">
                                          <p:val>
                                            <p:fltVal val="0"/>
                                          </p:val>
                                        </p:tav>
                                      </p:tavLst>
                                    </p:anim>
                                    <p:animEffect transition="in" filter="fade">
                                      <p:cBhvr>
                                        <p:cTn id="18" dur="1000"/>
                                        <p:tgtEl>
                                          <p:spTgt spid="26"/>
                                        </p:tgtEl>
                                      </p:cBhvr>
                                    </p:animEffect>
                                  </p:childTnLst>
                                </p:cTn>
                              </p:par>
                            </p:childTnLst>
                          </p:cTn>
                        </p:par>
                      </p:childTnLst>
                    </p:cTn>
                  </p:par>
                  <p:par>
                    <p:cTn id="19" fill="hold">
                      <p:stCondLst>
                        <p:cond delay="indefinite"/>
                      </p:stCondLst>
                      <p:childTnLst>
                        <p:par>
                          <p:cTn id="20" fill="hold">
                            <p:stCondLst>
                              <p:cond delay="0"/>
                            </p:stCondLst>
                            <p:childTnLst>
                              <p:par>
                                <p:cTn id="21" presetID="31" presetClass="entr" presetSubtype="0" fill="hold" nodeType="clickEffect">
                                  <p:stCondLst>
                                    <p:cond delay="0"/>
                                  </p:stCondLst>
                                  <p:childTnLst>
                                    <p:set>
                                      <p:cBhvr>
                                        <p:cTn id="22" dur="1" fill="hold">
                                          <p:stCondLst>
                                            <p:cond delay="0"/>
                                          </p:stCondLst>
                                        </p:cTn>
                                        <p:tgtEl>
                                          <p:spTgt spid="27"/>
                                        </p:tgtEl>
                                        <p:attrNameLst>
                                          <p:attrName>style.visibility</p:attrName>
                                        </p:attrNameLst>
                                      </p:cBhvr>
                                      <p:to>
                                        <p:strVal val="visible"/>
                                      </p:to>
                                    </p:set>
                                    <p:anim calcmode="lin" valueType="num">
                                      <p:cBhvr>
                                        <p:cTn id="23" dur="1000" fill="hold"/>
                                        <p:tgtEl>
                                          <p:spTgt spid="27"/>
                                        </p:tgtEl>
                                        <p:attrNameLst>
                                          <p:attrName>ppt_w</p:attrName>
                                        </p:attrNameLst>
                                      </p:cBhvr>
                                      <p:tavLst>
                                        <p:tav tm="0">
                                          <p:val>
                                            <p:fltVal val="0"/>
                                          </p:val>
                                        </p:tav>
                                        <p:tav tm="100000">
                                          <p:val>
                                            <p:strVal val="#ppt_w"/>
                                          </p:val>
                                        </p:tav>
                                      </p:tavLst>
                                    </p:anim>
                                    <p:anim calcmode="lin" valueType="num">
                                      <p:cBhvr>
                                        <p:cTn id="24" dur="1000" fill="hold"/>
                                        <p:tgtEl>
                                          <p:spTgt spid="27"/>
                                        </p:tgtEl>
                                        <p:attrNameLst>
                                          <p:attrName>ppt_h</p:attrName>
                                        </p:attrNameLst>
                                      </p:cBhvr>
                                      <p:tavLst>
                                        <p:tav tm="0">
                                          <p:val>
                                            <p:fltVal val="0"/>
                                          </p:val>
                                        </p:tav>
                                        <p:tav tm="100000">
                                          <p:val>
                                            <p:strVal val="#ppt_h"/>
                                          </p:val>
                                        </p:tav>
                                      </p:tavLst>
                                    </p:anim>
                                    <p:anim calcmode="lin" valueType="num">
                                      <p:cBhvr>
                                        <p:cTn id="25" dur="1000" fill="hold"/>
                                        <p:tgtEl>
                                          <p:spTgt spid="27"/>
                                        </p:tgtEl>
                                        <p:attrNameLst>
                                          <p:attrName>style.rotation</p:attrName>
                                        </p:attrNameLst>
                                      </p:cBhvr>
                                      <p:tavLst>
                                        <p:tav tm="0">
                                          <p:val>
                                            <p:fltVal val="90"/>
                                          </p:val>
                                        </p:tav>
                                        <p:tav tm="100000">
                                          <p:val>
                                            <p:fltVal val="0"/>
                                          </p:val>
                                        </p:tav>
                                      </p:tavLst>
                                    </p:anim>
                                    <p:animEffect transition="in" filter="fade">
                                      <p:cBhvr>
                                        <p:cTn id="26" dur="1000"/>
                                        <p:tgtEl>
                                          <p:spTgt spid="27"/>
                                        </p:tgtEl>
                                      </p:cBhvr>
                                    </p:animEffect>
                                  </p:childTnLst>
                                </p:cTn>
                              </p:par>
                            </p:childTnLst>
                          </p:cTn>
                        </p:par>
                      </p:childTnLst>
                    </p:cTn>
                  </p:par>
                  <p:par>
                    <p:cTn id="27" fill="hold">
                      <p:stCondLst>
                        <p:cond delay="indefinite"/>
                      </p:stCondLst>
                      <p:childTnLst>
                        <p:par>
                          <p:cTn id="28" fill="hold">
                            <p:stCondLst>
                              <p:cond delay="0"/>
                            </p:stCondLst>
                            <p:childTnLst>
                              <p:par>
                                <p:cTn id="29" presetID="31" presetClass="entr" presetSubtype="0" fill="hold" nodeType="clickEffect">
                                  <p:stCondLst>
                                    <p:cond delay="0"/>
                                  </p:stCondLst>
                                  <p:childTnLst>
                                    <p:set>
                                      <p:cBhvr>
                                        <p:cTn id="30" dur="1" fill="hold">
                                          <p:stCondLst>
                                            <p:cond delay="0"/>
                                          </p:stCondLst>
                                        </p:cTn>
                                        <p:tgtEl>
                                          <p:spTgt spid="2"/>
                                        </p:tgtEl>
                                        <p:attrNameLst>
                                          <p:attrName>style.visibility</p:attrName>
                                        </p:attrNameLst>
                                      </p:cBhvr>
                                      <p:to>
                                        <p:strVal val="visible"/>
                                      </p:to>
                                    </p:set>
                                    <p:anim calcmode="lin" valueType="num">
                                      <p:cBhvr>
                                        <p:cTn id="31" dur="1000" fill="hold"/>
                                        <p:tgtEl>
                                          <p:spTgt spid="2"/>
                                        </p:tgtEl>
                                        <p:attrNameLst>
                                          <p:attrName>ppt_w</p:attrName>
                                        </p:attrNameLst>
                                      </p:cBhvr>
                                      <p:tavLst>
                                        <p:tav tm="0">
                                          <p:val>
                                            <p:fltVal val="0"/>
                                          </p:val>
                                        </p:tav>
                                        <p:tav tm="100000">
                                          <p:val>
                                            <p:strVal val="#ppt_w"/>
                                          </p:val>
                                        </p:tav>
                                      </p:tavLst>
                                    </p:anim>
                                    <p:anim calcmode="lin" valueType="num">
                                      <p:cBhvr>
                                        <p:cTn id="32" dur="1000" fill="hold"/>
                                        <p:tgtEl>
                                          <p:spTgt spid="2"/>
                                        </p:tgtEl>
                                        <p:attrNameLst>
                                          <p:attrName>ppt_h</p:attrName>
                                        </p:attrNameLst>
                                      </p:cBhvr>
                                      <p:tavLst>
                                        <p:tav tm="0">
                                          <p:val>
                                            <p:fltVal val="0"/>
                                          </p:val>
                                        </p:tav>
                                        <p:tav tm="100000">
                                          <p:val>
                                            <p:strVal val="#ppt_h"/>
                                          </p:val>
                                        </p:tav>
                                      </p:tavLst>
                                    </p:anim>
                                    <p:anim calcmode="lin" valueType="num">
                                      <p:cBhvr>
                                        <p:cTn id="33" dur="1000" fill="hold"/>
                                        <p:tgtEl>
                                          <p:spTgt spid="2"/>
                                        </p:tgtEl>
                                        <p:attrNameLst>
                                          <p:attrName>style.rotation</p:attrName>
                                        </p:attrNameLst>
                                      </p:cBhvr>
                                      <p:tavLst>
                                        <p:tav tm="0">
                                          <p:val>
                                            <p:fltVal val="90"/>
                                          </p:val>
                                        </p:tav>
                                        <p:tav tm="100000">
                                          <p:val>
                                            <p:fltVal val="0"/>
                                          </p:val>
                                        </p:tav>
                                      </p:tavLst>
                                    </p:anim>
                                    <p:animEffect transition="in" filter="fade">
                                      <p:cBhvr>
                                        <p:cTn id="34" dur="1000"/>
                                        <p:tgtEl>
                                          <p:spTgt spid="2"/>
                                        </p:tgtEl>
                                      </p:cBhvr>
                                    </p:animEffect>
                                  </p:childTnLst>
                                </p:cTn>
                              </p:par>
                            </p:childTnLst>
                          </p:cTn>
                        </p:par>
                      </p:childTnLst>
                    </p:cTn>
                  </p:par>
                  <p:par>
                    <p:cTn id="35" fill="hold">
                      <p:stCondLst>
                        <p:cond delay="indefinite"/>
                      </p:stCondLst>
                      <p:childTnLst>
                        <p:par>
                          <p:cTn id="36" fill="hold">
                            <p:stCondLst>
                              <p:cond delay="0"/>
                            </p:stCondLst>
                            <p:childTnLst>
                              <p:par>
                                <p:cTn id="37" presetID="31" presetClass="entr" presetSubtype="0" fill="hold" nodeType="clickEffect">
                                  <p:stCondLst>
                                    <p:cond delay="0"/>
                                  </p:stCondLst>
                                  <p:childTnLst>
                                    <p:set>
                                      <p:cBhvr>
                                        <p:cTn id="38" dur="1" fill="hold">
                                          <p:stCondLst>
                                            <p:cond delay="0"/>
                                          </p:stCondLst>
                                        </p:cTn>
                                        <p:tgtEl>
                                          <p:spTgt spid="25"/>
                                        </p:tgtEl>
                                        <p:attrNameLst>
                                          <p:attrName>style.visibility</p:attrName>
                                        </p:attrNameLst>
                                      </p:cBhvr>
                                      <p:to>
                                        <p:strVal val="visible"/>
                                      </p:to>
                                    </p:set>
                                    <p:anim calcmode="lin" valueType="num">
                                      <p:cBhvr>
                                        <p:cTn id="39" dur="1000" fill="hold"/>
                                        <p:tgtEl>
                                          <p:spTgt spid="25"/>
                                        </p:tgtEl>
                                        <p:attrNameLst>
                                          <p:attrName>ppt_w</p:attrName>
                                        </p:attrNameLst>
                                      </p:cBhvr>
                                      <p:tavLst>
                                        <p:tav tm="0">
                                          <p:val>
                                            <p:fltVal val="0"/>
                                          </p:val>
                                        </p:tav>
                                        <p:tav tm="100000">
                                          <p:val>
                                            <p:strVal val="#ppt_w"/>
                                          </p:val>
                                        </p:tav>
                                      </p:tavLst>
                                    </p:anim>
                                    <p:anim calcmode="lin" valueType="num">
                                      <p:cBhvr>
                                        <p:cTn id="40" dur="1000" fill="hold"/>
                                        <p:tgtEl>
                                          <p:spTgt spid="25"/>
                                        </p:tgtEl>
                                        <p:attrNameLst>
                                          <p:attrName>ppt_h</p:attrName>
                                        </p:attrNameLst>
                                      </p:cBhvr>
                                      <p:tavLst>
                                        <p:tav tm="0">
                                          <p:val>
                                            <p:fltVal val="0"/>
                                          </p:val>
                                        </p:tav>
                                        <p:tav tm="100000">
                                          <p:val>
                                            <p:strVal val="#ppt_h"/>
                                          </p:val>
                                        </p:tav>
                                      </p:tavLst>
                                    </p:anim>
                                    <p:anim calcmode="lin" valueType="num">
                                      <p:cBhvr>
                                        <p:cTn id="41" dur="1000" fill="hold"/>
                                        <p:tgtEl>
                                          <p:spTgt spid="25"/>
                                        </p:tgtEl>
                                        <p:attrNameLst>
                                          <p:attrName>style.rotation</p:attrName>
                                        </p:attrNameLst>
                                      </p:cBhvr>
                                      <p:tavLst>
                                        <p:tav tm="0">
                                          <p:val>
                                            <p:fltVal val="90"/>
                                          </p:val>
                                        </p:tav>
                                        <p:tav tm="100000">
                                          <p:val>
                                            <p:fltVal val="0"/>
                                          </p:val>
                                        </p:tav>
                                      </p:tavLst>
                                    </p:anim>
                                    <p:animEffect transition="in" filter="fade">
                                      <p:cBhvr>
                                        <p:cTn id="42" dur="10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28900" y="590846"/>
            <a:ext cx="9376628" cy="6138590"/>
          </a:xfrm>
          <a:prstGeom prst="rect">
            <a:avLst/>
          </a:prstGeom>
        </p:spPr>
      </p:pic>
      <p:sp>
        <p:nvSpPr>
          <p:cNvPr id="5" name="TextBox 4"/>
          <p:cNvSpPr txBox="1"/>
          <p:nvPr/>
        </p:nvSpPr>
        <p:spPr>
          <a:xfrm>
            <a:off x="123825" y="134986"/>
            <a:ext cx="3370489" cy="369332"/>
          </a:xfrm>
          <a:prstGeom prst="rect">
            <a:avLst/>
          </a:prstGeom>
          <a:solidFill>
            <a:schemeClr val="accent2"/>
          </a:solidFill>
          <a:effectLst>
            <a:softEdge rad="63500"/>
          </a:effectLst>
        </p:spPr>
        <p:txBody>
          <a:bodyPr wrap="square" rtlCol="0">
            <a:spAutoFit/>
          </a:bodyPr>
          <a:lstStyle/>
          <a:p>
            <a:pPr algn="ctr"/>
            <a:r>
              <a:rPr lang="en-CA" dirty="0"/>
              <a:t>Making a Calendar Appointment</a:t>
            </a:r>
          </a:p>
        </p:txBody>
      </p:sp>
      <p:grpSp>
        <p:nvGrpSpPr>
          <p:cNvPr id="7" name="Group 6"/>
          <p:cNvGrpSpPr/>
          <p:nvPr/>
        </p:nvGrpSpPr>
        <p:grpSpPr>
          <a:xfrm>
            <a:off x="3343275" y="5484718"/>
            <a:ext cx="5753101" cy="973232"/>
            <a:chOff x="1314450" y="5475193"/>
            <a:chExt cx="5753101" cy="973232"/>
          </a:xfrm>
        </p:grpSpPr>
        <p:sp>
          <p:nvSpPr>
            <p:cNvPr id="8" name="Rounded Rectangle 7"/>
            <p:cNvSpPr/>
            <p:nvPr/>
          </p:nvSpPr>
          <p:spPr>
            <a:xfrm>
              <a:off x="1314450" y="6219825"/>
              <a:ext cx="1047750" cy="228600"/>
            </a:xfrm>
            <a:prstGeom prst="roundRect">
              <a:avLst/>
            </a:prstGeom>
            <a:noFill/>
            <a:ln w="190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9" name="TextBox 8"/>
            <p:cNvSpPr txBox="1"/>
            <p:nvPr/>
          </p:nvSpPr>
          <p:spPr>
            <a:xfrm>
              <a:off x="4362451" y="5475193"/>
              <a:ext cx="2705100" cy="338554"/>
            </a:xfrm>
            <a:prstGeom prst="rect">
              <a:avLst/>
            </a:prstGeom>
            <a:solidFill>
              <a:schemeClr val="bg1"/>
            </a:solidFill>
            <a:ln w="19050">
              <a:solidFill>
                <a:srgbClr val="00B050"/>
              </a:solidFill>
            </a:ln>
          </p:spPr>
          <p:txBody>
            <a:bodyPr wrap="square" rtlCol="0">
              <a:spAutoFit/>
            </a:bodyPr>
            <a:lstStyle/>
            <a:p>
              <a:r>
                <a:rPr lang="en-CA" sz="1600" dirty="0"/>
                <a:t>Select the </a:t>
              </a:r>
              <a:r>
                <a:rPr lang="en-CA" sz="1600" b="1" i="1" dirty="0"/>
                <a:t>Calendar </a:t>
              </a:r>
              <a:r>
                <a:rPr lang="en-CA" sz="1600" dirty="0"/>
                <a:t>module.</a:t>
              </a:r>
            </a:p>
          </p:txBody>
        </p:sp>
        <p:cxnSp>
          <p:nvCxnSpPr>
            <p:cNvPr id="10" name="Straight Arrow Connector 9"/>
            <p:cNvCxnSpPr>
              <a:stCxn id="9" idx="1"/>
              <a:endCxn id="8" idx="3"/>
            </p:cNvCxnSpPr>
            <p:nvPr/>
          </p:nvCxnSpPr>
          <p:spPr>
            <a:xfrm flipH="1">
              <a:off x="2362200" y="5644470"/>
              <a:ext cx="2000251" cy="689655"/>
            </a:xfrm>
            <a:prstGeom prst="straightConnector1">
              <a:avLst/>
            </a:prstGeom>
            <a:ln w="19050">
              <a:solidFill>
                <a:srgbClr val="00B050"/>
              </a:solidFill>
              <a:tailEnd type="triangle"/>
            </a:ln>
          </p:spPr>
          <p:style>
            <a:lnRef idx="1">
              <a:schemeClr val="accent1"/>
            </a:lnRef>
            <a:fillRef idx="0">
              <a:schemeClr val="accent1"/>
            </a:fillRef>
            <a:effectRef idx="0">
              <a:schemeClr val="accent1"/>
            </a:effectRef>
            <a:fontRef idx="minor">
              <a:schemeClr val="tx1"/>
            </a:fontRef>
          </p:style>
        </p:cxnSp>
      </p:grpSp>
      <p:grpSp>
        <p:nvGrpSpPr>
          <p:cNvPr id="11" name="Group 10"/>
          <p:cNvGrpSpPr/>
          <p:nvPr/>
        </p:nvGrpSpPr>
        <p:grpSpPr>
          <a:xfrm>
            <a:off x="2686050" y="1152525"/>
            <a:ext cx="6057900" cy="2301103"/>
            <a:chOff x="1743075" y="962025"/>
            <a:chExt cx="6057900" cy="2301103"/>
          </a:xfrm>
        </p:grpSpPr>
        <p:sp>
          <p:nvSpPr>
            <p:cNvPr id="12" name="Rounded Rectangle 11"/>
            <p:cNvSpPr/>
            <p:nvPr/>
          </p:nvSpPr>
          <p:spPr>
            <a:xfrm>
              <a:off x="1743075" y="962025"/>
              <a:ext cx="657225" cy="647700"/>
            </a:xfrm>
            <a:prstGeom prst="roundRect">
              <a:avLst/>
            </a:prstGeom>
            <a:noFill/>
            <a:ln w="190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3" name="TextBox 12"/>
            <p:cNvSpPr txBox="1"/>
            <p:nvPr/>
          </p:nvSpPr>
          <p:spPr>
            <a:xfrm>
              <a:off x="4152900" y="2678353"/>
              <a:ext cx="3648075" cy="584775"/>
            </a:xfrm>
            <a:prstGeom prst="rect">
              <a:avLst/>
            </a:prstGeom>
            <a:solidFill>
              <a:schemeClr val="bg1"/>
            </a:solidFill>
            <a:ln w="19050">
              <a:solidFill>
                <a:srgbClr val="00B050"/>
              </a:solidFill>
            </a:ln>
          </p:spPr>
          <p:txBody>
            <a:bodyPr wrap="square" rtlCol="0">
              <a:spAutoFit/>
            </a:bodyPr>
            <a:lstStyle/>
            <a:p>
              <a:r>
                <a:rPr lang="en-CA" sz="1600" dirty="0"/>
                <a:t>Click on the </a:t>
              </a:r>
              <a:r>
                <a:rPr lang="en-CA" sz="1600" b="1" i="1" dirty="0"/>
                <a:t>New Appointment</a:t>
              </a:r>
              <a:r>
                <a:rPr lang="en-CA" sz="1600" dirty="0"/>
                <a:t> button to start a new calendar appointment.</a:t>
              </a:r>
            </a:p>
          </p:txBody>
        </p:sp>
        <p:cxnSp>
          <p:nvCxnSpPr>
            <p:cNvPr id="14" name="Straight Arrow Connector 13"/>
            <p:cNvCxnSpPr/>
            <p:nvPr/>
          </p:nvCxnSpPr>
          <p:spPr>
            <a:xfrm flipH="1" flipV="1">
              <a:off x="2390775" y="1533525"/>
              <a:ext cx="1762125" cy="1472216"/>
            </a:xfrm>
            <a:prstGeom prst="straightConnector1">
              <a:avLst/>
            </a:prstGeom>
            <a:ln w="19050">
              <a:solidFill>
                <a:srgbClr val="00B050"/>
              </a:solidFill>
              <a:tailEnd type="triangle"/>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2140023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1000" fill="hold"/>
                                        <p:tgtEl>
                                          <p:spTgt spid="7"/>
                                        </p:tgtEl>
                                        <p:attrNameLst>
                                          <p:attrName>ppt_w</p:attrName>
                                        </p:attrNameLst>
                                      </p:cBhvr>
                                      <p:tavLst>
                                        <p:tav tm="0">
                                          <p:val>
                                            <p:fltVal val="0"/>
                                          </p:val>
                                        </p:tav>
                                        <p:tav tm="100000">
                                          <p:val>
                                            <p:strVal val="#ppt_w"/>
                                          </p:val>
                                        </p:tav>
                                      </p:tavLst>
                                    </p:anim>
                                    <p:anim calcmode="lin" valueType="num">
                                      <p:cBhvr>
                                        <p:cTn id="8" dur="1000" fill="hold"/>
                                        <p:tgtEl>
                                          <p:spTgt spid="7"/>
                                        </p:tgtEl>
                                        <p:attrNameLst>
                                          <p:attrName>ppt_h</p:attrName>
                                        </p:attrNameLst>
                                      </p:cBhvr>
                                      <p:tavLst>
                                        <p:tav tm="0">
                                          <p:val>
                                            <p:fltVal val="0"/>
                                          </p:val>
                                        </p:tav>
                                        <p:tav tm="100000">
                                          <p:val>
                                            <p:strVal val="#ppt_h"/>
                                          </p:val>
                                        </p:tav>
                                      </p:tavLst>
                                    </p:anim>
                                    <p:anim calcmode="lin" valueType="num">
                                      <p:cBhvr>
                                        <p:cTn id="9" dur="1000" fill="hold"/>
                                        <p:tgtEl>
                                          <p:spTgt spid="7"/>
                                        </p:tgtEl>
                                        <p:attrNameLst>
                                          <p:attrName>style.rotation</p:attrName>
                                        </p:attrNameLst>
                                      </p:cBhvr>
                                      <p:tavLst>
                                        <p:tav tm="0">
                                          <p:val>
                                            <p:fltVal val="90"/>
                                          </p:val>
                                        </p:tav>
                                        <p:tav tm="100000">
                                          <p:val>
                                            <p:fltVal val="0"/>
                                          </p:val>
                                        </p:tav>
                                      </p:tavLst>
                                    </p:anim>
                                    <p:animEffect transition="in" filter="fade">
                                      <p:cBhvr>
                                        <p:cTn id="10" dur="1000"/>
                                        <p:tgtEl>
                                          <p:spTgt spid="7"/>
                                        </p:tgtEl>
                                      </p:cBhvr>
                                    </p:animEffect>
                                  </p:childTnLst>
                                </p:cTn>
                              </p:par>
                            </p:childTnLst>
                          </p:cTn>
                        </p:par>
                      </p:childTnLst>
                    </p:cTn>
                  </p:par>
                  <p:par>
                    <p:cTn id="11" fill="hold">
                      <p:stCondLst>
                        <p:cond delay="indefinite"/>
                      </p:stCondLst>
                      <p:childTnLst>
                        <p:par>
                          <p:cTn id="12" fill="hold">
                            <p:stCondLst>
                              <p:cond delay="0"/>
                            </p:stCondLst>
                            <p:childTnLst>
                              <p:par>
                                <p:cTn id="13" presetID="31" presetClass="entr" presetSubtype="0" fill="hold" nodeType="clickEffect">
                                  <p:stCondLst>
                                    <p:cond delay="0"/>
                                  </p:stCondLst>
                                  <p:childTnLst>
                                    <p:set>
                                      <p:cBhvr>
                                        <p:cTn id="14" dur="1" fill="hold">
                                          <p:stCondLst>
                                            <p:cond delay="0"/>
                                          </p:stCondLst>
                                        </p:cTn>
                                        <p:tgtEl>
                                          <p:spTgt spid="11"/>
                                        </p:tgtEl>
                                        <p:attrNameLst>
                                          <p:attrName>style.visibility</p:attrName>
                                        </p:attrNameLst>
                                      </p:cBhvr>
                                      <p:to>
                                        <p:strVal val="visible"/>
                                      </p:to>
                                    </p:set>
                                    <p:anim calcmode="lin" valueType="num">
                                      <p:cBhvr>
                                        <p:cTn id="15" dur="1000" fill="hold"/>
                                        <p:tgtEl>
                                          <p:spTgt spid="11"/>
                                        </p:tgtEl>
                                        <p:attrNameLst>
                                          <p:attrName>ppt_w</p:attrName>
                                        </p:attrNameLst>
                                      </p:cBhvr>
                                      <p:tavLst>
                                        <p:tav tm="0">
                                          <p:val>
                                            <p:fltVal val="0"/>
                                          </p:val>
                                        </p:tav>
                                        <p:tav tm="100000">
                                          <p:val>
                                            <p:strVal val="#ppt_w"/>
                                          </p:val>
                                        </p:tav>
                                      </p:tavLst>
                                    </p:anim>
                                    <p:anim calcmode="lin" valueType="num">
                                      <p:cBhvr>
                                        <p:cTn id="16" dur="1000" fill="hold"/>
                                        <p:tgtEl>
                                          <p:spTgt spid="11"/>
                                        </p:tgtEl>
                                        <p:attrNameLst>
                                          <p:attrName>ppt_h</p:attrName>
                                        </p:attrNameLst>
                                      </p:cBhvr>
                                      <p:tavLst>
                                        <p:tav tm="0">
                                          <p:val>
                                            <p:fltVal val="0"/>
                                          </p:val>
                                        </p:tav>
                                        <p:tav tm="100000">
                                          <p:val>
                                            <p:strVal val="#ppt_h"/>
                                          </p:val>
                                        </p:tav>
                                      </p:tavLst>
                                    </p:anim>
                                    <p:anim calcmode="lin" valueType="num">
                                      <p:cBhvr>
                                        <p:cTn id="17" dur="1000" fill="hold"/>
                                        <p:tgtEl>
                                          <p:spTgt spid="11"/>
                                        </p:tgtEl>
                                        <p:attrNameLst>
                                          <p:attrName>style.rotation</p:attrName>
                                        </p:attrNameLst>
                                      </p:cBhvr>
                                      <p:tavLst>
                                        <p:tav tm="0">
                                          <p:val>
                                            <p:fltVal val="90"/>
                                          </p:val>
                                        </p:tav>
                                        <p:tav tm="100000">
                                          <p:val>
                                            <p:fltVal val="0"/>
                                          </p:val>
                                        </p:tav>
                                      </p:tavLst>
                                    </p:anim>
                                    <p:animEffect transition="in" filter="fade">
                                      <p:cBhvr>
                                        <p:cTn id="18" dur="1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614890" y="987131"/>
            <a:ext cx="8498721" cy="5153479"/>
          </a:xfrm>
          <a:prstGeom prst="rect">
            <a:avLst/>
          </a:prstGeom>
        </p:spPr>
      </p:pic>
      <p:sp>
        <p:nvSpPr>
          <p:cNvPr id="5" name="TextBox 4"/>
          <p:cNvSpPr txBox="1"/>
          <p:nvPr/>
        </p:nvSpPr>
        <p:spPr>
          <a:xfrm>
            <a:off x="104772" y="87000"/>
            <a:ext cx="5772150" cy="369332"/>
          </a:xfrm>
          <a:prstGeom prst="rect">
            <a:avLst/>
          </a:prstGeom>
          <a:solidFill>
            <a:schemeClr val="accent2"/>
          </a:solidFill>
          <a:effectLst>
            <a:softEdge rad="63500"/>
          </a:effectLst>
        </p:spPr>
        <p:txBody>
          <a:bodyPr wrap="square" rtlCol="0">
            <a:spAutoFit/>
          </a:bodyPr>
          <a:lstStyle/>
          <a:p>
            <a:pPr algn="ctr"/>
            <a:r>
              <a:rPr lang="en-CA" dirty="0"/>
              <a:t>Enter the following information into a new Calendar Entry</a:t>
            </a:r>
          </a:p>
        </p:txBody>
      </p:sp>
      <p:grpSp>
        <p:nvGrpSpPr>
          <p:cNvPr id="8" name="Group 7"/>
          <p:cNvGrpSpPr/>
          <p:nvPr/>
        </p:nvGrpSpPr>
        <p:grpSpPr>
          <a:xfrm>
            <a:off x="390524" y="1853029"/>
            <a:ext cx="5453063" cy="783481"/>
            <a:chOff x="390524" y="1853029"/>
            <a:chExt cx="5453063" cy="783481"/>
          </a:xfrm>
        </p:grpSpPr>
        <p:sp>
          <p:nvSpPr>
            <p:cNvPr id="9" name="TextBox 8"/>
            <p:cNvSpPr txBox="1"/>
            <p:nvPr/>
          </p:nvSpPr>
          <p:spPr>
            <a:xfrm>
              <a:off x="390524" y="1853029"/>
              <a:ext cx="2943225" cy="338554"/>
            </a:xfrm>
            <a:prstGeom prst="rect">
              <a:avLst/>
            </a:prstGeom>
            <a:noFill/>
            <a:ln w="19050">
              <a:solidFill>
                <a:schemeClr val="accent2"/>
              </a:solidFill>
            </a:ln>
          </p:spPr>
          <p:txBody>
            <a:bodyPr wrap="square" rtlCol="0">
              <a:spAutoFit/>
            </a:bodyPr>
            <a:lstStyle/>
            <a:p>
              <a:pPr algn="r"/>
              <a:r>
                <a:rPr lang="en-CA" sz="1600" dirty="0"/>
                <a:t>Outlook 2010 course from NITHA</a:t>
              </a:r>
            </a:p>
          </p:txBody>
        </p:sp>
        <p:cxnSp>
          <p:nvCxnSpPr>
            <p:cNvPr id="10" name="Straight Arrow Connector 9"/>
            <p:cNvCxnSpPr/>
            <p:nvPr/>
          </p:nvCxnSpPr>
          <p:spPr>
            <a:xfrm>
              <a:off x="3333750" y="2114550"/>
              <a:ext cx="1000125" cy="419100"/>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11" name="TextBox 10"/>
            <p:cNvSpPr txBox="1"/>
            <p:nvPr/>
          </p:nvSpPr>
          <p:spPr>
            <a:xfrm>
              <a:off x="4257674" y="2421066"/>
              <a:ext cx="1585913" cy="215444"/>
            </a:xfrm>
            <a:prstGeom prst="rect">
              <a:avLst/>
            </a:prstGeom>
            <a:noFill/>
          </p:spPr>
          <p:txBody>
            <a:bodyPr wrap="square" rtlCol="0">
              <a:spAutoFit/>
            </a:bodyPr>
            <a:lstStyle/>
            <a:p>
              <a:r>
                <a:rPr lang="en-CA" sz="800" dirty="0"/>
                <a:t>Outlook 2010 course from NITHA</a:t>
              </a:r>
            </a:p>
          </p:txBody>
        </p:sp>
      </p:grpSp>
      <p:grpSp>
        <p:nvGrpSpPr>
          <p:cNvPr id="17" name="Group 16"/>
          <p:cNvGrpSpPr/>
          <p:nvPr/>
        </p:nvGrpSpPr>
        <p:grpSpPr>
          <a:xfrm>
            <a:off x="1160206" y="2284946"/>
            <a:ext cx="4683382" cy="588603"/>
            <a:chOff x="1160206" y="1853029"/>
            <a:chExt cx="4683382" cy="588603"/>
          </a:xfrm>
        </p:grpSpPr>
        <p:sp>
          <p:nvSpPr>
            <p:cNvPr id="18" name="TextBox 17"/>
            <p:cNvSpPr txBox="1"/>
            <p:nvPr/>
          </p:nvSpPr>
          <p:spPr>
            <a:xfrm>
              <a:off x="1160206" y="1853029"/>
              <a:ext cx="2173543" cy="338554"/>
            </a:xfrm>
            <a:prstGeom prst="rect">
              <a:avLst/>
            </a:prstGeom>
            <a:noFill/>
            <a:ln w="19050">
              <a:solidFill>
                <a:schemeClr val="accent2"/>
              </a:solidFill>
            </a:ln>
          </p:spPr>
          <p:txBody>
            <a:bodyPr wrap="square" rtlCol="0">
              <a:spAutoFit/>
            </a:bodyPr>
            <a:lstStyle/>
            <a:p>
              <a:pPr algn="r"/>
              <a:r>
                <a:rPr lang="en-CA" sz="1600" dirty="0"/>
                <a:t>At a location near you!</a:t>
              </a:r>
            </a:p>
          </p:txBody>
        </p:sp>
        <p:cxnSp>
          <p:nvCxnSpPr>
            <p:cNvPr id="19" name="Straight Arrow Connector 18"/>
            <p:cNvCxnSpPr/>
            <p:nvPr/>
          </p:nvCxnSpPr>
          <p:spPr>
            <a:xfrm>
              <a:off x="3333750" y="2114550"/>
              <a:ext cx="990600" cy="263408"/>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20" name="TextBox 19"/>
            <p:cNvSpPr txBox="1"/>
            <p:nvPr/>
          </p:nvSpPr>
          <p:spPr>
            <a:xfrm>
              <a:off x="4257675" y="2226188"/>
              <a:ext cx="1585913" cy="215444"/>
            </a:xfrm>
            <a:prstGeom prst="rect">
              <a:avLst/>
            </a:prstGeom>
            <a:noFill/>
          </p:spPr>
          <p:txBody>
            <a:bodyPr wrap="square" rtlCol="0">
              <a:spAutoFit/>
            </a:bodyPr>
            <a:lstStyle/>
            <a:p>
              <a:r>
                <a:rPr lang="en-CA" sz="800" dirty="0"/>
                <a:t>At a location near you!</a:t>
              </a:r>
            </a:p>
          </p:txBody>
        </p:sp>
      </p:grpSp>
      <p:grpSp>
        <p:nvGrpSpPr>
          <p:cNvPr id="12" name="Group 11"/>
          <p:cNvGrpSpPr/>
          <p:nvPr/>
        </p:nvGrpSpPr>
        <p:grpSpPr>
          <a:xfrm>
            <a:off x="2422728" y="3166124"/>
            <a:ext cx="3730422" cy="338554"/>
            <a:chOff x="2418735" y="2714065"/>
            <a:chExt cx="3730422" cy="338554"/>
          </a:xfrm>
        </p:grpSpPr>
        <p:sp>
          <p:nvSpPr>
            <p:cNvPr id="25" name="TextBox 24"/>
            <p:cNvSpPr txBox="1"/>
            <p:nvPr/>
          </p:nvSpPr>
          <p:spPr>
            <a:xfrm>
              <a:off x="2418735" y="2714065"/>
              <a:ext cx="915014" cy="338554"/>
            </a:xfrm>
            <a:prstGeom prst="rect">
              <a:avLst/>
            </a:prstGeom>
            <a:noFill/>
            <a:ln w="19050">
              <a:solidFill>
                <a:schemeClr val="accent2"/>
              </a:solidFill>
            </a:ln>
          </p:spPr>
          <p:txBody>
            <a:bodyPr wrap="square" rtlCol="0">
              <a:spAutoFit/>
            </a:bodyPr>
            <a:lstStyle/>
            <a:p>
              <a:pPr algn="r"/>
              <a:r>
                <a:rPr lang="en-CA" sz="1600" dirty="0"/>
                <a:t>4:00 PM</a:t>
              </a:r>
            </a:p>
          </p:txBody>
        </p:sp>
        <p:cxnSp>
          <p:nvCxnSpPr>
            <p:cNvPr id="26" name="Straight Arrow Connector 25"/>
            <p:cNvCxnSpPr/>
            <p:nvPr/>
          </p:nvCxnSpPr>
          <p:spPr>
            <a:xfrm flipV="1">
              <a:off x="3320232" y="2834066"/>
              <a:ext cx="2828925" cy="104776"/>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grpSp>
      <p:grpSp>
        <p:nvGrpSpPr>
          <p:cNvPr id="34" name="Group 33"/>
          <p:cNvGrpSpPr/>
          <p:nvPr/>
        </p:nvGrpSpPr>
        <p:grpSpPr>
          <a:xfrm>
            <a:off x="400816" y="3438362"/>
            <a:ext cx="4913288" cy="515690"/>
            <a:chOff x="351656" y="3487522"/>
            <a:chExt cx="4913288" cy="515690"/>
          </a:xfrm>
        </p:grpSpPr>
        <p:grpSp>
          <p:nvGrpSpPr>
            <p:cNvPr id="6" name="Group 5"/>
            <p:cNvGrpSpPr/>
            <p:nvPr/>
          </p:nvGrpSpPr>
          <p:grpSpPr>
            <a:xfrm>
              <a:off x="351656" y="3621035"/>
              <a:ext cx="3409184" cy="382177"/>
              <a:chOff x="351656" y="3621035"/>
              <a:chExt cx="3409184" cy="382177"/>
            </a:xfrm>
          </p:grpSpPr>
          <p:sp>
            <p:nvSpPr>
              <p:cNvPr id="16" name="TextBox 15"/>
              <p:cNvSpPr txBox="1"/>
              <p:nvPr/>
            </p:nvSpPr>
            <p:spPr>
              <a:xfrm>
                <a:off x="351656" y="3664658"/>
                <a:ext cx="2943225" cy="338554"/>
              </a:xfrm>
              <a:prstGeom prst="rect">
                <a:avLst/>
              </a:prstGeom>
              <a:noFill/>
              <a:ln w="19050">
                <a:solidFill>
                  <a:schemeClr val="accent2"/>
                </a:solidFill>
              </a:ln>
            </p:spPr>
            <p:txBody>
              <a:bodyPr wrap="square" rtlCol="0">
                <a:spAutoFit/>
              </a:bodyPr>
              <a:lstStyle/>
              <a:p>
                <a:pPr algn="r"/>
                <a:r>
                  <a:rPr lang="en-CA" sz="1600" dirty="0"/>
                  <a:t>Outlook training</a:t>
                </a:r>
              </a:p>
            </p:txBody>
          </p:sp>
          <p:cxnSp>
            <p:nvCxnSpPr>
              <p:cNvPr id="21" name="Straight Arrow Connector 20"/>
              <p:cNvCxnSpPr>
                <a:stCxn id="16" idx="3"/>
              </p:cNvCxnSpPr>
              <p:nvPr/>
            </p:nvCxnSpPr>
            <p:spPr>
              <a:xfrm flipV="1">
                <a:off x="3294881" y="3621035"/>
                <a:ext cx="465959" cy="212900"/>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grpSp>
        <p:sp>
          <p:nvSpPr>
            <p:cNvPr id="22" name="TextBox 21"/>
            <p:cNvSpPr txBox="1"/>
            <p:nvPr/>
          </p:nvSpPr>
          <p:spPr>
            <a:xfrm>
              <a:off x="3679031" y="3487522"/>
              <a:ext cx="1585913" cy="215444"/>
            </a:xfrm>
            <a:prstGeom prst="rect">
              <a:avLst/>
            </a:prstGeom>
            <a:noFill/>
          </p:spPr>
          <p:txBody>
            <a:bodyPr wrap="square" rtlCol="0">
              <a:spAutoFit/>
            </a:bodyPr>
            <a:lstStyle/>
            <a:p>
              <a:r>
                <a:rPr lang="en-CA" sz="800" dirty="0"/>
                <a:t>Outlook training</a:t>
              </a:r>
            </a:p>
          </p:txBody>
        </p:sp>
      </p:grpSp>
      <p:grpSp>
        <p:nvGrpSpPr>
          <p:cNvPr id="31" name="Group 30"/>
          <p:cNvGrpSpPr/>
          <p:nvPr/>
        </p:nvGrpSpPr>
        <p:grpSpPr>
          <a:xfrm>
            <a:off x="390524" y="857569"/>
            <a:ext cx="3660366" cy="1276273"/>
            <a:chOff x="390524" y="867401"/>
            <a:chExt cx="3660366" cy="1276273"/>
          </a:xfrm>
        </p:grpSpPr>
        <p:grpSp>
          <p:nvGrpSpPr>
            <p:cNvPr id="27" name="Group 26"/>
            <p:cNvGrpSpPr/>
            <p:nvPr/>
          </p:nvGrpSpPr>
          <p:grpSpPr>
            <a:xfrm>
              <a:off x="390524" y="867401"/>
              <a:ext cx="3276908" cy="705760"/>
              <a:chOff x="495298" y="1902172"/>
              <a:chExt cx="3276908" cy="705760"/>
            </a:xfrm>
          </p:grpSpPr>
          <p:sp>
            <p:nvSpPr>
              <p:cNvPr id="28" name="TextBox 27"/>
              <p:cNvSpPr txBox="1"/>
              <p:nvPr/>
            </p:nvSpPr>
            <p:spPr>
              <a:xfrm>
                <a:off x="495298" y="1902172"/>
                <a:ext cx="2943225" cy="338554"/>
              </a:xfrm>
              <a:prstGeom prst="rect">
                <a:avLst/>
              </a:prstGeom>
              <a:noFill/>
              <a:ln w="19050">
                <a:solidFill>
                  <a:schemeClr val="accent2"/>
                </a:solidFill>
              </a:ln>
            </p:spPr>
            <p:txBody>
              <a:bodyPr wrap="square" rtlCol="0">
                <a:spAutoFit/>
              </a:bodyPr>
              <a:lstStyle/>
              <a:p>
                <a:pPr algn="r"/>
                <a:r>
                  <a:rPr lang="en-CA" sz="1600" dirty="0"/>
                  <a:t>Click on Save &amp; Close</a:t>
                </a:r>
              </a:p>
            </p:txBody>
          </p:sp>
          <p:cxnSp>
            <p:nvCxnSpPr>
              <p:cNvPr id="29" name="Straight Arrow Connector 28"/>
              <p:cNvCxnSpPr>
                <a:stCxn id="28" idx="3"/>
              </p:cNvCxnSpPr>
              <p:nvPr/>
            </p:nvCxnSpPr>
            <p:spPr>
              <a:xfrm>
                <a:off x="3438523" y="2071449"/>
                <a:ext cx="333683" cy="536483"/>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grpSp>
        <p:sp>
          <p:nvSpPr>
            <p:cNvPr id="15" name="Rounded Rectangle 14"/>
            <p:cNvSpPr/>
            <p:nvPr/>
          </p:nvSpPr>
          <p:spPr>
            <a:xfrm>
              <a:off x="3658520" y="1541187"/>
              <a:ext cx="392370" cy="602487"/>
            </a:xfrm>
            <a:prstGeom prst="round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grpSp>
      <p:grpSp>
        <p:nvGrpSpPr>
          <p:cNvPr id="36" name="Group 35"/>
          <p:cNvGrpSpPr/>
          <p:nvPr/>
        </p:nvGrpSpPr>
        <p:grpSpPr>
          <a:xfrm>
            <a:off x="2418735" y="2724735"/>
            <a:ext cx="3743940" cy="338554"/>
            <a:chOff x="2418735" y="1853029"/>
            <a:chExt cx="3743940" cy="338554"/>
          </a:xfrm>
        </p:grpSpPr>
        <p:sp>
          <p:nvSpPr>
            <p:cNvPr id="37" name="TextBox 36"/>
            <p:cNvSpPr txBox="1"/>
            <p:nvPr/>
          </p:nvSpPr>
          <p:spPr>
            <a:xfrm>
              <a:off x="2418735" y="1853029"/>
              <a:ext cx="915014" cy="338554"/>
            </a:xfrm>
            <a:prstGeom prst="rect">
              <a:avLst/>
            </a:prstGeom>
            <a:noFill/>
            <a:ln w="19050">
              <a:solidFill>
                <a:schemeClr val="accent2"/>
              </a:solidFill>
            </a:ln>
          </p:spPr>
          <p:txBody>
            <a:bodyPr wrap="square" rtlCol="0">
              <a:spAutoFit/>
            </a:bodyPr>
            <a:lstStyle/>
            <a:p>
              <a:pPr algn="r"/>
              <a:r>
                <a:rPr lang="en-CA" sz="1600" dirty="0"/>
                <a:t>2:00 PM</a:t>
              </a:r>
            </a:p>
          </p:txBody>
        </p:sp>
        <p:cxnSp>
          <p:nvCxnSpPr>
            <p:cNvPr id="38" name="Straight Arrow Connector 37"/>
            <p:cNvCxnSpPr/>
            <p:nvPr/>
          </p:nvCxnSpPr>
          <p:spPr>
            <a:xfrm>
              <a:off x="3333750" y="1966744"/>
              <a:ext cx="2828925" cy="133350"/>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3652558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fltVal val="0"/>
                                          </p:val>
                                        </p:tav>
                                        <p:tav tm="100000">
                                          <p:val>
                                            <p:strVal val="#ppt_w"/>
                                          </p:val>
                                        </p:tav>
                                      </p:tavLst>
                                    </p:anim>
                                    <p:anim calcmode="lin" valueType="num">
                                      <p:cBhvr>
                                        <p:cTn id="8" dur="500" fill="hold"/>
                                        <p:tgtEl>
                                          <p:spTgt spid="8"/>
                                        </p:tgtEl>
                                        <p:attrNameLst>
                                          <p:attrName>ppt_h</p:attrName>
                                        </p:attrNameLst>
                                      </p:cBhvr>
                                      <p:tavLst>
                                        <p:tav tm="0">
                                          <p:val>
                                            <p:fltVal val="0"/>
                                          </p:val>
                                        </p:tav>
                                        <p:tav tm="100000">
                                          <p:val>
                                            <p:strVal val="#ppt_h"/>
                                          </p:val>
                                        </p:tav>
                                      </p:tavLst>
                                    </p:anim>
                                    <p:animEffect transition="in" filter="fade">
                                      <p:cBhvr>
                                        <p:cTn id="9" dur="500"/>
                                        <p:tgtEl>
                                          <p:spTgt spid="8"/>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17"/>
                                        </p:tgtEl>
                                        <p:attrNameLst>
                                          <p:attrName>style.visibility</p:attrName>
                                        </p:attrNameLst>
                                      </p:cBhvr>
                                      <p:to>
                                        <p:strVal val="visible"/>
                                      </p:to>
                                    </p:set>
                                    <p:anim calcmode="lin" valueType="num">
                                      <p:cBhvr>
                                        <p:cTn id="14" dur="500" fill="hold"/>
                                        <p:tgtEl>
                                          <p:spTgt spid="17"/>
                                        </p:tgtEl>
                                        <p:attrNameLst>
                                          <p:attrName>ppt_w</p:attrName>
                                        </p:attrNameLst>
                                      </p:cBhvr>
                                      <p:tavLst>
                                        <p:tav tm="0">
                                          <p:val>
                                            <p:fltVal val="0"/>
                                          </p:val>
                                        </p:tav>
                                        <p:tav tm="100000">
                                          <p:val>
                                            <p:strVal val="#ppt_w"/>
                                          </p:val>
                                        </p:tav>
                                      </p:tavLst>
                                    </p:anim>
                                    <p:anim calcmode="lin" valueType="num">
                                      <p:cBhvr>
                                        <p:cTn id="15" dur="500" fill="hold"/>
                                        <p:tgtEl>
                                          <p:spTgt spid="17"/>
                                        </p:tgtEl>
                                        <p:attrNameLst>
                                          <p:attrName>ppt_h</p:attrName>
                                        </p:attrNameLst>
                                      </p:cBhvr>
                                      <p:tavLst>
                                        <p:tav tm="0">
                                          <p:val>
                                            <p:fltVal val="0"/>
                                          </p:val>
                                        </p:tav>
                                        <p:tav tm="100000">
                                          <p:val>
                                            <p:strVal val="#ppt_h"/>
                                          </p:val>
                                        </p:tav>
                                      </p:tavLst>
                                    </p:anim>
                                    <p:animEffect transition="in" filter="fade">
                                      <p:cBhvr>
                                        <p:cTn id="16" dur="500"/>
                                        <p:tgtEl>
                                          <p:spTgt spid="17"/>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nodeType="clickEffect">
                                  <p:stCondLst>
                                    <p:cond delay="0"/>
                                  </p:stCondLst>
                                  <p:childTnLst>
                                    <p:set>
                                      <p:cBhvr>
                                        <p:cTn id="20" dur="1" fill="hold">
                                          <p:stCondLst>
                                            <p:cond delay="0"/>
                                          </p:stCondLst>
                                        </p:cTn>
                                        <p:tgtEl>
                                          <p:spTgt spid="36"/>
                                        </p:tgtEl>
                                        <p:attrNameLst>
                                          <p:attrName>style.visibility</p:attrName>
                                        </p:attrNameLst>
                                      </p:cBhvr>
                                      <p:to>
                                        <p:strVal val="visible"/>
                                      </p:to>
                                    </p:set>
                                    <p:anim calcmode="lin" valueType="num">
                                      <p:cBhvr>
                                        <p:cTn id="21" dur="500" fill="hold"/>
                                        <p:tgtEl>
                                          <p:spTgt spid="36"/>
                                        </p:tgtEl>
                                        <p:attrNameLst>
                                          <p:attrName>ppt_w</p:attrName>
                                        </p:attrNameLst>
                                      </p:cBhvr>
                                      <p:tavLst>
                                        <p:tav tm="0">
                                          <p:val>
                                            <p:fltVal val="0"/>
                                          </p:val>
                                        </p:tav>
                                        <p:tav tm="100000">
                                          <p:val>
                                            <p:strVal val="#ppt_w"/>
                                          </p:val>
                                        </p:tav>
                                      </p:tavLst>
                                    </p:anim>
                                    <p:anim calcmode="lin" valueType="num">
                                      <p:cBhvr>
                                        <p:cTn id="22" dur="500" fill="hold"/>
                                        <p:tgtEl>
                                          <p:spTgt spid="36"/>
                                        </p:tgtEl>
                                        <p:attrNameLst>
                                          <p:attrName>ppt_h</p:attrName>
                                        </p:attrNameLst>
                                      </p:cBhvr>
                                      <p:tavLst>
                                        <p:tav tm="0">
                                          <p:val>
                                            <p:fltVal val="0"/>
                                          </p:val>
                                        </p:tav>
                                        <p:tav tm="100000">
                                          <p:val>
                                            <p:strVal val="#ppt_h"/>
                                          </p:val>
                                        </p:tav>
                                      </p:tavLst>
                                    </p:anim>
                                    <p:animEffect transition="in" filter="fade">
                                      <p:cBhvr>
                                        <p:cTn id="23" dur="500"/>
                                        <p:tgtEl>
                                          <p:spTgt spid="36"/>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nodeType="clickEffect">
                                  <p:stCondLst>
                                    <p:cond delay="0"/>
                                  </p:stCondLst>
                                  <p:childTnLst>
                                    <p:set>
                                      <p:cBhvr>
                                        <p:cTn id="27" dur="1" fill="hold">
                                          <p:stCondLst>
                                            <p:cond delay="0"/>
                                          </p:stCondLst>
                                        </p:cTn>
                                        <p:tgtEl>
                                          <p:spTgt spid="12"/>
                                        </p:tgtEl>
                                        <p:attrNameLst>
                                          <p:attrName>style.visibility</p:attrName>
                                        </p:attrNameLst>
                                      </p:cBhvr>
                                      <p:to>
                                        <p:strVal val="visible"/>
                                      </p:to>
                                    </p:set>
                                    <p:anim calcmode="lin" valueType="num">
                                      <p:cBhvr>
                                        <p:cTn id="28" dur="500" fill="hold"/>
                                        <p:tgtEl>
                                          <p:spTgt spid="12"/>
                                        </p:tgtEl>
                                        <p:attrNameLst>
                                          <p:attrName>ppt_w</p:attrName>
                                        </p:attrNameLst>
                                      </p:cBhvr>
                                      <p:tavLst>
                                        <p:tav tm="0">
                                          <p:val>
                                            <p:fltVal val="0"/>
                                          </p:val>
                                        </p:tav>
                                        <p:tav tm="100000">
                                          <p:val>
                                            <p:strVal val="#ppt_w"/>
                                          </p:val>
                                        </p:tav>
                                      </p:tavLst>
                                    </p:anim>
                                    <p:anim calcmode="lin" valueType="num">
                                      <p:cBhvr>
                                        <p:cTn id="29" dur="500" fill="hold"/>
                                        <p:tgtEl>
                                          <p:spTgt spid="12"/>
                                        </p:tgtEl>
                                        <p:attrNameLst>
                                          <p:attrName>ppt_h</p:attrName>
                                        </p:attrNameLst>
                                      </p:cBhvr>
                                      <p:tavLst>
                                        <p:tav tm="0">
                                          <p:val>
                                            <p:fltVal val="0"/>
                                          </p:val>
                                        </p:tav>
                                        <p:tav tm="100000">
                                          <p:val>
                                            <p:strVal val="#ppt_h"/>
                                          </p:val>
                                        </p:tav>
                                      </p:tavLst>
                                    </p:anim>
                                    <p:animEffect transition="in" filter="fade">
                                      <p:cBhvr>
                                        <p:cTn id="30" dur="500"/>
                                        <p:tgtEl>
                                          <p:spTgt spid="12"/>
                                        </p:tgtEl>
                                      </p:cBhvr>
                                    </p:animEffect>
                                  </p:childTnLst>
                                </p:cTn>
                              </p:par>
                            </p:childTnLst>
                          </p:cTn>
                        </p:par>
                      </p:childTnLst>
                    </p:cTn>
                  </p:par>
                  <p:par>
                    <p:cTn id="31" fill="hold">
                      <p:stCondLst>
                        <p:cond delay="indefinite"/>
                      </p:stCondLst>
                      <p:childTnLst>
                        <p:par>
                          <p:cTn id="32" fill="hold">
                            <p:stCondLst>
                              <p:cond delay="0"/>
                            </p:stCondLst>
                            <p:childTnLst>
                              <p:par>
                                <p:cTn id="33" presetID="53" presetClass="entr" presetSubtype="16" fill="hold" nodeType="clickEffect">
                                  <p:stCondLst>
                                    <p:cond delay="0"/>
                                  </p:stCondLst>
                                  <p:childTnLst>
                                    <p:set>
                                      <p:cBhvr>
                                        <p:cTn id="34" dur="1" fill="hold">
                                          <p:stCondLst>
                                            <p:cond delay="0"/>
                                          </p:stCondLst>
                                        </p:cTn>
                                        <p:tgtEl>
                                          <p:spTgt spid="34"/>
                                        </p:tgtEl>
                                        <p:attrNameLst>
                                          <p:attrName>style.visibility</p:attrName>
                                        </p:attrNameLst>
                                      </p:cBhvr>
                                      <p:to>
                                        <p:strVal val="visible"/>
                                      </p:to>
                                    </p:set>
                                    <p:anim calcmode="lin" valueType="num">
                                      <p:cBhvr>
                                        <p:cTn id="35" dur="500" fill="hold"/>
                                        <p:tgtEl>
                                          <p:spTgt spid="34"/>
                                        </p:tgtEl>
                                        <p:attrNameLst>
                                          <p:attrName>ppt_w</p:attrName>
                                        </p:attrNameLst>
                                      </p:cBhvr>
                                      <p:tavLst>
                                        <p:tav tm="0">
                                          <p:val>
                                            <p:fltVal val="0"/>
                                          </p:val>
                                        </p:tav>
                                        <p:tav tm="100000">
                                          <p:val>
                                            <p:strVal val="#ppt_w"/>
                                          </p:val>
                                        </p:tav>
                                      </p:tavLst>
                                    </p:anim>
                                    <p:anim calcmode="lin" valueType="num">
                                      <p:cBhvr>
                                        <p:cTn id="36" dur="500" fill="hold"/>
                                        <p:tgtEl>
                                          <p:spTgt spid="34"/>
                                        </p:tgtEl>
                                        <p:attrNameLst>
                                          <p:attrName>ppt_h</p:attrName>
                                        </p:attrNameLst>
                                      </p:cBhvr>
                                      <p:tavLst>
                                        <p:tav tm="0">
                                          <p:val>
                                            <p:fltVal val="0"/>
                                          </p:val>
                                        </p:tav>
                                        <p:tav tm="100000">
                                          <p:val>
                                            <p:strVal val="#ppt_h"/>
                                          </p:val>
                                        </p:tav>
                                      </p:tavLst>
                                    </p:anim>
                                    <p:animEffect transition="in" filter="fade">
                                      <p:cBhvr>
                                        <p:cTn id="37" dur="500"/>
                                        <p:tgtEl>
                                          <p:spTgt spid="34"/>
                                        </p:tgtEl>
                                      </p:cBhvr>
                                    </p:animEffect>
                                  </p:childTnLst>
                                </p:cTn>
                              </p:par>
                            </p:childTnLst>
                          </p:cTn>
                        </p:par>
                      </p:childTnLst>
                    </p:cTn>
                  </p:par>
                  <p:par>
                    <p:cTn id="38" fill="hold">
                      <p:stCondLst>
                        <p:cond delay="indefinite"/>
                      </p:stCondLst>
                      <p:childTnLst>
                        <p:par>
                          <p:cTn id="39" fill="hold">
                            <p:stCondLst>
                              <p:cond delay="0"/>
                            </p:stCondLst>
                            <p:childTnLst>
                              <p:par>
                                <p:cTn id="40" presetID="31" presetClass="entr" presetSubtype="0" fill="hold" nodeType="clickEffect">
                                  <p:stCondLst>
                                    <p:cond delay="0"/>
                                  </p:stCondLst>
                                  <p:childTnLst>
                                    <p:set>
                                      <p:cBhvr>
                                        <p:cTn id="41" dur="1" fill="hold">
                                          <p:stCondLst>
                                            <p:cond delay="0"/>
                                          </p:stCondLst>
                                        </p:cTn>
                                        <p:tgtEl>
                                          <p:spTgt spid="31"/>
                                        </p:tgtEl>
                                        <p:attrNameLst>
                                          <p:attrName>style.visibility</p:attrName>
                                        </p:attrNameLst>
                                      </p:cBhvr>
                                      <p:to>
                                        <p:strVal val="visible"/>
                                      </p:to>
                                    </p:set>
                                    <p:anim calcmode="lin" valueType="num">
                                      <p:cBhvr>
                                        <p:cTn id="42" dur="1000" fill="hold"/>
                                        <p:tgtEl>
                                          <p:spTgt spid="31"/>
                                        </p:tgtEl>
                                        <p:attrNameLst>
                                          <p:attrName>ppt_w</p:attrName>
                                        </p:attrNameLst>
                                      </p:cBhvr>
                                      <p:tavLst>
                                        <p:tav tm="0">
                                          <p:val>
                                            <p:fltVal val="0"/>
                                          </p:val>
                                        </p:tav>
                                        <p:tav tm="100000">
                                          <p:val>
                                            <p:strVal val="#ppt_w"/>
                                          </p:val>
                                        </p:tav>
                                      </p:tavLst>
                                    </p:anim>
                                    <p:anim calcmode="lin" valueType="num">
                                      <p:cBhvr>
                                        <p:cTn id="43" dur="1000" fill="hold"/>
                                        <p:tgtEl>
                                          <p:spTgt spid="31"/>
                                        </p:tgtEl>
                                        <p:attrNameLst>
                                          <p:attrName>ppt_h</p:attrName>
                                        </p:attrNameLst>
                                      </p:cBhvr>
                                      <p:tavLst>
                                        <p:tav tm="0">
                                          <p:val>
                                            <p:fltVal val="0"/>
                                          </p:val>
                                        </p:tav>
                                        <p:tav tm="100000">
                                          <p:val>
                                            <p:strVal val="#ppt_h"/>
                                          </p:val>
                                        </p:tav>
                                      </p:tavLst>
                                    </p:anim>
                                    <p:anim calcmode="lin" valueType="num">
                                      <p:cBhvr>
                                        <p:cTn id="44" dur="1000" fill="hold"/>
                                        <p:tgtEl>
                                          <p:spTgt spid="31"/>
                                        </p:tgtEl>
                                        <p:attrNameLst>
                                          <p:attrName>style.rotation</p:attrName>
                                        </p:attrNameLst>
                                      </p:cBhvr>
                                      <p:tavLst>
                                        <p:tav tm="0">
                                          <p:val>
                                            <p:fltVal val="90"/>
                                          </p:val>
                                        </p:tav>
                                        <p:tav tm="100000">
                                          <p:val>
                                            <p:fltVal val="0"/>
                                          </p:val>
                                        </p:tav>
                                      </p:tavLst>
                                    </p:anim>
                                    <p:animEffect transition="in" filter="fade">
                                      <p:cBhvr>
                                        <p:cTn id="45" dur="10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38400" y="142616"/>
            <a:ext cx="9581082" cy="6602409"/>
          </a:xfrm>
          <a:prstGeom prst="rect">
            <a:avLst/>
          </a:prstGeom>
          <a:ln w="12700">
            <a:solidFill>
              <a:srgbClr val="0070C0"/>
            </a:solidFill>
          </a:ln>
        </p:spPr>
      </p:pic>
      <p:sp>
        <p:nvSpPr>
          <p:cNvPr id="4" name="TextBox 3"/>
          <p:cNvSpPr txBox="1"/>
          <p:nvPr/>
        </p:nvSpPr>
        <p:spPr>
          <a:xfrm>
            <a:off x="123824" y="134986"/>
            <a:ext cx="1842627" cy="369332"/>
          </a:xfrm>
          <a:prstGeom prst="rect">
            <a:avLst/>
          </a:prstGeom>
          <a:solidFill>
            <a:schemeClr val="accent2"/>
          </a:solidFill>
          <a:effectLst>
            <a:softEdge rad="63500"/>
          </a:effectLst>
        </p:spPr>
        <p:txBody>
          <a:bodyPr wrap="square" rtlCol="0">
            <a:spAutoFit/>
          </a:bodyPr>
          <a:lstStyle/>
          <a:p>
            <a:pPr algn="ctr"/>
            <a:r>
              <a:rPr lang="en-CA" dirty="0"/>
              <a:t>Day View</a:t>
            </a:r>
          </a:p>
        </p:txBody>
      </p:sp>
      <p:grpSp>
        <p:nvGrpSpPr>
          <p:cNvPr id="13" name="Group 12"/>
          <p:cNvGrpSpPr/>
          <p:nvPr/>
        </p:nvGrpSpPr>
        <p:grpSpPr>
          <a:xfrm>
            <a:off x="123824" y="1519391"/>
            <a:ext cx="11867083" cy="4557559"/>
            <a:chOff x="123824" y="1519391"/>
            <a:chExt cx="11867083" cy="4557559"/>
          </a:xfrm>
        </p:grpSpPr>
        <p:grpSp>
          <p:nvGrpSpPr>
            <p:cNvPr id="10" name="Group 9"/>
            <p:cNvGrpSpPr/>
            <p:nvPr/>
          </p:nvGrpSpPr>
          <p:grpSpPr>
            <a:xfrm>
              <a:off x="123824" y="2192594"/>
              <a:ext cx="4648201" cy="1674556"/>
              <a:chOff x="123824" y="2192594"/>
              <a:chExt cx="4648201" cy="1674556"/>
            </a:xfrm>
          </p:grpSpPr>
          <p:sp>
            <p:nvSpPr>
              <p:cNvPr id="7" name="TextBox 6"/>
              <p:cNvSpPr txBox="1"/>
              <p:nvPr/>
            </p:nvSpPr>
            <p:spPr>
              <a:xfrm>
                <a:off x="123824" y="2192594"/>
                <a:ext cx="1842627" cy="523220"/>
              </a:xfrm>
              <a:prstGeom prst="rect">
                <a:avLst/>
              </a:prstGeom>
              <a:noFill/>
              <a:ln w="19050">
                <a:solidFill>
                  <a:schemeClr val="accent2"/>
                </a:solidFill>
              </a:ln>
            </p:spPr>
            <p:txBody>
              <a:bodyPr wrap="square" rtlCol="0">
                <a:spAutoFit/>
              </a:bodyPr>
              <a:lstStyle/>
              <a:p>
                <a:r>
                  <a:rPr lang="en-CA" sz="1400" dirty="0"/>
                  <a:t>Our new appointment viewed in Day view.</a:t>
                </a:r>
              </a:p>
            </p:txBody>
          </p:sp>
          <p:cxnSp>
            <p:nvCxnSpPr>
              <p:cNvPr id="9" name="Straight Arrow Connector 8"/>
              <p:cNvCxnSpPr>
                <a:stCxn id="7" idx="3"/>
              </p:cNvCxnSpPr>
              <p:nvPr/>
            </p:nvCxnSpPr>
            <p:spPr>
              <a:xfrm>
                <a:off x="1966451" y="2454204"/>
                <a:ext cx="2805574" cy="1412946"/>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grpSp>
        <p:sp>
          <p:nvSpPr>
            <p:cNvPr id="11" name="Rectangle 10"/>
            <p:cNvSpPr/>
            <p:nvPr/>
          </p:nvSpPr>
          <p:spPr>
            <a:xfrm>
              <a:off x="4772025" y="1519391"/>
              <a:ext cx="7218882" cy="4557559"/>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grpSp>
      <p:sp>
        <p:nvSpPr>
          <p:cNvPr id="14" name="Line Callout 1 13"/>
          <p:cNvSpPr/>
          <p:nvPr/>
        </p:nvSpPr>
        <p:spPr>
          <a:xfrm>
            <a:off x="5019674" y="695325"/>
            <a:ext cx="409575" cy="647700"/>
          </a:xfrm>
          <a:prstGeom prst="borderCallout1">
            <a:avLst>
              <a:gd name="adj1" fmla="val 98437"/>
              <a:gd name="adj2" fmla="val 51667"/>
              <a:gd name="adj3" fmla="val 129412"/>
              <a:gd name="adj4" fmla="val 175097"/>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Tree>
    <p:extLst>
      <p:ext uri="{BB962C8B-B14F-4D97-AF65-F5344CB8AC3E}">
        <p14:creationId xmlns:p14="http://schemas.microsoft.com/office/powerpoint/2010/main" val="16653429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after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p:cTn id="7" dur="1000" fill="hold"/>
                                        <p:tgtEl>
                                          <p:spTgt spid="13"/>
                                        </p:tgtEl>
                                        <p:attrNameLst>
                                          <p:attrName>ppt_w</p:attrName>
                                        </p:attrNameLst>
                                      </p:cBhvr>
                                      <p:tavLst>
                                        <p:tav tm="0">
                                          <p:val>
                                            <p:fltVal val="0"/>
                                          </p:val>
                                        </p:tav>
                                        <p:tav tm="100000">
                                          <p:val>
                                            <p:strVal val="#ppt_w"/>
                                          </p:val>
                                        </p:tav>
                                      </p:tavLst>
                                    </p:anim>
                                    <p:anim calcmode="lin" valueType="num">
                                      <p:cBhvr>
                                        <p:cTn id="8" dur="1000" fill="hold"/>
                                        <p:tgtEl>
                                          <p:spTgt spid="13"/>
                                        </p:tgtEl>
                                        <p:attrNameLst>
                                          <p:attrName>ppt_h</p:attrName>
                                        </p:attrNameLst>
                                      </p:cBhvr>
                                      <p:tavLst>
                                        <p:tav tm="0">
                                          <p:val>
                                            <p:fltVal val="0"/>
                                          </p:val>
                                        </p:tav>
                                        <p:tav tm="100000">
                                          <p:val>
                                            <p:strVal val="#ppt_h"/>
                                          </p:val>
                                        </p:tav>
                                      </p:tavLst>
                                    </p:anim>
                                    <p:anim calcmode="lin" valueType="num">
                                      <p:cBhvr>
                                        <p:cTn id="9" dur="1000" fill="hold"/>
                                        <p:tgtEl>
                                          <p:spTgt spid="13"/>
                                        </p:tgtEl>
                                        <p:attrNameLst>
                                          <p:attrName>style.rotation</p:attrName>
                                        </p:attrNameLst>
                                      </p:cBhvr>
                                      <p:tavLst>
                                        <p:tav tm="0">
                                          <p:val>
                                            <p:fltVal val="90"/>
                                          </p:val>
                                        </p:tav>
                                        <p:tav tm="100000">
                                          <p:val>
                                            <p:fltVal val="0"/>
                                          </p:val>
                                        </p:tav>
                                      </p:tavLst>
                                    </p:anim>
                                    <p:animEffect transition="in" filter="fade">
                                      <p:cBhvr>
                                        <p:cTn id="10" dur="1000"/>
                                        <p:tgtEl>
                                          <p:spTgt spid="13"/>
                                        </p:tgtEl>
                                      </p:cBhvr>
                                    </p:animEffect>
                                  </p:childTnLst>
                                </p:cTn>
                              </p:par>
                              <p:par>
                                <p:cTn id="11" presetID="31" presetClass="entr" presetSubtype="0" fill="hold" grpId="0" nodeType="withEffect">
                                  <p:stCondLst>
                                    <p:cond delay="0"/>
                                  </p:stCondLst>
                                  <p:childTnLst>
                                    <p:set>
                                      <p:cBhvr>
                                        <p:cTn id="12" dur="1" fill="hold">
                                          <p:stCondLst>
                                            <p:cond delay="0"/>
                                          </p:stCondLst>
                                        </p:cTn>
                                        <p:tgtEl>
                                          <p:spTgt spid="14"/>
                                        </p:tgtEl>
                                        <p:attrNameLst>
                                          <p:attrName>style.visibility</p:attrName>
                                        </p:attrNameLst>
                                      </p:cBhvr>
                                      <p:to>
                                        <p:strVal val="visible"/>
                                      </p:to>
                                    </p:set>
                                    <p:anim calcmode="lin" valueType="num">
                                      <p:cBhvr>
                                        <p:cTn id="13" dur="1000" fill="hold"/>
                                        <p:tgtEl>
                                          <p:spTgt spid="14"/>
                                        </p:tgtEl>
                                        <p:attrNameLst>
                                          <p:attrName>ppt_w</p:attrName>
                                        </p:attrNameLst>
                                      </p:cBhvr>
                                      <p:tavLst>
                                        <p:tav tm="0">
                                          <p:val>
                                            <p:fltVal val="0"/>
                                          </p:val>
                                        </p:tav>
                                        <p:tav tm="100000">
                                          <p:val>
                                            <p:strVal val="#ppt_w"/>
                                          </p:val>
                                        </p:tav>
                                      </p:tavLst>
                                    </p:anim>
                                    <p:anim calcmode="lin" valueType="num">
                                      <p:cBhvr>
                                        <p:cTn id="14" dur="1000" fill="hold"/>
                                        <p:tgtEl>
                                          <p:spTgt spid="14"/>
                                        </p:tgtEl>
                                        <p:attrNameLst>
                                          <p:attrName>ppt_h</p:attrName>
                                        </p:attrNameLst>
                                      </p:cBhvr>
                                      <p:tavLst>
                                        <p:tav tm="0">
                                          <p:val>
                                            <p:fltVal val="0"/>
                                          </p:val>
                                        </p:tav>
                                        <p:tav tm="100000">
                                          <p:val>
                                            <p:strVal val="#ppt_h"/>
                                          </p:val>
                                        </p:tav>
                                      </p:tavLst>
                                    </p:anim>
                                    <p:anim calcmode="lin" valueType="num">
                                      <p:cBhvr>
                                        <p:cTn id="15" dur="1000" fill="hold"/>
                                        <p:tgtEl>
                                          <p:spTgt spid="14"/>
                                        </p:tgtEl>
                                        <p:attrNameLst>
                                          <p:attrName>style.rotation</p:attrName>
                                        </p:attrNameLst>
                                      </p:cBhvr>
                                      <p:tavLst>
                                        <p:tav tm="0">
                                          <p:val>
                                            <p:fltVal val="90"/>
                                          </p:val>
                                        </p:tav>
                                        <p:tav tm="100000">
                                          <p:val>
                                            <p:fltVal val="0"/>
                                          </p:val>
                                        </p:tav>
                                      </p:tavLst>
                                    </p:anim>
                                    <p:animEffect transition="in" filter="fade">
                                      <p:cBhvr>
                                        <p:cTn id="16" dur="10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62507" y="121518"/>
            <a:ext cx="9649795" cy="6624092"/>
          </a:xfrm>
          <a:prstGeom prst="rect">
            <a:avLst/>
          </a:prstGeom>
        </p:spPr>
      </p:pic>
      <p:sp>
        <p:nvSpPr>
          <p:cNvPr id="4" name="TextBox 3"/>
          <p:cNvSpPr txBox="1"/>
          <p:nvPr/>
        </p:nvSpPr>
        <p:spPr>
          <a:xfrm>
            <a:off x="123824" y="134986"/>
            <a:ext cx="1842627" cy="369332"/>
          </a:xfrm>
          <a:prstGeom prst="rect">
            <a:avLst/>
          </a:prstGeom>
          <a:solidFill>
            <a:schemeClr val="accent2"/>
          </a:solidFill>
          <a:effectLst>
            <a:softEdge rad="63500"/>
          </a:effectLst>
        </p:spPr>
        <p:txBody>
          <a:bodyPr wrap="square" rtlCol="0">
            <a:spAutoFit/>
          </a:bodyPr>
          <a:lstStyle/>
          <a:p>
            <a:pPr algn="ctr"/>
            <a:r>
              <a:rPr lang="en-CA" dirty="0"/>
              <a:t>Work Week View</a:t>
            </a:r>
          </a:p>
        </p:txBody>
      </p:sp>
      <p:grpSp>
        <p:nvGrpSpPr>
          <p:cNvPr id="13" name="Group 12"/>
          <p:cNvGrpSpPr/>
          <p:nvPr/>
        </p:nvGrpSpPr>
        <p:grpSpPr>
          <a:xfrm>
            <a:off x="133656" y="1966759"/>
            <a:ext cx="9048443" cy="4138766"/>
            <a:chOff x="123824" y="1966759"/>
            <a:chExt cx="9048443" cy="4138766"/>
          </a:xfrm>
        </p:grpSpPr>
        <p:grpSp>
          <p:nvGrpSpPr>
            <p:cNvPr id="10" name="Group 9"/>
            <p:cNvGrpSpPr/>
            <p:nvPr/>
          </p:nvGrpSpPr>
          <p:grpSpPr>
            <a:xfrm>
              <a:off x="123824" y="2192594"/>
              <a:ext cx="7741674" cy="1843548"/>
              <a:chOff x="123824" y="2192594"/>
              <a:chExt cx="7741674" cy="1843548"/>
            </a:xfrm>
          </p:grpSpPr>
          <p:sp>
            <p:nvSpPr>
              <p:cNvPr id="7" name="TextBox 6"/>
              <p:cNvSpPr txBox="1"/>
              <p:nvPr/>
            </p:nvSpPr>
            <p:spPr>
              <a:xfrm>
                <a:off x="123824" y="2192594"/>
                <a:ext cx="1842627" cy="738664"/>
              </a:xfrm>
              <a:prstGeom prst="rect">
                <a:avLst/>
              </a:prstGeom>
              <a:noFill/>
              <a:ln w="19050">
                <a:solidFill>
                  <a:schemeClr val="accent2"/>
                </a:solidFill>
              </a:ln>
            </p:spPr>
            <p:txBody>
              <a:bodyPr wrap="square" rtlCol="0">
                <a:spAutoFit/>
              </a:bodyPr>
              <a:lstStyle/>
              <a:p>
                <a:r>
                  <a:rPr lang="en-CA" sz="1400" dirty="0"/>
                  <a:t>Our new appointment viewed in Work Week view.</a:t>
                </a:r>
              </a:p>
            </p:txBody>
          </p:sp>
          <p:cxnSp>
            <p:nvCxnSpPr>
              <p:cNvPr id="9" name="Straight Arrow Connector 8"/>
              <p:cNvCxnSpPr>
                <a:stCxn id="7" idx="3"/>
                <a:endCxn id="8" idx="1"/>
              </p:cNvCxnSpPr>
              <p:nvPr/>
            </p:nvCxnSpPr>
            <p:spPr>
              <a:xfrm>
                <a:off x="1966451" y="2561926"/>
                <a:ext cx="5899047" cy="1474216"/>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grpSp>
        <p:sp>
          <p:nvSpPr>
            <p:cNvPr id="8" name="Rectangle 7"/>
            <p:cNvSpPr/>
            <p:nvPr/>
          </p:nvSpPr>
          <p:spPr>
            <a:xfrm>
              <a:off x="7865498" y="1966759"/>
              <a:ext cx="1306769" cy="4138766"/>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grpSp>
      <p:sp>
        <p:nvSpPr>
          <p:cNvPr id="14" name="Line Callout 1 13"/>
          <p:cNvSpPr/>
          <p:nvPr/>
        </p:nvSpPr>
        <p:spPr>
          <a:xfrm>
            <a:off x="5381625" y="673384"/>
            <a:ext cx="381000" cy="650591"/>
          </a:xfrm>
          <a:prstGeom prst="borderCallout1">
            <a:avLst>
              <a:gd name="adj1" fmla="val 99008"/>
              <a:gd name="adj2" fmla="val 51667"/>
              <a:gd name="adj3" fmla="val 467720"/>
              <a:gd name="adj4" fmla="val 654167"/>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Tree>
    <p:extLst>
      <p:ext uri="{BB962C8B-B14F-4D97-AF65-F5344CB8AC3E}">
        <p14:creationId xmlns:p14="http://schemas.microsoft.com/office/powerpoint/2010/main" val="25898177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after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p:cTn id="7" dur="1000" fill="hold"/>
                                        <p:tgtEl>
                                          <p:spTgt spid="13"/>
                                        </p:tgtEl>
                                        <p:attrNameLst>
                                          <p:attrName>ppt_w</p:attrName>
                                        </p:attrNameLst>
                                      </p:cBhvr>
                                      <p:tavLst>
                                        <p:tav tm="0">
                                          <p:val>
                                            <p:fltVal val="0"/>
                                          </p:val>
                                        </p:tav>
                                        <p:tav tm="100000">
                                          <p:val>
                                            <p:strVal val="#ppt_w"/>
                                          </p:val>
                                        </p:tav>
                                      </p:tavLst>
                                    </p:anim>
                                    <p:anim calcmode="lin" valueType="num">
                                      <p:cBhvr>
                                        <p:cTn id="8" dur="1000" fill="hold"/>
                                        <p:tgtEl>
                                          <p:spTgt spid="13"/>
                                        </p:tgtEl>
                                        <p:attrNameLst>
                                          <p:attrName>ppt_h</p:attrName>
                                        </p:attrNameLst>
                                      </p:cBhvr>
                                      <p:tavLst>
                                        <p:tav tm="0">
                                          <p:val>
                                            <p:fltVal val="0"/>
                                          </p:val>
                                        </p:tav>
                                        <p:tav tm="100000">
                                          <p:val>
                                            <p:strVal val="#ppt_h"/>
                                          </p:val>
                                        </p:tav>
                                      </p:tavLst>
                                    </p:anim>
                                    <p:anim calcmode="lin" valueType="num">
                                      <p:cBhvr>
                                        <p:cTn id="9" dur="1000" fill="hold"/>
                                        <p:tgtEl>
                                          <p:spTgt spid="13"/>
                                        </p:tgtEl>
                                        <p:attrNameLst>
                                          <p:attrName>style.rotation</p:attrName>
                                        </p:attrNameLst>
                                      </p:cBhvr>
                                      <p:tavLst>
                                        <p:tav tm="0">
                                          <p:val>
                                            <p:fltVal val="90"/>
                                          </p:val>
                                        </p:tav>
                                        <p:tav tm="100000">
                                          <p:val>
                                            <p:fltVal val="0"/>
                                          </p:val>
                                        </p:tav>
                                      </p:tavLst>
                                    </p:anim>
                                    <p:animEffect transition="in" filter="fade">
                                      <p:cBhvr>
                                        <p:cTn id="10" dur="1000"/>
                                        <p:tgtEl>
                                          <p:spTgt spid="13"/>
                                        </p:tgtEl>
                                      </p:cBhvr>
                                    </p:animEffect>
                                  </p:childTnLst>
                                </p:cTn>
                              </p:par>
                              <p:par>
                                <p:cTn id="11" presetID="31" presetClass="entr" presetSubtype="0" fill="hold" grpId="0" nodeType="withEffect">
                                  <p:stCondLst>
                                    <p:cond delay="0"/>
                                  </p:stCondLst>
                                  <p:childTnLst>
                                    <p:set>
                                      <p:cBhvr>
                                        <p:cTn id="12" dur="1" fill="hold">
                                          <p:stCondLst>
                                            <p:cond delay="0"/>
                                          </p:stCondLst>
                                        </p:cTn>
                                        <p:tgtEl>
                                          <p:spTgt spid="14"/>
                                        </p:tgtEl>
                                        <p:attrNameLst>
                                          <p:attrName>style.visibility</p:attrName>
                                        </p:attrNameLst>
                                      </p:cBhvr>
                                      <p:to>
                                        <p:strVal val="visible"/>
                                      </p:to>
                                    </p:set>
                                    <p:anim calcmode="lin" valueType="num">
                                      <p:cBhvr>
                                        <p:cTn id="13" dur="1000" fill="hold"/>
                                        <p:tgtEl>
                                          <p:spTgt spid="14"/>
                                        </p:tgtEl>
                                        <p:attrNameLst>
                                          <p:attrName>ppt_w</p:attrName>
                                        </p:attrNameLst>
                                      </p:cBhvr>
                                      <p:tavLst>
                                        <p:tav tm="0">
                                          <p:val>
                                            <p:fltVal val="0"/>
                                          </p:val>
                                        </p:tav>
                                        <p:tav tm="100000">
                                          <p:val>
                                            <p:strVal val="#ppt_w"/>
                                          </p:val>
                                        </p:tav>
                                      </p:tavLst>
                                    </p:anim>
                                    <p:anim calcmode="lin" valueType="num">
                                      <p:cBhvr>
                                        <p:cTn id="14" dur="1000" fill="hold"/>
                                        <p:tgtEl>
                                          <p:spTgt spid="14"/>
                                        </p:tgtEl>
                                        <p:attrNameLst>
                                          <p:attrName>ppt_h</p:attrName>
                                        </p:attrNameLst>
                                      </p:cBhvr>
                                      <p:tavLst>
                                        <p:tav tm="0">
                                          <p:val>
                                            <p:fltVal val="0"/>
                                          </p:val>
                                        </p:tav>
                                        <p:tav tm="100000">
                                          <p:val>
                                            <p:strVal val="#ppt_h"/>
                                          </p:val>
                                        </p:tav>
                                      </p:tavLst>
                                    </p:anim>
                                    <p:anim calcmode="lin" valueType="num">
                                      <p:cBhvr>
                                        <p:cTn id="15" dur="1000" fill="hold"/>
                                        <p:tgtEl>
                                          <p:spTgt spid="14"/>
                                        </p:tgtEl>
                                        <p:attrNameLst>
                                          <p:attrName>style.rotation</p:attrName>
                                        </p:attrNameLst>
                                      </p:cBhvr>
                                      <p:tavLst>
                                        <p:tav tm="0">
                                          <p:val>
                                            <p:fltVal val="90"/>
                                          </p:val>
                                        </p:tav>
                                        <p:tav tm="100000">
                                          <p:val>
                                            <p:fltVal val="0"/>
                                          </p:val>
                                        </p:tav>
                                      </p:tavLst>
                                    </p:anim>
                                    <p:animEffect transition="in" filter="fade">
                                      <p:cBhvr>
                                        <p:cTn id="16" dur="10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52675" y="120722"/>
            <a:ext cx="9650102" cy="6624303"/>
          </a:xfrm>
          <a:prstGeom prst="rect">
            <a:avLst/>
          </a:prstGeom>
        </p:spPr>
      </p:pic>
      <p:sp>
        <p:nvSpPr>
          <p:cNvPr id="4" name="TextBox 3"/>
          <p:cNvSpPr txBox="1"/>
          <p:nvPr/>
        </p:nvSpPr>
        <p:spPr>
          <a:xfrm>
            <a:off x="123824" y="134986"/>
            <a:ext cx="1842627" cy="369332"/>
          </a:xfrm>
          <a:prstGeom prst="rect">
            <a:avLst/>
          </a:prstGeom>
          <a:solidFill>
            <a:schemeClr val="accent2"/>
          </a:solidFill>
          <a:effectLst>
            <a:softEdge rad="63500"/>
          </a:effectLst>
        </p:spPr>
        <p:txBody>
          <a:bodyPr wrap="square" rtlCol="0">
            <a:spAutoFit/>
          </a:bodyPr>
          <a:lstStyle/>
          <a:p>
            <a:pPr algn="ctr"/>
            <a:r>
              <a:rPr lang="en-CA" dirty="0"/>
              <a:t>Week View</a:t>
            </a:r>
          </a:p>
        </p:txBody>
      </p:sp>
      <p:grpSp>
        <p:nvGrpSpPr>
          <p:cNvPr id="13" name="Group 12"/>
          <p:cNvGrpSpPr/>
          <p:nvPr/>
        </p:nvGrpSpPr>
        <p:grpSpPr>
          <a:xfrm>
            <a:off x="133656" y="1957234"/>
            <a:ext cx="8848419" cy="4138766"/>
            <a:chOff x="123824" y="1957234"/>
            <a:chExt cx="8848419" cy="4138766"/>
          </a:xfrm>
        </p:grpSpPr>
        <p:grpSp>
          <p:nvGrpSpPr>
            <p:cNvPr id="10" name="Group 9"/>
            <p:cNvGrpSpPr/>
            <p:nvPr/>
          </p:nvGrpSpPr>
          <p:grpSpPr>
            <a:xfrm>
              <a:off x="123824" y="2192594"/>
              <a:ext cx="7894075" cy="1834023"/>
              <a:chOff x="123824" y="2192594"/>
              <a:chExt cx="7894075" cy="1834023"/>
            </a:xfrm>
          </p:grpSpPr>
          <p:sp>
            <p:nvSpPr>
              <p:cNvPr id="7" name="TextBox 6"/>
              <p:cNvSpPr txBox="1"/>
              <p:nvPr/>
            </p:nvSpPr>
            <p:spPr>
              <a:xfrm>
                <a:off x="123824" y="2192594"/>
                <a:ext cx="1842627" cy="523220"/>
              </a:xfrm>
              <a:prstGeom prst="rect">
                <a:avLst/>
              </a:prstGeom>
              <a:noFill/>
              <a:ln w="19050">
                <a:solidFill>
                  <a:schemeClr val="accent2"/>
                </a:solidFill>
              </a:ln>
            </p:spPr>
            <p:txBody>
              <a:bodyPr wrap="square" rtlCol="0">
                <a:spAutoFit/>
              </a:bodyPr>
              <a:lstStyle/>
              <a:p>
                <a:r>
                  <a:rPr lang="en-CA" sz="1400" dirty="0"/>
                  <a:t>Our new appointment viewed in Week view.</a:t>
                </a:r>
              </a:p>
            </p:txBody>
          </p:sp>
          <p:cxnSp>
            <p:nvCxnSpPr>
              <p:cNvPr id="9" name="Straight Arrow Connector 8"/>
              <p:cNvCxnSpPr>
                <a:stCxn id="7" idx="3"/>
                <a:endCxn id="8" idx="1"/>
              </p:cNvCxnSpPr>
              <p:nvPr/>
            </p:nvCxnSpPr>
            <p:spPr>
              <a:xfrm>
                <a:off x="1966451" y="2454204"/>
                <a:ext cx="6051448" cy="1572413"/>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grpSp>
        <p:sp>
          <p:nvSpPr>
            <p:cNvPr id="8" name="Rectangle 7"/>
            <p:cNvSpPr/>
            <p:nvPr/>
          </p:nvSpPr>
          <p:spPr>
            <a:xfrm>
              <a:off x="8017899" y="1957234"/>
              <a:ext cx="954344" cy="4138766"/>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grpSp>
      <p:sp>
        <p:nvSpPr>
          <p:cNvPr id="14" name="Line Callout 1 13"/>
          <p:cNvSpPr/>
          <p:nvPr/>
        </p:nvSpPr>
        <p:spPr>
          <a:xfrm>
            <a:off x="5772150" y="676275"/>
            <a:ext cx="381000" cy="639763"/>
          </a:xfrm>
          <a:prstGeom prst="borderCallout1">
            <a:avLst>
              <a:gd name="adj1" fmla="val 98437"/>
              <a:gd name="adj2" fmla="val 51667"/>
              <a:gd name="adj3" fmla="val 506479"/>
              <a:gd name="adj4" fmla="val 589167"/>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Tree>
    <p:extLst>
      <p:ext uri="{BB962C8B-B14F-4D97-AF65-F5344CB8AC3E}">
        <p14:creationId xmlns:p14="http://schemas.microsoft.com/office/powerpoint/2010/main" val="11386236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after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p:cTn id="7" dur="1000" fill="hold"/>
                                        <p:tgtEl>
                                          <p:spTgt spid="13"/>
                                        </p:tgtEl>
                                        <p:attrNameLst>
                                          <p:attrName>ppt_w</p:attrName>
                                        </p:attrNameLst>
                                      </p:cBhvr>
                                      <p:tavLst>
                                        <p:tav tm="0">
                                          <p:val>
                                            <p:fltVal val="0"/>
                                          </p:val>
                                        </p:tav>
                                        <p:tav tm="100000">
                                          <p:val>
                                            <p:strVal val="#ppt_w"/>
                                          </p:val>
                                        </p:tav>
                                      </p:tavLst>
                                    </p:anim>
                                    <p:anim calcmode="lin" valueType="num">
                                      <p:cBhvr>
                                        <p:cTn id="8" dur="1000" fill="hold"/>
                                        <p:tgtEl>
                                          <p:spTgt spid="13"/>
                                        </p:tgtEl>
                                        <p:attrNameLst>
                                          <p:attrName>ppt_h</p:attrName>
                                        </p:attrNameLst>
                                      </p:cBhvr>
                                      <p:tavLst>
                                        <p:tav tm="0">
                                          <p:val>
                                            <p:fltVal val="0"/>
                                          </p:val>
                                        </p:tav>
                                        <p:tav tm="100000">
                                          <p:val>
                                            <p:strVal val="#ppt_h"/>
                                          </p:val>
                                        </p:tav>
                                      </p:tavLst>
                                    </p:anim>
                                    <p:anim calcmode="lin" valueType="num">
                                      <p:cBhvr>
                                        <p:cTn id="9" dur="1000" fill="hold"/>
                                        <p:tgtEl>
                                          <p:spTgt spid="13"/>
                                        </p:tgtEl>
                                        <p:attrNameLst>
                                          <p:attrName>style.rotation</p:attrName>
                                        </p:attrNameLst>
                                      </p:cBhvr>
                                      <p:tavLst>
                                        <p:tav tm="0">
                                          <p:val>
                                            <p:fltVal val="90"/>
                                          </p:val>
                                        </p:tav>
                                        <p:tav tm="100000">
                                          <p:val>
                                            <p:fltVal val="0"/>
                                          </p:val>
                                        </p:tav>
                                      </p:tavLst>
                                    </p:anim>
                                    <p:animEffect transition="in" filter="fade">
                                      <p:cBhvr>
                                        <p:cTn id="10" dur="1000"/>
                                        <p:tgtEl>
                                          <p:spTgt spid="13"/>
                                        </p:tgtEl>
                                      </p:cBhvr>
                                    </p:animEffect>
                                  </p:childTnLst>
                                </p:cTn>
                              </p:par>
                              <p:par>
                                <p:cTn id="11" presetID="31" presetClass="entr" presetSubtype="0" fill="hold" grpId="0" nodeType="withEffect">
                                  <p:stCondLst>
                                    <p:cond delay="0"/>
                                  </p:stCondLst>
                                  <p:childTnLst>
                                    <p:set>
                                      <p:cBhvr>
                                        <p:cTn id="12" dur="1" fill="hold">
                                          <p:stCondLst>
                                            <p:cond delay="0"/>
                                          </p:stCondLst>
                                        </p:cTn>
                                        <p:tgtEl>
                                          <p:spTgt spid="14"/>
                                        </p:tgtEl>
                                        <p:attrNameLst>
                                          <p:attrName>style.visibility</p:attrName>
                                        </p:attrNameLst>
                                      </p:cBhvr>
                                      <p:to>
                                        <p:strVal val="visible"/>
                                      </p:to>
                                    </p:set>
                                    <p:anim calcmode="lin" valueType="num">
                                      <p:cBhvr>
                                        <p:cTn id="13" dur="1000" fill="hold"/>
                                        <p:tgtEl>
                                          <p:spTgt spid="14"/>
                                        </p:tgtEl>
                                        <p:attrNameLst>
                                          <p:attrName>ppt_w</p:attrName>
                                        </p:attrNameLst>
                                      </p:cBhvr>
                                      <p:tavLst>
                                        <p:tav tm="0">
                                          <p:val>
                                            <p:fltVal val="0"/>
                                          </p:val>
                                        </p:tav>
                                        <p:tav tm="100000">
                                          <p:val>
                                            <p:strVal val="#ppt_w"/>
                                          </p:val>
                                        </p:tav>
                                      </p:tavLst>
                                    </p:anim>
                                    <p:anim calcmode="lin" valueType="num">
                                      <p:cBhvr>
                                        <p:cTn id="14" dur="1000" fill="hold"/>
                                        <p:tgtEl>
                                          <p:spTgt spid="14"/>
                                        </p:tgtEl>
                                        <p:attrNameLst>
                                          <p:attrName>ppt_h</p:attrName>
                                        </p:attrNameLst>
                                      </p:cBhvr>
                                      <p:tavLst>
                                        <p:tav tm="0">
                                          <p:val>
                                            <p:fltVal val="0"/>
                                          </p:val>
                                        </p:tav>
                                        <p:tav tm="100000">
                                          <p:val>
                                            <p:strVal val="#ppt_h"/>
                                          </p:val>
                                        </p:tav>
                                      </p:tavLst>
                                    </p:anim>
                                    <p:anim calcmode="lin" valueType="num">
                                      <p:cBhvr>
                                        <p:cTn id="15" dur="1000" fill="hold"/>
                                        <p:tgtEl>
                                          <p:spTgt spid="14"/>
                                        </p:tgtEl>
                                        <p:attrNameLst>
                                          <p:attrName>style.rotation</p:attrName>
                                        </p:attrNameLst>
                                      </p:cBhvr>
                                      <p:tavLst>
                                        <p:tav tm="0">
                                          <p:val>
                                            <p:fltVal val="90"/>
                                          </p:val>
                                        </p:tav>
                                        <p:tav tm="100000">
                                          <p:val>
                                            <p:fltVal val="0"/>
                                          </p:val>
                                        </p:tav>
                                      </p:tavLst>
                                    </p:anim>
                                    <p:animEffect transition="in" filter="fade">
                                      <p:cBhvr>
                                        <p:cTn id="16" dur="10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90775" y="131538"/>
            <a:ext cx="9613489" cy="6599170"/>
          </a:xfrm>
          <a:prstGeom prst="rect">
            <a:avLst/>
          </a:prstGeom>
        </p:spPr>
      </p:pic>
      <p:sp>
        <p:nvSpPr>
          <p:cNvPr id="4" name="TextBox 3"/>
          <p:cNvSpPr txBox="1"/>
          <p:nvPr/>
        </p:nvSpPr>
        <p:spPr>
          <a:xfrm>
            <a:off x="123824" y="134986"/>
            <a:ext cx="1842627" cy="369332"/>
          </a:xfrm>
          <a:prstGeom prst="rect">
            <a:avLst/>
          </a:prstGeom>
          <a:solidFill>
            <a:schemeClr val="accent2"/>
          </a:solidFill>
          <a:effectLst>
            <a:softEdge rad="63500"/>
          </a:effectLst>
        </p:spPr>
        <p:txBody>
          <a:bodyPr wrap="square" rtlCol="0">
            <a:spAutoFit/>
          </a:bodyPr>
          <a:lstStyle/>
          <a:p>
            <a:pPr algn="ctr"/>
            <a:r>
              <a:rPr lang="en-CA" dirty="0"/>
              <a:t>Month View</a:t>
            </a:r>
          </a:p>
        </p:txBody>
      </p:sp>
      <p:grpSp>
        <p:nvGrpSpPr>
          <p:cNvPr id="10" name="Group 9"/>
          <p:cNvGrpSpPr/>
          <p:nvPr/>
        </p:nvGrpSpPr>
        <p:grpSpPr>
          <a:xfrm>
            <a:off x="123824" y="2192594"/>
            <a:ext cx="8889284" cy="3956817"/>
            <a:chOff x="123824" y="2192594"/>
            <a:chExt cx="8889284" cy="3956817"/>
          </a:xfrm>
        </p:grpSpPr>
        <p:sp>
          <p:nvSpPr>
            <p:cNvPr id="6" name="Oval 5"/>
            <p:cNvSpPr/>
            <p:nvPr/>
          </p:nvSpPr>
          <p:spPr>
            <a:xfrm>
              <a:off x="7580310" y="5114925"/>
              <a:ext cx="1432798" cy="1034486"/>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7" name="TextBox 6"/>
            <p:cNvSpPr txBox="1"/>
            <p:nvPr/>
          </p:nvSpPr>
          <p:spPr>
            <a:xfrm>
              <a:off x="123824" y="2192594"/>
              <a:ext cx="1842627" cy="523220"/>
            </a:xfrm>
            <a:prstGeom prst="rect">
              <a:avLst/>
            </a:prstGeom>
            <a:noFill/>
            <a:ln w="19050">
              <a:solidFill>
                <a:schemeClr val="accent2"/>
              </a:solidFill>
            </a:ln>
          </p:spPr>
          <p:txBody>
            <a:bodyPr wrap="square" rtlCol="0">
              <a:spAutoFit/>
            </a:bodyPr>
            <a:lstStyle/>
            <a:p>
              <a:r>
                <a:rPr lang="en-CA" sz="1400" dirty="0"/>
                <a:t>Our new appointment viewed in Month view.</a:t>
              </a:r>
            </a:p>
          </p:txBody>
        </p:sp>
        <p:cxnSp>
          <p:nvCxnSpPr>
            <p:cNvPr id="9" name="Straight Arrow Connector 8"/>
            <p:cNvCxnSpPr>
              <a:stCxn id="7" idx="3"/>
            </p:cNvCxnSpPr>
            <p:nvPr/>
          </p:nvCxnSpPr>
          <p:spPr>
            <a:xfrm>
              <a:off x="1966451" y="2454204"/>
              <a:ext cx="5613859" cy="3177964"/>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grpSp>
      <p:sp>
        <p:nvSpPr>
          <p:cNvPr id="11" name="Line Callout 1 10"/>
          <p:cNvSpPr/>
          <p:nvPr/>
        </p:nvSpPr>
        <p:spPr>
          <a:xfrm>
            <a:off x="6195243" y="680004"/>
            <a:ext cx="409575" cy="653496"/>
          </a:xfrm>
          <a:prstGeom prst="borderCallout1">
            <a:avLst>
              <a:gd name="adj1" fmla="val 98437"/>
              <a:gd name="adj2" fmla="val 59109"/>
              <a:gd name="adj3" fmla="val 674987"/>
              <a:gd name="adj4" fmla="val 517482"/>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Tree>
    <p:extLst>
      <p:ext uri="{BB962C8B-B14F-4D97-AF65-F5344CB8AC3E}">
        <p14:creationId xmlns:p14="http://schemas.microsoft.com/office/powerpoint/2010/main" val="20101771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after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1000" fill="hold"/>
                                        <p:tgtEl>
                                          <p:spTgt spid="10"/>
                                        </p:tgtEl>
                                        <p:attrNameLst>
                                          <p:attrName>ppt_w</p:attrName>
                                        </p:attrNameLst>
                                      </p:cBhvr>
                                      <p:tavLst>
                                        <p:tav tm="0">
                                          <p:val>
                                            <p:fltVal val="0"/>
                                          </p:val>
                                        </p:tav>
                                        <p:tav tm="100000">
                                          <p:val>
                                            <p:strVal val="#ppt_w"/>
                                          </p:val>
                                        </p:tav>
                                      </p:tavLst>
                                    </p:anim>
                                    <p:anim calcmode="lin" valueType="num">
                                      <p:cBhvr>
                                        <p:cTn id="8" dur="1000" fill="hold"/>
                                        <p:tgtEl>
                                          <p:spTgt spid="10"/>
                                        </p:tgtEl>
                                        <p:attrNameLst>
                                          <p:attrName>ppt_h</p:attrName>
                                        </p:attrNameLst>
                                      </p:cBhvr>
                                      <p:tavLst>
                                        <p:tav tm="0">
                                          <p:val>
                                            <p:fltVal val="0"/>
                                          </p:val>
                                        </p:tav>
                                        <p:tav tm="100000">
                                          <p:val>
                                            <p:strVal val="#ppt_h"/>
                                          </p:val>
                                        </p:tav>
                                      </p:tavLst>
                                    </p:anim>
                                    <p:anim calcmode="lin" valueType="num">
                                      <p:cBhvr>
                                        <p:cTn id="9" dur="1000" fill="hold"/>
                                        <p:tgtEl>
                                          <p:spTgt spid="10"/>
                                        </p:tgtEl>
                                        <p:attrNameLst>
                                          <p:attrName>style.rotation</p:attrName>
                                        </p:attrNameLst>
                                      </p:cBhvr>
                                      <p:tavLst>
                                        <p:tav tm="0">
                                          <p:val>
                                            <p:fltVal val="90"/>
                                          </p:val>
                                        </p:tav>
                                        <p:tav tm="100000">
                                          <p:val>
                                            <p:fltVal val="0"/>
                                          </p:val>
                                        </p:tav>
                                      </p:tavLst>
                                    </p:anim>
                                    <p:animEffect transition="in" filter="fade">
                                      <p:cBhvr>
                                        <p:cTn id="10" dur="1000"/>
                                        <p:tgtEl>
                                          <p:spTgt spid="10"/>
                                        </p:tgtEl>
                                      </p:cBhvr>
                                    </p:animEffect>
                                  </p:childTnLst>
                                </p:cTn>
                              </p:par>
                              <p:par>
                                <p:cTn id="11" presetID="31" presetClass="entr" presetSubtype="0" fill="hold" grpId="0" nodeType="withEffect">
                                  <p:stCondLst>
                                    <p:cond delay="0"/>
                                  </p:stCondLst>
                                  <p:childTnLst>
                                    <p:set>
                                      <p:cBhvr>
                                        <p:cTn id="12" dur="1" fill="hold">
                                          <p:stCondLst>
                                            <p:cond delay="0"/>
                                          </p:stCondLst>
                                        </p:cTn>
                                        <p:tgtEl>
                                          <p:spTgt spid="11"/>
                                        </p:tgtEl>
                                        <p:attrNameLst>
                                          <p:attrName>style.visibility</p:attrName>
                                        </p:attrNameLst>
                                      </p:cBhvr>
                                      <p:to>
                                        <p:strVal val="visible"/>
                                      </p:to>
                                    </p:set>
                                    <p:anim calcmode="lin" valueType="num">
                                      <p:cBhvr>
                                        <p:cTn id="13" dur="1000" fill="hold"/>
                                        <p:tgtEl>
                                          <p:spTgt spid="11"/>
                                        </p:tgtEl>
                                        <p:attrNameLst>
                                          <p:attrName>ppt_w</p:attrName>
                                        </p:attrNameLst>
                                      </p:cBhvr>
                                      <p:tavLst>
                                        <p:tav tm="0">
                                          <p:val>
                                            <p:fltVal val="0"/>
                                          </p:val>
                                        </p:tav>
                                        <p:tav tm="100000">
                                          <p:val>
                                            <p:strVal val="#ppt_w"/>
                                          </p:val>
                                        </p:tav>
                                      </p:tavLst>
                                    </p:anim>
                                    <p:anim calcmode="lin" valueType="num">
                                      <p:cBhvr>
                                        <p:cTn id="14" dur="1000" fill="hold"/>
                                        <p:tgtEl>
                                          <p:spTgt spid="11"/>
                                        </p:tgtEl>
                                        <p:attrNameLst>
                                          <p:attrName>ppt_h</p:attrName>
                                        </p:attrNameLst>
                                      </p:cBhvr>
                                      <p:tavLst>
                                        <p:tav tm="0">
                                          <p:val>
                                            <p:fltVal val="0"/>
                                          </p:val>
                                        </p:tav>
                                        <p:tav tm="100000">
                                          <p:val>
                                            <p:strVal val="#ppt_h"/>
                                          </p:val>
                                        </p:tav>
                                      </p:tavLst>
                                    </p:anim>
                                    <p:anim calcmode="lin" valueType="num">
                                      <p:cBhvr>
                                        <p:cTn id="15" dur="1000" fill="hold"/>
                                        <p:tgtEl>
                                          <p:spTgt spid="11"/>
                                        </p:tgtEl>
                                        <p:attrNameLst>
                                          <p:attrName>style.rotation</p:attrName>
                                        </p:attrNameLst>
                                      </p:cBhvr>
                                      <p:tavLst>
                                        <p:tav tm="0">
                                          <p:val>
                                            <p:fltVal val="90"/>
                                          </p:val>
                                        </p:tav>
                                        <p:tav tm="100000">
                                          <p:val>
                                            <p:fltVal val="0"/>
                                          </p:val>
                                        </p:tav>
                                      </p:tavLst>
                                    </p:anim>
                                    <p:animEffect transition="in" filter="fade">
                                      <p:cBhvr>
                                        <p:cTn id="16" dur="1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CC90D7D6-387C-49E9-87D6-5944F5F59AB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4" y="3219"/>
            <a:ext cx="12190992" cy="1536065"/>
          </a:xfrm>
          <a:prstGeom prst="rect">
            <a:avLst/>
          </a:prstGeom>
        </p:spPr>
      </p:pic>
      <p:pic>
        <p:nvPicPr>
          <p:cNvPr id="10" name="Picture 9">
            <a:extLst>
              <a:ext uri="{FF2B5EF4-FFF2-40B4-BE49-F238E27FC236}">
                <a16:creationId xmlns:a16="http://schemas.microsoft.com/office/drawing/2014/main" id="{DB827BDB-6C20-47C9-B439-5810CF4BC49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89274" y="0"/>
            <a:ext cx="5708259" cy="6858000"/>
          </a:xfrm>
          <a:prstGeom prst="rect">
            <a:avLst/>
          </a:prstGeom>
        </p:spPr>
      </p:pic>
      <p:sp>
        <p:nvSpPr>
          <p:cNvPr id="8" name="Rectangle: Rounded Corners 7">
            <a:extLst>
              <a:ext uri="{FF2B5EF4-FFF2-40B4-BE49-F238E27FC236}">
                <a16:creationId xmlns:a16="http://schemas.microsoft.com/office/drawing/2014/main" id="{181D081C-7484-4BD3-BA85-63686E53FEC6}"/>
              </a:ext>
            </a:extLst>
          </p:cNvPr>
          <p:cNvSpPr/>
          <p:nvPr/>
        </p:nvSpPr>
        <p:spPr>
          <a:xfrm>
            <a:off x="655514" y="1539284"/>
            <a:ext cx="5178751" cy="403617"/>
          </a:xfrm>
          <a:prstGeom prst="roundRect">
            <a:avLst/>
          </a:prstGeom>
          <a:solidFill>
            <a:srgbClr val="FEF8F4"/>
          </a:solidFill>
          <a:ln>
            <a:noFill/>
          </a:ln>
          <a:effectLst>
            <a:glow rad="63500">
              <a:schemeClr val="accent2">
                <a:satMod val="175000"/>
                <a:alpha val="40000"/>
              </a:schemeClr>
            </a:glow>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z="2000" dirty="0">
                <a:solidFill>
                  <a:schemeClr val="tx1"/>
                </a:solidFill>
              </a:rPr>
              <a:t>The NITHA Computer Training Courses Calendar</a:t>
            </a:r>
          </a:p>
        </p:txBody>
      </p:sp>
      <p:sp>
        <p:nvSpPr>
          <p:cNvPr id="2" name="TextBox 1">
            <a:extLst>
              <a:ext uri="{FF2B5EF4-FFF2-40B4-BE49-F238E27FC236}">
                <a16:creationId xmlns:a16="http://schemas.microsoft.com/office/drawing/2014/main" id="{A52B727C-F416-4824-BB8A-40681E85D9B9}"/>
              </a:ext>
            </a:extLst>
          </p:cNvPr>
          <p:cNvSpPr txBox="1"/>
          <p:nvPr/>
        </p:nvSpPr>
        <p:spPr>
          <a:xfrm>
            <a:off x="307649" y="2160544"/>
            <a:ext cx="5395078" cy="707886"/>
          </a:xfrm>
          <a:prstGeom prst="rect">
            <a:avLst/>
          </a:prstGeom>
          <a:noFill/>
        </p:spPr>
        <p:txBody>
          <a:bodyPr wrap="square" rtlCol="0">
            <a:spAutoFit/>
          </a:bodyPr>
          <a:lstStyle/>
          <a:p>
            <a:r>
              <a:rPr lang="en-CA" sz="2000" dirty="0"/>
              <a:t>There are </a:t>
            </a:r>
            <a:r>
              <a:rPr lang="en-CA" sz="2000" b="1" dirty="0"/>
              <a:t>four</a:t>
            </a:r>
            <a:r>
              <a:rPr lang="en-CA" sz="2000" dirty="0"/>
              <a:t> sections to the</a:t>
            </a:r>
          </a:p>
          <a:p>
            <a:r>
              <a:rPr lang="en-CA" sz="2000" dirty="0"/>
              <a:t>	IT Helpdesk Courses Registration Website </a:t>
            </a:r>
            <a:endParaRPr lang="en-GB" sz="2000" dirty="0"/>
          </a:p>
        </p:txBody>
      </p:sp>
      <p:sp>
        <p:nvSpPr>
          <p:cNvPr id="3" name="TextBox 2">
            <a:extLst>
              <a:ext uri="{FF2B5EF4-FFF2-40B4-BE49-F238E27FC236}">
                <a16:creationId xmlns:a16="http://schemas.microsoft.com/office/drawing/2014/main" id="{61315C1B-5515-411A-A988-8EA19C0E3649}"/>
              </a:ext>
            </a:extLst>
          </p:cNvPr>
          <p:cNvSpPr txBox="1"/>
          <p:nvPr/>
        </p:nvSpPr>
        <p:spPr>
          <a:xfrm>
            <a:off x="1408670" y="3438991"/>
            <a:ext cx="4687330" cy="1323439"/>
          </a:xfrm>
          <a:prstGeom prst="rect">
            <a:avLst/>
          </a:prstGeom>
          <a:solidFill>
            <a:schemeClr val="accent2">
              <a:lumMod val="20000"/>
              <a:lumOff val="80000"/>
            </a:schemeClr>
          </a:solidFill>
          <a:ln w="19050">
            <a:solidFill>
              <a:schemeClr val="accent2">
                <a:lumMod val="50000"/>
              </a:schemeClr>
            </a:solidFill>
          </a:ln>
        </p:spPr>
        <p:txBody>
          <a:bodyPr wrap="square" rtlCol="0">
            <a:spAutoFit/>
          </a:bodyPr>
          <a:lstStyle>
            <a:defPPr>
              <a:defRPr lang="en-US"/>
            </a:defPPr>
            <a:lvl1pPr marL="457200" indent="-457200">
              <a:buFont typeface="+mj-lt"/>
              <a:buAutoNum type="arabicPeriod" startAt="2"/>
              <a:defRPr sz="2000" b="1"/>
            </a:lvl1pPr>
          </a:lstStyle>
          <a:p>
            <a:pPr>
              <a:buFont typeface="+mj-lt"/>
              <a:buAutoNum type="arabicPeriod"/>
            </a:pPr>
            <a:r>
              <a:rPr lang="en-CA" dirty="0"/>
              <a:t>The calendar – </a:t>
            </a:r>
            <a:r>
              <a:rPr lang="en-CA" b="0" dirty="0"/>
              <a:t>As seen on the right,</a:t>
            </a:r>
          </a:p>
          <a:p>
            <a:pPr marL="0" indent="0">
              <a:buNone/>
            </a:pPr>
            <a:r>
              <a:rPr lang="en-CA" b="0" dirty="0"/>
              <a:t>the calendar displays the selected month and all the course links on the appropriate days.</a:t>
            </a:r>
            <a:endParaRPr lang="en-GB" b="0" dirty="0"/>
          </a:p>
        </p:txBody>
      </p:sp>
      <p:cxnSp>
        <p:nvCxnSpPr>
          <p:cNvPr id="7" name="Straight Arrow Connector 6">
            <a:extLst>
              <a:ext uri="{FF2B5EF4-FFF2-40B4-BE49-F238E27FC236}">
                <a16:creationId xmlns:a16="http://schemas.microsoft.com/office/drawing/2014/main" id="{5BC3385D-84A9-4E78-A51F-A0F246422AB7}"/>
              </a:ext>
            </a:extLst>
          </p:cNvPr>
          <p:cNvCxnSpPr>
            <a:cxnSpLocks/>
          </p:cNvCxnSpPr>
          <p:nvPr/>
        </p:nvCxnSpPr>
        <p:spPr>
          <a:xfrm flipV="1">
            <a:off x="5774724" y="3472760"/>
            <a:ext cx="848267" cy="193078"/>
          </a:xfrm>
          <a:prstGeom prst="straightConnector1">
            <a:avLst/>
          </a:prstGeom>
          <a:ln w="19050">
            <a:solidFill>
              <a:srgbClr val="00B050"/>
            </a:solidFill>
            <a:tailEnd type="triangle"/>
          </a:ln>
        </p:spPr>
        <p:style>
          <a:lnRef idx="1">
            <a:schemeClr val="accent1"/>
          </a:lnRef>
          <a:fillRef idx="0">
            <a:schemeClr val="accent1"/>
          </a:fillRef>
          <a:effectRef idx="0">
            <a:schemeClr val="accent1"/>
          </a:effectRef>
          <a:fontRef idx="minor">
            <a:schemeClr val="tx1"/>
          </a:fontRef>
        </p:style>
      </p:cxnSp>
      <p:grpSp>
        <p:nvGrpSpPr>
          <p:cNvPr id="19" name="Group 18">
            <a:extLst>
              <a:ext uri="{FF2B5EF4-FFF2-40B4-BE49-F238E27FC236}">
                <a16:creationId xmlns:a16="http://schemas.microsoft.com/office/drawing/2014/main" id="{BD93FCD9-57E9-4370-840E-10258A0A3149}"/>
              </a:ext>
            </a:extLst>
          </p:cNvPr>
          <p:cNvGrpSpPr/>
          <p:nvPr/>
        </p:nvGrpSpPr>
        <p:grpSpPr>
          <a:xfrm>
            <a:off x="153824" y="5366759"/>
            <a:ext cx="6229884" cy="952458"/>
            <a:chOff x="153824" y="5366759"/>
            <a:chExt cx="6229884" cy="952458"/>
          </a:xfrm>
        </p:grpSpPr>
        <p:sp>
          <p:nvSpPr>
            <p:cNvPr id="15" name="Rectangle: Rounded Corners 14">
              <a:extLst>
                <a:ext uri="{FF2B5EF4-FFF2-40B4-BE49-F238E27FC236}">
                  <a16:creationId xmlns:a16="http://schemas.microsoft.com/office/drawing/2014/main" id="{01DBC924-9C5B-430D-8587-8A04479B309C}"/>
                </a:ext>
              </a:extLst>
            </p:cNvPr>
            <p:cNvSpPr/>
            <p:nvPr/>
          </p:nvSpPr>
          <p:spPr>
            <a:xfrm>
              <a:off x="153824" y="5366759"/>
              <a:ext cx="6152972" cy="952458"/>
            </a:xfrm>
            <a:prstGeom prst="roundRect">
              <a:avLst/>
            </a:prstGeom>
            <a:noFill/>
            <a:ln w="254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TextBox 10">
              <a:extLst>
                <a:ext uri="{FF2B5EF4-FFF2-40B4-BE49-F238E27FC236}">
                  <a16:creationId xmlns:a16="http://schemas.microsoft.com/office/drawing/2014/main" id="{E9B84A50-35CE-4602-AD12-6643EC23F490}"/>
                </a:ext>
              </a:extLst>
            </p:cNvPr>
            <p:cNvSpPr txBox="1"/>
            <p:nvPr/>
          </p:nvSpPr>
          <p:spPr>
            <a:xfrm>
              <a:off x="307649" y="5400943"/>
              <a:ext cx="6076059" cy="400110"/>
            </a:xfrm>
            <a:prstGeom prst="rect">
              <a:avLst/>
            </a:prstGeom>
            <a:noFill/>
          </p:spPr>
          <p:txBody>
            <a:bodyPr wrap="square" rtlCol="0">
              <a:spAutoFit/>
            </a:bodyPr>
            <a:lstStyle/>
            <a:p>
              <a:r>
                <a:rPr lang="en-CA" sz="2000" b="1" dirty="0"/>
                <a:t>Morning courses </a:t>
              </a:r>
              <a:r>
                <a:rPr lang="en-CA" sz="2000" dirty="0"/>
                <a:t>		</a:t>
              </a:r>
              <a:r>
                <a:rPr lang="en-CA" sz="2000" u="sng" dirty="0"/>
                <a:t>9:30 AM</a:t>
              </a:r>
              <a:r>
                <a:rPr lang="en-CA" sz="2000" dirty="0"/>
                <a:t>   to   </a:t>
              </a:r>
              <a:r>
                <a:rPr lang="en-CA" sz="2000" u="sng" dirty="0"/>
                <a:t>11:30 AM</a:t>
              </a:r>
              <a:endParaRPr lang="en-GB" sz="2000" u="sng" dirty="0"/>
            </a:p>
          </p:txBody>
        </p:sp>
        <p:sp>
          <p:nvSpPr>
            <p:cNvPr id="12" name="TextBox 11">
              <a:extLst>
                <a:ext uri="{FF2B5EF4-FFF2-40B4-BE49-F238E27FC236}">
                  <a16:creationId xmlns:a16="http://schemas.microsoft.com/office/drawing/2014/main" id="{733D7794-9FC9-41CA-A941-E33AA166F0A8}"/>
                </a:ext>
              </a:extLst>
            </p:cNvPr>
            <p:cNvSpPr txBox="1"/>
            <p:nvPr/>
          </p:nvSpPr>
          <p:spPr>
            <a:xfrm>
              <a:off x="299103" y="5877172"/>
              <a:ext cx="6007693" cy="400110"/>
            </a:xfrm>
            <a:prstGeom prst="rect">
              <a:avLst/>
            </a:prstGeom>
            <a:noFill/>
          </p:spPr>
          <p:txBody>
            <a:bodyPr wrap="square" rtlCol="0">
              <a:spAutoFit/>
            </a:bodyPr>
            <a:lstStyle/>
            <a:p>
              <a:r>
                <a:rPr lang="en-CA" sz="2000" b="1" dirty="0"/>
                <a:t>Afternoon courses	</a:t>
              </a:r>
              <a:r>
                <a:rPr lang="en-CA" sz="2000" u="sng" dirty="0"/>
                <a:t>2:00 PM</a:t>
              </a:r>
              <a:r>
                <a:rPr lang="en-CA" sz="2000" dirty="0"/>
                <a:t>   to    </a:t>
              </a:r>
              <a:r>
                <a:rPr lang="en-CA" sz="2000" u="sng" dirty="0"/>
                <a:t>4:00 PM</a:t>
              </a:r>
              <a:endParaRPr lang="en-GB" sz="2000" u="sng" dirty="0"/>
            </a:p>
          </p:txBody>
        </p:sp>
      </p:grpSp>
      <p:sp>
        <p:nvSpPr>
          <p:cNvPr id="14" name="Rectangle: Rounded Corners 13">
            <a:extLst>
              <a:ext uri="{FF2B5EF4-FFF2-40B4-BE49-F238E27FC236}">
                <a16:creationId xmlns:a16="http://schemas.microsoft.com/office/drawing/2014/main" id="{1AA85A71-7E32-44F2-A2E2-2D730170E3D8}"/>
              </a:ext>
            </a:extLst>
          </p:cNvPr>
          <p:cNvSpPr/>
          <p:nvPr/>
        </p:nvSpPr>
        <p:spPr>
          <a:xfrm>
            <a:off x="8785076" y="1683521"/>
            <a:ext cx="3358497" cy="242288"/>
          </a:xfrm>
          <a:prstGeom prst="roundRect">
            <a:avLst/>
          </a:prstGeom>
          <a:noFill/>
          <a:ln w="254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17" name="Straight Arrow Connector 16">
            <a:extLst>
              <a:ext uri="{FF2B5EF4-FFF2-40B4-BE49-F238E27FC236}">
                <a16:creationId xmlns:a16="http://schemas.microsoft.com/office/drawing/2014/main" id="{12D7AF75-FE73-43D5-ABA7-59D34FB3C25C}"/>
              </a:ext>
            </a:extLst>
          </p:cNvPr>
          <p:cNvCxnSpPr/>
          <p:nvPr/>
        </p:nvCxnSpPr>
        <p:spPr>
          <a:xfrm flipV="1">
            <a:off x="6229883" y="1925809"/>
            <a:ext cx="2555193" cy="3472590"/>
          </a:xfrm>
          <a:prstGeom prst="straightConnector1">
            <a:avLst/>
          </a:prstGeom>
          <a:ln w="19050">
            <a:solidFill>
              <a:srgbClr val="00B050"/>
            </a:solidFill>
            <a:tailEnd type="triangle"/>
          </a:ln>
        </p:spPr>
        <p:style>
          <a:lnRef idx="1">
            <a:schemeClr val="accent1"/>
          </a:lnRef>
          <a:fillRef idx="0">
            <a:schemeClr val="accent1"/>
          </a:fillRef>
          <a:effectRef idx="0">
            <a:schemeClr val="accent1"/>
          </a:effectRef>
          <a:fontRef idx="minor">
            <a:schemeClr val="tx1"/>
          </a:fontRef>
        </p:style>
      </p:cxnSp>
      <p:sp>
        <p:nvSpPr>
          <p:cNvPr id="16" name="TextBox 15">
            <a:extLst>
              <a:ext uri="{FF2B5EF4-FFF2-40B4-BE49-F238E27FC236}">
                <a16:creationId xmlns:a16="http://schemas.microsoft.com/office/drawing/2014/main" id="{487201D1-348E-41D4-91AF-4A8430C4334C}"/>
              </a:ext>
            </a:extLst>
          </p:cNvPr>
          <p:cNvSpPr txBox="1"/>
          <p:nvPr/>
        </p:nvSpPr>
        <p:spPr>
          <a:xfrm>
            <a:off x="460164" y="180694"/>
            <a:ext cx="5454604" cy="400110"/>
          </a:xfrm>
          <a:prstGeom prst="rect">
            <a:avLst/>
          </a:prstGeom>
          <a:solidFill>
            <a:schemeClr val="bg1"/>
          </a:solidFill>
          <a:effectLst>
            <a:glow rad="101600">
              <a:schemeClr val="accent2">
                <a:satMod val="175000"/>
                <a:alpha val="40000"/>
              </a:schemeClr>
            </a:glow>
            <a:softEdge rad="31750"/>
          </a:effectLst>
        </p:spPr>
        <p:txBody>
          <a:bodyPr wrap="square" rtlCol="0">
            <a:spAutoFit/>
          </a:bodyPr>
          <a:lstStyle/>
          <a:p>
            <a:pPr algn="ctr"/>
            <a:r>
              <a:rPr lang="en-CA" sz="2000" dirty="0"/>
              <a:t>NITHA - IT Helpdesk Courses Registration Website</a:t>
            </a:r>
          </a:p>
        </p:txBody>
      </p:sp>
    </p:spTree>
    <p:extLst>
      <p:ext uri="{BB962C8B-B14F-4D97-AF65-F5344CB8AC3E}">
        <p14:creationId xmlns:p14="http://schemas.microsoft.com/office/powerpoint/2010/main" val="26515328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1000" fill="hold"/>
                                        <p:tgtEl>
                                          <p:spTgt spid="8"/>
                                        </p:tgtEl>
                                        <p:attrNameLst>
                                          <p:attrName>ppt_x</p:attrName>
                                        </p:attrNameLst>
                                      </p:cBhvr>
                                      <p:tavLst>
                                        <p:tav tm="0">
                                          <p:val>
                                            <p:strVal val="#ppt_x"/>
                                          </p:val>
                                        </p:tav>
                                        <p:tav tm="100000">
                                          <p:val>
                                            <p:strVal val="#ppt_x"/>
                                          </p:val>
                                        </p:tav>
                                      </p:tavLst>
                                    </p:anim>
                                    <p:anim calcmode="lin" valueType="num">
                                      <p:cBhvr additive="base">
                                        <p:cTn id="8" dur="1000" fill="hold"/>
                                        <p:tgtEl>
                                          <p:spTgt spid="8"/>
                                        </p:tgtEl>
                                        <p:attrNameLst>
                                          <p:attrName>ppt_y</p:attrName>
                                        </p:attrNameLst>
                                      </p:cBhvr>
                                      <p:tavLst>
                                        <p:tav tm="0">
                                          <p:val>
                                            <p:strVal val="0-#ppt_h/2"/>
                                          </p:val>
                                        </p:tav>
                                        <p:tav tm="100000">
                                          <p:val>
                                            <p:strVal val="#ppt_y"/>
                                          </p:val>
                                        </p:tav>
                                      </p:tavLst>
                                    </p:anim>
                                  </p:childTnLst>
                                </p:cTn>
                              </p:par>
                              <p:par>
                                <p:cTn id="9" presetID="16" presetClass="entr" presetSubtype="26" fill="hold" nodeType="withEffect">
                                  <p:stCondLst>
                                    <p:cond delay="0"/>
                                  </p:stCondLst>
                                  <p:childTnLst>
                                    <p:set>
                                      <p:cBhvr>
                                        <p:cTn id="10" dur="1" fill="hold">
                                          <p:stCondLst>
                                            <p:cond delay="0"/>
                                          </p:stCondLst>
                                        </p:cTn>
                                        <p:tgtEl>
                                          <p:spTgt spid="10"/>
                                        </p:tgtEl>
                                        <p:attrNameLst>
                                          <p:attrName>style.visibility</p:attrName>
                                        </p:attrNameLst>
                                      </p:cBhvr>
                                      <p:to>
                                        <p:strVal val="visible"/>
                                      </p:to>
                                    </p:set>
                                    <p:animEffect transition="in" filter="barn(inHorizontal)">
                                      <p:cBhvr>
                                        <p:cTn id="11" dur="1000"/>
                                        <p:tgtEl>
                                          <p:spTgt spid="10"/>
                                        </p:tgtEl>
                                      </p:cBhvr>
                                    </p:animEffect>
                                  </p:childTnLst>
                                </p:cTn>
                              </p:par>
                            </p:childTnLst>
                          </p:cTn>
                        </p:par>
                      </p:childTnLst>
                    </p:cTn>
                  </p:par>
                  <p:par>
                    <p:cTn id="12" fill="hold">
                      <p:stCondLst>
                        <p:cond delay="indefinite"/>
                      </p:stCondLst>
                      <p:childTnLst>
                        <p:par>
                          <p:cTn id="13" fill="hold">
                            <p:stCondLst>
                              <p:cond delay="0"/>
                            </p:stCondLst>
                            <p:childTnLst>
                              <p:par>
                                <p:cTn id="14" presetID="2" presetClass="entr" presetSubtype="8" fill="hold" grpId="0" nodeType="clickEffect">
                                  <p:stCondLst>
                                    <p:cond delay="0"/>
                                  </p:stCondLst>
                                  <p:childTnLst>
                                    <p:set>
                                      <p:cBhvr>
                                        <p:cTn id="15" dur="1" fill="hold">
                                          <p:stCondLst>
                                            <p:cond delay="0"/>
                                          </p:stCondLst>
                                        </p:cTn>
                                        <p:tgtEl>
                                          <p:spTgt spid="2"/>
                                        </p:tgtEl>
                                        <p:attrNameLst>
                                          <p:attrName>style.visibility</p:attrName>
                                        </p:attrNameLst>
                                      </p:cBhvr>
                                      <p:to>
                                        <p:strVal val="visible"/>
                                      </p:to>
                                    </p:set>
                                    <p:anim calcmode="lin" valueType="num">
                                      <p:cBhvr additive="base">
                                        <p:cTn id="16" dur="500" fill="hold"/>
                                        <p:tgtEl>
                                          <p:spTgt spid="2"/>
                                        </p:tgtEl>
                                        <p:attrNameLst>
                                          <p:attrName>ppt_x</p:attrName>
                                        </p:attrNameLst>
                                      </p:cBhvr>
                                      <p:tavLst>
                                        <p:tav tm="0">
                                          <p:val>
                                            <p:strVal val="0-#ppt_w/2"/>
                                          </p:val>
                                        </p:tav>
                                        <p:tav tm="100000">
                                          <p:val>
                                            <p:strVal val="#ppt_x"/>
                                          </p:val>
                                        </p:tav>
                                      </p:tavLst>
                                    </p:anim>
                                    <p:anim calcmode="lin" valueType="num">
                                      <p:cBhvr additive="base">
                                        <p:cTn id="17" dur="500" fill="hold"/>
                                        <p:tgtEl>
                                          <p:spTgt spid="2"/>
                                        </p:tgtEl>
                                        <p:attrNameLst>
                                          <p:attrName>ppt_y</p:attrName>
                                        </p:attrNameLst>
                                      </p:cBhvr>
                                      <p:tavLst>
                                        <p:tav tm="0">
                                          <p:val>
                                            <p:strVal val="#ppt_y"/>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2" presetClass="entr" presetSubtype="8" fill="hold" grpId="0" nodeType="clickEffect">
                                  <p:stCondLst>
                                    <p:cond delay="0"/>
                                  </p:stCondLst>
                                  <p:childTnLst>
                                    <p:set>
                                      <p:cBhvr>
                                        <p:cTn id="21" dur="1" fill="hold">
                                          <p:stCondLst>
                                            <p:cond delay="0"/>
                                          </p:stCondLst>
                                        </p:cTn>
                                        <p:tgtEl>
                                          <p:spTgt spid="3"/>
                                        </p:tgtEl>
                                        <p:attrNameLst>
                                          <p:attrName>style.visibility</p:attrName>
                                        </p:attrNameLst>
                                      </p:cBhvr>
                                      <p:to>
                                        <p:strVal val="visible"/>
                                      </p:to>
                                    </p:set>
                                    <p:anim calcmode="lin" valueType="num">
                                      <p:cBhvr additive="base">
                                        <p:cTn id="22" dur="500" fill="hold"/>
                                        <p:tgtEl>
                                          <p:spTgt spid="3"/>
                                        </p:tgtEl>
                                        <p:attrNameLst>
                                          <p:attrName>ppt_x</p:attrName>
                                        </p:attrNameLst>
                                      </p:cBhvr>
                                      <p:tavLst>
                                        <p:tav tm="0">
                                          <p:val>
                                            <p:strVal val="0-#ppt_w/2"/>
                                          </p:val>
                                        </p:tav>
                                        <p:tav tm="100000">
                                          <p:val>
                                            <p:strVal val="#ppt_x"/>
                                          </p:val>
                                        </p:tav>
                                      </p:tavLst>
                                    </p:anim>
                                    <p:anim calcmode="lin" valueType="num">
                                      <p:cBhvr additive="base">
                                        <p:cTn id="23" dur="500" fill="hold"/>
                                        <p:tgtEl>
                                          <p:spTgt spid="3"/>
                                        </p:tgtEl>
                                        <p:attrNameLst>
                                          <p:attrName>ppt_y</p:attrName>
                                        </p:attrNameLst>
                                      </p:cBhvr>
                                      <p:tavLst>
                                        <p:tav tm="0">
                                          <p:val>
                                            <p:strVal val="#ppt_y"/>
                                          </p:val>
                                        </p:tav>
                                        <p:tav tm="100000">
                                          <p:val>
                                            <p:strVal val="#ppt_y"/>
                                          </p:val>
                                        </p:tav>
                                      </p:tavLst>
                                    </p:anim>
                                  </p:childTnLst>
                                </p:cTn>
                              </p:par>
                            </p:childTnLst>
                          </p:cTn>
                        </p:par>
                        <p:par>
                          <p:cTn id="24" fill="hold">
                            <p:stCondLst>
                              <p:cond delay="500"/>
                            </p:stCondLst>
                            <p:childTnLst>
                              <p:par>
                                <p:cTn id="25" presetID="22" presetClass="entr" presetSubtype="4" fill="hold" nodeType="after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wipe(down)">
                                      <p:cBhvr>
                                        <p:cTn id="27" dur="500"/>
                                        <p:tgtEl>
                                          <p:spTgt spid="7"/>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nodeType="clickEffect">
                                  <p:stCondLst>
                                    <p:cond delay="0"/>
                                  </p:stCondLst>
                                  <p:childTnLst>
                                    <p:set>
                                      <p:cBhvr>
                                        <p:cTn id="31" dur="1" fill="hold">
                                          <p:stCondLst>
                                            <p:cond delay="0"/>
                                          </p:stCondLst>
                                        </p:cTn>
                                        <p:tgtEl>
                                          <p:spTgt spid="19"/>
                                        </p:tgtEl>
                                        <p:attrNameLst>
                                          <p:attrName>style.visibility</p:attrName>
                                        </p:attrNameLst>
                                      </p:cBhvr>
                                      <p:to>
                                        <p:strVal val="visible"/>
                                      </p:to>
                                    </p:set>
                                    <p:animEffect transition="in" filter="wipe(left)">
                                      <p:cBhvr>
                                        <p:cTn id="32" dur="500"/>
                                        <p:tgtEl>
                                          <p:spTgt spid="19"/>
                                        </p:tgtEl>
                                      </p:cBhvr>
                                    </p:animEffect>
                                  </p:childTnLst>
                                </p:cTn>
                              </p:par>
                            </p:childTnLst>
                          </p:cTn>
                        </p:par>
                        <p:par>
                          <p:cTn id="33" fill="hold">
                            <p:stCondLst>
                              <p:cond delay="500"/>
                            </p:stCondLst>
                            <p:childTnLst>
                              <p:par>
                                <p:cTn id="34" presetID="22" presetClass="entr" presetSubtype="4" fill="hold" nodeType="afterEffect">
                                  <p:stCondLst>
                                    <p:cond delay="0"/>
                                  </p:stCondLst>
                                  <p:childTnLst>
                                    <p:set>
                                      <p:cBhvr>
                                        <p:cTn id="35" dur="1" fill="hold">
                                          <p:stCondLst>
                                            <p:cond delay="0"/>
                                          </p:stCondLst>
                                        </p:cTn>
                                        <p:tgtEl>
                                          <p:spTgt spid="17"/>
                                        </p:tgtEl>
                                        <p:attrNameLst>
                                          <p:attrName>style.visibility</p:attrName>
                                        </p:attrNameLst>
                                      </p:cBhvr>
                                      <p:to>
                                        <p:strVal val="visible"/>
                                      </p:to>
                                    </p:set>
                                    <p:animEffect transition="in" filter="wipe(down)">
                                      <p:cBhvr>
                                        <p:cTn id="36" dur="500"/>
                                        <p:tgtEl>
                                          <p:spTgt spid="17"/>
                                        </p:tgtEl>
                                      </p:cBhvr>
                                    </p:animEffect>
                                  </p:childTnLst>
                                </p:cTn>
                              </p:par>
                            </p:childTnLst>
                          </p:cTn>
                        </p:par>
                        <p:par>
                          <p:cTn id="37" fill="hold">
                            <p:stCondLst>
                              <p:cond delay="1000"/>
                            </p:stCondLst>
                            <p:childTnLst>
                              <p:par>
                                <p:cTn id="38" presetID="22" presetClass="entr" presetSubtype="8" fill="hold" grpId="0" nodeType="afterEffect">
                                  <p:stCondLst>
                                    <p:cond delay="0"/>
                                  </p:stCondLst>
                                  <p:childTnLst>
                                    <p:set>
                                      <p:cBhvr>
                                        <p:cTn id="39" dur="1" fill="hold">
                                          <p:stCondLst>
                                            <p:cond delay="0"/>
                                          </p:stCondLst>
                                        </p:cTn>
                                        <p:tgtEl>
                                          <p:spTgt spid="14"/>
                                        </p:tgtEl>
                                        <p:attrNameLst>
                                          <p:attrName>style.visibility</p:attrName>
                                        </p:attrNameLst>
                                      </p:cBhvr>
                                      <p:to>
                                        <p:strVal val="visible"/>
                                      </p:to>
                                    </p:set>
                                    <p:animEffect transition="in" filter="wipe(left)">
                                      <p:cBhvr>
                                        <p:cTn id="40" dur="500"/>
                                        <p:tgtEl>
                                          <p:spTgt spid="14"/>
                                        </p:tgtEl>
                                      </p:cBhvr>
                                    </p:animEffect>
                                  </p:childTnLst>
                                </p:cTn>
                              </p:par>
                            </p:childTnLst>
                          </p:cTn>
                        </p:par>
                        <p:par>
                          <p:cTn id="41" fill="hold">
                            <p:stCondLst>
                              <p:cond delay="1500"/>
                            </p:stCondLst>
                            <p:childTnLst>
                              <p:par>
                                <p:cTn id="42" presetID="26" presetClass="emph" presetSubtype="0" fill="hold" grpId="1" nodeType="afterEffect">
                                  <p:stCondLst>
                                    <p:cond delay="0"/>
                                  </p:stCondLst>
                                  <p:childTnLst>
                                    <p:animEffect transition="out" filter="fade">
                                      <p:cBhvr>
                                        <p:cTn id="43" dur="500" tmFilter="0, 0; .2, .5; .8, .5; 1, 0"/>
                                        <p:tgtEl>
                                          <p:spTgt spid="14"/>
                                        </p:tgtEl>
                                      </p:cBhvr>
                                    </p:animEffect>
                                    <p:animScale>
                                      <p:cBhvr>
                                        <p:cTn id="44" dur="250" autoRev="1" fill="hold"/>
                                        <p:tgtEl>
                                          <p:spTgt spid="14"/>
                                        </p:tgtEl>
                                      </p:cBhvr>
                                      <p:by x="105000" y="105000"/>
                                    </p:animScale>
                                  </p:childTnLst>
                                </p:cTn>
                              </p:par>
                            </p:childTnLst>
                          </p:cTn>
                        </p:par>
                        <p:par>
                          <p:cTn id="45" fill="hold">
                            <p:stCondLst>
                              <p:cond delay="2000"/>
                            </p:stCondLst>
                            <p:childTnLst>
                              <p:par>
                                <p:cTn id="46" presetID="26" presetClass="emph" presetSubtype="0" fill="hold" grpId="2" nodeType="afterEffect">
                                  <p:stCondLst>
                                    <p:cond delay="0"/>
                                  </p:stCondLst>
                                  <p:childTnLst>
                                    <p:animEffect transition="out" filter="fade">
                                      <p:cBhvr>
                                        <p:cTn id="47" dur="500" tmFilter="0, 0; .2, .5; .8, .5; 1, 0"/>
                                        <p:tgtEl>
                                          <p:spTgt spid="14"/>
                                        </p:tgtEl>
                                      </p:cBhvr>
                                    </p:animEffect>
                                    <p:animScale>
                                      <p:cBhvr>
                                        <p:cTn id="48" dur="250" autoRev="1" fill="hold"/>
                                        <p:tgtEl>
                                          <p:spTgt spid="14"/>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2" grpId="0"/>
      <p:bldP spid="3" grpId="0" animBg="1"/>
      <p:bldP spid="14" grpId="0" animBg="1"/>
      <p:bldP spid="14" grpId="1" animBg="1"/>
      <p:bldP spid="14" grpId="2" animBg="1"/>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Rounded Rectangle 40"/>
          <p:cNvSpPr/>
          <p:nvPr/>
        </p:nvSpPr>
        <p:spPr>
          <a:xfrm>
            <a:off x="857250" y="4423588"/>
            <a:ext cx="2390775" cy="200025"/>
          </a:xfrm>
          <a:prstGeom prst="roundRect">
            <a:avLst/>
          </a:prstGeom>
          <a:solidFill>
            <a:srgbClr val="0070C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42" name="Rounded Rectangle 41"/>
          <p:cNvSpPr/>
          <p:nvPr/>
        </p:nvSpPr>
        <p:spPr>
          <a:xfrm>
            <a:off x="857250" y="4652723"/>
            <a:ext cx="2390775" cy="200025"/>
          </a:xfrm>
          <a:prstGeom prst="roundRect">
            <a:avLst/>
          </a:prstGeom>
          <a:solidFill>
            <a:srgbClr val="0070C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43" name="Rounded Rectangle 42"/>
          <p:cNvSpPr/>
          <p:nvPr/>
        </p:nvSpPr>
        <p:spPr>
          <a:xfrm>
            <a:off x="857250" y="4891294"/>
            <a:ext cx="2390775" cy="200025"/>
          </a:xfrm>
          <a:prstGeom prst="roundRect">
            <a:avLst/>
          </a:prstGeom>
          <a:solidFill>
            <a:srgbClr val="0070C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44" name="Rounded Rectangle 43"/>
          <p:cNvSpPr/>
          <p:nvPr/>
        </p:nvSpPr>
        <p:spPr>
          <a:xfrm>
            <a:off x="857250" y="5129865"/>
            <a:ext cx="2390775" cy="200025"/>
          </a:xfrm>
          <a:prstGeom prst="roundRect">
            <a:avLst/>
          </a:prstGeom>
          <a:solidFill>
            <a:srgbClr val="0070C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30" name="Rounded Rectangle 29"/>
          <p:cNvSpPr/>
          <p:nvPr/>
        </p:nvSpPr>
        <p:spPr>
          <a:xfrm>
            <a:off x="857249" y="5389526"/>
            <a:ext cx="2390775" cy="200025"/>
          </a:xfrm>
          <a:prstGeom prst="roundRect">
            <a:avLst/>
          </a:prstGeom>
          <a:solidFill>
            <a:srgbClr val="0070C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543550" y="1391334"/>
            <a:ext cx="6455094" cy="5297089"/>
          </a:xfrm>
          <a:prstGeom prst="rect">
            <a:avLst/>
          </a:prstGeom>
          <a:ln w="12700">
            <a:solidFill>
              <a:srgbClr val="0070C0"/>
            </a:solidFill>
          </a:ln>
        </p:spPr>
      </p:pic>
      <p:cxnSp>
        <p:nvCxnSpPr>
          <p:cNvPr id="8" name="Straight Arrow Connector 7"/>
          <p:cNvCxnSpPr>
            <a:stCxn id="35" idx="3"/>
          </p:cNvCxnSpPr>
          <p:nvPr/>
        </p:nvCxnSpPr>
        <p:spPr>
          <a:xfrm>
            <a:off x="2457450" y="1746453"/>
            <a:ext cx="3257550" cy="282372"/>
          </a:xfrm>
          <a:prstGeom prst="straightConnector1">
            <a:avLst/>
          </a:prstGeom>
          <a:ln w="19050">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9" name="Straight Arrow Connector 8"/>
          <p:cNvCxnSpPr>
            <a:stCxn id="34" idx="3"/>
          </p:cNvCxnSpPr>
          <p:nvPr/>
        </p:nvCxnSpPr>
        <p:spPr>
          <a:xfrm>
            <a:off x="2457450" y="1987928"/>
            <a:ext cx="3257550" cy="259972"/>
          </a:xfrm>
          <a:prstGeom prst="straightConnector1">
            <a:avLst/>
          </a:prstGeom>
          <a:ln w="19050">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11" name="Straight Arrow Connector 10"/>
          <p:cNvCxnSpPr>
            <a:stCxn id="33" idx="3"/>
          </p:cNvCxnSpPr>
          <p:nvPr/>
        </p:nvCxnSpPr>
        <p:spPr>
          <a:xfrm>
            <a:off x="2457450" y="2242484"/>
            <a:ext cx="3257550" cy="211523"/>
          </a:xfrm>
          <a:prstGeom prst="straightConnector1">
            <a:avLst/>
          </a:prstGeom>
          <a:ln w="19050">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13" name="Straight Arrow Connector 12"/>
          <p:cNvCxnSpPr>
            <a:stCxn id="32" idx="3"/>
          </p:cNvCxnSpPr>
          <p:nvPr/>
        </p:nvCxnSpPr>
        <p:spPr>
          <a:xfrm>
            <a:off x="2457450" y="2477990"/>
            <a:ext cx="3267075" cy="179485"/>
          </a:xfrm>
          <a:prstGeom prst="straightConnector1">
            <a:avLst/>
          </a:prstGeom>
          <a:ln w="19050">
            <a:solidFill>
              <a:srgbClr val="00B050"/>
            </a:solidFill>
            <a:tailEnd type="triangle"/>
          </a:ln>
        </p:spPr>
        <p:style>
          <a:lnRef idx="1">
            <a:schemeClr val="accent1"/>
          </a:lnRef>
          <a:fillRef idx="0">
            <a:schemeClr val="accent1"/>
          </a:fillRef>
          <a:effectRef idx="0">
            <a:schemeClr val="accent1"/>
          </a:effectRef>
          <a:fontRef idx="minor">
            <a:schemeClr val="tx1"/>
          </a:fontRef>
        </p:style>
      </p:cxnSp>
      <p:sp>
        <p:nvSpPr>
          <p:cNvPr id="32" name="Rounded Rectangle 31"/>
          <p:cNvSpPr/>
          <p:nvPr/>
        </p:nvSpPr>
        <p:spPr>
          <a:xfrm>
            <a:off x="857250" y="2393462"/>
            <a:ext cx="1600200" cy="169055"/>
          </a:xfrm>
          <a:prstGeom prst="roundRect">
            <a:avLst/>
          </a:prstGeom>
          <a:solidFill>
            <a:srgbClr val="00B05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33" name="Rounded Rectangle 32"/>
          <p:cNvSpPr/>
          <p:nvPr/>
        </p:nvSpPr>
        <p:spPr>
          <a:xfrm>
            <a:off x="857250" y="2157956"/>
            <a:ext cx="1600200" cy="169055"/>
          </a:xfrm>
          <a:prstGeom prst="roundRect">
            <a:avLst/>
          </a:prstGeom>
          <a:solidFill>
            <a:srgbClr val="00B05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34" name="Rounded Rectangle 33"/>
          <p:cNvSpPr/>
          <p:nvPr/>
        </p:nvSpPr>
        <p:spPr>
          <a:xfrm>
            <a:off x="857250" y="1903400"/>
            <a:ext cx="1600200" cy="169055"/>
          </a:xfrm>
          <a:prstGeom prst="roundRect">
            <a:avLst/>
          </a:prstGeom>
          <a:solidFill>
            <a:srgbClr val="00B05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35" name="Rounded Rectangle 34"/>
          <p:cNvSpPr/>
          <p:nvPr/>
        </p:nvSpPr>
        <p:spPr>
          <a:xfrm>
            <a:off x="857250" y="1661925"/>
            <a:ext cx="1600200" cy="169055"/>
          </a:xfrm>
          <a:prstGeom prst="roundRect">
            <a:avLst/>
          </a:prstGeom>
          <a:solidFill>
            <a:srgbClr val="00B05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4" name="TextBox 3"/>
          <p:cNvSpPr txBox="1"/>
          <p:nvPr/>
        </p:nvSpPr>
        <p:spPr>
          <a:xfrm>
            <a:off x="198782" y="143123"/>
            <a:ext cx="2496793" cy="646331"/>
          </a:xfrm>
          <a:prstGeom prst="rect">
            <a:avLst/>
          </a:prstGeom>
          <a:solidFill>
            <a:schemeClr val="accent2"/>
          </a:solidFill>
          <a:effectLst>
            <a:softEdge rad="63500"/>
          </a:effectLst>
        </p:spPr>
        <p:txBody>
          <a:bodyPr wrap="square" rtlCol="0">
            <a:spAutoFit/>
          </a:bodyPr>
          <a:lstStyle/>
          <a:p>
            <a:pPr algn="ctr"/>
            <a:r>
              <a:rPr lang="en-CA" dirty="0"/>
              <a:t>Outlook GUI</a:t>
            </a:r>
          </a:p>
          <a:p>
            <a:pPr algn="ctr"/>
            <a:r>
              <a:rPr lang="en-CA" dirty="0"/>
              <a:t>Screens Layout - Options</a:t>
            </a:r>
          </a:p>
        </p:txBody>
      </p:sp>
      <p:sp>
        <p:nvSpPr>
          <p:cNvPr id="2" name="TextBox 1"/>
          <p:cNvSpPr txBox="1"/>
          <p:nvPr/>
        </p:nvSpPr>
        <p:spPr>
          <a:xfrm>
            <a:off x="4171950" y="152896"/>
            <a:ext cx="6534150" cy="923330"/>
          </a:xfrm>
          <a:prstGeom prst="rect">
            <a:avLst/>
          </a:prstGeom>
          <a:solidFill>
            <a:schemeClr val="bg1"/>
          </a:solidFill>
          <a:effectLst>
            <a:glow rad="139700">
              <a:srgbClr val="00B050">
                <a:alpha val="40000"/>
              </a:srgbClr>
            </a:glow>
            <a:softEdge rad="63500"/>
          </a:effectLst>
        </p:spPr>
        <p:txBody>
          <a:bodyPr wrap="square" rtlCol="0">
            <a:spAutoFit/>
          </a:bodyPr>
          <a:lstStyle/>
          <a:p>
            <a:pPr algn="ctr"/>
            <a:r>
              <a:rPr lang="en-CA" dirty="0"/>
              <a:t>The </a:t>
            </a:r>
            <a:r>
              <a:rPr lang="en-CA" b="1" i="1" dirty="0"/>
              <a:t>Options</a:t>
            </a:r>
            <a:r>
              <a:rPr lang="en-CA" dirty="0"/>
              <a:t> screen contains far too many items to cover here, so we will just cover the options categories where you can find the settings you might need and some of the more common settings.</a:t>
            </a:r>
          </a:p>
        </p:txBody>
      </p:sp>
      <p:sp>
        <p:nvSpPr>
          <p:cNvPr id="5" name="TextBox 4"/>
          <p:cNvSpPr txBox="1"/>
          <p:nvPr/>
        </p:nvSpPr>
        <p:spPr>
          <a:xfrm>
            <a:off x="352423" y="1324511"/>
            <a:ext cx="4810125" cy="1323439"/>
          </a:xfrm>
          <a:prstGeom prst="rect">
            <a:avLst/>
          </a:prstGeom>
          <a:noFill/>
        </p:spPr>
        <p:txBody>
          <a:bodyPr wrap="square" rtlCol="0">
            <a:spAutoFit/>
          </a:bodyPr>
          <a:lstStyle/>
          <a:p>
            <a:r>
              <a:rPr lang="en-CA" sz="1600" dirty="0"/>
              <a:t>Each module has its’ own plethora of settings;</a:t>
            </a:r>
          </a:p>
          <a:p>
            <a:pPr marL="447675" indent="-285750">
              <a:buFont typeface="Wingdings" panose="05000000000000000000" pitchFamily="2" charset="2"/>
              <a:buChar char="Ø"/>
            </a:pPr>
            <a:r>
              <a:rPr lang="en-CA" sz="1600" dirty="0"/>
              <a:t>Mail</a:t>
            </a:r>
          </a:p>
          <a:p>
            <a:pPr marL="447675" indent="-285750">
              <a:buFont typeface="Wingdings" panose="05000000000000000000" pitchFamily="2" charset="2"/>
              <a:buChar char="Ø"/>
            </a:pPr>
            <a:r>
              <a:rPr lang="en-CA" sz="1600" dirty="0"/>
              <a:t>Calendar</a:t>
            </a:r>
          </a:p>
          <a:p>
            <a:pPr marL="447675" indent="-285750">
              <a:buFont typeface="Wingdings" panose="05000000000000000000" pitchFamily="2" charset="2"/>
              <a:buChar char="Ø"/>
            </a:pPr>
            <a:r>
              <a:rPr lang="en-CA" sz="1600" dirty="0"/>
              <a:t>People (Contacts)</a:t>
            </a:r>
          </a:p>
          <a:p>
            <a:pPr marL="447675" indent="-285750">
              <a:buFont typeface="Wingdings" panose="05000000000000000000" pitchFamily="2" charset="2"/>
              <a:buChar char="Ø"/>
            </a:pPr>
            <a:r>
              <a:rPr lang="en-CA" sz="1600" dirty="0"/>
              <a:t>Tasks</a:t>
            </a:r>
          </a:p>
        </p:txBody>
      </p:sp>
      <p:sp>
        <p:nvSpPr>
          <p:cNvPr id="18" name="TextBox 17"/>
          <p:cNvSpPr txBox="1"/>
          <p:nvPr/>
        </p:nvSpPr>
        <p:spPr>
          <a:xfrm>
            <a:off x="352425" y="2867025"/>
            <a:ext cx="4810125" cy="584775"/>
          </a:xfrm>
          <a:prstGeom prst="rect">
            <a:avLst/>
          </a:prstGeom>
          <a:noFill/>
          <a:ln w="19050">
            <a:solidFill>
              <a:schemeClr val="accent2"/>
            </a:solidFill>
          </a:ln>
        </p:spPr>
        <p:txBody>
          <a:bodyPr wrap="square" rtlCol="0">
            <a:spAutoFit/>
          </a:bodyPr>
          <a:lstStyle/>
          <a:p>
            <a:r>
              <a:rPr lang="en-CA" sz="1600" b="1" i="1" dirty="0"/>
              <a:t>Search</a:t>
            </a:r>
            <a:r>
              <a:rPr lang="en-CA" sz="1600" dirty="0"/>
              <a:t> the modules and set up preferences for how Outlook automatically indexes them.</a:t>
            </a:r>
          </a:p>
        </p:txBody>
      </p:sp>
      <p:sp>
        <p:nvSpPr>
          <p:cNvPr id="19" name="Line Callout 1 18"/>
          <p:cNvSpPr/>
          <p:nvPr/>
        </p:nvSpPr>
        <p:spPr>
          <a:xfrm>
            <a:off x="5638800" y="2781300"/>
            <a:ext cx="962025" cy="161925"/>
          </a:xfrm>
          <a:prstGeom prst="borderCallout1">
            <a:avLst>
              <a:gd name="adj1" fmla="val 42279"/>
              <a:gd name="adj2" fmla="val 578"/>
              <a:gd name="adj3" fmla="val 218383"/>
              <a:gd name="adj4" fmla="val -51204"/>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0" name="Line Callout 1 19"/>
          <p:cNvSpPr/>
          <p:nvPr/>
        </p:nvSpPr>
        <p:spPr>
          <a:xfrm>
            <a:off x="5667374" y="3224111"/>
            <a:ext cx="962025" cy="161925"/>
          </a:xfrm>
          <a:prstGeom prst="borderCallout1">
            <a:avLst>
              <a:gd name="adj1" fmla="val 65809"/>
              <a:gd name="adj2" fmla="val -1402"/>
              <a:gd name="adj3" fmla="val 1024266"/>
              <a:gd name="adj4" fmla="val -53185"/>
            </a:avLst>
          </a:prstGeom>
          <a:noFill/>
          <a:ln w="19050">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2" name="TextBox 21"/>
          <p:cNvSpPr txBox="1"/>
          <p:nvPr/>
        </p:nvSpPr>
        <p:spPr>
          <a:xfrm>
            <a:off x="352424" y="4092978"/>
            <a:ext cx="4810125" cy="1815882"/>
          </a:xfrm>
          <a:prstGeom prst="rect">
            <a:avLst/>
          </a:prstGeom>
          <a:noFill/>
          <a:ln w="19050">
            <a:solidFill>
              <a:schemeClr val="accent1">
                <a:lumMod val="75000"/>
              </a:schemeClr>
            </a:solidFill>
          </a:ln>
        </p:spPr>
        <p:txBody>
          <a:bodyPr wrap="square" rtlCol="0">
            <a:spAutoFit/>
          </a:bodyPr>
          <a:lstStyle/>
          <a:p>
            <a:r>
              <a:rPr lang="en-CA" sz="1600" b="1" i="1" dirty="0"/>
              <a:t>Advanced</a:t>
            </a:r>
            <a:r>
              <a:rPr lang="en-CA" sz="1600" dirty="0"/>
              <a:t> option contains:</a:t>
            </a:r>
          </a:p>
          <a:p>
            <a:pPr marL="447675" indent="-276225">
              <a:buFont typeface="Wingdings" panose="05000000000000000000" pitchFamily="2" charset="2"/>
              <a:buChar char="Ø"/>
            </a:pPr>
            <a:r>
              <a:rPr lang="en-CA" sz="1600" dirty="0"/>
              <a:t>Outlook customizations</a:t>
            </a:r>
          </a:p>
          <a:p>
            <a:pPr marL="447675" indent="-276225">
              <a:buFont typeface="Wingdings" panose="05000000000000000000" pitchFamily="2" charset="2"/>
              <a:buChar char="Ø"/>
            </a:pPr>
            <a:r>
              <a:rPr lang="en-CA" sz="1600" dirty="0"/>
              <a:t>Auto-archiving options</a:t>
            </a:r>
          </a:p>
          <a:p>
            <a:pPr marL="447675" indent="-276225">
              <a:buFont typeface="Wingdings" panose="05000000000000000000" pitchFamily="2" charset="2"/>
              <a:buChar char="Ø"/>
            </a:pPr>
            <a:r>
              <a:rPr lang="en-CA" sz="1600" dirty="0"/>
              <a:t>Import / Export options</a:t>
            </a:r>
          </a:p>
          <a:p>
            <a:pPr marL="447675" indent="-276225">
              <a:buFont typeface="Wingdings" panose="05000000000000000000" pitchFamily="2" charset="2"/>
              <a:buChar char="Ø"/>
            </a:pPr>
            <a:r>
              <a:rPr lang="en-CA" sz="1600" dirty="0"/>
              <a:t>RRS Feeds setup options</a:t>
            </a:r>
          </a:p>
          <a:p>
            <a:pPr marL="447675" indent="-276225">
              <a:buFont typeface="Wingdings" panose="05000000000000000000" pitchFamily="2" charset="2"/>
              <a:buChar char="Ø"/>
            </a:pPr>
            <a:r>
              <a:rPr lang="en-CA" sz="1600" dirty="0"/>
              <a:t>International settings</a:t>
            </a:r>
          </a:p>
          <a:p>
            <a:pPr marL="171450"/>
            <a:r>
              <a:rPr lang="en-CA" sz="1600" dirty="0"/>
              <a:t>And much more!</a:t>
            </a:r>
          </a:p>
        </p:txBody>
      </p:sp>
      <p:sp>
        <p:nvSpPr>
          <p:cNvPr id="21" name="Line Callout 1 20"/>
          <p:cNvSpPr/>
          <p:nvPr/>
        </p:nvSpPr>
        <p:spPr>
          <a:xfrm>
            <a:off x="5638800" y="2987577"/>
            <a:ext cx="962025" cy="161925"/>
          </a:xfrm>
          <a:prstGeom prst="borderCallout1">
            <a:avLst>
              <a:gd name="adj1" fmla="val 48161"/>
              <a:gd name="adj2" fmla="val -412"/>
              <a:gd name="adj3" fmla="val 483087"/>
              <a:gd name="adj4" fmla="val -49225"/>
            </a:avLst>
          </a:prstGeom>
          <a:noFill/>
          <a:ln w="1905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3" name="TextBox 22"/>
          <p:cNvSpPr txBox="1"/>
          <p:nvPr/>
        </p:nvSpPr>
        <p:spPr>
          <a:xfrm>
            <a:off x="352424" y="3606938"/>
            <a:ext cx="4810125" cy="338554"/>
          </a:xfrm>
          <a:prstGeom prst="rect">
            <a:avLst/>
          </a:prstGeom>
          <a:noFill/>
          <a:ln w="19050">
            <a:solidFill>
              <a:srgbClr val="7030A0"/>
            </a:solidFill>
          </a:ln>
        </p:spPr>
        <p:txBody>
          <a:bodyPr wrap="square" rtlCol="0">
            <a:spAutoFit/>
          </a:bodyPr>
          <a:lstStyle/>
          <a:p>
            <a:r>
              <a:rPr lang="en-CA" sz="1600" dirty="0"/>
              <a:t>Change or add new </a:t>
            </a:r>
            <a:r>
              <a:rPr lang="en-CA" sz="1600" b="1" i="1" dirty="0"/>
              <a:t>Languages</a:t>
            </a:r>
          </a:p>
        </p:txBody>
      </p:sp>
    </p:spTree>
    <p:extLst>
      <p:ext uri="{BB962C8B-B14F-4D97-AF65-F5344CB8AC3E}">
        <p14:creationId xmlns:p14="http://schemas.microsoft.com/office/powerpoint/2010/main" val="28166505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ppt_w</p:attrName>
                                        </p:attrNameLst>
                                      </p:cBhvr>
                                      <p:tavLst>
                                        <p:tav tm="0">
                                          <p:val>
                                            <p:fltVal val="0"/>
                                          </p:val>
                                        </p:tav>
                                        <p:tav tm="100000">
                                          <p:val>
                                            <p:strVal val="#ppt_w"/>
                                          </p:val>
                                        </p:tav>
                                      </p:tavLst>
                                    </p:anim>
                                    <p:anim calcmode="lin" valueType="num">
                                      <p:cBhvr>
                                        <p:cTn id="8" dur="1000" fill="hold"/>
                                        <p:tgtEl>
                                          <p:spTgt spid="5"/>
                                        </p:tgtEl>
                                        <p:attrNameLst>
                                          <p:attrName>ppt_h</p:attrName>
                                        </p:attrNameLst>
                                      </p:cBhvr>
                                      <p:tavLst>
                                        <p:tav tm="0">
                                          <p:val>
                                            <p:fltVal val="0"/>
                                          </p:val>
                                        </p:tav>
                                        <p:tav tm="100000">
                                          <p:val>
                                            <p:strVal val="#ppt_h"/>
                                          </p:val>
                                        </p:tav>
                                      </p:tavLst>
                                    </p:anim>
                                    <p:anim calcmode="lin" valueType="num">
                                      <p:cBhvr>
                                        <p:cTn id="9" dur="1000" fill="hold"/>
                                        <p:tgtEl>
                                          <p:spTgt spid="5"/>
                                        </p:tgtEl>
                                        <p:attrNameLst>
                                          <p:attrName>style.rotation</p:attrName>
                                        </p:attrNameLst>
                                      </p:cBhvr>
                                      <p:tavLst>
                                        <p:tav tm="0">
                                          <p:val>
                                            <p:fltVal val="90"/>
                                          </p:val>
                                        </p:tav>
                                        <p:tav tm="100000">
                                          <p:val>
                                            <p:fltVal val="0"/>
                                          </p:val>
                                        </p:tav>
                                      </p:tavLst>
                                    </p:anim>
                                    <p:animEffect transition="in" filter="fade">
                                      <p:cBhvr>
                                        <p:cTn id="10" dur="1000"/>
                                        <p:tgtEl>
                                          <p:spTgt spid="5"/>
                                        </p:tgtEl>
                                      </p:cBhvr>
                                    </p:animEffect>
                                  </p:childTnLst>
                                </p:cTn>
                              </p:par>
                            </p:childTnLst>
                          </p:cTn>
                        </p:par>
                      </p:childTnLst>
                    </p:cTn>
                  </p:par>
                  <p:par>
                    <p:cTn id="11" fill="hold">
                      <p:stCondLst>
                        <p:cond delay="indefinite"/>
                      </p:stCondLst>
                      <p:childTnLst>
                        <p:par>
                          <p:cTn id="12" fill="hold">
                            <p:stCondLst>
                              <p:cond delay="0"/>
                            </p:stCondLst>
                            <p:childTnLst>
                              <p:par>
                                <p:cTn id="13" presetID="53" presetClass="entr" presetSubtype="16" fill="hold" grpId="0" nodeType="clickEffect">
                                  <p:stCondLst>
                                    <p:cond delay="0"/>
                                  </p:stCondLst>
                                  <p:childTnLst>
                                    <p:set>
                                      <p:cBhvr>
                                        <p:cTn id="14" dur="1" fill="hold">
                                          <p:stCondLst>
                                            <p:cond delay="0"/>
                                          </p:stCondLst>
                                        </p:cTn>
                                        <p:tgtEl>
                                          <p:spTgt spid="35"/>
                                        </p:tgtEl>
                                        <p:attrNameLst>
                                          <p:attrName>style.visibility</p:attrName>
                                        </p:attrNameLst>
                                      </p:cBhvr>
                                      <p:to>
                                        <p:strVal val="visible"/>
                                      </p:to>
                                    </p:set>
                                    <p:anim calcmode="lin" valueType="num">
                                      <p:cBhvr>
                                        <p:cTn id="15" dur="500" fill="hold"/>
                                        <p:tgtEl>
                                          <p:spTgt spid="35"/>
                                        </p:tgtEl>
                                        <p:attrNameLst>
                                          <p:attrName>ppt_w</p:attrName>
                                        </p:attrNameLst>
                                      </p:cBhvr>
                                      <p:tavLst>
                                        <p:tav tm="0">
                                          <p:val>
                                            <p:fltVal val="0"/>
                                          </p:val>
                                        </p:tav>
                                        <p:tav tm="100000">
                                          <p:val>
                                            <p:strVal val="#ppt_w"/>
                                          </p:val>
                                        </p:tav>
                                      </p:tavLst>
                                    </p:anim>
                                    <p:anim calcmode="lin" valueType="num">
                                      <p:cBhvr>
                                        <p:cTn id="16" dur="500" fill="hold"/>
                                        <p:tgtEl>
                                          <p:spTgt spid="35"/>
                                        </p:tgtEl>
                                        <p:attrNameLst>
                                          <p:attrName>ppt_h</p:attrName>
                                        </p:attrNameLst>
                                      </p:cBhvr>
                                      <p:tavLst>
                                        <p:tav tm="0">
                                          <p:val>
                                            <p:fltVal val="0"/>
                                          </p:val>
                                        </p:tav>
                                        <p:tav tm="100000">
                                          <p:val>
                                            <p:strVal val="#ppt_h"/>
                                          </p:val>
                                        </p:tav>
                                      </p:tavLst>
                                    </p:anim>
                                    <p:animEffect transition="in" filter="fade">
                                      <p:cBhvr>
                                        <p:cTn id="17" dur="500"/>
                                        <p:tgtEl>
                                          <p:spTgt spid="35"/>
                                        </p:tgtEl>
                                      </p:cBhvr>
                                    </p:animEffect>
                                  </p:childTnLst>
                                </p:cTn>
                              </p:par>
                              <p:par>
                                <p:cTn id="18" presetID="53" presetClass="entr" presetSubtype="16" fill="hold" nodeType="withEffect">
                                  <p:stCondLst>
                                    <p:cond delay="0"/>
                                  </p:stCondLst>
                                  <p:childTnLst>
                                    <p:set>
                                      <p:cBhvr>
                                        <p:cTn id="19" dur="1" fill="hold">
                                          <p:stCondLst>
                                            <p:cond delay="0"/>
                                          </p:stCondLst>
                                        </p:cTn>
                                        <p:tgtEl>
                                          <p:spTgt spid="8"/>
                                        </p:tgtEl>
                                        <p:attrNameLst>
                                          <p:attrName>style.visibility</p:attrName>
                                        </p:attrNameLst>
                                      </p:cBhvr>
                                      <p:to>
                                        <p:strVal val="visible"/>
                                      </p:to>
                                    </p:set>
                                    <p:anim calcmode="lin" valueType="num">
                                      <p:cBhvr>
                                        <p:cTn id="20" dur="500" fill="hold"/>
                                        <p:tgtEl>
                                          <p:spTgt spid="8"/>
                                        </p:tgtEl>
                                        <p:attrNameLst>
                                          <p:attrName>ppt_w</p:attrName>
                                        </p:attrNameLst>
                                      </p:cBhvr>
                                      <p:tavLst>
                                        <p:tav tm="0">
                                          <p:val>
                                            <p:fltVal val="0"/>
                                          </p:val>
                                        </p:tav>
                                        <p:tav tm="100000">
                                          <p:val>
                                            <p:strVal val="#ppt_w"/>
                                          </p:val>
                                        </p:tav>
                                      </p:tavLst>
                                    </p:anim>
                                    <p:anim calcmode="lin" valueType="num">
                                      <p:cBhvr>
                                        <p:cTn id="21" dur="500" fill="hold"/>
                                        <p:tgtEl>
                                          <p:spTgt spid="8"/>
                                        </p:tgtEl>
                                        <p:attrNameLst>
                                          <p:attrName>ppt_h</p:attrName>
                                        </p:attrNameLst>
                                      </p:cBhvr>
                                      <p:tavLst>
                                        <p:tav tm="0">
                                          <p:val>
                                            <p:fltVal val="0"/>
                                          </p:val>
                                        </p:tav>
                                        <p:tav tm="100000">
                                          <p:val>
                                            <p:strVal val="#ppt_h"/>
                                          </p:val>
                                        </p:tav>
                                      </p:tavLst>
                                    </p:anim>
                                    <p:animEffect transition="in" filter="fade">
                                      <p:cBhvr>
                                        <p:cTn id="22" dur="500"/>
                                        <p:tgtEl>
                                          <p:spTgt spid="8"/>
                                        </p:tgtEl>
                                      </p:cBhvr>
                                    </p:animEffect>
                                  </p:childTnLst>
                                </p:cTn>
                              </p:par>
                            </p:childTnLst>
                          </p:cTn>
                        </p:par>
                      </p:childTnLst>
                    </p:cTn>
                  </p:par>
                  <p:par>
                    <p:cTn id="23" fill="hold">
                      <p:stCondLst>
                        <p:cond delay="indefinite"/>
                      </p:stCondLst>
                      <p:childTnLst>
                        <p:par>
                          <p:cTn id="24" fill="hold">
                            <p:stCondLst>
                              <p:cond delay="0"/>
                            </p:stCondLst>
                            <p:childTnLst>
                              <p:par>
                                <p:cTn id="25" presetID="53" presetClass="entr" presetSubtype="16" fill="hold" grpId="0" nodeType="clickEffect">
                                  <p:stCondLst>
                                    <p:cond delay="0"/>
                                  </p:stCondLst>
                                  <p:childTnLst>
                                    <p:set>
                                      <p:cBhvr>
                                        <p:cTn id="26" dur="1" fill="hold">
                                          <p:stCondLst>
                                            <p:cond delay="0"/>
                                          </p:stCondLst>
                                        </p:cTn>
                                        <p:tgtEl>
                                          <p:spTgt spid="34"/>
                                        </p:tgtEl>
                                        <p:attrNameLst>
                                          <p:attrName>style.visibility</p:attrName>
                                        </p:attrNameLst>
                                      </p:cBhvr>
                                      <p:to>
                                        <p:strVal val="visible"/>
                                      </p:to>
                                    </p:set>
                                    <p:anim calcmode="lin" valueType="num">
                                      <p:cBhvr>
                                        <p:cTn id="27" dur="500" fill="hold"/>
                                        <p:tgtEl>
                                          <p:spTgt spid="34"/>
                                        </p:tgtEl>
                                        <p:attrNameLst>
                                          <p:attrName>ppt_w</p:attrName>
                                        </p:attrNameLst>
                                      </p:cBhvr>
                                      <p:tavLst>
                                        <p:tav tm="0">
                                          <p:val>
                                            <p:fltVal val="0"/>
                                          </p:val>
                                        </p:tav>
                                        <p:tav tm="100000">
                                          <p:val>
                                            <p:strVal val="#ppt_w"/>
                                          </p:val>
                                        </p:tav>
                                      </p:tavLst>
                                    </p:anim>
                                    <p:anim calcmode="lin" valueType="num">
                                      <p:cBhvr>
                                        <p:cTn id="28" dur="500" fill="hold"/>
                                        <p:tgtEl>
                                          <p:spTgt spid="34"/>
                                        </p:tgtEl>
                                        <p:attrNameLst>
                                          <p:attrName>ppt_h</p:attrName>
                                        </p:attrNameLst>
                                      </p:cBhvr>
                                      <p:tavLst>
                                        <p:tav tm="0">
                                          <p:val>
                                            <p:fltVal val="0"/>
                                          </p:val>
                                        </p:tav>
                                        <p:tav tm="100000">
                                          <p:val>
                                            <p:strVal val="#ppt_h"/>
                                          </p:val>
                                        </p:tav>
                                      </p:tavLst>
                                    </p:anim>
                                    <p:animEffect transition="in" filter="fade">
                                      <p:cBhvr>
                                        <p:cTn id="29" dur="500"/>
                                        <p:tgtEl>
                                          <p:spTgt spid="34"/>
                                        </p:tgtEl>
                                      </p:cBhvr>
                                    </p:animEffect>
                                  </p:childTnLst>
                                </p:cTn>
                              </p:par>
                              <p:par>
                                <p:cTn id="30" presetID="53" presetClass="entr" presetSubtype="16" fill="hold" nodeType="withEffect">
                                  <p:stCondLst>
                                    <p:cond delay="0"/>
                                  </p:stCondLst>
                                  <p:childTnLst>
                                    <p:set>
                                      <p:cBhvr>
                                        <p:cTn id="31" dur="1" fill="hold">
                                          <p:stCondLst>
                                            <p:cond delay="0"/>
                                          </p:stCondLst>
                                        </p:cTn>
                                        <p:tgtEl>
                                          <p:spTgt spid="9"/>
                                        </p:tgtEl>
                                        <p:attrNameLst>
                                          <p:attrName>style.visibility</p:attrName>
                                        </p:attrNameLst>
                                      </p:cBhvr>
                                      <p:to>
                                        <p:strVal val="visible"/>
                                      </p:to>
                                    </p:set>
                                    <p:anim calcmode="lin" valueType="num">
                                      <p:cBhvr>
                                        <p:cTn id="32" dur="500" fill="hold"/>
                                        <p:tgtEl>
                                          <p:spTgt spid="9"/>
                                        </p:tgtEl>
                                        <p:attrNameLst>
                                          <p:attrName>ppt_w</p:attrName>
                                        </p:attrNameLst>
                                      </p:cBhvr>
                                      <p:tavLst>
                                        <p:tav tm="0">
                                          <p:val>
                                            <p:fltVal val="0"/>
                                          </p:val>
                                        </p:tav>
                                        <p:tav tm="100000">
                                          <p:val>
                                            <p:strVal val="#ppt_w"/>
                                          </p:val>
                                        </p:tav>
                                      </p:tavLst>
                                    </p:anim>
                                    <p:anim calcmode="lin" valueType="num">
                                      <p:cBhvr>
                                        <p:cTn id="33" dur="500" fill="hold"/>
                                        <p:tgtEl>
                                          <p:spTgt spid="9"/>
                                        </p:tgtEl>
                                        <p:attrNameLst>
                                          <p:attrName>ppt_h</p:attrName>
                                        </p:attrNameLst>
                                      </p:cBhvr>
                                      <p:tavLst>
                                        <p:tav tm="0">
                                          <p:val>
                                            <p:fltVal val="0"/>
                                          </p:val>
                                        </p:tav>
                                        <p:tav tm="100000">
                                          <p:val>
                                            <p:strVal val="#ppt_h"/>
                                          </p:val>
                                        </p:tav>
                                      </p:tavLst>
                                    </p:anim>
                                    <p:animEffect transition="in" filter="fade">
                                      <p:cBhvr>
                                        <p:cTn id="34" dur="500"/>
                                        <p:tgtEl>
                                          <p:spTgt spid="9"/>
                                        </p:tgtEl>
                                      </p:cBhvr>
                                    </p:animEffect>
                                  </p:childTnLst>
                                </p:cTn>
                              </p:par>
                            </p:childTnLst>
                          </p:cTn>
                        </p:par>
                      </p:childTnLst>
                    </p:cTn>
                  </p:par>
                  <p:par>
                    <p:cTn id="35" fill="hold">
                      <p:stCondLst>
                        <p:cond delay="indefinite"/>
                      </p:stCondLst>
                      <p:childTnLst>
                        <p:par>
                          <p:cTn id="36" fill="hold">
                            <p:stCondLst>
                              <p:cond delay="0"/>
                            </p:stCondLst>
                            <p:childTnLst>
                              <p:par>
                                <p:cTn id="37" presetID="53" presetClass="entr" presetSubtype="16" fill="hold" grpId="0" nodeType="clickEffect">
                                  <p:stCondLst>
                                    <p:cond delay="0"/>
                                  </p:stCondLst>
                                  <p:childTnLst>
                                    <p:set>
                                      <p:cBhvr>
                                        <p:cTn id="38" dur="1" fill="hold">
                                          <p:stCondLst>
                                            <p:cond delay="0"/>
                                          </p:stCondLst>
                                        </p:cTn>
                                        <p:tgtEl>
                                          <p:spTgt spid="33"/>
                                        </p:tgtEl>
                                        <p:attrNameLst>
                                          <p:attrName>style.visibility</p:attrName>
                                        </p:attrNameLst>
                                      </p:cBhvr>
                                      <p:to>
                                        <p:strVal val="visible"/>
                                      </p:to>
                                    </p:set>
                                    <p:anim calcmode="lin" valueType="num">
                                      <p:cBhvr>
                                        <p:cTn id="39" dur="500" fill="hold"/>
                                        <p:tgtEl>
                                          <p:spTgt spid="33"/>
                                        </p:tgtEl>
                                        <p:attrNameLst>
                                          <p:attrName>ppt_w</p:attrName>
                                        </p:attrNameLst>
                                      </p:cBhvr>
                                      <p:tavLst>
                                        <p:tav tm="0">
                                          <p:val>
                                            <p:fltVal val="0"/>
                                          </p:val>
                                        </p:tav>
                                        <p:tav tm="100000">
                                          <p:val>
                                            <p:strVal val="#ppt_w"/>
                                          </p:val>
                                        </p:tav>
                                      </p:tavLst>
                                    </p:anim>
                                    <p:anim calcmode="lin" valueType="num">
                                      <p:cBhvr>
                                        <p:cTn id="40" dur="500" fill="hold"/>
                                        <p:tgtEl>
                                          <p:spTgt spid="33"/>
                                        </p:tgtEl>
                                        <p:attrNameLst>
                                          <p:attrName>ppt_h</p:attrName>
                                        </p:attrNameLst>
                                      </p:cBhvr>
                                      <p:tavLst>
                                        <p:tav tm="0">
                                          <p:val>
                                            <p:fltVal val="0"/>
                                          </p:val>
                                        </p:tav>
                                        <p:tav tm="100000">
                                          <p:val>
                                            <p:strVal val="#ppt_h"/>
                                          </p:val>
                                        </p:tav>
                                      </p:tavLst>
                                    </p:anim>
                                    <p:animEffect transition="in" filter="fade">
                                      <p:cBhvr>
                                        <p:cTn id="41" dur="500"/>
                                        <p:tgtEl>
                                          <p:spTgt spid="33"/>
                                        </p:tgtEl>
                                      </p:cBhvr>
                                    </p:animEffect>
                                  </p:childTnLst>
                                </p:cTn>
                              </p:par>
                              <p:par>
                                <p:cTn id="42" presetID="53" presetClass="entr" presetSubtype="16" fill="hold" nodeType="withEffect">
                                  <p:stCondLst>
                                    <p:cond delay="0"/>
                                  </p:stCondLst>
                                  <p:childTnLst>
                                    <p:set>
                                      <p:cBhvr>
                                        <p:cTn id="43" dur="1" fill="hold">
                                          <p:stCondLst>
                                            <p:cond delay="0"/>
                                          </p:stCondLst>
                                        </p:cTn>
                                        <p:tgtEl>
                                          <p:spTgt spid="11"/>
                                        </p:tgtEl>
                                        <p:attrNameLst>
                                          <p:attrName>style.visibility</p:attrName>
                                        </p:attrNameLst>
                                      </p:cBhvr>
                                      <p:to>
                                        <p:strVal val="visible"/>
                                      </p:to>
                                    </p:set>
                                    <p:anim calcmode="lin" valueType="num">
                                      <p:cBhvr>
                                        <p:cTn id="44" dur="500" fill="hold"/>
                                        <p:tgtEl>
                                          <p:spTgt spid="11"/>
                                        </p:tgtEl>
                                        <p:attrNameLst>
                                          <p:attrName>ppt_w</p:attrName>
                                        </p:attrNameLst>
                                      </p:cBhvr>
                                      <p:tavLst>
                                        <p:tav tm="0">
                                          <p:val>
                                            <p:fltVal val="0"/>
                                          </p:val>
                                        </p:tav>
                                        <p:tav tm="100000">
                                          <p:val>
                                            <p:strVal val="#ppt_w"/>
                                          </p:val>
                                        </p:tav>
                                      </p:tavLst>
                                    </p:anim>
                                    <p:anim calcmode="lin" valueType="num">
                                      <p:cBhvr>
                                        <p:cTn id="45" dur="500" fill="hold"/>
                                        <p:tgtEl>
                                          <p:spTgt spid="11"/>
                                        </p:tgtEl>
                                        <p:attrNameLst>
                                          <p:attrName>ppt_h</p:attrName>
                                        </p:attrNameLst>
                                      </p:cBhvr>
                                      <p:tavLst>
                                        <p:tav tm="0">
                                          <p:val>
                                            <p:fltVal val="0"/>
                                          </p:val>
                                        </p:tav>
                                        <p:tav tm="100000">
                                          <p:val>
                                            <p:strVal val="#ppt_h"/>
                                          </p:val>
                                        </p:tav>
                                      </p:tavLst>
                                    </p:anim>
                                    <p:animEffect transition="in" filter="fade">
                                      <p:cBhvr>
                                        <p:cTn id="46" dur="500"/>
                                        <p:tgtEl>
                                          <p:spTgt spid="11"/>
                                        </p:tgtEl>
                                      </p:cBhvr>
                                    </p:animEffect>
                                  </p:childTnLst>
                                </p:cTn>
                              </p:par>
                            </p:childTnLst>
                          </p:cTn>
                        </p:par>
                      </p:childTnLst>
                    </p:cTn>
                  </p:par>
                  <p:par>
                    <p:cTn id="47" fill="hold">
                      <p:stCondLst>
                        <p:cond delay="indefinite"/>
                      </p:stCondLst>
                      <p:childTnLst>
                        <p:par>
                          <p:cTn id="48" fill="hold">
                            <p:stCondLst>
                              <p:cond delay="0"/>
                            </p:stCondLst>
                            <p:childTnLst>
                              <p:par>
                                <p:cTn id="49" presetID="53" presetClass="entr" presetSubtype="16" fill="hold" grpId="0" nodeType="clickEffect">
                                  <p:stCondLst>
                                    <p:cond delay="0"/>
                                  </p:stCondLst>
                                  <p:childTnLst>
                                    <p:set>
                                      <p:cBhvr>
                                        <p:cTn id="50" dur="1" fill="hold">
                                          <p:stCondLst>
                                            <p:cond delay="0"/>
                                          </p:stCondLst>
                                        </p:cTn>
                                        <p:tgtEl>
                                          <p:spTgt spid="32"/>
                                        </p:tgtEl>
                                        <p:attrNameLst>
                                          <p:attrName>style.visibility</p:attrName>
                                        </p:attrNameLst>
                                      </p:cBhvr>
                                      <p:to>
                                        <p:strVal val="visible"/>
                                      </p:to>
                                    </p:set>
                                    <p:anim calcmode="lin" valueType="num">
                                      <p:cBhvr>
                                        <p:cTn id="51" dur="500" fill="hold"/>
                                        <p:tgtEl>
                                          <p:spTgt spid="32"/>
                                        </p:tgtEl>
                                        <p:attrNameLst>
                                          <p:attrName>ppt_w</p:attrName>
                                        </p:attrNameLst>
                                      </p:cBhvr>
                                      <p:tavLst>
                                        <p:tav tm="0">
                                          <p:val>
                                            <p:fltVal val="0"/>
                                          </p:val>
                                        </p:tav>
                                        <p:tav tm="100000">
                                          <p:val>
                                            <p:strVal val="#ppt_w"/>
                                          </p:val>
                                        </p:tav>
                                      </p:tavLst>
                                    </p:anim>
                                    <p:anim calcmode="lin" valueType="num">
                                      <p:cBhvr>
                                        <p:cTn id="52" dur="500" fill="hold"/>
                                        <p:tgtEl>
                                          <p:spTgt spid="32"/>
                                        </p:tgtEl>
                                        <p:attrNameLst>
                                          <p:attrName>ppt_h</p:attrName>
                                        </p:attrNameLst>
                                      </p:cBhvr>
                                      <p:tavLst>
                                        <p:tav tm="0">
                                          <p:val>
                                            <p:fltVal val="0"/>
                                          </p:val>
                                        </p:tav>
                                        <p:tav tm="100000">
                                          <p:val>
                                            <p:strVal val="#ppt_h"/>
                                          </p:val>
                                        </p:tav>
                                      </p:tavLst>
                                    </p:anim>
                                    <p:animEffect transition="in" filter="fade">
                                      <p:cBhvr>
                                        <p:cTn id="53" dur="500"/>
                                        <p:tgtEl>
                                          <p:spTgt spid="32"/>
                                        </p:tgtEl>
                                      </p:cBhvr>
                                    </p:animEffect>
                                  </p:childTnLst>
                                </p:cTn>
                              </p:par>
                              <p:par>
                                <p:cTn id="54" presetID="53" presetClass="entr" presetSubtype="16" fill="hold" nodeType="withEffect">
                                  <p:stCondLst>
                                    <p:cond delay="0"/>
                                  </p:stCondLst>
                                  <p:childTnLst>
                                    <p:set>
                                      <p:cBhvr>
                                        <p:cTn id="55" dur="1" fill="hold">
                                          <p:stCondLst>
                                            <p:cond delay="0"/>
                                          </p:stCondLst>
                                        </p:cTn>
                                        <p:tgtEl>
                                          <p:spTgt spid="13"/>
                                        </p:tgtEl>
                                        <p:attrNameLst>
                                          <p:attrName>style.visibility</p:attrName>
                                        </p:attrNameLst>
                                      </p:cBhvr>
                                      <p:to>
                                        <p:strVal val="visible"/>
                                      </p:to>
                                    </p:set>
                                    <p:anim calcmode="lin" valueType="num">
                                      <p:cBhvr>
                                        <p:cTn id="56" dur="500" fill="hold"/>
                                        <p:tgtEl>
                                          <p:spTgt spid="13"/>
                                        </p:tgtEl>
                                        <p:attrNameLst>
                                          <p:attrName>ppt_w</p:attrName>
                                        </p:attrNameLst>
                                      </p:cBhvr>
                                      <p:tavLst>
                                        <p:tav tm="0">
                                          <p:val>
                                            <p:fltVal val="0"/>
                                          </p:val>
                                        </p:tav>
                                        <p:tav tm="100000">
                                          <p:val>
                                            <p:strVal val="#ppt_w"/>
                                          </p:val>
                                        </p:tav>
                                      </p:tavLst>
                                    </p:anim>
                                    <p:anim calcmode="lin" valueType="num">
                                      <p:cBhvr>
                                        <p:cTn id="57" dur="500" fill="hold"/>
                                        <p:tgtEl>
                                          <p:spTgt spid="13"/>
                                        </p:tgtEl>
                                        <p:attrNameLst>
                                          <p:attrName>ppt_h</p:attrName>
                                        </p:attrNameLst>
                                      </p:cBhvr>
                                      <p:tavLst>
                                        <p:tav tm="0">
                                          <p:val>
                                            <p:fltVal val="0"/>
                                          </p:val>
                                        </p:tav>
                                        <p:tav tm="100000">
                                          <p:val>
                                            <p:strVal val="#ppt_h"/>
                                          </p:val>
                                        </p:tav>
                                      </p:tavLst>
                                    </p:anim>
                                    <p:animEffect transition="in" filter="fade">
                                      <p:cBhvr>
                                        <p:cTn id="58" dur="500"/>
                                        <p:tgtEl>
                                          <p:spTgt spid="13"/>
                                        </p:tgtEl>
                                      </p:cBhvr>
                                    </p:animEffect>
                                  </p:childTnLst>
                                </p:cTn>
                              </p:par>
                            </p:childTnLst>
                          </p:cTn>
                        </p:par>
                      </p:childTnLst>
                    </p:cTn>
                  </p:par>
                  <p:par>
                    <p:cTn id="59" fill="hold">
                      <p:stCondLst>
                        <p:cond delay="indefinite"/>
                      </p:stCondLst>
                      <p:childTnLst>
                        <p:par>
                          <p:cTn id="60" fill="hold">
                            <p:stCondLst>
                              <p:cond delay="0"/>
                            </p:stCondLst>
                            <p:childTnLst>
                              <p:par>
                                <p:cTn id="61" presetID="31" presetClass="entr" presetSubtype="0" fill="hold" grpId="0" nodeType="clickEffect">
                                  <p:stCondLst>
                                    <p:cond delay="0"/>
                                  </p:stCondLst>
                                  <p:childTnLst>
                                    <p:set>
                                      <p:cBhvr>
                                        <p:cTn id="62" dur="1" fill="hold">
                                          <p:stCondLst>
                                            <p:cond delay="0"/>
                                          </p:stCondLst>
                                        </p:cTn>
                                        <p:tgtEl>
                                          <p:spTgt spid="18"/>
                                        </p:tgtEl>
                                        <p:attrNameLst>
                                          <p:attrName>style.visibility</p:attrName>
                                        </p:attrNameLst>
                                      </p:cBhvr>
                                      <p:to>
                                        <p:strVal val="visible"/>
                                      </p:to>
                                    </p:set>
                                    <p:anim calcmode="lin" valueType="num">
                                      <p:cBhvr>
                                        <p:cTn id="63" dur="1000" fill="hold"/>
                                        <p:tgtEl>
                                          <p:spTgt spid="18"/>
                                        </p:tgtEl>
                                        <p:attrNameLst>
                                          <p:attrName>ppt_w</p:attrName>
                                        </p:attrNameLst>
                                      </p:cBhvr>
                                      <p:tavLst>
                                        <p:tav tm="0">
                                          <p:val>
                                            <p:fltVal val="0"/>
                                          </p:val>
                                        </p:tav>
                                        <p:tav tm="100000">
                                          <p:val>
                                            <p:strVal val="#ppt_w"/>
                                          </p:val>
                                        </p:tav>
                                      </p:tavLst>
                                    </p:anim>
                                    <p:anim calcmode="lin" valueType="num">
                                      <p:cBhvr>
                                        <p:cTn id="64" dur="1000" fill="hold"/>
                                        <p:tgtEl>
                                          <p:spTgt spid="18"/>
                                        </p:tgtEl>
                                        <p:attrNameLst>
                                          <p:attrName>ppt_h</p:attrName>
                                        </p:attrNameLst>
                                      </p:cBhvr>
                                      <p:tavLst>
                                        <p:tav tm="0">
                                          <p:val>
                                            <p:fltVal val="0"/>
                                          </p:val>
                                        </p:tav>
                                        <p:tav tm="100000">
                                          <p:val>
                                            <p:strVal val="#ppt_h"/>
                                          </p:val>
                                        </p:tav>
                                      </p:tavLst>
                                    </p:anim>
                                    <p:anim calcmode="lin" valueType="num">
                                      <p:cBhvr>
                                        <p:cTn id="65" dur="1000" fill="hold"/>
                                        <p:tgtEl>
                                          <p:spTgt spid="18"/>
                                        </p:tgtEl>
                                        <p:attrNameLst>
                                          <p:attrName>style.rotation</p:attrName>
                                        </p:attrNameLst>
                                      </p:cBhvr>
                                      <p:tavLst>
                                        <p:tav tm="0">
                                          <p:val>
                                            <p:fltVal val="90"/>
                                          </p:val>
                                        </p:tav>
                                        <p:tav tm="100000">
                                          <p:val>
                                            <p:fltVal val="0"/>
                                          </p:val>
                                        </p:tav>
                                      </p:tavLst>
                                    </p:anim>
                                    <p:animEffect transition="in" filter="fade">
                                      <p:cBhvr>
                                        <p:cTn id="66" dur="1000"/>
                                        <p:tgtEl>
                                          <p:spTgt spid="18"/>
                                        </p:tgtEl>
                                      </p:cBhvr>
                                    </p:animEffect>
                                  </p:childTnLst>
                                </p:cTn>
                              </p:par>
                              <p:par>
                                <p:cTn id="67" presetID="31" presetClass="entr" presetSubtype="0" fill="hold" grpId="0" nodeType="withEffect">
                                  <p:stCondLst>
                                    <p:cond delay="0"/>
                                  </p:stCondLst>
                                  <p:childTnLst>
                                    <p:set>
                                      <p:cBhvr>
                                        <p:cTn id="68" dur="1" fill="hold">
                                          <p:stCondLst>
                                            <p:cond delay="0"/>
                                          </p:stCondLst>
                                        </p:cTn>
                                        <p:tgtEl>
                                          <p:spTgt spid="19"/>
                                        </p:tgtEl>
                                        <p:attrNameLst>
                                          <p:attrName>style.visibility</p:attrName>
                                        </p:attrNameLst>
                                      </p:cBhvr>
                                      <p:to>
                                        <p:strVal val="visible"/>
                                      </p:to>
                                    </p:set>
                                    <p:anim calcmode="lin" valueType="num">
                                      <p:cBhvr>
                                        <p:cTn id="69" dur="1000" fill="hold"/>
                                        <p:tgtEl>
                                          <p:spTgt spid="19"/>
                                        </p:tgtEl>
                                        <p:attrNameLst>
                                          <p:attrName>ppt_w</p:attrName>
                                        </p:attrNameLst>
                                      </p:cBhvr>
                                      <p:tavLst>
                                        <p:tav tm="0">
                                          <p:val>
                                            <p:fltVal val="0"/>
                                          </p:val>
                                        </p:tav>
                                        <p:tav tm="100000">
                                          <p:val>
                                            <p:strVal val="#ppt_w"/>
                                          </p:val>
                                        </p:tav>
                                      </p:tavLst>
                                    </p:anim>
                                    <p:anim calcmode="lin" valueType="num">
                                      <p:cBhvr>
                                        <p:cTn id="70" dur="1000" fill="hold"/>
                                        <p:tgtEl>
                                          <p:spTgt spid="19"/>
                                        </p:tgtEl>
                                        <p:attrNameLst>
                                          <p:attrName>ppt_h</p:attrName>
                                        </p:attrNameLst>
                                      </p:cBhvr>
                                      <p:tavLst>
                                        <p:tav tm="0">
                                          <p:val>
                                            <p:fltVal val="0"/>
                                          </p:val>
                                        </p:tav>
                                        <p:tav tm="100000">
                                          <p:val>
                                            <p:strVal val="#ppt_h"/>
                                          </p:val>
                                        </p:tav>
                                      </p:tavLst>
                                    </p:anim>
                                    <p:anim calcmode="lin" valueType="num">
                                      <p:cBhvr>
                                        <p:cTn id="71" dur="1000" fill="hold"/>
                                        <p:tgtEl>
                                          <p:spTgt spid="19"/>
                                        </p:tgtEl>
                                        <p:attrNameLst>
                                          <p:attrName>style.rotation</p:attrName>
                                        </p:attrNameLst>
                                      </p:cBhvr>
                                      <p:tavLst>
                                        <p:tav tm="0">
                                          <p:val>
                                            <p:fltVal val="90"/>
                                          </p:val>
                                        </p:tav>
                                        <p:tav tm="100000">
                                          <p:val>
                                            <p:fltVal val="0"/>
                                          </p:val>
                                        </p:tav>
                                      </p:tavLst>
                                    </p:anim>
                                    <p:animEffect transition="in" filter="fade">
                                      <p:cBhvr>
                                        <p:cTn id="72" dur="1000"/>
                                        <p:tgtEl>
                                          <p:spTgt spid="19"/>
                                        </p:tgtEl>
                                      </p:cBhvr>
                                    </p:animEffect>
                                  </p:childTnLst>
                                </p:cTn>
                              </p:par>
                            </p:childTnLst>
                          </p:cTn>
                        </p:par>
                      </p:childTnLst>
                    </p:cTn>
                  </p:par>
                  <p:par>
                    <p:cTn id="73" fill="hold">
                      <p:stCondLst>
                        <p:cond delay="indefinite"/>
                      </p:stCondLst>
                      <p:childTnLst>
                        <p:par>
                          <p:cTn id="74" fill="hold">
                            <p:stCondLst>
                              <p:cond delay="0"/>
                            </p:stCondLst>
                            <p:childTnLst>
                              <p:par>
                                <p:cTn id="75" presetID="31" presetClass="entr" presetSubtype="0" fill="hold" grpId="0" nodeType="clickEffect">
                                  <p:stCondLst>
                                    <p:cond delay="0"/>
                                  </p:stCondLst>
                                  <p:childTnLst>
                                    <p:set>
                                      <p:cBhvr>
                                        <p:cTn id="76" dur="1" fill="hold">
                                          <p:stCondLst>
                                            <p:cond delay="0"/>
                                          </p:stCondLst>
                                        </p:cTn>
                                        <p:tgtEl>
                                          <p:spTgt spid="21"/>
                                        </p:tgtEl>
                                        <p:attrNameLst>
                                          <p:attrName>style.visibility</p:attrName>
                                        </p:attrNameLst>
                                      </p:cBhvr>
                                      <p:to>
                                        <p:strVal val="visible"/>
                                      </p:to>
                                    </p:set>
                                    <p:anim calcmode="lin" valueType="num">
                                      <p:cBhvr>
                                        <p:cTn id="77" dur="1000" fill="hold"/>
                                        <p:tgtEl>
                                          <p:spTgt spid="21"/>
                                        </p:tgtEl>
                                        <p:attrNameLst>
                                          <p:attrName>ppt_w</p:attrName>
                                        </p:attrNameLst>
                                      </p:cBhvr>
                                      <p:tavLst>
                                        <p:tav tm="0">
                                          <p:val>
                                            <p:fltVal val="0"/>
                                          </p:val>
                                        </p:tav>
                                        <p:tav tm="100000">
                                          <p:val>
                                            <p:strVal val="#ppt_w"/>
                                          </p:val>
                                        </p:tav>
                                      </p:tavLst>
                                    </p:anim>
                                    <p:anim calcmode="lin" valueType="num">
                                      <p:cBhvr>
                                        <p:cTn id="78" dur="1000" fill="hold"/>
                                        <p:tgtEl>
                                          <p:spTgt spid="21"/>
                                        </p:tgtEl>
                                        <p:attrNameLst>
                                          <p:attrName>ppt_h</p:attrName>
                                        </p:attrNameLst>
                                      </p:cBhvr>
                                      <p:tavLst>
                                        <p:tav tm="0">
                                          <p:val>
                                            <p:fltVal val="0"/>
                                          </p:val>
                                        </p:tav>
                                        <p:tav tm="100000">
                                          <p:val>
                                            <p:strVal val="#ppt_h"/>
                                          </p:val>
                                        </p:tav>
                                      </p:tavLst>
                                    </p:anim>
                                    <p:anim calcmode="lin" valueType="num">
                                      <p:cBhvr>
                                        <p:cTn id="79" dur="1000" fill="hold"/>
                                        <p:tgtEl>
                                          <p:spTgt spid="21"/>
                                        </p:tgtEl>
                                        <p:attrNameLst>
                                          <p:attrName>style.rotation</p:attrName>
                                        </p:attrNameLst>
                                      </p:cBhvr>
                                      <p:tavLst>
                                        <p:tav tm="0">
                                          <p:val>
                                            <p:fltVal val="90"/>
                                          </p:val>
                                        </p:tav>
                                        <p:tav tm="100000">
                                          <p:val>
                                            <p:fltVal val="0"/>
                                          </p:val>
                                        </p:tav>
                                      </p:tavLst>
                                    </p:anim>
                                    <p:animEffect transition="in" filter="fade">
                                      <p:cBhvr>
                                        <p:cTn id="80" dur="1000"/>
                                        <p:tgtEl>
                                          <p:spTgt spid="21"/>
                                        </p:tgtEl>
                                      </p:cBhvr>
                                    </p:animEffect>
                                  </p:childTnLst>
                                </p:cTn>
                              </p:par>
                              <p:par>
                                <p:cTn id="81" presetID="31" presetClass="entr" presetSubtype="0" fill="hold" grpId="0" nodeType="withEffect">
                                  <p:stCondLst>
                                    <p:cond delay="0"/>
                                  </p:stCondLst>
                                  <p:childTnLst>
                                    <p:set>
                                      <p:cBhvr>
                                        <p:cTn id="82" dur="1" fill="hold">
                                          <p:stCondLst>
                                            <p:cond delay="0"/>
                                          </p:stCondLst>
                                        </p:cTn>
                                        <p:tgtEl>
                                          <p:spTgt spid="23"/>
                                        </p:tgtEl>
                                        <p:attrNameLst>
                                          <p:attrName>style.visibility</p:attrName>
                                        </p:attrNameLst>
                                      </p:cBhvr>
                                      <p:to>
                                        <p:strVal val="visible"/>
                                      </p:to>
                                    </p:set>
                                    <p:anim calcmode="lin" valueType="num">
                                      <p:cBhvr>
                                        <p:cTn id="83" dur="1000" fill="hold"/>
                                        <p:tgtEl>
                                          <p:spTgt spid="23"/>
                                        </p:tgtEl>
                                        <p:attrNameLst>
                                          <p:attrName>ppt_w</p:attrName>
                                        </p:attrNameLst>
                                      </p:cBhvr>
                                      <p:tavLst>
                                        <p:tav tm="0">
                                          <p:val>
                                            <p:fltVal val="0"/>
                                          </p:val>
                                        </p:tav>
                                        <p:tav tm="100000">
                                          <p:val>
                                            <p:strVal val="#ppt_w"/>
                                          </p:val>
                                        </p:tav>
                                      </p:tavLst>
                                    </p:anim>
                                    <p:anim calcmode="lin" valueType="num">
                                      <p:cBhvr>
                                        <p:cTn id="84" dur="1000" fill="hold"/>
                                        <p:tgtEl>
                                          <p:spTgt spid="23"/>
                                        </p:tgtEl>
                                        <p:attrNameLst>
                                          <p:attrName>ppt_h</p:attrName>
                                        </p:attrNameLst>
                                      </p:cBhvr>
                                      <p:tavLst>
                                        <p:tav tm="0">
                                          <p:val>
                                            <p:fltVal val="0"/>
                                          </p:val>
                                        </p:tav>
                                        <p:tav tm="100000">
                                          <p:val>
                                            <p:strVal val="#ppt_h"/>
                                          </p:val>
                                        </p:tav>
                                      </p:tavLst>
                                    </p:anim>
                                    <p:anim calcmode="lin" valueType="num">
                                      <p:cBhvr>
                                        <p:cTn id="85" dur="1000" fill="hold"/>
                                        <p:tgtEl>
                                          <p:spTgt spid="23"/>
                                        </p:tgtEl>
                                        <p:attrNameLst>
                                          <p:attrName>style.rotation</p:attrName>
                                        </p:attrNameLst>
                                      </p:cBhvr>
                                      <p:tavLst>
                                        <p:tav tm="0">
                                          <p:val>
                                            <p:fltVal val="90"/>
                                          </p:val>
                                        </p:tav>
                                        <p:tav tm="100000">
                                          <p:val>
                                            <p:fltVal val="0"/>
                                          </p:val>
                                        </p:tav>
                                      </p:tavLst>
                                    </p:anim>
                                    <p:animEffect transition="in" filter="fade">
                                      <p:cBhvr>
                                        <p:cTn id="86" dur="1000"/>
                                        <p:tgtEl>
                                          <p:spTgt spid="23"/>
                                        </p:tgtEl>
                                      </p:cBhvr>
                                    </p:animEffect>
                                  </p:childTnLst>
                                </p:cTn>
                              </p:par>
                            </p:childTnLst>
                          </p:cTn>
                        </p:par>
                      </p:childTnLst>
                    </p:cTn>
                  </p:par>
                  <p:par>
                    <p:cTn id="87" fill="hold">
                      <p:stCondLst>
                        <p:cond delay="indefinite"/>
                      </p:stCondLst>
                      <p:childTnLst>
                        <p:par>
                          <p:cTn id="88" fill="hold">
                            <p:stCondLst>
                              <p:cond delay="0"/>
                            </p:stCondLst>
                            <p:childTnLst>
                              <p:par>
                                <p:cTn id="89" presetID="31" presetClass="entr" presetSubtype="0" fill="hold" grpId="0" nodeType="clickEffect">
                                  <p:stCondLst>
                                    <p:cond delay="0"/>
                                  </p:stCondLst>
                                  <p:childTnLst>
                                    <p:set>
                                      <p:cBhvr>
                                        <p:cTn id="90" dur="1" fill="hold">
                                          <p:stCondLst>
                                            <p:cond delay="0"/>
                                          </p:stCondLst>
                                        </p:cTn>
                                        <p:tgtEl>
                                          <p:spTgt spid="20"/>
                                        </p:tgtEl>
                                        <p:attrNameLst>
                                          <p:attrName>style.visibility</p:attrName>
                                        </p:attrNameLst>
                                      </p:cBhvr>
                                      <p:to>
                                        <p:strVal val="visible"/>
                                      </p:to>
                                    </p:set>
                                    <p:anim calcmode="lin" valueType="num">
                                      <p:cBhvr>
                                        <p:cTn id="91" dur="1000" fill="hold"/>
                                        <p:tgtEl>
                                          <p:spTgt spid="20"/>
                                        </p:tgtEl>
                                        <p:attrNameLst>
                                          <p:attrName>ppt_w</p:attrName>
                                        </p:attrNameLst>
                                      </p:cBhvr>
                                      <p:tavLst>
                                        <p:tav tm="0">
                                          <p:val>
                                            <p:fltVal val="0"/>
                                          </p:val>
                                        </p:tav>
                                        <p:tav tm="100000">
                                          <p:val>
                                            <p:strVal val="#ppt_w"/>
                                          </p:val>
                                        </p:tav>
                                      </p:tavLst>
                                    </p:anim>
                                    <p:anim calcmode="lin" valueType="num">
                                      <p:cBhvr>
                                        <p:cTn id="92" dur="1000" fill="hold"/>
                                        <p:tgtEl>
                                          <p:spTgt spid="20"/>
                                        </p:tgtEl>
                                        <p:attrNameLst>
                                          <p:attrName>ppt_h</p:attrName>
                                        </p:attrNameLst>
                                      </p:cBhvr>
                                      <p:tavLst>
                                        <p:tav tm="0">
                                          <p:val>
                                            <p:fltVal val="0"/>
                                          </p:val>
                                        </p:tav>
                                        <p:tav tm="100000">
                                          <p:val>
                                            <p:strVal val="#ppt_h"/>
                                          </p:val>
                                        </p:tav>
                                      </p:tavLst>
                                    </p:anim>
                                    <p:anim calcmode="lin" valueType="num">
                                      <p:cBhvr>
                                        <p:cTn id="93" dur="1000" fill="hold"/>
                                        <p:tgtEl>
                                          <p:spTgt spid="20"/>
                                        </p:tgtEl>
                                        <p:attrNameLst>
                                          <p:attrName>style.rotation</p:attrName>
                                        </p:attrNameLst>
                                      </p:cBhvr>
                                      <p:tavLst>
                                        <p:tav tm="0">
                                          <p:val>
                                            <p:fltVal val="90"/>
                                          </p:val>
                                        </p:tav>
                                        <p:tav tm="100000">
                                          <p:val>
                                            <p:fltVal val="0"/>
                                          </p:val>
                                        </p:tav>
                                      </p:tavLst>
                                    </p:anim>
                                    <p:animEffect transition="in" filter="fade">
                                      <p:cBhvr>
                                        <p:cTn id="94" dur="1000"/>
                                        <p:tgtEl>
                                          <p:spTgt spid="20"/>
                                        </p:tgtEl>
                                      </p:cBhvr>
                                    </p:animEffect>
                                  </p:childTnLst>
                                </p:cTn>
                              </p:par>
                              <p:par>
                                <p:cTn id="95" presetID="31" presetClass="entr" presetSubtype="0" fill="hold" grpId="0" nodeType="withEffect">
                                  <p:stCondLst>
                                    <p:cond delay="0"/>
                                  </p:stCondLst>
                                  <p:childTnLst>
                                    <p:set>
                                      <p:cBhvr>
                                        <p:cTn id="96" dur="1" fill="hold">
                                          <p:stCondLst>
                                            <p:cond delay="0"/>
                                          </p:stCondLst>
                                        </p:cTn>
                                        <p:tgtEl>
                                          <p:spTgt spid="22"/>
                                        </p:tgtEl>
                                        <p:attrNameLst>
                                          <p:attrName>style.visibility</p:attrName>
                                        </p:attrNameLst>
                                      </p:cBhvr>
                                      <p:to>
                                        <p:strVal val="visible"/>
                                      </p:to>
                                    </p:set>
                                    <p:anim calcmode="lin" valueType="num">
                                      <p:cBhvr>
                                        <p:cTn id="97" dur="1000" fill="hold"/>
                                        <p:tgtEl>
                                          <p:spTgt spid="22"/>
                                        </p:tgtEl>
                                        <p:attrNameLst>
                                          <p:attrName>ppt_w</p:attrName>
                                        </p:attrNameLst>
                                      </p:cBhvr>
                                      <p:tavLst>
                                        <p:tav tm="0">
                                          <p:val>
                                            <p:fltVal val="0"/>
                                          </p:val>
                                        </p:tav>
                                        <p:tav tm="100000">
                                          <p:val>
                                            <p:strVal val="#ppt_w"/>
                                          </p:val>
                                        </p:tav>
                                      </p:tavLst>
                                    </p:anim>
                                    <p:anim calcmode="lin" valueType="num">
                                      <p:cBhvr>
                                        <p:cTn id="98" dur="1000" fill="hold"/>
                                        <p:tgtEl>
                                          <p:spTgt spid="22"/>
                                        </p:tgtEl>
                                        <p:attrNameLst>
                                          <p:attrName>ppt_h</p:attrName>
                                        </p:attrNameLst>
                                      </p:cBhvr>
                                      <p:tavLst>
                                        <p:tav tm="0">
                                          <p:val>
                                            <p:fltVal val="0"/>
                                          </p:val>
                                        </p:tav>
                                        <p:tav tm="100000">
                                          <p:val>
                                            <p:strVal val="#ppt_h"/>
                                          </p:val>
                                        </p:tav>
                                      </p:tavLst>
                                    </p:anim>
                                    <p:anim calcmode="lin" valueType="num">
                                      <p:cBhvr>
                                        <p:cTn id="99" dur="1000" fill="hold"/>
                                        <p:tgtEl>
                                          <p:spTgt spid="22"/>
                                        </p:tgtEl>
                                        <p:attrNameLst>
                                          <p:attrName>style.rotation</p:attrName>
                                        </p:attrNameLst>
                                      </p:cBhvr>
                                      <p:tavLst>
                                        <p:tav tm="0">
                                          <p:val>
                                            <p:fltVal val="90"/>
                                          </p:val>
                                        </p:tav>
                                        <p:tav tm="100000">
                                          <p:val>
                                            <p:fltVal val="0"/>
                                          </p:val>
                                        </p:tav>
                                      </p:tavLst>
                                    </p:anim>
                                    <p:animEffect transition="in" filter="fade">
                                      <p:cBhvr>
                                        <p:cTn id="100" dur="1000"/>
                                        <p:tgtEl>
                                          <p:spTgt spid="22"/>
                                        </p:tgtEl>
                                      </p:cBhvr>
                                    </p:animEffect>
                                  </p:childTnLst>
                                </p:cTn>
                              </p:par>
                            </p:childTnLst>
                          </p:cTn>
                        </p:par>
                      </p:childTnLst>
                    </p:cTn>
                  </p:par>
                  <p:par>
                    <p:cTn id="101" fill="hold">
                      <p:stCondLst>
                        <p:cond delay="indefinite"/>
                      </p:stCondLst>
                      <p:childTnLst>
                        <p:par>
                          <p:cTn id="102" fill="hold">
                            <p:stCondLst>
                              <p:cond delay="0"/>
                            </p:stCondLst>
                            <p:childTnLst>
                              <p:par>
                                <p:cTn id="103" presetID="53" presetClass="entr" presetSubtype="16" fill="hold" grpId="0" nodeType="clickEffect">
                                  <p:stCondLst>
                                    <p:cond delay="0"/>
                                  </p:stCondLst>
                                  <p:childTnLst>
                                    <p:set>
                                      <p:cBhvr>
                                        <p:cTn id="104" dur="1" fill="hold">
                                          <p:stCondLst>
                                            <p:cond delay="0"/>
                                          </p:stCondLst>
                                        </p:cTn>
                                        <p:tgtEl>
                                          <p:spTgt spid="41"/>
                                        </p:tgtEl>
                                        <p:attrNameLst>
                                          <p:attrName>style.visibility</p:attrName>
                                        </p:attrNameLst>
                                      </p:cBhvr>
                                      <p:to>
                                        <p:strVal val="visible"/>
                                      </p:to>
                                    </p:set>
                                    <p:anim calcmode="lin" valueType="num">
                                      <p:cBhvr>
                                        <p:cTn id="105" dur="500" fill="hold"/>
                                        <p:tgtEl>
                                          <p:spTgt spid="41"/>
                                        </p:tgtEl>
                                        <p:attrNameLst>
                                          <p:attrName>ppt_w</p:attrName>
                                        </p:attrNameLst>
                                      </p:cBhvr>
                                      <p:tavLst>
                                        <p:tav tm="0">
                                          <p:val>
                                            <p:fltVal val="0"/>
                                          </p:val>
                                        </p:tav>
                                        <p:tav tm="100000">
                                          <p:val>
                                            <p:strVal val="#ppt_w"/>
                                          </p:val>
                                        </p:tav>
                                      </p:tavLst>
                                    </p:anim>
                                    <p:anim calcmode="lin" valueType="num">
                                      <p:cBhvr>
                                        <p:cTn id="106" dur="500" fill="hold"/>
                                        <p:tgtEl>
                                          <p:spTgt spid="41"/>
                                        </p:tgtEl>
                                        <p:attrNameLst>
                                          <p:attrName>ppt_h</p:attrName>
                                        </p:attrNameLst>
                                      </p:cBhvr>
                                      <p:tavLst>
                                        <p:tav tm="0">
                                          <p:val>
                                            <p:fltVal val="0"/>
                                          </p:val>
                                        </p:tav>
                                        <p:tav tm="100000">
                                          <p:val>
                                            <p:strVal val="#ppt_h"/>
                                          </p:val>
                                        </p:tav>
                                      </p:tavLst>
                                    </p:anim>
                                    <p:animEffect transition="in" filter="fade">
                                      <p:cBhvr>
                                        <p:cTn id="107" dur="500"/>
                                        <p:tgtEl>
                                          <p:spTgt spid="41"/>
                                        </p:tgtEl>
                                      </p:cBhvr>
                                    </p:animEffect>
                                  </p:childTnLst>
                                </p:cTn>
                              </p:par>
                            </p:childTnLst>
                          </p:cTn>
                        </p:par>
                      </p:childTnLst>
                    </p:cTn>
                  </p:par>
                  <p:par>
                    <p:cTn id="108" fill="hold">
                      <p:stCondLst>
                        <p:cond delay="indefinite"/>
                      </p:stCondLst>
                      <p:childTnLst>
                        <p:par>
                          <p:cTn id="109" fill="hold">
                            <p:stCondLst>
                              <p:cond delay="0"/>
                            </p:stCondLst>
                            <p:childTnLst>
                              <p:par>
                                <p:cTn id="110" presetID="53" presetClass="entr" presetSubtype="16" fill="hold" grpId="0" nodeType="clickEffect">
                                  <p:stCondLst>
                                    <p:cond delay="0"/>
                                  </p:stCondLst>
                                  <p:childTnLst>
                                    <p:set>
                                      <p:cBhvr>
                                        <p:cTn id="111" dur="1" fill="hold">
                                          <p:stCondLst>
                                            <p:cond delay="0"/>
                                          </p:stCondLst>
                                        </p:cTn>
                                        <p:tgtEl>
                                          <p:spTgt spid="42"/>
                                        </p:tgtEl>
                                        <p:attrNameLst>
                                          <p:attrName>style.visibility</p:attrName>
                                        </p:attrNameLst>
                                      </p:cBhvr>
                                      <p:to>
                                        <p:strVal val="visible"/>
                                      </p:to>
                                    </p:set>
                                    <p:anim calcmode="lin" valueType="num">
                                      <p:cBhvr>
                                        <p:cTn id="112" dur="500" fill="hold"/>
                                        <p:tgtEl>
                                          <p:spTgt spid="42"/>
                                        </p:tgtEl>
                                        <p:attrNameLst>
                                          <p:attrName>ppt_w</p:attrName>
                                        </p:attrNameLst>
                                      </p:cBhvr>
                                      <p:tavLst>
                                        <p:tav tm="0">
                                          <p:val>
                                            <p:fltVal val="0"/>
                                          </p:val>
                                        </p:tav>
                                        <p:tav tm="100000">
                                          <p:val>
                                            <p:strVal val="#ppt_w"/>
                                          </p:val>
                                        </p:tav>
                                      </p:tavLst>
                                    </p:anim>
                                    <p:anim calcmode="lin" valueType="num">
                                      <p:cBhvr>
                                        <p:cTn id="113" dur="500" fill="hold"/>
                                        <p:tgtEl>
                                          <p:spTgt spid="42"/>
                                        </p:tgtEl>
                                        <p:attrNameLst>
                                          <p:attrName>ppt_h</p:attrName>
                                        </p:attrNameLst>
                                      </p:cBhvr>
                                      <p:tavLst>
                                        <p:tav tm="0">
                                          <p:val>
                                            <p:fltVal val="0"/>
                                          </p:val>
                                        </p:tav>
                                        <p:tav tm="100000">
                                          <p:val>
                                            <p:strVal val="#ppt_h"/>
                                          </p:val>
                                        </p:tav>
                                      </p:tavLst>
                                    </p:anim>
                                    <p:animEffect transition="in" filter="fade">
                                      <p:cBhvr>
                                        <p:cTn id="114" dur="500"/>
                                        <p:tgtEl>
                                          <p:spTgt spid="42"/>
                                        </p:tgtEl>
                                      </p:cBhvr>
                                    </p:animEffect>
                                  </p:childTnLst>
                                </p:cTn>
                              </p:par>
                            </p:childTnLst>
                          </p:cTn>
                        </p:par>
                      </p:childTnLst>
                    </p:cTn>
                  </p:par>
                  <p:par>
                    <p:cTn id="115" fill="hold">
                      <p:stCondLst>
                        <p:cond delay="indefinite"/>
                      </p:stCondLst>
                      <p:childTnLst>
                        <p:par>
                          <p:cTn id="116" fill="hold">
                            <p:stCondLst>
                              <p:cond delay="0"/>
                            </p:stCondLst>
                            <p:childTnLst>
                              <p:par>
                                <p:cTn id="117" presetID="53" presetClass="entr" presetSubtype="16" fill="hold" grpId="0" nodeType="clickEffect">
                                  <p:stCondLst>
                                    <p:cond delay="0"/>
                                  </p:stCondLst>
                                  <p:childTnLst>
                                    <p:set>
                                      <p:cBhvr>
                                        <p:cTn id="118" dur="1" fill="hold">
                                          <p:stCondLst>
                                            <p:cond delay="0"/>
                                          </p:stCondLst>
                                        </p:cTn>
                                        <p:tgtEl>
                                          <p:spTgt spid="43"/>
                                        </p:tgtEl>
                                        <p:attrNameLst>
                                          <p:attrName>style.visibility</p:attrName>
                                        </p:attrNameLst>
                                      </p:cBhvr>
                                      <p:to>
                                        <p:strVal val="visible"/>
                                      </p:to>
                                    </p:set>
                                    <p:anim calcmode="lin" valueType="num">
                                      <p:cBhvr>
                                        <p:cTn id="119" dur="500" fill="hold"/>
                                        <p:tgtEl>
                                          <p:spTgt spid="43"/>
                                        </p:tgtEl>
                                        <p:attrNameLst>
                                          <p:attrName>ppt_w</p:attrName>
                                        </p:attrNameLst>
                                      </p:cBhvr>
                                      <p:tavLst>
                                        <p:tav tm="0">
                                          <p:val>
                                            <p:fltVal val="0"/>
                                          </p:val>
                                        </p:tav>
                                        <p:tav tm="100000">
                                          <p:val>
                                            <p:strVal val="#ppt_w"/>
                                          </p:val>
                                        </p:tav>
                                      </p:tavLst>
                                    </p:anim>
                                    <p:anim calcmode="lin" valueType="num">
                                      <p:cBhvr>
                                        <p:cTn id="120" dur="500" fill="hold"/>
                                        <p:tgtEl>
                                          <p:spTgt spid="43"/>
                                        </p:tgtEl>
                                        <p:attrNameLst>
                                          <p:attrName>ppt_h</p:attrName>
                                        </p:attrNameLst>
                                      </p:cBhvr>
                                      <p:tavLst>
                                        <p:tav tm="0">
                                          <p:val>
                                            <p:fltVal val="0"/>
                                          </p:val>
                                        </p:tav>
                                        <p:tav tm="100000">
                                          <p:val>
                                            <p:strVal val="#ppt_h"/>
                                          </p:val>
                                        </p:tav>
                                      </p:tavLst>
                                    </p:anim>
                                    <p:animEffect transition="in" filter="fade">
                                      <p:cBhvr>
                                        <p:cTn id="121" dur="500"/>
                                        <p:tgtEl>
                                          <p:spTgt spid="43"/>
                                        </p:tgtEl>
                                      </p:cBhvr>
                                    </p:animEffect>
                                  </p:childTnLst>
                                </p:cTn>
                              </p:par>
                            </p:childTnLst>
                          </p:cTn>
                        </p:par>
                      </p:childTnLst>
                    </p:cTn>
                  </p:par>
                  <p:par>
                    <p:cTn id="122" fill="hold">
                      <p:stCondLst>
                        <p:cond delay="indefinite"/>
                      </p:stCondLst>
                      <p:childTnLst>
                        <p:par>
                          <p:cTn id="123" fill="hold">
                            <p:stCondLst>
                              <p:cond delay="0"/>
                            </p:stCondLst>
                            <p:childTnLst>
                              <p:par>
                                <p:cTn id="124" presetID="53" presetClass="entr" presetSubtype="16" fill="hold" grpId="0" nodeType="clickEffect">
                                  <p:stCondLst>
                                    <p:cond delay="0"/>
                                  </p:stCondLst>
                                  <p:childTnLst>
                                    <p:set>
                                      <p:cBhvr>
                                        <p:cTn id="125" dur="1" fill="hold">
                                          <p:stCondLst>
                                            <p:cond delay="0"/>
                                          </p:stCondLst>
                                        </p:cTn>
                                        <p:tgtEl>
                                          <p:spTgt spid="44"/>
                                        </p:tgtEl>
                                        <p:attrNameLst>
                                          <p:attrName>style.visibility</p:attrName>
                                        </p:attrNameLst>
                                      </p:cBhvr>
                                      <p:to>
                                        <p:strVal val="visible"/>
                                      </p:to>
                                    </p:set>
                                    <p:anim calcmode="lin" valueType="num">
                                      <p:cBhvr>
                                        <p:cTn id="126" dur="500" fill="hold"/>
                                        <p:tgtEl>
                                          <p:spTgt spid="44"/>
                                        </p:tgtEl>
                                        <p:attrNameLst>
                                          <p:attrName>ppt_w</p:attrName>
                                        </p:attrNameLst>
                                      </p:cBhvr>
                                      <p:tavLst>
                                        <p:tav tm="0">
                                          <p:val>
                                            <p:fltVal val="0"/>
                                          </p:val>
                                        </p:tav>
                                        <p:tav tm="100000">
                                          <p:val>
                                            <p:strVal val="#ppt_w"/>
                                          </p:val>
                                        </p:tav>
                                      </p:tavLst>
                                    </p:anim>
                                    <p:anim calcmode="lin" valueType="num">
                                      <p:cBhvr>
                                        <p:cTn id="127" dur="500" fill="hold"/>
                                        <p:tgtEl>
                                          <p:spTgt spid="44"/>
                                        </p:tgtEl>
                                        <p:attrNameLst>
                                          <p:attrName>ppt_h</p:attrName>
                                        </p:attrNameLst>
                                      </p:cBhvr>
                                      <p:tavLst>
                                        <p:tav tm="0">
                                          <p:val>
                                            <p:fltVal val="0"/>
                                          </p:val>
                                        </p:tav>
                                        <p:tav tm="100000">
                                          <p:val>
                                            <p:strVal val="#ppt_h"/>
                                          </p:val>
                                        </p:tav>
                                      </p:tavLst>
                                    </p:anim>
                                    <p:animEffect transition="in" filter="fade">
                                      <p:cBhvr>
                                        <p:cTn id="128" dur="500"/>
                                        <p:tgtEl>
                                          <p:spTgt spid="44"/>
                                        </p:tgtEl>
                                      </p:cBhvr>
                                    </p:animEffect>
                                  </p:childTnLst>
                                </p:cTn>
                              </p:par>
                            </p:childTnLst>
                          </p:cTn>
                        </p:par>
                      </p:childTnLst>
                    </p:cTn>
                  </p:par>
                  <p:par>
                    <p:cTn id="129" fill="hold">
                      <p:stCondLst>
                        <p:cond delay="indefinite"/>
                      </p:stCondLst>
                      <p:childTnLst>
                        <p:par>
                          <p:cTn id="130" fill="hold">
                            <p:stCondLst>
                              <p:cond delay="0"/>
                            </p:stCondLst>
                            <p:childTnLst>
                              <p:par>
                                <p:cTn id="131" presetID="53" presetClass="entr" presetSubtype="16" fill="hold" grpId="0" nodeType="clickEffect">
                                  <p:stCondLst>
                                    <p:cond delay="0"/>
                                  </p:stCondLst>
                                  <p:childTnLst>
                                    <p:set>
                                      <p:cBhvr>
                                        <p:cTn id="132" dur="1" fill="hold">
                                          <p:stCondLst>
                                            <p:cond delay="0"/>
                                          </p:stCondLst>
                                        </p:cTn>
                                        <p:tgtEl>
                                          <p:spTgt spid="30"/>
                                        </p:tgtEl>
                                        <p:attrNameLst>
                                          <p:attrName>style.visibility</p:attrName>
                                        </p:attrNameLst>
                                      </p:cBhvr>
                                      <p:to>
                                        <p:strVal val="visible"/>
                                      </p:to>
                                    </p:set>
                                    <p:anim calcmode="lin" valueType="num">
                                      <p:cBhvr>
                                        <p:cTn id="133" dur="500" fill="hold"/>
                                        <p:tgtEl>
                                          <p:spTgt spid="30"/>
                                        </p:tgtEl>
                                        <p:attrNameLst>
                                          <p:attrName>ppt_w</p:attrName>
                                        </p:attrNameLst>
                                      </p:cBhvr>
                                      <p:tavLst>
                                        <p:tav tm="0">
                                          <p:val>
                                            <p:fltVal val="0"/>
                                          </p:val>
                                        </p:tav>
                                        <p:tav tm="100000">
                                          <p:val>
                                            <p:strVal val="#ppt_w"/>
                                          </p:val>
                                        </p:tav>
                                      </p:tavLst>
                                    </p:anim>
                                    <p:anim calcmode="lin" valueType="num">
                                      <p:cBhvr>
                                        <p:cTn id="134" dur="500" fill="hold"/>
                                        <p:tgtEl>
                                          <p:spTgt spid="30"/>
                                        </p:tgtEl>
                                        <p:attrNameLst>
                                          <p:attrName>ppt_h</p:attrName>
                                        </p:attrNameLst>
                                      </p:cBhvr>
                                      <p:tavLst>
                                        <p:tav tm="0">
                                          <p:val>
                                            <p:fltVal val="0"/>
                                          </p:val>
                                        </p:tav>
                                        <p:tav tm="100000">
                                          <p:val>
                                            <p:strVal val="#ppt_h"/>
                                          </p:val>
                                        </p:tav>
                                      </p:tavLst>
                                    </p:anim>
                                    <p:animEffect transition="in" filter="fade">
                                      <p:cBhvr>
                                        <p:cTn id="135" dur="5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 grpId="0" animBg="1"/>
      <p:bldP spid="42" grpId="0" animBg="1"/>
      <p:bldP spid="43" grpId="0" animBg="1"/>
      <p:bldP spid="44" grpId="0" animBg="1"/>
      <p:bldP spid="30" grpId="0" animBg="1"/>
      <p:bldP spid="32" grpId="0" animBg="1"/>
      <p:bldP spid="33" grpId="0" animBg="1"/>
      <p:bldP spid="34" grpId="0" animBg="1"/>
      <p:bldP spid="35" grpId="0" animBg="1"/>
      <p:bldP spid="5" grpId="0"/>
      <p:bldP spid="18" grpId="0" animBg="1"/>
      <p:bldP spid="19" grpId="0" animBg="1"/>
      <p:bldP spid="20" grpId="0" animBg="1"/>
      <p:bldP spid="22" grpId="0" animBg="1"/>
      <p:bldP spid="21" grpId="0" animBg="1"/>
      <p:bldP spid="23" grpId="0" animBg="1"/>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ounded Rectangle 4"/>
          <p:cNvSpPr/>
          <p:nvPr/>
        </p:nvSpPr>
        <p:spPr>
          <a:xfrm>
            <a:off x="866775" y="5581650"/>
            <a:ext cx="1743075" cy="200025"/>
          </a:xfrm>
          <a:prstGeom prst="roundRect">
            <a:avLst/>
          </a:prstGeom>
          <a:solidFill>
            <a:srgbClr val="00B05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8" name="Rounded Rectangle 27"/>
          <p:cNvSpPr/>
          <p:nvPr/>
        </p:nvSpPr>
        <p:spPr>
          <a:xfrm>
            <a:off x="866774" y="5823930"/>
            <a:ext cx="1743075" cy="200025"/>
          </a:xfrm>
          <a:prstGeom prst="roundRect">
            <a:avLst/>
          </a:prstGeom>
          <a:solidFill>
            <a:srgbClr val="00B05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pic>
        <p:nvPicPr>
          <p:cNvPr id="27" name="Picture 2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543550" y="1391334"/>
            <a:ext cx="6455094" cy="5297089"/>
          </a:xfrm>
          <a:prstGeom prst="rect">
            <a:avLst/>
          </a:prstGeom>
          <a:ln w="12700">
            <a:solidFill>
              <a:srgbClr val="0070C0"/>
            </a:solidFill>
          </a:ln>
        </p:spPr>
      </p:pic>
      <p:sp>
        <p:nvSpPr>
          <p:cNvPr id="4" name="TextBox 3"/>
          <p:cNvSpPr txBox="1"/>
          <p:nvPr/>
        </p:nvSpPr>
        <p:spPr>
          <a:xfrm>
            <a:off x="198782" y="143123"/>
            <a:ext cx="2496793" cy="646331"/>
          </a:xfrm>
          <a:prstGeom prst="rect">
            <a:avLst/>
          </a:prstGeom>
          <a:solidFill>
            <a:schemeClr val="accent2"/>
          </a:solidFill>
          <a:effectLst>
            <a:softEdge rad="63500"/>
          </a:effectLst>
        </p:spPr>
        <p:txBody>
          <a:bodyPr wrap="square" rtlCol="0">
            <a:spAutoFit/>
          </a:bodyPr>
          <a:lstStyle/>
          <a:p>
            <a:pPr algn="ctr"/>
            <a:r>
              <a:rPr lang="en-CA" dirty="0"/>
              <a:t>Outlook GUI</a:t>
            </a:r>
          </a:p>
          <a:p>
            <a:pPr algn="ctr"/>
            <a:r>
              <a:rPr lang="en-CA" dirty="0"/>
              <a:t>Screens Layout - Options</a:t>
            </a:r>
          </a:p>
        </p:txBody>
      </p:sp>
      <p:sp>
        <p:nvSpPr>
          <p:cNvPr id="2" name="TextBox 1"/>
          <p:cNvSpPr txBox="1"/>
          <p:nvPr/>
        </p:nvSpPr>
        <p:spPr>
          <a:xfrm>
            <a:off x="4171950" y="152896"/>
            <a:ext cx="6534150" cy="923330"/>
          </a:xfrm>
          <a:prstGeom prst="rect">
            <a:avLst/>
          </a:prstGeom>
          <a:solidFill>
            <a:schemeClr val="bg1"/>
          </a:solidFill>
          <a:effectLst>
            <a:glow rad="139700">
              <a:srgbClr val="00B050">
                <a:alpha val="40000"/>
              </a:srgbClr>
            </a:glow>
            <a:softEdge rad="63500"/>
          </a:effectLst>
        </p:spPr>
        <p:txBody>
          <a:bodyPr wrap="square" rtlCol="0">
            <a:spAutoFit/>
          </a:bodyPr>
          <a:lstStyle/>
          <a:p>
            <a:pPr algn="ctr"/>
            <a:r>
              <a:rPr lang="en-CA" dirty="0"/>
              <a:t>The </a:t>
            </a:r>
            <a:r>
              <a:rPr lang="en-CA" b="1" i="1" dirty="0"/>
              <a:t>Options</a:t>
            </a:r>
            <a:r>
              <a:rPr lang="en-CA" dirty="0"/>
              <a:t> screen contains far too many items to cover here, so we will just cover the options categories where you can find the settings you might need and some of the more common settings.</a:t>
            </a:r>
          </a:p>
        </p:txBody>
      </p:sp>
      <p:grpSp>
        <p:nvGrpSpPr>
          <p:cNvPr id="12" name="Group 11"/>
          <p:cNvGrpSpPr/>
          <p:nvPr/>
        </p:nvGrpSpPr>
        <p:grpSpPr>
          <a:xfrm>
            <a:off x="352421" y="3878262"/>
            <a:ext cx="6248404" cy="832814"/>
            <a:chOff x="352421" y="4287837"/>
            <a:chExt cx="6248404" cy="832814"/>
          </a:xfrm>
        </p:grpSpPr>
        <p:sp>
          <p:nvSpPr>
            <p:cNvPr id="20" name="Line Callout 1 19"/>
            <p:cNvSpPr/>
            <p:nvPr/>
          </p:nvSpPr>
          <p:spPr>
            <a:xfrm>
              <a:off x="5638800" y="4287837"/>
              <a:ext cx="962025" cy="161925"/>
            </a:xfrm>
            <a:prstGeom prst="borderCallout1">
              <a:avLst>
                <a:gd name="adj1" fmla="val 65809"/>
                <a:gd name="adj2" fmla="val -1402"/>
                <a:gd name="adj3" fmla="val 353678"/>
                <a:gd name="adj4" fmla="val -51205"/>
              </a:avLst>
            </a:prstGeom>
            <a:noFill/>
            <a:ln w="19050">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2" name="TextBox 21"/>
            <p:cNvSpPr txBox="1"/>
            <p:nvPr/>
          </p:nvSpPr>
          <p:spPr>
            <a:xfrm>
              <a:off x="352421" y="4535876"/>
              <a:ext cx="4810125" cy="584775"/>
            </a:xfrm>
            <a:prstGeom prst="rect">
              <a:avLst/>
            </a:prstGeom>
            <a:noFill/>
            <a:ln w="19050">
              <a:solidFill>
                <a:schemeClr val="accent1">
                  <a:lumMod val="75000"/>
                </a:schemeClr>
              </a:solidFill>
            </a:ln>
          </p:spPr>
          <p:txBody>
            <a:bodyPr wrap="square" rtlCol="0">
              <a:spAutoFit/>
            </a:bodyPr>
            <a:lstStyle/>
            <a:p>
              <a:r>
                <a:rPr lang="en-CA" sz="1600" b="1" i="1" dirty="0"/>
                <a:t>Add-Ins</a:t>
              </a:r>
              <a:r>
                <a:rPr lang="en-CA" sz="1600" dirty="0"/>
                <a:t> lets you add, remove or configure third party software plug-ins for Outlook.</a:t>
              </a:r>
            </a:p>
          </p:txBody>
        </p:sp>
      </p:grpSp>
      <p:grpSp>
        <p:nvGrpSpPr>
          <p:cNvPr id="14" name="Group 13"/>
          <p:cNvGrpSpPr/>
          <p:nvPr/>
        </p:nvGrpSpPr>
        <p:grpSpPr>
          <a:xfrm>
            <a:off x="352421" y="4081730"/>
            <a:ext cx="6248404" cy="2003530"/>
            <a:chOff x="352421" y="4491305"/>
            <a:chExt cx="6248404" cy="2003530"/>
          </a:xfrm>
        </p:grpSpPr>
        <p:sp>
          <p:nvSpPr>
            <p:cNvPr id="21" name="Line Callout 1 20"/>
            <p:cNvSpPr/>
            <p:nvPr/>
          </p:nvSpPr>
          <p:spPr>
            <a:xfrm>
              <a:off x="5638800" y="4491305"/>
              <a:ext cx="962025" cy="161925"/>
            </a:xfrm>
            <a:prstGeom prst="borderCallout1">
              <a:avLst>
                <a:gd name="adj1" fmla="val 48161"/>
                <a:gd name="adj2" fmla="val -412"/>
                <a:gd name="adj3" fmla="val 1012498"/>
                <a:gd name="adj4" fmla="val -50216"/>
              </a:avLst>
            </a:prstGeom>
            <a:noFill/>
            <a:ln w="1905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3" name="TextBox 22"/>
            <p:cNvSpPr txBox="1"/>
            <p:nvPr/>
          </p:nvSpPr>
          <p:spPr>
            <a:xfrm>
              <a:off x="352421" y="5663838"/>
              <a:ext cx="4810125" cy="830997"/>
            </a:xfrm>
            <a:prstGeom prst="rect">
              <a:avLst/>
            </a:prstGeom>
            <a:noFill/>
            <a:ln w="19050">
              <a:solidFill>
                <a:srgbClr val="7030A0"/>
              </a:solidFill>
            </a:ln>
          </p:spPr>
          <p:txBody>
            <a:bodyPr wrap="square" rtlCol="0">
              <a:spAutoFit/>
            </a:bodyPr>
            <a:lstStyle/>
            <a:p>
              <a:r>
                <a:rPr lang="en-CA" sz="1600" dirty="0"/>
                <a:t>The </a:t>
              </a:r>
              <a:r>
                <a:rPr lang="en-CA" sz="1600" b="1" i="1" dirty="0"/>
                <a:t>Trust Center </a:t>
              </a:r>
              <a:r>
                <a:rPr lang="en-CA" sz="1600" dirty="0"/>
                <a:t>has options to:</a:t>
              </a:r>
            </a:p>
            <a:p>
              <a:pPr marL="447675" indent="-285750">
                <a:buFont typeface="Wingdings" panose="05000000000000000000" pitchFamily="2" charset="2"/>
                <a:buChar char="Ø"/>
              </a:pPr>
              <a:r>
                <a:rPr lang="en-CA" sz="1600" dirty="0"/>
                <a:t>Protect your Privacy</a:t>
              </a:r>
            </a:p>
            <a:p>
              <a:pPr marL="447675" indent="-285750">
                <a:buFont typeface="Wingdings" panose="05000000000000000000" pitchFamily="2" charset="2"/>
                <a:buChar char="Ø"/>
              </a:pPr>
              <a:r>
                <a:rPr lang="en-CA" sz="1600" dirty="0"/>
                <a:t>Security</a:t>
              </a:r>
            </a:p>
          </p:txBody>
        </p:sp>
      </p:grpSp>
      <p:grpSp>
        <p:nvGrpSpPr>
          <p:cNvPr id="10" name="Group 9"/>
          <p:cNvGrpSpPr/>
          <p:nvPr/>
        </p:nvGrpSpPr>
        <p:grpSpPr>
          <a:xfrm>
            <a:off x="352422" y="2979289"/>
            <a:ext cx="6248402" cy="828421"/>
            <a:chOff x="352422" y="3407914"/>
            <a:chExt cx="6248402" cy="828421"/>
          </a:xfrm>
        </p:grpSpPr>
        <p:sp>
          <p:nvSpPr>
            <p:cNvPr id="17" name="TextBox 16"/>
            <p:cNvSpPr txBox="1"/>
            <p:nvPr/>
          </p:nvSpPr>
          <p:spPr>
            <a:xfrm>
              <a:off x="352422" y="3407914"/>
              <a:ext cx="4810125" cy="584775"/>
            </a:xfrm>
            <a:prstGeom prst="rect">
              <a:avLst/>
            </a:prstGeom>
            <a:noFill/>
            <a:ln w="19050">
              <a:solidFill>
                <a:schemeClr val="accent2"/>
              </a:solidFill>
            </a:ln>
          </p:spPr>
          <p:txBody>
            <a:bodyPr wrap="square" rtlCol="0">
              <a:spAutoFit/>
            </a:bodyPr>
            <a:lstStyle/>
            <a:p>
              <a:r>
                <a:rPr lang="en-CA" sz="1600" dirty="0"/>
                <a:t>The </a:t>
              </a:r>
              <a:r>
                <a:rPr lang="en-CA" sz="1600" b="1" i="1" dirty="0"/>
                <a:t>Quick Access Toolbar</a:t>
              </a:r>
              <a:r>
                <a:rPr lang="en-CA" sz="1600" dirty="0"/>
                <a:t> is located along the top left of Outlook on the titlebar. </a:t>
              </a:r>
            </a:p>
          </p:txBody>
        </p:sp>
        <p:sp>
          <p:nvSpPr>
            <p:cNvPr id="24" name="Line Callout 1 23"/>
            <p:cNvSpPr/>
            <p:nvPr/>
          </p:nvSpPr>
          <p:spPr>
            <a:xfrm>
              <a:off x="5638799" y="4074410"/>
              <a:ext cx="962025" cy="161925"/>
            </a:xfrm>
            <a:prstGeom prst="borderCallout1">
              <a:avLst>
                <a:gd name="adj1" fmla="val 42279"/>
                <a:gd name="adj2" fmla="val 578"/>
                <a:gd name="adj3" fmla="val -234559"/>
                <a:gd name="adj4" fmla="val -51204"/>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grpSp>
      <p:grpSp>
        <p:nvGrpSpPr>
          <p:cNvPr id="7" name="Group 6"/>
          <p:cNvGrpSpPr/>
          <p:nvPr/>
        </p:nvGrpSpPr>
        <p:grpSpPr>
          <a:xfrm>
            <a:off x="352423" y="1860852"/>
            <a:ext cx="6248401" cy="1735103"/>
            <a:chOff x="352423" y="2279952"/>
            <a:chExt cx="6248401" cy="1735103"/>
          </a:xfrm>
        </p:grpSpPr>
        <p:sp>
          <p:nvSpPr>
            <p:cNvPr id="25" name="TextBox 24"/>
            <p:cNvSpPr txBox="1"/>
            <p:nvPr/>
          </p:nvSpPr>
          <p:spPr>
            <a:xfrm>
              <a:off x="352423" y="2279952"/>
              <a:ext cx="4810125" cy="584775"/>
            </a:xfrm>
            <a:prstGeom prst="rect">
              <a:avLst/>
            </a:prstGeom>
            <a:noFill/>
            <a:ln w="19050">
              <a:solidFill>
                <a:srgbClr val="C00000"/>
              </a:solidFill>
            </a:ln>
          </p:spPr>
          <p:txBody>
            <a:bodyPr wrap="square" rtlCol="0">
              <a:spAutoFit/>
            </a:bodyPr>
            <a:lstStyle/>
            <a:p>
              <a:r>
                <a:rPr lang="en-CA" sz="1600" b="1" i="1" dirty="0"/>
                <a:t>Customize Ribbon </a:t>
              </a:r>
              <a:r>
                <a:rPr lang="en-CA" sz="1600" dirty="0"/>
                <a:t>lets you add and remove items and make custom tabs.</a:t>
              </a:r>
            </a:p>
          </p:txBody>
        </p:sp>
        <p:sp>
          <p:nvSpPr>
            <p:cNvPr id="26" name="Line Callout 1 25"/>
            <p:cNvSpPr/>
            <p:nvPr/>
          </p:nvSpPr>
          <p:spPr>
            <a:xfrm>
              <a:off x="5638799" y="3853130"/>
              <a:ext cx="962025" cy="161925"/>
            </a:xfrm>
            <a:prstGeom prst="borderCallout1">
              <a:avLst>
                <a:gd name="adj1" fmla="val 42279"/>
                <a:gd name="adj2" fmla="val 578"/>
                <a:gd name="adj3" fmla="val -793382"/>
                <a:gd name="adj4" fmla="val -49224"/>
              </a:avLst>
            </a:prstGeom>
            <a:noFill/>
            <a:ln w="190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grpSp>
    </p:spTree>
    <p:extLst>
      <p:ext uri="{BB962C8B-B14F-4D97-AF65-F5344CB8AC3E}">
        <p14:creationId xmlns:p14="http://schemas.microsoft.com/office/powerpoint/2010/main" val="28833334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1000" fill="hold"/>
                                        <p:tgtEl>
                                          <p:spTgt spid="7"/>
                                        </p:tgtEl>
                                        <p:attrNameLst>
                                          <p:attrName>ppt_w</p:attrName>
                                        </p:attrNameLst>
                                      </p:cBhvr>
                                      <p:tavLst>
                                        <p:tav tm="0">
                                          <p:val>
                                            <p:fltVal val="0"/>
                                          </p:val>
                                        </p:tav>
                                        <p:tav tm="100000">
                                          <p:val>
                                            <p:strVal val="#ppt_w"/>
                                          </p:val>
                                        </p:tav>
                                      </p:tavLst>
                                    </p:anim>
                                    <p:anim calcmode="lin" valueType="num">
                                      <p:cBhvr>
                                        <p:cTn id="8" dur="1000" fill="hold"/>
                                        <p:tgtEl>
                                          <p:spTgt spid="7"/>
                                        </p:tgtEl>
                                        <p:attrNameLst>
                                          <p:attrName>ppt_h</p:attrName>
                                        </p:attrNameLst>
                                      </p:cBhvr>
                                      <p:tavLst>
                                        <p:tav tm="0">
                                          <p:val>
                                            <p:fltVal val="0"/>
                                          </p:val>
                                        </p:tav>
                                        <p:tav tm="100000">
                                          <p:val>
                                            <p:strVal val="#ppt_h"/>
                                          </p:val>
                                        </p:tav>
                                      </p:tavLst>
                                    </p:anim>
                                    <p:anim calcmode="lin" valueType="num">
                                      <p:cBhvr>
                                        <p:cTn id="9" dur="1000" fill="hold"/>
                                        <p:tgtEl>
                                          <p:spTgt spid="7"/>
                                        </p:tgtEl>
                                        <p:attrNameLst>
                                          <p:attrName>style.rotation</p:attrName>
                                        </p:attrNameLst>
                                      </p:cBhvr>
                                      <p:tavLst>
                                        <p:tav tm="0">
                                          <p:val>
                                            <p:fltVal val="90"/>
                                          </p:val>
                                        </p:tav>
                                        <p:tav tm="100000">
                                          <p:val>
                                            <p:fltVal val="0"/>
                                          </p:val>
                                        </p:tav>
                                      </p:tavLst>
                                    </p:anim>
                                    <p:animEffect transition="in" filter="fade">
                                      <p:cBhvr>
                                        <p:cTn id="10" dur="1000"/>
                                        <p:tgtEl>
                                          <p:spTgt spid="7"/>
                                        </p:tgtEl>
                                      </p:cBhvr>
                                    </p:animEffect>
                                  </p:childTnLst>
                                </p:cTn>
                              </p:par>
                            </p:childTnLst>
                          </p:cTn>
                        </p:par>
                      </p:childTnLst>
                    </p:cTn>
                  </p:par>
                  <p:par>
                    <p:cTn id="11" fill="hold">
                      <p:stCondLst>
                        <p:cond delay="indefinite"/>
                      </p:stCondLst>
                      <p:childTnLst>
                        <p:par>
                          <p:cTn id="12" fill="hold">
                            <p:stCondLst>
                              <p:cond delay="0"/>
                            </p:stCondLst>
                            <p:childTnLst>
                              <p:par>
                                <p:cTn id="13" presetID="31" presetClass="entr" presetSubtype="0" fill="hold" nodeType="clickEffect">
                                  <p:stCondLst>
                                    <p:cond delay="0"/>
                                  </p:stCondLst>
                                  <p:childTnLst>
                                    <p:set>
                                      <p:cBhvr>
                                        <p:cTn id="14" dur="1" fill="hold">
                                          <p:stCondLst>
                                            <p:cond delay="0"/>
                                          </p:stCondLst>
                                        </p:cTn>
                                        <p:tgtEl>
                                          <p:spTgt spid="10"/>
                                        </p:tgtEl>
                                        <p:attrNameLst>
                                          <p:attrName>style.visibility</p:attrName>
                                        </p:attrNameLst>
                                      </p:cBhvr>
                                      <p:to>
                                        <p:strVal val="visible"/>
                                      </p:to>
                                    </p:set>
                                    <p:anim calcmode="lin" valueType="num">
                                      <p:cBhvr>
                                        <p:cTn id="15" dur="1000" fill="hold"/>
                                        <p:tgtEl>
                                          <p:spTgt spid="10"/>
                                        </p:tgtEl>
                                        <p:attrNameLst>
                                          <p:attrName>ppt_w</p:attrName>
                                        </p:attrNameLst>
                                      </p:cBhvr>
                                      <p:tavLst>
                                        <p:tav tm="0">
                                          <p:val>
                                            <p:fltVal val="0"/>
                                          </p:val>
                                        </p:tav>
                                        <p:tav tm="100000">
                                          <p:val>
                                            <p:strVal val="#ppt_w"/>
                                          </p:val>
                                        </p:tav>
                                      </p:tavLst>
                                    </p:anim>
                                    <p:anim calcmode="lin" valueType="num">
                                      <p:cBhvr>
                                        <p:cTn id="16" dur="1000" fill="hold"/>
                                        <p:tgtEl>
                                          <p:spTgt spid="10"/>
                                        </p:tgtEl>
                                        <p:attrNameLst>
                                          <p:attrName>ppt_h</p:attrName>
                                        </p:attrNameLst>
                                      </p:cBhvr>
                                      <p:tavLst>
                                        <p:tav tm="0">
                                          <p:val>
                                            <p:fltVal val="0"/>
                                          </p:val>
                                        </p:tav>
                                        <p:tav tm="100000">
                                          <p:val>
                                            <p:strVal val="#ppt_h"/>
                                          </p:val>
                                        </p:tav>
                                      </p:tavLst>
                                    </p:anim>
                                    <p:anim calcmode="lin" valueType="num">
                                      <p:cBhvr>
                                        <p:cTn id="17" dur="1000" fill="hold"/>
                                        <p:tgtEl>
                                          <p:spTgt spid="10"/>
                                        </p:tgtEl>
                                        <p:attrNameLst>
                                          <p:attrName>style.rotation</p:attrName>
                                        </p:attrNameLst>
                                      </p:cBhvr>
                                      <p:tavLst>
                                        <p:tav tm="0">
                                          <p:val>
                                            <p:fltVal val="90"/>
                                          </p:val>
                                        </p:tav>
                                        <p:tav tm="100000">
                                          <p:val>
                                            <p:fltVal val="0"/>
                                          </p:val>
                                        </p:tav>
                                      </p:tavLst>
                                    </p:anim>
                                    <p:animEffect transition="in" filter="fade">
                                      <p:cBhvr>
                                        <p:cTn id="18" dur="1000"/>
                                        <p:tgtEl>
                                          <p:spTgt spid="10"/>
                                        </p:tgtEl>
                                      </p:cBhvr>
                                    </p:animEffect>
                                  </p:childTnLst>
                                </p:cTn>
                              </p:par>
                            </p:childTnLst>
                          </p:cTn>
                        </p:par>
                      </p:childTnLst>
                    </p:cTn>
                  </p:par>
                  <p:par>
                    <p:cTn id="19" fill="hold">
                      <p:stCondLst>
                        <p:cond delay="indefinite"/>
                      </p:stCondLst>
                      <p:childTnLst>
                        <p:par>
                          <p:cTn id="20" fill="hold">
                            <p:stCondLst>
                              <p:cond delay="0"/>
                            </p:stCondLst>
                            <p:childTnLst>
                              <p:par>
                                <p:cTn id="21" presetID="31" presetClass="entr" presetSubtype="0" fill="hold" nodeType="clickEffect">
                                  <p:stCondLst>
                                    <p:cond delay="0"/>
                                  </p:stCondLst>
                                  <p:childTnLst>
                                    <p:set>
                                      <p:cBhvr>
                                        <p:cTn id="22" dur="1" fill="hold">
                                          <p:stCondLst>
                                            <p:cond delay="0"/>
                                          </p:stCondLst>
                                        </p:cTn>
                                        <p:tgtEl>
                                          <p:spTgt spid="12"/>
                                        </p:tgtEl>
                                        <p:attrNameLst>
                                          <p:attrName>style.visibility</p:attrName>
                                        </p:attrNameLst>
                                      </p:cBhvr>
                                      <p:to>
                                        <p:strVal val="visible"/>
                                      </p:to>
                                    </p:set>
                                    <p:anim calcmode="lin" valueType="num">
                                      <p:cBhvr>
                                        <p:cTn id="23" dur="1000" fill="hold"/>
                                        <p:tgtEl>
                                          <p:spTgt spid="12"/>
                                        </p:tgtEl>
                                        <p:attrNameLst>
                                          <p:attrName>ppt_w</p:attrName>
                                        </p:attrNameLst>
                                      </p:cBhvr>
                                      <p:tavLst>
                                        <p:tav tm="0">
                                          <p:val>
                                            <p:fltVal val="0"/>
                                          </p:val>
                                        </p:tav>
                                        <p:tav tm="100000">
                                          <p:val>
                                            <p:strVal val="#ppt_w"/>
                                          </p:val>
                                        </p:tav>
                                      </p:tavLst>
                                    </p:anim>
                                    <p:anim calcmode="lin" valueType="num">
                                      <p:cBhvr>
                                        <p:cTn id="24" dur="1000" fill="hold"/>
                                        <p:tgtEl>
                                          <p:spTgt spid="12"/>
                                        </p:tgtEl>
                                        <p:attrNameLst>
                                          <p:attrName>ppt_h</p:attrName>
                                        </p:attrNameLst>
                                      </p:cBhvr>
                                      <p:tavLst>
                                        <p:tav tm="0">
                                          <p:val>
                                            <p:fltVal val="0"/>
                                          </p:val>
                                        </p:tav>
                                        <p:tav tm="100000">
                                          <p:val>
                                            <p:strVal val="#ppt_h"/>
                                          </p:val>
                                        </p:tav>
                                      </p:tavLst>
                                    </p:anim>
                                    <p:anim calcmode="lin" valueType="num">
                                      <p:cBhvr>
                                        <p:cTn id="25" dur="1000" fill="hold"/>
                                        <p:tgtEl>
                                          <p:spTgt spid="12"/>
                                        </p:tgtEl>
                                        <p:attrNameLst>
                                          <p:attrName>style.rotation</p:attrName>
                                        </p:attrNameLst>
                                      </p:cBhvr>
                                      <p:tavLst>
                                        <p:tav tm="0">
                                          <p:val>
                                            <p:fltVal val="90"/>
                                          </p:val>
                                        </p:tav>
                                        <p:tav tm="100000">
                                          <p:val>
                                            <p:fltVal val="0"/>
                                          </p:val>
                                        </p:tav>
                                      </p:tavLst>
                                    </p:anim>
                                    <p:animEffect transition="in" filter="fade">
                                      <p:cBhvr>
                                        <p:cTn id="26" dur="1000"/>
                                        <p:tgtEl>
                                          <p:spTgt spid="12"/>
                                        </p:tgtEl>
                                      </p:cBhvr>
                                    </p:animEffect>
                                  </p:childTnLst>
                                </p:cTn>
                              </p:par>
                            </p:childTnLst>
                          </p:cTn>
                        </p:par>
                      </p:childTnLst>
                    </p:cTn>
                  </p:par>
                  <p:par>
                    <p:cTn id="27" fill="hold">
                      <p:stCondLst>
                        <p:cond delay="indefinite"/>
                      </p:stCondLst>
                      <p:childTnLst>
                        <p:par>
                          <p:cTn id="28" fill="hold">
                            <p:stCondLst>
                              <p:cond delay="0"/>
                            </p:stCondLst>
                            <p:childTnLst>
                              <p:par>
                                <p:cTn id="29" presetID="31" presetClass="entr" presetSubtype="0" fill="hold" nodeType="clickEffect">
                                  <p:stCondLst>
                                    <p:cond delay="0"/>
                                  </p:stCondLst>
                                  <p:childTnLst>
                                    <p:set>
                                      <p:cBhvr>
                                        <p:cTn id="30" dur="1" fill="hold">
                                          <p:stCondLst>
                                            <p:cond delay="0"/>
                                          </p:stCondLst>
                                        </p:cTn>
                                        <p:tgtEl>
                                          <p:spTgt spid="14"/>
                                        </p:tgtEl>
                                        <p:attrNameLst>
                                          <p:attrName>style.visibility</p:attrName>
                                        </p:attrNameLst>
                                      </p:cBhvr>
                                      <p:to>
                                        <p:strVal val="visible"/>
                                      </p:to>
                                    </p:set>
                                    <p:anim calcmode="lin" valueType="num">
                                      <p:cBhvr>
                                        <p:cTn id="31" dur="1000" fill="hold"/>
                                        <p:tgtEl>
                                          <p:spTgt spid="14"/>
                                        </p:tgtEl>
                                        <p:attrNameLst>
                                          <p:attrName>ppt_w</p:attrName>
                                        </p:attrNameLst>
                                      </p:cBhvr>
                                      <p:tavLst>
                                        <p:tav tm="0">
                                          <p:val>
                                            <p:fltVal val="0"/>
                                          </p:val>
                                        </p:tav>
                                        <p:tav tm="100000">
                                          <p:val>
                                            <p:strVal val="#ppt_w"/>
                                          </p:val>
                                        </p:tav>
                                      </p:tavLst>
                                    </p:anim>
                                    <p:anim calcmode="lin" valueType="num">
                                      <p:cBhvr>
                                        <p:cTn id="32" dur="1000" fill="hold"/>
                                        <p:tgtEl>
                                          <p:spTgt spid="14"/>
                                        </p:tgtEl>
                                        <p:attrNameLst>
                                          <p:attrName>ppt_h</p:attrName>
                                        </p:attrNameLst>
                                      </p:cBhvr>
                                      <p:tavLst>
                                        <p:tav tm="0">
                                          <p:val>
                                            <p:fltVal val="0"/>
                                          </p:val>
                                        </p:tav>
                                        <p:tav tm="100000">
                                          <p:val>
                                            <p:strVal val="#ppt_h"/>
                                          </p:val>
                                        </p:tav>
                                      </p:tavLst>
                                    </p:anim>
                                    <p:anim calcmode="lin" valueType="num">
                                      <p:cBhvr>
                                        <p:cTn id="33" dur="1000" fill="hold"/>
                                        <p:tgtEl>
                                          <p:spTgt spid="14"/>
                                        </p:tgtEl>
                                        <p:attrNameLst>
                                          <p:attrName>style.rotation</p:attrName>
                                        </p:attrNameLst>
                                      </p:cBhvr>
                                      <p:tavLst>
                                        <p:tav tm="0">
                                          <p:val>
                                            <p:fltVal val="90"/>
                                          </p:val>
                                        </p:tav>
                                        <p:tav tm="100000">
                                          <p:val>
                                            <p:fltVal val="0"/>
                                          </p:val>
                                        </p:tav>
                                      </p:tavLst>
                                    </p:anim>
                                    <p:animEffect transition="in" filter="fade">
                                      <p:cBhvr>
                                        <p:cTn id="34" dur="1000"/>
                                        <p:tgtEl>
                                          <p:spTgt spid="14"/>
                                        </p:tgtEl>
                                      </p:cBhvr>
                                    </p:animEffect>
                                  </p:childTnLst>
                                </p:cTn>
                              </p:par>
                            </p:childTnLst>
                          </p:cTn>
                        </p:par>
                      </p:childTnLst>
                    </p:cTn>
                  </p:par>
                  <p:par>
                    <p:cTn id="35" fill="hold">
                      <p:stCondLst>
                        <p:cond delay="indefinite"/>
                      </p:stCondLst>
                      <p:childTnLst>
                        <p:par>
                          <p:cTn id="36" fill="hold">
                            <p:stCondLst>
                              <p:cond delay="0"/>
                            </p:stCondLst>
                            <p:childTnLst>
                              <p:par>
                                <p:cTn id="37" presetID="53" presetClass="entr" presetSubtype="16" fill="hold" grpId="0" nodeType="clickEffect">
                                  <p:stCondLst>
                                    <p:cond delay="0"/>
                                  </p:stCondLst>
                                  <p:childTnLst>
                                    <p:set>
                                      <p:cBhvr>
                                        <p:cTn id="38" dur="1" fill="hold">
                                          <p:stCondLst>
                                            <p:cond delay="0"/>
                                          </p:stCondLst>
                                        </p:cTn>
                                        <p:tgtEl>
                                          <p:spTgt spid="5"/>
                                        </p:tgtEl>
                                        <p:attrNameLst>
                                          <p:attrName>style.visibility</p:attrName>
                                        </p:attrNameLst>
                                      </p:cBhvr>
                                      <p:to>
                                        <p:strVal val="visible"/>
                                      </p:to>
                                    </p:set>
                                    <p:anim calcmode="lin" valueType="num">
                                      <p:cBhvr>
                                        <p:cTn id="39" dur="500" fill="hold"/>
                                        <p:tgtEl>
                                          <p:spTgt spid="5"/>
                                        </p:tgtEl>
                                        <p:attrNameLst>
                                          <p:attrName>ppt_w</p:attrName>
                                        </p:attrNameLst>
                                      </p:cBhvr>
                                      <p:tavLst>
                                        <p:tav tm="0">
                                          <p:val>
                                            <p:fltVal val="0"/>
                                          </p:val>
                                        </p:tav>
                                        <p:tav tm="100000">
                                          <p:val>
                                            <p:strVal val="#ppt_w"/>
                                          </p:val>
                                        </p:tav>
                                      </p:tavLst>
                                    </p:anim>
                                    <p:anim calcmode="lin" valueType="num">
                                      <p:cBhvr>
                                        <p:cTn id="40" dur="500" fill="hold"/>
                                        <p:tgtEl>
                                          <p:spTgt spid="5"/>
                                        </p:tgtEl>
                                        <p:attrNameLst>
                                          <p:attrName>ppt_h</p:attrName>
                                        </p:attrNameLst>
                                      </p:cBhvr>
                                      <p:tavLst>
                                        <p:tav tm="0">
                                          <p:val>
                                            <p:fltVal val="0"/>
                                          </p:val>
                                        </p:tav>
                                        <p:tav tm="100000">
                                          <p:val>
                                            <p:strVal val="#ppt_h"/>
                                          </p:val>
                                        </p:tav>
                                      </p:tavLst>
                                    </p:anim>
                                    <p:animEffect transition="in" filter="fade">
                                      <p:cBhvr>
                                        <p:cTn id="41" dur="500"/>
                                        <p:tgtEl>
                                          <p:spTgt spid="5"/>
                                        </p:tgtEl>
                                      </p:cBhvr>
                                    </p:animEffect>
                                  </p:childTnLst>
                                </p:cTn>
                              </p:par>
                            </p:childTnLst>
                          </p:cTn>
                        </p:par>
                      </p:childTnLst>
                    </p:cTn>
                  </p:par>
                  <p:par>
                    <p:cTn id="42" fill="hold">
                      <p:stCondLst>
                        <p:cond delay="indefinite"/>
                      </p:stCondLst>
                      <p:childTnLst>
                        <p:par>
                          <p:cTn id="43" fill="hold">
                            <p:stCondLst>
                              <p:cond delay="0"/>
                            </p:stCondLst>
                            <p:childTnLst>
                              <p:par>
                                <p:cTn id="44" presetID="53" presetClass="entr" presetSubtype="16" fill="hold" grpId="0" nodeType="clickEffect">
                                  <p:stCondLst>
                                    <p:cond delay="0"/>
                                  </p:stCondLst>
                                  <p:childTnLst>
                                    <p:set>
                                      <p:cBhvr>
                                        <p:cTn id="45" dur="1" fill="hold">
                                          <p:stCondLst>
                                            <p:cond delay="0"/>
                                          </p:stCondLst>
                                        </p:cTn>
                                        <p:tgtEl>
                                          <p:spTgt spid="28"/>
                                        </p:tgtEl>
                                        <p:attrNameLst>
                                          <p:attrName>style.visibility</p:attrName>
                                        </p:attrNameLst>
                                      </p:cBhvr>
                                      <p:to>
                                        <p:strVal val="visible"/>
                                      </p:to>
                                    </p:set>
                                    <p:anim calcmode="lin" valueType="num">
                                      <p:cBhvr>
                                        <p:cTn id="46" dur="500" fill="hold"/>
                                        <p:tgtEl>
                                          <p:spTgt spid="28"/>
                                        </p:tgtEl>
                                        <p:attrNameLst>
                                          <p:attrName>ppt_w</p:attrName>
                                        </p:attrNameLst>
                                      </p:cBhvr>
                                      <p:tavLst>
                                        <p:tav tm="0">
                                          <p:val>
                                            <p:fltVal val="0"/>
                                          </p:val>
                                        </p:tav>
                                        <p:tav tm="100000">
                                          <p:val>
                                            <p:strVal val="#ppt_w"/>
                                          </p:val>
                                        </p:tav>
                                      </p:tavLst>
                                    </p:anim>
                                    <p:anim calcmode="lin" valueType="num">
                                      <p:cBhvr>
                                        <p:cTn id="47" dur="500" fill="hold"/>
                                        <p:tgtEl>
                                          <p:spTgt spid="28"/>
                                        </p:tgtEl>
                                        <p:attrNameLst>
                                          <p:attrName>ppt_h</p:attrName>
                                        </p:attrNameLst>
                                      </p:cBhvr>
                                      <p:tavLst>
                                        <p:tav tm="0">
                                          <p:val>
                                            <p:fltVal val="0"/>
                                          </p:val>
                                        </p:tav>
                                        <p:tav tm="100000">
                                          <p:val>
                                            <p:strVal val="#ppt_h"/>
                                          </p:val>
                                        </p:tav>
                                      </p:tavLst>
                                    </p:anim>
                                    <p:animEffect transition="in" filter="fade">
                                      <p:cBhvr>
                                        <p:cTn id="48"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28" grpId="0" animBg="1"/>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ct 1"/>
          <p:cNvGraphicFramePr>
            <a:graphicFrameLocks noChangeAspect="1"/>
          </p:cNvGraphicFramePr>
          <p:nvPr>
            <p:extLst>
              <p:ext uri="{D42A27DB-BD31-4B8C-83A1-F6EECF244321}">
                <p14:modId xmlns:p14="http://schemas.microsoft.com/office/powerpoint/2010/main" val="3442134262"/>
              </p:ext>
            </p:extLst>
          </p:nvPr>
        </p:nvGraphicFramePr>
        <p:xfrm>
          <a:off x="3938751" y="2959356"/>
          <a:ext cx="7936080" cy="1287646"/>
        </p:xfrm>
        <a:graphic>
          <a:graphicData uri="http://schemas.openxmlformats.org/presentationml/2006/ole">
            <mc:AlternateContent xmlns:mc="http://schemas.openxmlformats.org/markup-compatibility/2006">
              <mc:Choice xmlns:v="urn:schemas-microsoft-com:vml" Requires="v">
                <p:oleObj spid="_x0000_s12440" name="Image" r:id="rId3" imgW="10488600" imgH="1701360" progId="Photoshop.Image.12">
                  <p:embed/>
                </p:oleObj>
              </mc:Choice>
              <mc:Fallback>
                <p:oleObj name="Image" r:id="rId3" imgW="10488600" imgH="1701360" progId="Photoshop.Image.12">
                  <p:embed/>
                  <p:pic>
                    <p:nvPicPr>
                      <p:cNvPr id="0" name=""/>
                      <p:cNvPicPr/>
                      <p:nvPr/>
                    </p:nvPicPr>
                    <p:blipFill>
                      <a:blip r:embed="rId4"/>
                      <a:stretch>
                        <a:fillRect/>
                      </a:stretch>
                    </p:blipFill>
                    <p:spPr>
                      <a:xfrm>
                        <a:off x="3938751" y="2959356"/>
                        <a:ext cx="7936080" cy="1287646"/>
                      </a:xfrm>
                      <a:prstGeom prst="rect">
                        <a:avLst/>
                      </a:prstGeom>
                      <a:ln w="12700">
                        <a:solidFill>
                          <a:srgbClr val="0070C0"/>
                        </a:solidFill>
                      </a:ln>
                    </p:spPr>
                  </p:pic>
                </p:oleObj>
              </mc:Fallback>
            </mc:AlternateContent>
          </a:graphicData>
        </a:graphic>
      </p:graphicFrame>
      <p:grpSp>
        <p:nvGrpSpPr>
          <p:cNvPr id="13" name="Group 12"/>
          <p:cNvGrpSpPr/>
          <p:nvPr/>
        </p:nvGrpSpPr>
        <p:grpSpPr>
          <a:xfrm>
            <a:off x="398408" y="2462604"/>
            <a:ext cx="3247697" cy="947556"/>
            <a:chOff x="388883" y="1414854"/>
            <a:chExt cx="3247697" cy="947556"/>
          </a:xfrm>
        </p:grpSpPr>
        <p:sp>
          <p:nvSpPr>
            <p:cNvPr id="11" name="Rounded Rectangle 10"/>
            <p:cNvSpPr/>
            <p:nvPr/>
          </p:nvSpPr>
          <p:spPr>
            <a:xfrm>
              <a:off x="388883" y="1689748"/>
              <a:ext cx="3247697" cy="672662"/>
            </a:xfrm>
            <a:prstGeom prst="roundRect">
              <a:avLst/>
            </a:prstGeom>
            <a:solidFill>
              <a:srgbClr val="00B05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2" name="Rounded Rectangle 11"/>
            <p:cNvSpPr/>
            <p:nvPr/>
          </p:nvSpPr>
          <p:spPr>
            <a:xfrm>
              <a:off x="1057276" y="1414854"/>
              <a:ext cx="2569779" cy="271879"/>
            </a:xfrm>
            <a:prstGeom prst="roundRect">
              <a:avLst/>
            </a:prstGeom>
            <a:solidFill>
              <a:srgbClr val="00B05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grpSp>
      <p:grpSp>
        <p:nvGrpSpPr>
          <p:cNvPr id="14" name="Group 13"/>
          <p:cNvGrpSpPr/>
          <p:nvPr/>
        </p:nvGrpSpPr>
        <p:grpSpPr>
          <a:xfrm>
            <a:off x="393152" y="3693288"/>
            <a:ext cx="3247697" cy="939912"/>
            <a:chOff x="388883" y="1406314"/>
            <a:chExt cx="3247697" cy="939912"/>
          </a:xfrm>
        </p:grpSpPr>
        <p:sp>
          <p:nvSpPr>
            <p:cNvPr id="15" name="Rounded Rectangle 14"/>
            <p:cNvSpPr/>
            <p:nvPr/>
          </p:nvSpPr>
          <p:spPr>
            <a:xfrm>
              <a:off x="388883" y="1673564"/>
              <a:ext cx="3247697" cy="672662"/>
            </a:xfrm>
            <a:prstGeom prst="roundRect">
              <a:avLst/>
            </a:prstGeom>
            <a:solidFill>
              <a:srgbClr val="00B05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6" name="Rounded Rectangle 15"/>
            <p:cNvSpPr/>
            <p:nvPr/>
          </p:nvSpPr>
          <p:spPr>
            <a:xfrm>
              <a:off x="1341053" y="1406314"/>
              <a:ext cx="2286001" cy="271879"/>
            </a:xfrm>
            <a:prstGeom prst="roundRect">
              <a:avLst/>
            </a:prstGeom>
            <a:solidFill>
              <a:srgbClr val="00B05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grpSp>
      <p:grpSp>
        <p:nvGrpSpPr>
          <p:cNvPr id="17" name="Group 16"/>
          <p:cNvGrpSpPr/>
          <p:nvPr/>
        </p:nvGrpSpPr>
        <p:grpSpPr>
          <a:xfrm>
            <a:off x="393152" y="4853885"/>
            <a:ext cx="3247697" cy="541811"/>
            <a:chOff x="388883" y="1812507"/>
            <a:chExt cx="3247697" cy="541811"/>
          </a:xfrm>
        </p:grpSpPr>
        <p:sp>
          <p:nvSpPr>
            <p:cNvPr id="18" name="Rounded Rectangle 17"/>
            <p:cNvSpPr/>
            <p:nvPr/>
          </p:nvSpPr>
          <p:spPr>
            <a:xfrm>
              <a:off x="388883" y="2084386"/>
              <a:ext cx="3247697" cy="269932"/>
            </a:xfrm>
            <a:prstGeom prst="roundRect">
              <a:avLst/>
            </a:prstGeom>
            <a:solidFill>
              <a:srgbClr val="00B05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9" name="Rounded Rectangle 18"/>
            <p:cNvSpPr/>
            <p:nvPr/>
          </p:nvSpPr>
          <p:spPr>
            <a:xfrm>
              <a:off x="1403132" y="1812507"/>
              <a:ext cx="2222938" cy="271879"/>
            </a:xfrm>
            <a:prstGeom prst="roundRect">
              <a:avLst/>
            </a:prstGeom>
            <a:solidFill>
              <a:srgbClr val="00B05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grpSp>
      <p:sp>
        <p:nvSpPr>
          <p:cNvPr id="5" name="TextBox 4"/>
          <p:cNvSpPr txBox="1"/>
          <p:nvPr/>
        </p:nvSpPr>
        <p:spPr>
          <a:xfrm>
            <a:off x="198782" y="143123"/>
            <a:ext cx="5539866" cy="646331"/>
          </a:xfrm>
          <a:prstGeom prst="rect">
            <a:avLst/>
          </a:prstGeom>
          <a:solidFill>
            <a:schemeClr val="accent2"/>
          </a:solidFill>
          <a:effectLst>
            <a:softEdge rad="63500"/>
          </a:effectLst>
        </p:spPr>
        <p:txBody>
          <a:bodyPr wrap="square" rtlCol="0">
            <a:spAutoFit/>
          </a:bodyPr>
          <a:lstStyle/>
          <a:p>
            <a:pPr algn="ctr"/>
            <a:r>
              <a:rPr lang="en-CA" dirty="0"/>
              <a:t>Exercise</a:t>
            </a:r>
          </a:p>
          <a:p>
            <a:pPr algn="ctr"/>
            <a:r>
              <a:rPr lang="en-CA" dirty="0"/>
              <a:t>Email Options – HTML vs Rich Text vs Plain Text</a:t>
            </a:r>
          </a:p>
        </p:txBody>
      </p:sp>
      <p:sp>
        <p:nvSpPr>
          <p:cNvPr id="7" name="TextBox 6"/>
          <p:cNvSpPr txBox="1"/>
          <p:nvPr/>
        </p:nvSpPr>
        <p:spPr>
          <a:xfrm>
            <a:off x="4050918" y="1265321"/>
            <a:ext cx="3037489" cy="369332"/>
          </a:xfrm>
          <a:prstGeom prst="rect">
            <a:avLst/>
          </a:prstGeom>
          <a:noFill/>
          <a:ln w="19050">
            <a:solidFill>
              <a:srgbClr val="0070C0"/>
            </a:solidFill>
          </a:ln>
        </p:spPr>
        <p:txBody>
          <a:bodyPr wrap="square" rtlCol="0">
            <a:spAutoFit/>
          </a:bodyPr>
          <a:lstStyle/>
          <a:p>
            <a:pPr algn="ctr"/>
            <a:r>
              <a:rPr lang="en-CA" dirty="0"/>
              <a:t>In the </a:t>
            </a:r>
            <a:r>
              <a:rPr lang="en-CA" b="1" i="1" dirty="0"/>
              <a:t>Options</a:t>
            </a:r>
            <a:r>
              <a:rPr lang="en-CA" dirty="0"/>
              <a:t> click on </a:t>
            </a:r>
            <a:r>
              <a:rPr lang="en-CA" b="1" i="1" dirty="0"/>
              <a:t>Mail</a:t>
            </a:r>
            <a:r>
              <a:rPr lang="en-CA" dirty="0"/>
              <a:t>.</a:t>
            </a:r>
          </a:p>
        </p:txBody>
      </p:sp>
      <p:cxnSp>
        <p:nvCxnSpPr>
          <p:cNvPr id="9" name="Straight Arrow Connector 8"/>
          <p:cNvCxnSpPr>
            <a:stCxn id="7" idx="2"/>
          </p:cNvCxnSpPr>
          <p:nvPr/>
        </p:nvCxnSpPr>
        <p:spPr>
          <a:xfrm flipH="1">
            <a:off x="4797644" y="1634653"/>
            <a:ext cx="772019" cy="1441922"/>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sp>
        <p:nvSpPr>
          <p:cNvPr id="10" name="TextBox 9"/>
          <p:cNvSpPr txBox="1"/>
          <p:nvPr/>
        </p:nvSpPr>
        <p:spPr>
          <a:xfrm>
            <a:off x="335345" y="2150254"/>
            <a:ext cx="3363310" cy="3293209"/>
          </a:xfrm>
          <a:prstGeom prst="rect">
            <a:avLst/>
          </a:prstGeom>
          <a:noFill/>
          <a:ln w="19050">
            <a:solidFill>
              <a:srgbClr val="7030A0"/>
            </a:solidFill>
          </a:ln>
        </p:spPr>
        <p:txBody>
          <a:bodyPr wrap="square" rtlCol="0">
            <a:spAutoFit/>
          </a:bodyPr>
          <a:lstStyle/>
          <a:p>
            <a:r>
              <a:rPr lang="en-CA" sz="1600" b="1" dirty="0"/>
              <a:t>Compose messages</a:t>
            </a:r>
          </a:p>
          <a:p>
            <a:r>
              <a:rPr lang="en-CA" sz="1600" b="1" i="1" dirty="0"/>
              <a:t>HTML</a:t>
            </a:r>
            <a:r>
              <a:rPr lang="en-CA" sz="1600" dirty="0"/>
              <a:t> – HTML is the language of </a:t>
            </a:r>
          </a:p>
          <a:p>
            <a:r>
              <a:rPr lang="en-CA" sz="1600" dirty="0"/>
              <a:t> web pages.  This allows most formatting that any web page can display.</a:t>
            </a:r>
          </a:p>
          <a:p>
            <a:endParaRPr lang="en-CA" sz="1600" dirty="0"/>
          </a:p>
          <a:p>
            <a:r>
              <a:rPr lang="en-CA" sz="1600" b="1" i="1" dirty="0"/>
              <a:t>Rich Text </a:t>
            </a:r>
            <a:r>
              <a:rPr lang="en-CA" sz="1600" dirty="0"/>
              <a:t>– Rich text allows formatting like HTML but the email can only be viewed (with that formatting) in Outlook or Exchange Clients</a:t>
            </a:r>
          </a:p>
          <a:p>
            <a:endParaRPr lang="en-CA" sz="1600" dirty="0"/>
          </a:p>
          <a:p>
            <a:r>
              <a:rPr lang="en-CA" sz="1600" b="1" i="1" dirty="0"/>
              <a:t>Plain Text </a:t>
            </a:r>
            <a:r>
              <a:rPr lang="en-CA" sz="1600" dirty="0"/>
              <a:t>– No text formatting nor pictures, just plain old text.</a:t>
            </a:r>
          </a:p>
        </p:txBody>
      </p:sp>
      <p:graphicFrame>
        <p:nvGraphicFramePr>
          <p:cNvPr id="3" name="Object 2"/>
          <p:cNvGraphicFramePr>
            <a:graphicFrameLocks noChangeAspect="1"/>
          </p:cNvGraphicFramePr>
          <p:nvPr>
            <p:extLst>
              <p:ext uri="{D42A27DB-BD31-4B8C-83A1-F6EECF244321}">
                <p14:modId xmlns:p14="http://schemas.microsoft.com/office/powerpoint/2010/main" val="1569729227"/>
              </p:ext>
            </p:extLst>
          </p:nvPr>
        </p:nvGraphicFramePr>
        <p:xfrm>
          <a:off x="7930933" y="3878674"/>
          <a:ext cx="717767" cy="736655"/>
        </p:xfrm>
        <a:graphic>
          <a:graphicData uri="http://schemas.openxmlformats.org/presentationml/2006/ole">
            <mc:AlternateContent xmlns:mc="http://schemas.openxmlformats.org/markup-compatibility/2006">
              <mc:Choice xmlns:v="urn:schemas-microsoft-com:vml" Requires="v">
                <p:oleObj spid="_x0000_s12441" name="Image" r:id="rId5" imgW="964800" imgH="990360" progId="Photoshop.Image.12">
                  <p:embed/>
                </p:oleObj>
              </mc:Choice>
              <mc:Fallback>
                <p:oleObj name="Image" r:id="rId5" imgW="964800" imgH="990360" progId="Photoshop.Image.12">
                  <p:embed/>
                  <p:pic>
                    <p:nvPicPr>
                      <p:cNvPr id="0" name=""/>
                      <p:cNvPicPr/>
                      <p:nvPr/>
                    </p:nvPicPr>
                    <p:blipFill>
                      <a:blip r:embed="rId6"/>
                      <a:stretch>
                        <a:fillRect/>
                      </a:stretch>
                    </p:blipFill>
                    <p:spPr>
                      <a:xfrm>
                        <a:off x="7930933" y="3878674"/>
                        <a:ext cx="717767" cy="736655"/>
                      </a:xfrm>
                      <a:prstGeom prst="rect">
                        <a:avLst/>
                      </a:prstGeom>
                      <a:ln w="12700">
                        <a:solidFill>
                          <a:schemeClr val="bg1">
                            <a:lumMod val="65000"/>
                          </a:schemeClr>
                        </a:solidFill>
                      </a:ln>
                    </p:spPr>
                  </p:pic>
                </p:oleObj>
              </mc:Fallback>
            </mc:AlternateContent>
          </a:graphicData>
        </a:graphic>
      </p:graphicFrame>
      <p:grpSp>
        <p:nvGrpSpPr>
          <p:cNvPr id="20" name="Group 19"/>
          <p:cNvGrpSpPr/>
          <p:nvPr/>
        </p:nvGrpSpPr>
        <p:grpSpPr>
          <a:xfrm>
            <a:off x="7088407" y="534437"/>
            <a:ext cx="3933825" cy="338554"/>
            <a:chOff x="4209176" y="1154544"/>
            <a:chExt cx="3933825" cy="338554"/>
          </a:xfrm>
        </p:grpSpPr>
        <p:sp>
          <p:nvSpPr>
            <p:cNvPr id="4" name="TextBox 3"/>
            <p:cNvSpPr txBox="1"/>
            <p:nvPr/>
          </p:nvSpPr>
          <p:spPr>
            <a:xfrm>
              <a:off x="4209176" y="1154544"/>
              <a:ext cx="3933825" cy="338554"/>
            </a:xfrm>
            <a:prstGeom prst="rect">
              <a:avLst/>
            </a:prstGeom>
            <a:noFill/>
            <a:ln w="19050">
              <a:solidFill>
                <a:srgbClr val="0070C0"/>
              </a:solidFill>
            </a:ln>
          </p:spPr>
          <p:txBody>
            <a:bodyPr wrap="square" rtlCol="0">
              <a:spAutoFit/>
            </a:bodyPr>
            <a:lstStyle/>
            <a:p>
              <a:r>
                <a:rPr lang="en-CA" sz="1600" dirty="0"/>
                <a:t>Now click on the       arrow to get the menu.</a:t>
              </a:r>
            </a:p>
          </p:txBody>
        </p:sp>
        <p:graphicFrame>
          <p:nvGraphicFramePr>
            <p:cNvPr id="8" name="Object 7"/>
            <p:cNvGraphicFramePr>
              <a:graphicFrameLocks noChangeAspect="1"/>
            </p:cNvGraphicFramePr>
            <p:nvPr>
              <p:extLst>
                <p:ext uri="{D42A27DB-BD31-4B8C-83A1-F6EECF244321}">
                  <p14:modId xmlns:p14="http://schemas.microsoft.com/office/powerpoint/2010/main" val="763304338"/>
                </p:ext>
              </p:extLst>
            </p:nvPr>
          </p:nvGraphicFramePr>
          <p:xfrm>
            <a:off x="5712700" y="1216535"/>
            <a:ext cx="203843" cy="214572"/>
          </p:xfrm>
          <a:graphic>
            <a:graphicData uri="http://schemas.openxmlformats.org/presentationml/2006/ole">
              <mc:AlternateContent xmlns:mc="http://schemas.openxmlformats.org/markup-compatibility/2006">
                <mc:Choice xmlns:v="urn:schemas-microsoft-com:vml" Requires="v">
                  <p:oleObj spid="_x0000_s12442" name="Image" r:id="rId7" imgW="241200" imgH="253800" progId="Photoshop.Image.12">
                    <p:embed/>
                  </p:oleObj>
                </mc:Choice>
                <mc:Fallback>
                  <p:oleObj name="Image" r:id="rId7" imgW="241200" imgH="253800" progId="Photoshop.Image.12">
                    <p:embed/>
                    <p:pic>
                      <p:nvPicPr>
                        <p:cNvPr id="0" name=""/>
                        <p:cNvPicPr/>
                        <p:nvPr/>
                      </p:nvPicPr>
                      <p:blipFill>
                        <a:blip r:embed="rId8"/>
                        <a:stretch>
                          <a:fillRect/>
                        </a:stretch>
                      </p:blipFill>
                      <p:spPr>
                        <a:xfrm>
                          <a:off x="5712700" y="1216535"/>
                          <a:ext cx="203843" cy="214572"/>
                        </a:xfrm>
                        <a:prstGeom prst="rect">
                          <a:avLst/>
                        </a:prstGeom>
                      </p:spPr>
                    </p:pic>
                  </p:oleObj>
                </mc:Fallback>
              </mc:AlternateContent>
            </a:graphicData>
          </a:graphic>
        </p:graphicFrame>
      </p:grpSp>
      <p:cxnSp>
        <p:nvCxnSpPr>
          <p:cNvPr id="22" name="Straight Arrow Connector 21"/>
          <p:cNvCxnSpPr>
            <a:stCxn id="4" idx="2"/>
          </p:cNvCxnSpPr>
          <p:nvPr/>
        </p:nvCxnSpPr>
        <p:spPr>
          <a:xfrm flipH="1">
            <a:off x="8591931" y="872991"/>
            <a:ext cx="463389" cy="3005683"/>
          </a:xfrm>
          <a:prstGeom prst="straightConnector1">
            <a:avLst/>
          </a:prstGeom>
          <a:ln w="19050">
            <a:solidFill>
              <a:srgbClr val="0070C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884294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1000" fill="hold"/>
                                        <p:tgtEl>
                                          <p:spTgt spid="7"/>
                                        </p:tgtEl>
                                        <p:attrNameLst>
                                          <p:attrName>ppt_w</p:attrName>
                                        </p:attrNameLst>
                                      </p:cBhvr>
                                      <p:tavLst>
                                        <p:tav tm="0">
                                          <p:val>
                                            <p:fltVal val="0"/>
                                          </p:val>
                                        </p:tav>
                                        <p:tav tm="100000">
                                          <p:val>
                                            <p:strVal val="#ppt_w"/>
                                          </p:val>
                                        </p:tav>
                                      </p:tavLst>
                                    </p:anim>
                                    <p:anim calcmode="lin" valueType="num">
                                      <p:cBhvr>
                                        <p:cTn id="8" dur="1000" fill="hold"/>
                                        <p:tgtEl>
                                          <p:spTgt spid="7"/>
                                        </p:tgtEl>
                                        <p:attrNameLst>
                                          <p:attrName>ppt_h</p:attrName>
                                        </p:attrNameLst>
                                      </p:cBhvr>
                                      <p:tavLst>
                                        <p:tav tm="0">
                                          <p:val>
                                            <p:fltVal val="0"/>
                                          </p:val>
                                        </p:tav>
                                        <p:tav tm="100000">
                                          <p:val>
                                            <p:strVal val="#ppt_h"/>
                                          </p:val>
                                        </p:tav>
                                      </p:tavLst>
                                    </p:anim>
                                    <p:anim calcmode="lin" valueType="num">
                                      <p:cBhvr>
                                        <p:cTn id="9" dur="1000" fill="hold"/>
                                        <p:tgtEl>
                                          <p:spTgt spid="7"/>
                                        </p:tgtEl>
                                        <p:attrNameLst>
                                          <p:attrName>style.rotation</p:attrName>
                                        </p:attrNameLst>
                                      </p:cBhvr>
                                      <p:tavLst>
                                        <p:tav tm="0">
                                          <p:val>
                                            <p:fltVal val="90"/>
                                          </p:val>
                                        </p:tav>
                                        <p:tav tm="100000">
                                          <p:val>
                                            <p:fltVal val="0"/>
                                          </p:val>
                                        </p:tav>
                                      </p:tavLst>
                                    </p:anim>
                                    <p:animEffect transition="in" filter="fade">
                                      <p:cBhvr>
                                        <p:cTn id="10" dur="1000"/>
                                        <p:tgtEl>
                                          <p:spTgt spid="7"/>
                                        </p:tgtEl>
                                      </p:cBhvr>
                                    </p:animEffect>
                                  </p:childTnLst>
                                </p:cTn>
                              </p:par>
                              <p:par>
                                <p:cTn id="11" presetID="31" presetClass="entr" presetSubtype="0" fill="hold" nodeType="withEffect">
                                  <p:stCondLst>
                                    <p:cond delay="0"/>
                                  </p:stCondLst>
                                  <p:childTnLst>
                                    <p:set>
                                      <p:cBhvr>
                                        <p:cTn id="12" dur="1" fill="hold">
                                          <p:stCondLst>
                                            <p:cond delay="0"/>
                                          </p:stCondLst>
                                        </p:cTn>
                                        <p:tgtEl>
                                          <p:spTgt spid="9"/>
                                        </p:tgtEl>
                                        <p:attrNameLst>
                                          <p:attrName>style.visibility</p:attrName>
                                        </p:attrNameLst>
                                      </p:cBhvr>
                                      <p:to>
                                        <p:strVal val="visible"/>
                                      </p:to>
                                    </p:set>
                                    <p:anim calcmode="lin" valueType="num">
                                      <p:cBhvr>
                                        <p:cTn id="13" dur="1000" fill="hold"/>
                                        <p:tgtEl>
                                          <p:spTgt spid="9"/>
                                        </p:tgtEl>
                                        <p:attrNameLst>
                                          <p:attrName>ppt_w</p:attrName>
                                        </p:attrNameLst>
                                      </p:cBhvr>
                                      <p:tavLst>
                                        <p:tav tm="0">
                                          <p:val>
                                            <p:fltVal val="0"/>
                                          </p:val>
                                        </p:tav>
                                        <p:tav tm="100000">
                                          <p:val>
                                            <p:strVal val="#ppt_w"/>
                                          </p:val>
                                        </p:tav>
                                      </p:tavLst>
                                    </p:anim>
                                    <p:anim calcmode="lin" valueType="num">
                                      <p:cBhvr>
                                        <p:cTn id="14" dur="1000" fill="hold"/>
                                        <p:tgtEl>
                                          <p:spTgt spid="9"/>
                                        </p:tgtEl>
                                        <p:attrNameLst>
                                          <p:attrName>ppt_h</p:attrName>
                                        </p:attrNameLst>
                                      </p:cBhvr>
                                      <p:tavLst>
                                        <p:tav tm="0">
                                          <p:val>
                                            <p:fltVal val="0"/>
                                          </p:val>
                                        </p:tav>
                                        <p:tav tm="100000">
                                          <p:val>
                                            <p:strVal val="#ppt_h"/>
                                          </p:val>
                                        </p:tav>
                                      </p:tavLst>
                                    </p:anim>
                                    <p:anim calcmode="lin" valueType="num">
                                      <p:cBhvr>
                                        <p:cTn id="15" dur="1000" fill="hold"/>
                                        <p:tgtEl>
                                          <p:spTgt spid="9"/>
                                        </p:tgtEl>
                                        <p:attrNameLst>
                                          <p:attrName>style.rotation</p:attrName>
                                        </p:attrNameLst>
                                      </p:cBhvr>
                                      <p:tavLst>
                                        <p:tav tm="0">
                                          <p:val>
                                            <p:fltVal val="90"/>
                                          </p:val>
                                        </p:tav>
                                        <p:tav tm="100000">
                                          <p:val>
                                            <p:fltVal val="0"/>
                                          </p:val>
                                        </p:tav>
                                      </p:tavLst>
                                    </p:anim>
                                    <p:animEffect transition="in" filter="fade">
                                      <p:cBhvr>
                                        <p:cTn id="16" dur="1000"/>
                                        <p:tgtEl>
                                          <p:spTgt spid="9"/>
                                        </p:tgtEl>
                                      </p:cBhvr>
                                    </p:animEffect>
                                  </p:childTnLst>
                                </p:cTn>
                              </p:par>
                            </p:childTnLst>
                          </p:cTn>
                        </p:par>
                      </p:childTnLst>
                    </p:cTn>
                  </p:par>
                  <p:par>
                    <p:cTn id="17" fill="hold">
                      <p:stCondLst>
                        <p:cond delay="indefinite"/>
                      </p:stCondLst>
                      <p:childTnLst>
                        <p:par>
                          <p:cTn id="18" fill="hold">
                            <p:stCondLst>
                              <p:cond delay="0"/>
                            </p:stCondLst>
                            <p:childTnLst>
                              <p:par>
                                <p:cTn id="19" presetID="31" presetClass="entr" presetSubtype="0" fill="hold" nodeType="clickEffect">
                                  <p:stCondLst>
                                    <p:cond delay="0"/>
                                  </p:stCondLst>
                                  <p:childTnLst>
                                    <p:set>
                                      <p:cBhvr>
                                        <p:cTn id="20" dur="1" fill="hold">
                                          <p:stCondLst>
                                            <p:cond delay="0"/>
                                          </p:stCondLst>
                                        </p:cTn>
                                        <p:tgtEl>
                                          <p:spTgt spid="20"/>
                                        </p:tgtEl>
                                        <p:attrNameLst>
                                          <p:attrName>style.visibility</p:attrName>
                                        </p:attrNameLst>
                                      </p:cBhvr>
                                      <p:to>
                                        <p:strVal val="visible"/>
                                      </p:to>
                                    </p:set>
                                    <p:anim calcmode="lin" valueType="num">
                                      <p:cBhvr>
                                        <p:cTn id="21" dur="1000" fill="hold"/>
                                        <p:tgtEl>
                                          <p:spTgt spid="20"/>
                                        </p:tgtEl>
                                        <p:attrNameLst>
                                          <p:attrName>ppt_w</p:attrName>
                                        </p:attrNameLst>
                                      </p:cBhvr>
                                      <p:tavLst>
                                        <p:tav tm="0">
                                          <p:val>
                                            <p:fltVal val="0"/>
                                          </p:val>
                                        </p:tav>
                                        <p:tav tm="100000">
                                          <p:val>
                                            <p:strVal val="#ppt_w"/>
                                          </p:val>
                                        </p:tav>
                                      </p:tavLst>
                                    </p:anim>
                                    <p:anim calcmode="lin" valueType="num">
                                      <p:cBhvr>
                                        <p:cTn id="22" dur="1000" fill="hold"/>
                                        <p:tgtEl>
                                          <p:spTgt spid="20"/>
                                        </p:tgtEl>
                                        <p:attrNameLst>
                                          <p:attrName>ppt_h</p:attrName>
                                        </p:attrNameLst>
                                      </p:cBhvr>
                                      <p:tavLst>
                                        <p:tav tm="0">
                                          <p:val>
                                            <p:fltVal val="0"/>
                                          </p:val>
                                        </p:tav>
                                        <p:tav tm="100000">
                                          <p:val>
                                            <p:strVal val="#ppt_h"/>
                                          </p:val>
                                        </p:tav>
                                      </p:tavLst>
                                    </p:anim>
                                    <p:anim calcmode="lin" valueType="num">
                                      <p:cBhvr>
                                        <p:cTn id="23" dur="1000" fill="hold"/>
                                        <p:tgtEl>
                                          <p:spTgt spid="20"/>
                                        </p:tgtEl>
                                        <p:attrNameLst>
                                          <p:attrName>style.rotation</p:attrName>
                                        </p:attrNameLst>
                                      </p:cBhvr>
                                      <p:tavLst>
                                        <p:tav tm="0">
                                          <p:val>
                                            <p:fltVal val="90"/>
                                          </p:val>
                                        </p:tav>
                                        <p:tav tm="100000">
                                          <p:val>
                                            <p:fltVal val="0"/>
                                          </p:val>
                                        </p:tav>
                                      </p:tavLst>
                                    </p:anim>
                                    <p:animEffect transition="in" filter="fade">
                                      <p:cBhvr>
                                        <p:cTn id="24" dur="1000"/>
                                        <p:tgtEl>
                                          <p:spTgt spid="20"/>
                                        </p:tgtEl>
                                      </p:cBhvr>
                                    </p:animEffect>
                                  </p:childTnLst>
                                </p:cTn>
                              </p:par>
                            </p:childTnLst>
                          </p:cTn>
                        </p:par>
                        <p:par>
                          <p:cTn id="25" fill="hold">
                            <p:stCondLst>
                              <p:cond delay="1000"/>
                            </p:stCondLst>
                            <p:childTnLst>
                              <p:par>
                                <p:cTn id="26" presetID="53" presetClass="entr" presetSubtype="16" fill="hold" nodeType="afterEffect">
                                  <p:stCondLst>
                                    <p:cond delay="0"/>
                                  </p:stCondLst>
                                  <p:childTnLst>
                                    <p:set>
                                      <p:cBhvr>
                                        <p:cTn id="27" dur="1" fill="hold">
                                          <p:stCondLst>
                                            <p:cond delay="0"/>
                                          </p:stCondLst>
                                        </p:cTn>
                                        <p:tgtEl>
                                          <p:spTgt spid="22"/>
                                        </p:tgtEl>
                                        <p:attrNameLst>
                                          <p:attrName>style.visibility</p:attrName>
                                        </p:attrNameLst>
                                      </p:cBhvr>
                                      <p:to>
                                        <p:strVal val="visible"/>
                                      </p:to>
                                    </p:set>
                                    <p:anim calcmode="lin" valueType="num">
                                      <p:cBhvr>
                                        <p:cTn id="28" dur="500" fill="hold"/>
                                        <p:tgtEl>
                                          <p:spTgt spid="22"/>
                                        </p:tgtEl>
                                        <p:attrNameLst>
                                          <p:attrName>ppt_w</p:attrName>
                                        </p:attrNameLst>
                                      </p:cBhvr>
                                      <p:tavLst>
                                        <p:tav tm="0">
                                          <p:val>
                                            <p:fltVal val="0"/>
                                          </p:val>
                                        </p:tav>
                                        <p:tav tm="100000">
                                          <p:val>
                                            <p:strVal val="#ppt_w"/>
                                          </p:val>
                                        </p:tav>
                                      </p:tavLst>
                                    </p:anim>
                                    <p:anim calcmode="lin" valueType="num">
                                      <p:cBhvr>
                                        <p:cTn id="29" dur="500" fill="hold"/>
                                        <p:tgtEl>
                                          <p:spTgt spid="22"/>
                                        </p:tgtEl>
                                        <p:attrNameLst>
                                          <p:attrName>ppt_h</p:attrName>
                                        </p:attrNameLst>
                                      </p:cBhvr>
                                      <p:tavLst>
                                        <p:tav tm="0">
                                          <p:val>
                                            <p:fltVal val="0"/>
                                          </p:val>
                                        </p:tav>
                                        <p:tav tm="100000">
                                          <p:val>
                                            <p:strVal val="#ppt_h"/>
                                          </p:val>
                                        </p:tav>
                                      </p:tavLst>
                                    </p:anim>
                                    <p:animEffect transition="in" filter="fade">
                                      <p:cBhvr>
                                        <p:cTn id="30" dur="500"/>
                                        <p:tgtEl>
                                          <p:spTgt spid="22"/>
                                        </p:tgtEl>
                                      </p:cBhvr>
                                    </p:animEffect>
                                  </p:childTnLst>
                                </p:cTn>
                              </p:par>
                            </p:childTnLst>
                          </p:cTn>
                        </p:par>
                        <p:par>
                          <p:cTn id="31" fill="hold">
                            <p:stCondLst>
                              <p:cond delay="1500"/>
                            </p:stCondLst>
                            <p:childTnLst>
                              <p:par>
                                <p:cTn id="32" presetID="1" presetClass="entr" presetSubtype="0" fill="hold" nodeType="afterEffect">
                                  <p:stCondLst>
                                    <p:cond delay="0"/>
                                  </p:stCondLst>
                                  <p:childTnLst>
                                    <p:set>
                                      <p:cBhvr>
                                        <p:cTn id="33" dur="1" fill="hold">
                                          <p:stCondLst>
                                            <p:cond delay="0"/>
                                          </p:stCondLst>
                                        </p:cTn>
                                        <p:tgtEl>
                                          <p:spTgt spid="3"/>
                                        </p:tgtEl>
                                        <p:attrNameLst>
                                          <p:attrName>style.visibility</p:attrName>
                                        </p:attrNameLst>
                                      </p:cBhvr>
                                      <p:to>
                                        <p:strVal val="visible"/>
                                      </p:to>
                                    </p:set>
                                  </p:childTnLst>
                                </p:cTn>
                              </p:par>
                            </p:childTnLst>
                          </p:cTn>
                        </p:par>
                      </p:childTnLst>
                    </p:cTn>
                  </p:par>
                  <p:par>
                    <p:cTn id="34" fill="hold">
                      <p:stCondLst>
                        <p:cond delay="indefinite"/>
                      </p:stCondLst>
                      <p:childTnLst>
                        <p:par>
                          <p:cTn id="35" fill="hold">
                            <p:stCondLst>
                              <p:cond delay="0"/>
                            </p:stCondLst>
                            <p:childTnLst>
                              <p:par>
                                <p:cTn id="36" presetID="2" presetClass="entr" presetSubtype="4" fill="hold" grpId="0" nodeType="clickEffect">
                                  <p:stCondLst>
                                    <p:cond delay="0"/>
                                  </p:stCondLst>
                                  <p:childTnLst>
                                    <p:set>
                                      <p:cBhvr>
                                        <p:cTn id="37" dur="1" fill="hold">
                                          <p:stCondLst>
                                            <p:cond delay="0"/>
                                          </p:stCondLst>
                                        </p:cTn>
                                        <p:tgtEl>
                                          <p:spTgt spid="10"/>
                                        </p:tgtEl>
                                        <p:attrNameLst>
                                          <p:attrName>style.visibility</p:attrName>
                                        </p:attrNameLst>
                                      </p:cBhvr>
                                      <p:to>
                                        <p:strVal val="visible"/>
                                      </p:to>
                                    </p:set>
                                    <p:anim calcmode="lin" valueType="num">
                                      <p:cBhvr additive="base">
                                        <p:cTn id="38" dur="500" fill="hold"/>
                                        <p:tgtEl>
                                          <p:spTgt spid="10"/>
                                        </p:tgtEl>
                                        <p:attrNameLst>
                                          <p:attrName>ppt_x</p:attrName>
                                        </p:attrNameLst>
                                      </p:cBhvr>
                                      <p:tavLst>
                                        <p:tav tm="0">
                                          <p:val>
                                            <p:strVal val="#ppt_x"/>
                                          </p:val>
                                        </p:tav>
                                        <p:tav tm="100000">
                                          <p:val>
                                            <p:strVal val="#ppt_x"/>
                                          </p:val>
                                        </p:tav>
                                      </p:tavLst>
                                    </p:anim>
                                    <p:anim calcmode="lin" valueType="num">
                                      <p:cBhvr additive="base">
                                        <p:cTn id="39"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53" presetClass="entr" presetSubtype="16" fill="hold" nodeType="clickEffect">
                                  <p:stCondLst>
                                    <p:cond delay="0"/>
                                  </p:stCondLst>
                                  <p:childTnLst>
                                    <p:set>
                                      <p:cBhvr>
                                        <p:cTn id="43" dur="1" fill="hold">
                                          <p:stCondLst>
                                            <p:cond delay="0"/>
                                          </p:stCondLst>
                                        </p:cTn>
                                        <p:tgtEl>
                                          <p:spTgt spid="13"/>
                                        </p:tgtEl>
                                        <p:attrNameLst>
                                          <p:attrName>style.visibility</p:attrName>
                                        </p:attrNameLst>
                                      </p:cBhvr>
                                      <p:to>
                                        <p:strVal val="visible"/>
                                      </p:to>
                                    </p:set>
                                    <p:anim calcmode="lin" valueType="num">
                                      <p:cBhvr>
                                        <p:cTn id="44" dur="500" fill="hold"/>
                                        <p:tgtEl>
                                          <p:spTgt spid="13"/>
                                        </p:tgtEl>
                                        <p:attrNameLst>
                                          <p:attrName>ppt_w</p:attrName>
                                        </p:attrNameLst>
                                      </p:cBhvr>
                                      <p:tavLst>
                                        <p:tav tm="0">
                                          <p:val>
                                            <p:fltVal val="0"/>
                                          </p:val>
                                        </p:tav>
                                        <p:tav tm="100000">
                                          <p:val>
                                            <p:strVal val="#ppt_w"/>
                                          </p:val>
                                        </p:tav>
                                      </p:tavLst>
                                    </p:anim>
                                    <p:anim calcmode="lin" valueType="num">
                                      <p:cBhvr>
                                        <p:cTn id="45" dur="500" fill="hold"/>
                                        <p:tgtEl>
                                          <p:spTgt spid="13"/>
                                        </p:tgtEl>
                                        <p:attrNameLst>
                                          <p:attrName>ppt_h</p:attrName>
                                        </p:attrNameLst>
                                      </p:cBhvr>
                                      <p:tavLst>
                                        <p:tav tm="0">
                                          <p:val>
                                            <p:fltVal val="0"/>
                                          </p:val>
                                        </p:tav>
                                        <p:tav tm="100000">
                                          <p:val>
                                            <p:strVal val="#ppt_h"/>
                                          </p:val>
                                        </p:tav>
                                      </p:tavLst>
                                    </p:anim>
                                    <p:animEffect transition="in" filter="fade">
                                      <p:cBhvr>
                                        <p:cTn id="46" dur="500"/>
                                        <p:tgtEl>
                                          <p:spTgt spid="13"/>
                                        </p:tgtEl>
                                      </p:cBhvr>
                                    </p:animEffect>
                                  </p:childTnLst>
                                </p:cTn>
                              </p:par>
                            </p:childTnLst>
                          </p:cTn>
                        </p:par>
                      </p:childTnLst>
                    </p:cTn>
                  </p:par>
                  <p:par>
                    <p:cTn id="47" fill="hold">
                      <p:stCondLst>
                        <p:cond delay="indefinite"/>
                      </p:stCondLst>
                      <p:childTnLst>
                        <p:par>
                          <p:cTn id="48" fill="hold">
                            <p:stCondLst>
                              <p:cond delay="0"/>
                            </p:stCondLst>
                            <p:childTnLst>
                              <p:par>
                                <p:cTn id="49" presetID="53" presetClass="entr" presetSubtype="16" fill="hold" nodeType="clickEffect">
                                  <p:stCondLst>
                                    <p:cond delay="0"/>
                                  </p:stCondLst>
                                  <p:childTnLst>
                                    <p:set>
                                      <p:cBhvr>
                                        <p:cTn id="50" dur="1" fill="hold">
                                          <p:stCondLst>
                                            <p:cond delay="0"/>
                                          </p:stCondLst>
                                        </p:cTn>
                                        <p:tgtEl>
                                          <p:spTgt spid="14"/>
                                        </p:tgtEl>
                                        <p:attrNameLst>
                                          <p:attrName>style.visibility</p:attrName>
                                        </p:attrNameLst>
                                      </p:cBhvr>
                                      <p:to>
                                        <p:strVal val="visible"/>
                                      </p:to>
                                    </p:set>
                                    <p:anim calcmode="lin" valueType="num">
                                      <p:cBhvr>
                                        <p:cTn id="51" dur="500" fill="hold"/>
                                        <p:tgtEl>
                                          <p:spTgt spid="14"/>
                                        </p:tgtEl>
                                        <p:attrNameLst>
                                          <p:attrName>ppt_w</p:attrName>
                                        </p:attrNameLst>
                                      </p:cBhvr>
                                      <p:tavLst>
                                        <p:tav tm="0">
                                          <p:val>
                                            <p:fltVal val="0"/>
                                          </p:val>
                                        </p:tav>
                                        <p:tav tm="100000">
                                          <p:val>
                                            <p:strVal val="#ppt_w"/>
                                          </p:val>
                                        </p:tav>
                                      </p:tavLst>
                                    </p:anim>
                                    <p:anim calcmode="lin" valueType="num">
                                      <p:cBhvr>
                                        <p:cTn id="52" dur="500" fill="hold"/>
                                        <p:tgtEl>
                                          <p:spTgt spid="14"/>
                                        </p:tgtEl>
                                        <p:attrNameLst>
                                          <p:attrName>ppt_h</p:attrName>
                                        </p:attrNameLst>
                                      </p:cBhvr>
                                      <p:tavLst>
                                        <p:tav tm="0">
                                          <p:val>
                                            <p:fltVal val="0"/>
                                          </p:val>
                                        </p:tav>
                                        <p:tav tm="100000">
                                          <p:val>
                                            <p:strVal val="#ppt_h"/>
                                          </p:val>
                                        </p:tav>
                                      </p:tavLst>
                                    </p:anim>
                                    <p:animEffect transition="in" filter="fade">
                                      <p:cBhvr>
                                        <p:cTn id="53" dur="500"/>
                                        <p:tgtEl>
                                          <p:spTgt spid="14"/>
                                        </p:tgtEl>
                                      </p:cBhvr>
                                    </p:animEffect>
                                  </p:childTnLst>
                                </p:cTn>
                              </p:par>
                            </p:childTnLst>
                          </p:cTn>
                        </p:par>
                      </p:childTnLst>
                    </p:cTn>
                  </p:par>
                  <p:par>
                    <p:cTn id="54" fill="hold">
                      <p:stCondLst>
                        <p:cond delay="indefinite"/>
                      </p:stCondLst>
                      <p:childTnLst>
                        <p:par>
                          <p:cTn id="55" fill="hold">
                            <p:stCondLst>
                              <p:cond delay="0"/>
                            </p:stCondLst>
                            <p:childTnLst>
                              <p:par>
                                <p:cTn id="56" presetID="53" presetClass="entr" presetSubtype="16" fill="hold" nodeType="clickEffect">
                                  <p:stCondLst>
                                    <p:cond delay="0"/>
                                  </p:stCondLst>
                                  <p:childTnLst>
                                    <p:set>
                                      <p:cBhvr>
                                        <p:cTn id="57" dur="1" fill="hold">
                                          <p:stCondLst>
                                            <p:cond delay="0"/>
                                          </p:stCondLst>
                                        </p:cTn>
                                        <p:tgtEl>
                                          <p:spTgt spid="17"/>
                                        </p:tgtEl>
                                        <p:attrNameLst>
                                          <p:attrName>style.visibility</p:attrName>
                                        </p:attrNameLst>
                                      </p:cBhvr>
                                      <p:to>
                                        <p:strVal val="visible"/>
                                      </p:to>
                                    </p:set>
                                    <p:anim calcmode="lin" valueType="num">
                                      <p:cBhvr>
                                        <p:cTn id="58" dur="500" fill="hold"/>
                                        <p:tgtEl>
                                          <p:spTgt spid="17"/>
                                        </p:tgtEl>
                                        <p:attrNameLst>
                                          <p:attrName>ppt_w</p:attrName>
                                        </p:attrNameLst>
                                      </p:cBhvr>
                                      <p:tavLst>
                                        <p:tav tm="0">
                                          <p:val>
                                            <p:fltVal val="0"/>
                                          </p:val>
                                        </p:tav>
                                        <p:tav tm="100000">
                                          <p:val>
                                            <p:strVal val="#ppt_w"/>
                                          </p:val>
                                        </p:tav>
                                      </p:tavLst>
                                    </p:anim>
                                    <p:anim calcmode="lin" valueType="num">
                                      <p:cBhvr>
                                        <p:cTn id="59" dur="500" fill="hold"/>
                                        <p:tgtEl>
                                          <p:spTgt spid="17"/>
                                        </p:tgtEl>
                                        <p:attrNameLst>
                                          <p:attrName>ppt_h</p:attrName>
                                        </p:attrNameLst>
                                      </p:cBhvr>
                                      <p:tavLst>
                                        <p:tav tm="0">
                                          <p:val>
                                            <p:fltVal val="0"/>
                                          </p:val>
                                        </p:tav>
                                        <p:tav tm="100000">
                                          <p:val>
                                            <p:strVal val="#ppt_h"/>
                                          </p:val>
                                        </p:tav>
                                      </p:tavLst>
                                    </p:anim>
                                    <p:animEffect transition="in" filter="fade">
                                      <p:cBhvr>
                                        <p:cTn id="60"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0" grpId="0" animBg="1"/>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84525" y="2221069"/>
            <a:ext cx="6675134" cy="4538335"/>
          </a:xfrm>
          <a:prstGeom prst="rect">
            <a:avLst/>
          </a:prstGeom>
        </p:spPr>
      </p:pic>
      <p:graphicFrame>
        <p:nvGraphicFramePr>
          <p:cNvPr id="5" name="Object 4"/>
          <p:cNvGraphicFramePr>
            <a:graphicFrameLocks noChangeAspect="1"/>
          </p:cNvGraphicFramePr>
          <p:nvPr>
            <p:extLst>
              <p:ext uri="{D42A27DB-BD31-4B8C-83A1-F6EECF244321}">
                <p14:modId xmlns:p14="http://schemas.microsoft.com/office/powerpoint/2010/main" val="579608808"/>
              </p:ext>
            </p:extLst>
          </p:nvPr>
        </p:nvGraphicFramePr>
        <p:xfrm>
          <a:off x="367862" y="1373218"/>
          <a:ext cx="6219825" cy="704850"/>
        </p:xfrm>
        <a:graphic>
          <a:graphicData uri="http://schemas.openxmlformats.org/presentationml/2006/ole">
            <mc:AlternateContent xmlns:mc="http://schemas.openxmlformats.org/markup-compatibility/2006">
              <mc:Choice xmlns:v="urn:schemas-microsoft-com:vml" Requires="v">
                <p:oleObj spid="_x0000_s6371" name="Image" r:id="rId4" imgW="6220440" imgH="704880" progId="Photoshop.Image.12">
                  <p:embed/>
                </p:oleObj>
              </mc:Choice>
              <mc:Fallback>
                <p:oleObj name="Image" r:id="rId4" imgW="6220440" imgH="704880" progId="Photoshop.Image.12">
                  <p:embed/>
                  <p:pic>
                    <p:nvPicPr>
                      <p:cNvPr id="0" name=""/>
                      <p:cNvPicPr/>
                      <p:nvPr/>
                    </p:nvPicPr>
                    <p:blipFill>
                      <a:blip r:embed="rId5"/>
                      <a:stretch>
                        <a:fillRect/>
                      </a:stretch>
                    </p:blipFill>
                    <p:spPr>
                      <a:xfrm>
                        <a:off x="367862" y="1373218"/>
                        <a:ext cx="6219825" cy="704850"/>
                      </a:xfrm>
                      <a:prstGeom prst="rect">
                        <a:avLst/>
                      </a:prstGeom>
                      <a:ln w="19050">
                        <a:solidFill>
                          <a:srgbClr val="00B050"/>
                        </a:solidFill>
                      </a:ln>
                    </p:spPr>
                  </p:pic>
                </p:oleObj>
              </mc:Fallback>
            </mc:AlternateContent>
          </a:graphicData>
        </a:graphic>
      </p:graphicFrame>
      <p:sp>
        <p:nvSpPr>
          <p:cNvPr id="6" name="TextBox 5"/>
          <p:cNvSpPr txBox="1"/>
          <p:nvPr/>
        </p:nvSpPr>
        <p:spPr>
          <a:xfrm>
            <a:off x="5875282" y="466288"/>
            <a:ext cx="4978404" cy="338554"/>
          </a:xfrm>
          <a:prstGeom prst="rect">
            <a:avLst/>
          </a:prstGeom>
          <a:noFill/>
          <a:ln w="19050">
            <a:solidFill>
              <a:srgbClr val="00B050"/>
            </a:solidFill>
          </a:ln>
        </p:spPr>
        <p:txBody>
          <a:bodyPr wrap="square" rtlCol="0">
            <a:spAutoFit/>
          </a:bodyPr>
          <a:lstStyle/>
          <a:p>
            <a:r>
              <a:rPr lang="en-CA" sz="1600" dirty="0"/>
              <a:t>In the </a:t>
            </a:r>
            <a:r>
              <a:rPr lang="en-CA" sz="1600" b="1" i="1" dirty="0"/>
              <a:t>Mail</a:t>
            </a:r>
            <a:r>
              <a:rPr lang="en-CA" sz="1600" dirty="0"/>
              <a:t> settings click on the </a:t>
            </a:r>
            <a:r>
              <a:rPr lang="en-CA" sz="1600" b="1" i="1" dirty="0"/>
              <a:t>Signatures…</a:t>
            </a:r>
            <a:r>
              <a:rPr lang="en-CA" sz="1600" dirty="0"/>
              <a:t> button</a:t>
            </a:r>
          </a:p>
        </p:txBody>
      </p:sp>
      <p:sp>
        <p:nvSpPr>
          <p:cNvPr id="7" name="TextBox 6"/>
          <p:cNvSpPr txBox="1"/>
          <p:nvPr/>
        </p:nvSpPr>
        <p:spPr>
          <a:xfrm>
            <a:off x="198782" y="143123"/>
            <a:ext cx="4089439" cy="646331"/>
          </a:xfrm>
          <a:prstGeom prst="rect">
            <a:avLst/>
          </a:prstGeom>
          <a:solidFill>
            <a:schemeClr val="accent2"/>
          </a:solidFill>
          <a:effectLst>
            <a:softEdge rad="63500"/>
          </a:effectLst>
        </p:spPr>
        <p:txBody>
          <a:bodyPr wrap="square" rtlCol="0">
            <a:spAutoFit/>
          </a:bodyPr>
          <a:lstStyle/>
          <a:p>
            <a:pPr algn="ctr"/>
            <a:r>
              <a:rPr lang="en-CA" dirty="0"/>
              <a:t>Exercise</a:t>
            </a:r>
          </a:p>
          <a:p>
            <a:pPr algn="ctr"/>
            <a:r>
              <a:rPr lang="en-CA" dirty="0"/>
              <a:t>Email Options – Creating a Signature</a:t>
            </a:r>
          </a:p>
        </p:txBody>
      </p:sp>
      <p:cxnSp>
        <p:nvCxnSpPr>
          <p:cNvPr id="9" name="Straight Arrow Connector 8"/>
          <p:cNvCxnSpPr>
            <a:stCxn id="6" idx="2"/>
          </p:cNvCxnSpPr>
          <p:nvPr/>
        </p:nvCxnSpPr>
        <p:spPr>
          <a:xfrm flipH="1">
            <a:off x="6348249" y="804842"/>
            <a:ext cx="2016235" cy="845282"/>
          </a:xfrm>
          <a:prstGeom prst="straightConnector1">
            <a:avLst/>
          </a:prstGeom>
          <a:ln w="19050">
            <a:solidFill>
              <a:srgbClr val="00B050"/>
            </a:solidFill>
            <a:tailEnd type="triangle"/>
          </a:ln>
        </p:spPr>
        <p:style>
          <a:lnRef idx="1">
            <a:schemeClr val="accent1"/>
          </a:lnRef>
          <a:fillRef idx="0">
            <a:schemeClr val="accent1"/>
          </a:fillRef>
          <a:effectRef idx="0">
            <a:schemeClr val="accent1"/>
          </a:effectRef>
          <a:fontRef idx="minor">
            <a:schemeClr val="tx1"/>
          </a:fontRef>
        </p:style>
      </p:cxnSp>
      <p:grpSp>
        <p:nvGrpSpPr>
          <p:cNvPr id="15" name="Group 14"/>
          <p:cNvGrpSpPr/>
          <p:nvPr/>
        </p:nvGrpSpPr>
        <p:grpSpPr>
          <a:xfrm>
            <a:off x="7530661" y="1581006"/>
            <a:ext cx="2385848" cy="652882"/>
            <a:chOff x="7530661" y="1581006"/>
            <a:chExt cx="2385848" cy="652882"/>
          </a:xfrm>
        </p:grpSpPr>
        <p:sp>
          <p:nvSpPr>
            <p:cNvPr id="13" name="TextBox 12"/>
            <p:cNvSpPr txBox="1"/>
            <p:nvPr/>
          </p:nvSpPr>
          <p:spPr>
            <a:xfrm>
              <a:off x="7530661" y="1581006"/>
              <a:ext cx="2385848" cy="338554"/>
            </a:xfrm>
            <a:prstGeom prst="rect">
              <a:avLst/>
            </a:prstGeom>
            <a:noFill/>
            <a:ln w="19050">
              <a:solidFill>
                <a:srgbClr val="00B050"/>
              </a:solidFill>
            </a:ln>
          </p:spPr>
          <p:txBody>
            <a:bodyPr wrap="square" rtlCol="0">
              <a:spAutoFit/>
            </a:bodyPr>
            <a:lstStyle/>
            <a:p>
              <a:r>
                <a:rPr lang="en-CA" sz="1600" dirty="0"/>
                <a:t>Which displays this dialog.</a:t>
              </a:r>
            </a:p>
          </p:txBody>
        </p:sp>
        <p:sp>
          <p:nvSpPr>
            <p:cNvPr id="14" name="Down Arrow 13"/>
            <p:cNvSpPr/>
            <p:nvPr/>
          </p:nvSpPr>
          <p:spPr>
            <a:xfrm>
              <a:off x="8502869" y="1919560"/>
              <a:ext cx="420414" cy="314328"/>
            </a:xfrm>
            <a:prstGeom prst="downArrow">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grpSp>
      <p:grpSp>
        <p:nvGrpSpPr>
          <p:cNvPr id="37" name="Group 36"/>
          <p:cNvGrpSpPr/>
          <p:nvPr/>
        </p:nvGrpSpPr>
        <p:grpSpPr>
          <a:xfrm>
            <a:off x="2689651" y="2638097"/>
            <a:ext cx="3805742" cy="1250731"/>
            <a:chOff x="2689651" y="2638097"/>
            <a:chExt cx="3805742" cy="1250731"/>
          </a:xfrm>
        </p:grpSpPr>
        <p:sp>
          <p:nvSpPr>
            <p:cNvPr id="16" name="TextBox 15"/>
            <p:cNvSpPr txBox="1"/>
            <p:nvPr/>
          </p:nvSpPr>
          <p:spPr>
            <a:xfrm>
              <a:off x="2689651" y="2638097"/>
              <a:ext cx="2449907" cy="338554"/>
            </a:xfrm>
            <a:prstGeom prst="rect">
              <a:avLst/>
            </a:prstGeom>
            <a:noFill/>
            <a:ln w="19050">
              <a:solidFill>
                <a:srgbClr val="00B050"/>
              </a:solidFill>
            </a:ln>
          </p:spPr>
          <p:txBody>
            <a:bodyPr wrap="square" rtlCol="0">
              <a:spAutoFit/>
            </a:bodyPr>
            <a:lstStyle/>
            <a:p>
              <a:r>
                <a:rPr lang="en-CA" sz="1600" dirty="0"/>
                <a:t>Click on the </a:t>
              </a:r>
              <a:r>
                <a:rPr lang="en-CA" sz="1600" b="1" i="1" u="sng" dirty="0"/>
                <a:t>N</a:t>
              </a:r>
              <a:r>
                <a:rPr lang="en-CA" sz="1600" b="1" i="1" dirty="0"/>
                <a:t>ew</a:t>
              </a:r>
              <a:r>
                <a:rPr lang="en-CA" sz="1600" dirty="0"/>
                <a:t> button.</a:t>
              </a:r>
            </a:p>
          </p:txBody>
        </p:sp>
        <p:cxnSp>
          <p:nvCxnSpPr>
            <p:cNvPr id="18" name="Straight Arrow Connector 17"/>
            <p:cNvCxnSpPr>
              <a:stCxn id="16" idx="3"/>
            </p:cNvCxnSpPr>
            <p:nvPr/>
          </p:nvCxnSpPr>
          <p:spPr>
            <a:xfrm>
              <a:off x="5139558" y="2807374"/>
              <a:ext cx="1355835" cy="1081454"/>
            </a:xfrm>
            <a:prstGeom prst="straightConnector1">
              <a:avLst/>
            </a:prstGeom>
            <a:ln w="19050">
              <a:solidFill>
                <a:srgbClr val="00B050"/>
              </a:solidFill>
              <a:tailEnd type="triangle"/>
            </a:ln>
          </p:spPr>
          <p:style>
            <a:lnRef idx="1">
              <a:schemeClr val="accent1"/>
            </a:lnRef>
            <a:fillRef idx="0">
              <a:schemeClr val="accent1"/>
            </a:fillRef>
            <a:effectRef idx="0">
              <a:schemeClr val="accent1"/>
            </a:effectRef>
            <a:fontRef idx="minor">
              <a:schemeClr val="tx1"/>
            </a:fontRef>
          </p:style>
        </p:cxnSp>
      </p:grpSp>
      <p:sp>
        <p:nvSpPr>
          <p:cNvPr id="20" name="TextBox 19"/>
          <p:cNvSpPr txBox="1"/>
          <p:nvPr/>
        </p:nvSpPr>
        <p:spPr>
          <a:xfrm>
            <a:off x="2689651" y="3447393"/>
            <a:ext cx="2449907" cy="1323439"/>
          </a:xfrm>
          <a:prstGeom prst="rect">
            <a:avLst/>
          </a:prstGeom>
          <a:noFill/>
          <a:ln w="19050">
            <a:solidFill>
              <a:srgbClr val="00B050"/>
            </a:solidFill>
          </a:ln>
        </p:spPr>
        <p:txBody>
          <a:bodyPr wrap="square" rtlCol="0">
            <a:spAutoFit/>
          </a:bodyPr>
          <a:lstStyle/>
          <a:p>
            <a:r>
              <a:rPr lang="en-CA" sz="1600" dirty="0"/>
              <a:t>Which displays this dialog.</a:t>
            </a:r>
          </a:p>
          <a:p>
            <a:endParaRPr lang="en-CA" sz="1600" dirty="0"/>
          </a:p>
          <a:p>
            <a:r>
              <a:rPr lang="en-CA" sz="1600" dirty="0"/>
              <a:t>Type in a name, such as “</a:t>
            </a:r>
            <a:r>
              <a:rPr lang="en-CA" sz="1600" b="1" dirty="0"/>
              <a:t>New Emails</a:t>
            </a:r>
            <a:r>
              <a:rPr lang="en-CA" sz="1600" dirty="0"/>
              <a:t>”, for example, and click on </a:t>
            </a:r>
            <a:r>
              <a:rPr lang="en-CA" sz="1600" b="1" dirty="0"/>
              <a:t>OK</a:t>
            </a:r>
            <a:r>
              <a:rPr lang="en-CA" sz="1600" dirty="0"/>
              <a:t>.</a:t>
            </a:r>
          </a:p>
        </p:txBody>
      </p:sp>
      <p:cxnSp>
        <p:nvCxnSpPr>
          <p:cNvPr id="24" name="Straight Arrow Connector 23"/>
          <p:cNvCxnSpPr/>
          <p:nvPr/>
        </p:nvCxnSpPr>
        <p:spPr>
          <a:xfrm flipH="1" flipV="1">
            <a:off x="2438399" y="3443976"/>
            <a:ext cx="328215" cy="173393"/>
          </a:xfrm>
          <a:prstGeom prst="straightConnector1">
            <a:avLst/>
          </a:prstGeom>
          <a:ln w="19050">
            <a:solidFill>
              <a:srgbClr val="C00000"/>
            </a:solidFill>
            <a:tailEnd type="triangle"/>
          </a:ln>
        </p:spPr>
        <p:style>
          <a:lnRef idx="1">
            <a:schemeClr val="accent1"/>
          </a:lnRef>
          <a:fillRef idx="0">
            <a:schemeClr val="accent1"/>
          </a:fillRef>
          <a:effectRef idx="0">
            <a:schemeClr val="accent1"/>
          </a:effectRef>
          <a:fontRef idx="minor">
            <a:schemeClr val="tx1"/>
          </a:fontRef>
        </p:style>
      </p:cxnSp>
      <p:grpSp>
        <p:nvGrpSpPr>
          <p:cNvPr id="38" name="Group 37"/>
          <p:cNvGrpSpPr/>
          <p:nvPr/>
        </p:nvGrpSpPr>
        <p:grpSpPr>
          <a:xfrm>
            <a:off x="557131" y="4774249"/>
            <a:ext cx="4582346" cy="1984645"/>
            <a:chOff x="557131" y="4774249"/>
            <a:chExt cx="4582346" cy="1984645"/>
          </a:xfrm>
        </p:grpSpPr>
        <p:graphicFrame>
          <p:nvGraphicFramePr>
            <p:cNvPr id="25" name="Object 24"/>
            <p:cNvGraphicFramePr>
              <a:graphicFrameLocks noChangeAspect="1"/>
            </p:cNvGraphicFramePr>
            <p:nvPr>
              <p:extLst>
                <p:ext uri="{D42A27DB-BD31-4B8C-83A1-F6EECF244321}">
                  <p14:modId xmlns:p14="http://schemas.microsoft.com/office/powerpoint/2010/main" val="3137098168"/>
                </p:ext>
              </p:extLst>
            </p:nvPr>
          </p:nvGraphicFramePr>
          <p:xfrm>
            <a:off x="557212" y="5444444"/>
            <a:ext cx="3762375" cy="1314450"/>
          </p:xfrm>
          <a:graphic>
            <a:graphicData uri="http://schemas.openxmlformats.org/presentationml/2006/ole">
              <mc:AlternateContent xmlns:mc="http://schemas.openxmlformats.org/markup-compatibility/2006">
                <mc:Choice xmlns:v="urn:schemas-microsoft-com:vml" Requires="v">
                  <p:oleObj spid="_x0000_s6372" name="Image" r:id="rId6" imgW="3762720" imgH="1314360" progId="Photoshop.Image.12">
                    <p:embed/>
                  </p:oleObj>
                </mc:Choice>
                <mc:Fallback>
                  <p:oleObj name="Image" r:id="rId6" imgW="3762720" imgH="1314360" progId="Photoshop.Image.12">
                    <p:embed/>
                    <p:pic>
                      <p:nvPicPr>
                        <p:cNvPr id="0" name=""/>
                        <p:cNvPicPr/>
                        <p:nvPr/>
                      </p:nvPicPr>
                      <p:blipFill>
                        <a:blip r:embed="rId7"/>
                        <a:stretch>
                          <a:fillRect/>
                        </a:stretch>
                      </p:blipFill>
                      <p:spPr>
                        <a:xfrm>
                          <a:off x="557212" y="5444444"/>
                          <a:ext cx="3762375" cy="1314450"/>
                        </a:xfrm>
                        <a:prstGeom prst="rect">
                          <a:avLst/>
                        </a:prstGeom>
                        <a:ln w="19050">
                          <a:solidFill>
                            <a:srgbClr val="00B050"/>
                          </a:solidFill>
                        </a:ln>
                      </p:spPr>
                    </p:pic>
                  </p:oleObj>
                </mc:Fallback>
              </mc:AlternateContent>
            </a:graphicData>
          </a:graphic>
        </p:graphicFrame>
        <p:grpSp>
          <p:nvGrpSpPr>
            <p:cNvPr id="36" name="Group 35"/>
            <p:cNvGrpSpPr/>
            <p:nvPr/>
          </p:nvGrpSpPr>
          <p:grpSpPr>
            <a:xfrm>
              <a:off x="557131" y="4774249"/>
              <a:ext cx="4582346" cy="827765"/>
              <a:chOff x="557131" y="4774249"/>
              <a:chExt cx="4582346" cy="827765"/>
            </a:xfrm>
          </p:grpSpPr>
          <p:cxnSp>
            <p:nvCxnSpPr>
              <p:cNvPr id="30" name="Straight Arrow Connector 29"/>
              <p:cNvCxnSpPr>
                <a:stCxn id="34" idx="2"/>
              </p:cNvCxnSpPr>
              <p:nvPr/>
            </p:nvCxnSpPr>
            <p:spPr>
              <a:xfrm flipH="1">
                <a:off x="2144111" y="5112803"/>
                <a:ext cx="704193" cy="489211"/>
              </a:xfrm>
              <a:prstGeom prst="straightConnector1">
                <a:avLst/>
              </a:prstGeom>
              <a:ln w="19050">
                <a:solidFill>
                  <a:srgbClr val="00B050"/>
                </a:solidFill>
                <a:tailEnd type="triangle"/>
              </a:ln>
            </p:spPr>
            <p:style>
              <a:lnRef idx="1">
                <a:schemeClr val="accent1"/>
              </a:lnRef>
              <a:fillRef idx="0">
                <a:schemeClr val="accent1"/>
              </a:fillRef>
              <a:effectRef idx="0">
                <a:schemeClr val="accent1"/>
              </a:effectRef>
              <a:fontRef idx="minor">
                <a:schemeClr val="tx1"/>
              </a:fontRef>
            </p:style>
          </p:cxnSp>
          <p:sp>
            <p:nvSpPr>
              <p:cNvPr id="34" name="TextBox 33"/>
              <p:cNvSpPr txBox="1"/>
              <p:nvPr/>
            </p:nvSpPr>
            <p:spPr>
              <a:xfrm>
                <a:off x="557131" y="4774249"/>
                <a:ext cx="4582346" cy="338554"/>
              </a:xfrm>
              <a:prstGeom prst="rect">
                <a:avLst/>
              </a:prstGeom>
              <a:noFill/>
              <a:ln w="19050">
                <a:solidFill>
                  <a:srgbClr val="00B050"/>
                </a:solidFill>
              </a:ln>
            </p:spPr>
            <p:txBody>
              <a:bodyPr wrap="square" rtlCol="0">
                <a:spAutoFit/>
              </a:bodyPr>
              <a:lstStyle/>
              <a:p>
                <a:r>
                  <a:rPr lang="en-CA" sz="1600" dirty="0"/>
                  <a:t>You should see the name in the signature box.</a:t>
                </a:r>
              </a:p>
            </p:txBody>
          </p:sp>
        </p:grpSp>
      </p:grpSp>
      <p:grpSp>
        <p:nvGrpSpPr>
          <p:cNvPr id="40" name="Group 39"/>
          <p:cNvGrpSpPr/>
          <p:nvPr/>
        </p:nvGrpSpPr>
        <p:grpSpPr>
          <a:xfrm>
            <a:off x="367862" y="3142026"/>
            <a:ext cx="2076740" cy="1057423"/>
            <a:chOff x="367862" y="3142026"/>
            <a:chExt cx="2076740" cy="1057423"/>
          </a:xfrm>
        </p:grpSpPr>
        <p:pic>
          <p:nvPicPr>
            <p:cNvPr id="19" name="Picture 18"/>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67862" y="3142026"/>
              <a:ext cx="2076740" cy="1057423"/>
            </a:xfrm>
            <a:prstGeom prst="rect">
              <a:avLst/>
            </a:prstGeom>
            <a:ln w="19050">
              <a:solidFill>
                <a:srgbClr val="00B050"/>
              </a:solidFill>
            </a:ln>
          </p:spPr>
        </p:pic>
        <p:sp>
          <p:nvSpPr>
            <p:cNvPr id="39" name="TextBox 38"/>
            <p:cNvSpPr txBox="1"/>
            <p:nvPr/>
          </p:nvSpPr>
          <p:spPr>
            <a:xfrm>
              <a:off x="441434" y="3594538"/>
              <a:ext cx="1114097" cy="215444"/>
            </a:xfrm>
            <a:prstGeom prst="rect">
              <a:avLst/>
            </a:prstGeom>
            <a:noFill/>
          </p:spPr>
          <p:txBody>
            <a:bodyPr wrap="square" rtlCol="0">
              <a:spAutoFit/>
            </a:bodyPr>
            <a:lstStyle/>
            <a:p>
              <a:r>
                <a:rPr lang="en-CA" sz="800" dirty="0"/>
                <a:t>New Emails</a:t>
              </a:r>
            </a:p>
          </p:txBody>
        </p:sp>
      </p:grpSp>
    </p:spTree>
    <p:extLst>
      <p:ext uri="{BB962C8B-B14F-4D97-AF65-F5344CB8AC3E}">
        <p14:creationId xmlns:p14="http://schemas.microsoft.com/office/powerpoint/2010/main" val="4571833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repeatCount="2000" fill="hold" grpId="0" nodeType="afterEffect">
                                  <p:stCondLst>
                                    <p:cond delay="0"/>
                                  </p:stCondLst>
                                  <p:childTnLst>
                                    <p:animEffect transition="out" filter="fade">
                                      <p:cBhvr>
                                        <p:cTn id="6" dur="500" tmFilter="0, 0; .2, .5; .8, .5; 1, 0"/>
                                        <p:tgtEl>
                                          <p:spTgt spid="7"/>
                                        </p:tgtEl>
                                      </p:cBhvr>
                                    </p:animEffect>
                                    <p:animScale>
                                      <p:cBhvr>
                                        <p:cTn id="7" dur="250" autoRev="1" fill="hold"/>
                                        <p:tgtEl>
                                          <p:spTgt spid="7"/>
                                        </p:tgtEl>
                                      </p:cBhvr>
                                      <p:by x="105000" y="105000"/>
                                    </p:animScale>
                                  </p:childTnLst>
                                </p:cTn>
                              </p:par>
                            </p:childTnLst>
                          </p:cTn>
                        </p:par>
                      </p:childTnLst>
                    </p:cTn>
                  </p:par>
                  <p:par>
                    <p:cTn id="8" fill="hold">
                      <p:stCondLst>
                        <p:cond delay="indefinite"/>
                      </p:stCondLst>
                      <p:childTnLst>
                        <p:par>
                          <p:cTn id="9" fill="hold">
                            <p:stCondLst>
                              <p:cond delay="0"/>
                            </p:stCondLst>
                            <p:childTnLst>
                              <p:par>
                                <p:cTn id="10" presetID="31"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p:cTn id="12" dur="1000" fill="hold"/>
                                        <p:tgtEl>
                                          <p:spTgt spid="6"/>
                                        </p:tgtEl>
                                        <p:attrNameLst>
                                          <p:attrName>ppt_w</p:attrName>
                                        </p:attrNameLst>
                                      </p:cBhvr>
                                      <p:tavLst>
                                        <p:tav tm="0">
                                          <p:val>
                                            <p:fltVal val="0"/>
                                          </p:val>
                                        </p:tav>
                                        <p:tav tm="100000">
                                          <p:val>
                                            <p:strVal val="#ppt_w"/>
                                          </p:val>
                                        </p:tav>
                                      </p:tavLst>
                                    </p:anim>
                                    <p:anim calcmode="lin" valueType="num">
                                      <p:cBhvr>
                                        <p:cTn id="13" dur="1000" fill="hold"/>
                                        <p:tgtEl>
                                          <p:spTgt spid="6"/>
                                        </p:tgtEl>
                                        <p:attrNameLst>
                                          <p:attrName>ppt_h</p:attrName>
                                        </p:attrNameLst>
                                      </p:cBhvr>
                                      <p:tavLst>
                                        <p:tav tm="0">
                                          <p:val>
                                            <p:fltVal val="0"/>
                                          </p:val>
                                        </p:tav>
                                        <p:tav tm="100000">
                                          <p:val>
                                            <p:strVal val="#ppt_h"/>
                                          </p:val>
                                        </p:tav>
                                      </p:tavLst>
                                    </p:anim>
                                    <p:anim calcmode="lin" valueType="num">
                                      <p:cBhvr>
                                        <p:cTn id="14" dur="1000" fill="hold"/>
                                        <p:tgtEl>
                                          <p:spTgt spid="6"/>
                                        </p:tgtEl>
                                        <p:attrNameLst>
                                          <p:attrName>style.rotation</p:attrName>
                                        </p:attrNameLst>
                                      </p:cBhvr>
                                      <p:tavLst>
                                        <p:tav tm="0">
                                          <p:val>
                                            <p:fltVal val="90"/>
                                          </p:val>
                                        </p:tav>
                                        <p:tav tm="100000">
                                          <p:val>
                                            <p:fltVal val="0"/>
                                          </p:val>
                                        </p:tav>
                                      </p:tavLst>
                                    </p:anim>
                                    <p:animEffect transition="in" filter="fade">
                                      <p:cBhvr>
                                        <p:cTn id="15" dur="1000"/>
                                        <p:tgtEl>
                                          <p:spTgt spid="6"/>
                                        </p:tgtEl>
                                      </p:cBhvr>
                                    </p:animEffect>
                                  </p:childTnLst>
                                </p:cTn>
                              </p:par>
                              <p:par>
                                <p:cTn id="16" presetID="31" presetClass="entr" presetSubtype="0" fill="hold" nodeType="withEffect">
                                  <p:stCondLst>
                                    <p:cond delay="0"/>
                                  </p:stCondLst>
                                  <p:childTnLst>
                                    <p:set>
                                      <p:cBhvr>
                                        <p:cTn id="17" dur="1" fill="hold">
                                          <p:stCondLst>
                                            <p:cond delay="0"/>
                                          </p:stCondLst>
                                        </p:cTn>
                                        <p:tgtEl>
                                          <p:spTgt spid="5"/>
                                        </p:tgtEl>
                                        <p:attrNameLst>
                                          <p:attrName>style.visibility</p:attrName>
                                        </p:attrNameLst>
                                      </p:cBhvr>
                                      <p:to>
                                        <p:strVal val="visible"/>
                                      </p:to>
                                    </p:set>
                                    <p:anim calcmode="lin" valueType="num">
                                      <p:cBhvr>
                                        <p:cTn id="18" dur="1000" fill="hold"/>
                                        <p:tgtEl>
                                          <p:spTgt spid="5"/>
                                        </p:tgtEl>
                                        <p:attrNameLst>
                                          <p:attrName>ppt_w</p:attrName>
                                        </p:attrNameLst>
                                      </p:cBhvr>
                                      <p:tavLst>
                                        <p:tav tm="0">
                                          <p:val>
                                            <p:fltVal val="0"/>
                                          </p:val>
                                        </p:tav>
                                        <p:tav tm="100000">
                                          <p:val>
                                            <p:strVal val="#ppt_w"/>
                                          </p:val>
                                        </p:tav>
                                      </p:tavLst>
                                    </p:anim>
                                    <p:anim calcmode="lin" valueType="num">
                                      <p:cBhvr>
                                        <p:cTn id="19" dur="1000" fill="hold"/>
                                        <p:tgtEl>
                                          <p:spTgt spid="5"/>
                                        </p:tgtEl>
                                        <p:attrNameLst>
                                          <p:attrName>ppt_h</p:attrName>
                                        </p:attrNameLst>
                                      </p:cBhvr>
                                      <p:tavLst>
                                        <p:tav tm="0">
                                          <p:val>
                                            <p:fltVal val="0"/>
                                          </p:val>
                                        </p:tav>
                                        <p:tav tm="100000">
                                          <p:val>
                                            <p:strVal val="#ppt_h"/>
                                          </p:val>
                                        </p:tav>
                                      </p:tavLst>
                                    </p:anim>
                                    <p:anim calcmode="lin" valueType="num">
                                      <p:cBhvr>
                                        <p:cTn id="20" dur="1000" fill="hold"/>
                                        <p:tgtEl>
                                          <p:spTgt spid="5"/>
                                        </p:tgtEl>
                                        <p:attrNameLst>
                                          <p:attrName>style.rotation</p:attrName>
                                        </p:attrNameLst>
                                      </p:cBhvr>
                                      <p:tavLst>
                                        <p:tav tm="0">
                                          <p:val>
                                            <p:fltVal val="90"/>
                                          </p:val>
                                        </p:tav>
                                        <p:tav tm="100000">
                                          <p:val>
                                            <p:fltVal val="0"/>
                                          </p:val>
                                        </p:tav>
                                      </p:tavLst>
                                    </p:anim>
                                    <p:animEffect transition="in" filter="fade">
                                      <p:cBhvr>
                                        <p:cTn id="21" dur="1000"/>
                                        <p:tgtEl>
                                          <p:spTgt spid="5"/>
                                        </p:tgtEl>
                                      </p:cBhvr>
                                    </p:animEffect>
                                  </p:childTnLst>
                                </p:cTn>
                              </p:par>
                            </p:childTnLst>
                          </p:cTn>
                        </p:par>
                        <p:par>
                          <p:cTn id="22" fill="hold">
                            <p:stCondLst>
                              <p:cond delay="1000"/>
                            </p:stCondLst>
                            <p:childTnLst>
                              <p:par>
                                <p:cTn id="23" presetID="53" presetClass="entr" presetSubtype="16" fill="hold" nodeType="afterEffect">
                                  <p:stCondLst>
                                    <p:cond delay="0"/>
                                  </p:stCondLst>
                                  <p:childTnLst>
                                    <p:set>
                                      <p:cBhvr>
                                        <p:cTn id="24" dur="1" fill="hold">
                                          <p:stCondLst>
                                            <p:cond delay="0"/>
                                          </p:stCondLst>
                                        </p:cTn>
                                        <p:tgtEl>
                                          <p:spTgt spid="9"/>
                                        </p:tgtEl>
                                        <p:attrNameLst>
                                          <p:attrName>style.visibility</p:attrName>
                                        </p:attrNameLst>
                                      </p:cBhvr>
                                      <p:to>
                                        <p:strVal val="visible"/>
                                      </p:to>
                                    </p:set>
                                    <p:anim calcmode="lin" valueType="num">
                                      <p:cBhvr>
                                        <p:cTn id="25" dur="500" fill="hold"/>
                                        <p:tgtEl>
                                          <p:spTgt spid="9"/>
                                        </p:tgtEl>
                                        <p:attrNameLst>
                                          <p:attrName>ppt_w</p:attrName>
                                        </p:attrNameLst>
                                      </p:cBhvr>
                                      <p:tavLst>
                                        <p:tav tm="0">
                                          <p:val>
                                            <p:fltVal val="0"/>
                                          </p:val>
                                        </p:tav>
                                        <p:tav tm="100000">
                                          <p:val>
                                            <p:strVal val="#ppt_w"/>
                                          </p:val>
                                        </p:tav>
                                      </p:tavLst>
                                    </p:anim>
                                    <p:anim calcmode="lin" valueType="num">
                                      <p:cBhvr>
                                        <p:cTn id="26" dur="500" fill="hold"/>
                                        <p:tgtEl>
                                          <p:spTgt spid="9"/>
                                        </p:tgtEl>
                                        <p:attrNameLst>
                                          <p:attrName>ppt_h</p:attrName>
                                        </p:attrNameLst>
                                      </p:cBhvr>
                                      <p:tavLst>
                                        <p:tav tm="0">
                                          <p:val>
                                            <p:fltVal val="0"/>
                                          </p:val>
                                        </p:tav>
                                        <p:tav tm="100000">
                                          <p:val>
                                            <p:strVal val="#ppt_h"/>
                                          </p:val>
                                        </p:tav>
                                      </p:tavLst>
                                    </p:anim>
                                    <p:animEffect transition="in" filter="fade">
                                      <p:cBhvr>
                                        <p:cTn id="27" dur="500"/>
                                        <p:tgtEl>
                                          <p:spTgt spid="9"/>
                                        </p:tgtEl>
                                      </p:cBhvr>
                                    </p:animEffect>
                                  </p:childTnLst>
                                </p:cTn>
                              </p:par>
                            </p:childTnLst>
                          </p:cTn>
                        </p:par>
                      </p:childTnLst>
                    </p:cTn>
                  </p:par>
                  <p:par>
                    <p:cTn id="28" fill="hold">
                      <p:stCondLst>
                        <p:cond delay="indefinite"/>
                      </p:stCondLst>
                      <p:childTnLst>
                        <p:par>
                          <p:cTn id="29" fill="hold">
                            <p:stCondLst>
                              <p:cond delay="0"/>
                            </p:stCondLst>
                            <p:childTnLst>
                              <p:par>
                                <p:cTn id="30" presetID="26" presetClass="entr" presetSubtype="0" fill="hold" nodeType="clickEffect">
                                  <p:stCondLst>
                                    <p:cond delay="0"/>
                                  </p:stCondLst>
                                  <p:childTnLst>
                                    <p:set>
                                      <p:cBhvr>
                                        <p:cTn id="31" dur="1" fill="hold">
                                          <p:stCondLst>
                                            <p:cond delay="0"/>
                                          </p:stCondLst>
                                        </p:cTn>
                                        <p:tgtEl>
                                          <p:spTgt spid="15"/>
                                        </p:tgtEl>
                                        <p:attrNameLst>
                                          <p:attrName>style.visibility</p:attrName>
                                        </p:attrNameLst>
                                      </p:cBhvr>
                                      <p:to>
                                        <p:strVal val="visible"/>
                                      </p:to>
                                    </p:set>
                                    <p:animEffect transition="in" filter="wipe(down)">
                                      <p:cBhvr>
                                        <p:cTn id="32" dur="580">
                                          <p:stCondLst>
                                            <p:cond delay="0"/>
                                          </p:stCondLst>
                                        </p:cTn>
                                        <p:tgtEl>
                                          <p:spTgt spid="15"/>
                                        </p:tgtEl>
                                      </p:cBhvr>
                                    </p:animEffect>
                                    <p:anim calcmode="lin" valueType="num">
                                      <p:cBhvr>
                                        <p:cTn id="33" dur="1822" tmFilter="0,0; 0.14,0.36; 0.43,0.73; 0.71,0.91; 1.0,1.0">
                                          <p:stCondLst>
                                            <p:cond delay="0"/>
                                          </p:stCondLst>
                                        </p:cTn>
                                        <p:tgtEl>
                                          <p:spTgt spid="15"/>
                                        </p:tgtEl>
                                        <p:attrNameLst>
                                          <p:attrName>ppt_x</p:attrName>
                                        </p:attrNameLst>
                                      </p:cBhvr>
                                      <p:tavLst>
                                        <p:tav tm="0">
                                          <p:val>
                                            <p:strVal val="#ppt_x-0.25"/>
                                          </p:val>
                                        </p:tav>
                                        <p:tav tm="100000">
                                          <p:val>
                                            <p:strVal val="#ppt_x"/>
                                          </p:val>
                                        </p:tav>
                                      </p:tavLst>
                                    </p:anim>
                                    <p:anim calcmode="lin" valueType="num">
                                      <p:cBhvr>
                                        <p:cTn id="34" dur="664" tmFilter="0.0,0.0; 0.25,0.07; 0.50,0.2; 0.75,0.467; 1.0,1.0">
                                          <p:stCondLst>
                                            <p:cond delay="0"/>
                                          </p:stCondLst>
                                        </p:cTn>
                                        <p:tgtEl>
                                          <p:spTgt spid="15"/>
                                        </p:tgtEl>
                                        <p:attrNameLst>
                                          <p:attrName>ppt_y</p:attrName>
                                        </p:attrNameLst>
                                      </p:cBhvr>
                                      <p:tavLst>
                                        <p:tav tm="0" fmla="#ppt_y-sin(pi*$)/3">
                                          <p:val>
                                            <p:fltVal val="0.5"/>
                                          </p:val>
                                        </p:tav>
                                        <p:tav tm="100000">
                                          <p:val>
                                            <p:fltVal val="1"/>
                                          </p:val>
                                        </p:tav>
                                      </p:tavLst>
                                    </p:anim>
                                    <p:anim calcmode="lin" valueType="num">
                                      <p:cBhvr>
                                        <p:cTn id="35" dur="664" tmFilter="0, 0; 0.125,0.2665; 0.25,0.4; 0.375,0.465; 0.5,0.5;  0.625,0.535; 0.75,0.6; 0.875,0.7335; 1,1">
                                          <p:stCondLst>
                                            <p:cond delay="664"/>
                                          </p:stCondLst>
                                        </p:cTn>
                                        <p:tgtEl>
                                          <p:spTgt spid="15"/>
                                        </p:tgtEl>
                                        <p:attrNameLst>
                                          <p:attrName>ppt_y</p:attrName>
                                        </p:attrNameLst>
                                      </p:cBhvr>
                                      <p:tavLst>
                                        <p:tav tm="0" fmla="#ppt_y-sin(pi*$)/9">
                                          <p:val>
                                            <p:fltVal val="0"/>
                                          </p:val>
                                        </p:tav>
                                        <p:tav tm="100000">
                                          <p:val>
                                            <p:fltVal val="1"/>
                                          </p:val>
                                        </p:tav>
                                      </p:tavLst>
                                    </p:anim>
                                    <p:anim calcmode="lin" valueType="num">
                                      <p:cBhvr>
                                        <p:cTn id="36" dur="332" tmFilter="0, 0; 0.125,0.2665; 0.25,0.4; 0.375,0.465; 0.5,0.5;  0.625,0.535; 0.75,0.6; 0.875,0.7335; 1,1">
                                          <p:stCondLst>
                                            <p:cond delay="1324"/>
                                          </p:stCondLst>
                                        </p:cTn>
                                        <p:tgtEl>
                                          <p:spTgt spid="15"/>
                                        </p:tgtEl>
                                        <p:attrNameLst>
                                          <p:attrName>ppt_y</p:attrName>
                                        </p:attrNameLst>
                                      </p:cBhvr>
                                      <p:tavLst>
                                        <p:tav tm="0" fmla="#ppt_y-sin(pi*$)/27">
                                          <p:val>
                                            <p:fltVal val="0"/>
                                          </p:val>
                                        </p:tav>
                                        <p:tav tm="100000">
                                          <p:val>
                                            <p:fltVal val="1"/>
                                          </p:val>
                                        </p:tav>
                                      </p:tavLst>
                                    </p:anim>
                                    <p:anim calcmode="lin" valueType="num">
                                      <p:cBhvr>
                                        <p:cTn id="37" dur="164" tmFilter="0, 0; 0.125,0.2665; 0.25,0.4; 0.375,0.465; 0.5,0.5;  0.625,0.535; 0.75,0.6; 0.875,0.7335; 1,1">
                                          <p:stCondLst>
                                            <p:cond delay="1656"/>
                                          </p:stCondLst>
                                        </p:cTn>
                                        <p:tgtEl>
                                          <p:spTgt spid="15"/>
                                        </p:tgtEl>
                                        <p:attrNameLst>
                                          <p:attrName>ppt_y</p:attrName>
                                        </p:attrNameLst>
                                      </p:cBhvr>
                                      <p:tavLst>
                                        <p:tav tm="0" fmla="#ppt_y-sin(pi*$)/81">
                                          <p:val>
                                            <p:fltVal val="0"/>
                                          </p:val>
                                        </p:tav>
                                        <p:tav tm="100000">
                                          <p:val>
                                            <p:fltVal val="1"/>
                                          </p:val>
                                        </p:tav>
                                      </p:tavLst>
                                    </p:anim>
                                    <p:animScale>
                                      <p:cBhvr>
                                        <p:cTn id="38" dur="26">
                                          <p:stCondLst>
                                            <p:cond delay="650"/>
                                          </p:stCondLst>
                                        </p:cTn>
                                        <p:tgtEl>
                                          <p:spTgt spid="15"/>
                                        </p:tgtEl>
                                      </p:cBhvr>
                                      <p:to x="100000" y="60000"/>
                                    </p:animScale>
                                    <p:animScale>
                                      <p:cBhvr>
                                        <p:cTn id="39" dur="166" decel="50000">
                                          <p:stCondLst>
                                            <p:cond delay="676"/>
                                          </p:stCondLst>
                                        </p:cTn>
                                        <p:tgtEl>
                                          <p:spTgt spid="15"/>
                                        </p:tgtEl>
                                      </p:cBhvr>
                                      <p:to x="100000" y="100000"/>
                                    </p:animScale>
                                    <p:animScale>
                                      <p:cBhvr>
                                        <p:cTn id="40" dur="26">
                                          <p:stCondLst>
                                            <p:cond delay="1312"/>
                                          </p:stCondLst>
                                        </p:cTn>
                                        <p:tgtEl>
                                          <p:spTgt spid="15"/>
                                        </p:tgtEl>
                                      </p:cBhvr>
                                      <p:to x="100000" y="80000"/>
                                    </p:animScale>
                                    <p:animScale>
                                      <p:cBhvr>
                                        <p:cTn id="41" dur="166" decel="50000">
                                          <p:stCondLst>
                                            <p:cond delay="1338"/>
                                          </p:stCondLst>
                                        </p:cTn>
                                        <p:tgtEl>
                                          <p:spTgt spid="15"/>
                                        </p:tgtEl>
                                      </p:cBhvr>
                                      <p:to x="100000" y="100000"/>
                                    </p:animScale>
                                    <p:animScale>
                                      <p:cBhvr>
                                        <p:cTn id="42" dur="26">
                                          <p:stCondLst>
                                            <p:cond delay="1642"/>
                                          </p:stCondLst>
                                        </p:cTn>
                                        <p:tgtEl>
                                          <p:spTgt spid="15"/>
                                        </p:tgtEl>
                                      </p:cBhvr>
                                      <p:to x="100000" y="90000"/>
                                    </p:animScale>
                                    <p:animScale>
                                      <p:cBhvr>
                                        <p:cTn id="43" dur="166" decel="50000">
                                          <p:stCondLst>
                                            <p:cond delay="1668"/>
                                          </p:stCondLst>
                                        </p:cTn>
                                        <p:tgtEl>
                                          <p:spTgt spid="15"/>
                                        </p:tgtEl>
                                      </p:cBhvr>
                                      <p:to x="100000" y="100000"/>
                                    </p:animScale>
                                    <p:animScale>
                                      <p:cBhvr>
                                        <p:cTn id="44" dur="26">
                                          <p:stCondLst>
                                            <p:cond delay="1808"/>
                                          </p:stCondLst>
                                        </p:cTn>
                                        <p:tgtEl>
                                          <p:spTgt spid="15"/>
                                        </p:tgtEl>
                                      </p:cBhvr>
                                      <p:to x="100000" y="95000"/>
                                    </p:animScale>
                                    <p:animScale>
                                      <p:cBhvr>
                                        <p:cTn id="45" dur="166" decel="50000">
                                          <p:stCondLst>
                                            <p:cond delay="1834"/>
                                          </p:stCondLst>
                                        </p:cTn>
                                        <p:tgtEl>
                                          <p:spTgt spid="15"/>
                                        </p:tgtEl>
                                      </p:cBhvr>
                                      <p:to x="100000" y="100000"/>
                                    </p:animScale>
                                  </p:childTnLst>
                                </p:cTn>
                              </p:par>
                            </p:childTnLst>
                          </p:cTn>
                        </p:par>
                      </p:childTnLst>
                    </p:cTn>
                  </p:par>
                  <p:par>
                    <p:cTn id="46" fill="hold">
                      <p:stCondLst>
                        <p:cond delay="indefinite"/>
                      </p:stCondLst>
                      <p:childTnLst>
                        <p:par>
                          <p:cTn id="47" fill="hold">
                            <p:stCondLst>
                              <p:cond delay="0"/>
                            </p:stCondLst>
                            <p:childTnLst>
                              <p:par>
                                <p:cTn id="48" presetID="31" presetClass="entr" presetSubtype="0" fill="hold" nodeType="clickEffect">
                                  <p:stCondLst>
                                    <p:cond delay="0"/>
                                  </p:stCondLst>
                                  <p:childTnLst>
                                    <p:set>
                                      <p:cBhvr>
                                        <p:cTn id="49" dur="1" fill="hold">
                                          <p:stCondLst>
                                            <p:cond delay="0"/>
                                          </p:stCondLst>
                                        </p:cTn>
                                        <p:tgtEl>
                                          <p:spTgt spid="37"/>
                                        </p:tgtEl>
                                        <p:attrNameLst>
                                          <p:attrName>style.visibility</p:attrName>
                                        </p:attrNameLst>
                                      </p:cBhvr>
                                      <p:to>
                                        <p:strVal val="visible"/>
                                      </p:to>
                                    </p:set>
                                    <p:anim calcmode="lin" valueType="num">
                                      <p:cBhvr>
                                        <p:cTn id="50" dur="1000" fill="hold"/>
                                        <p:tgtEl>
                                          <p:spTgt spid="37"/>
                                        </p:tgtEl>
                                        <p:attrNameLst>
                                          <p:attrName>ppt_w</p:attrName>
                                        </p:attrNameLst>
                                      </p:cBhvr>
                                      <p:tavLst>
                                        <p:tav tm="0">
                                          <p:val>
                                            <p:fltVal val="0"/>
                                          </p:val>
                                        </p:tav>
                                        <p:tav tm="100000">
                                          <p:val>
                                            <p:strVal val="#ppt_w"/>
                                          </p:val>
                                        </p:tav>
                                      </p:tavLst>
                                    </p:anim>
                                    <p:anim calcmode="lin" valueType="num">
                                      <p:cBhvr>
                                        <p:cTn id="51" dur="1000" fill="hold"/>
                                        <p:tgtEl>
                                          <p:spTgt spid="37"/>
                                        </p:tgtEl>
                                        <p:attrNameLst>
                                          <p:attrName>ppt_h</p:attrName>
                                        </p:attrNameLst>
                                      </p:cBhvr>
                                      <p:tavLst>
                                        <p:tav tm="0">
                                          <p:val>
                                            <p:fltVal val="0"/>
                                          </p:val>
                                        </p:tav>
                                        <p:tav tm="100000">
                                          <p:val>
                                            <p:strVal val="#ppt_h"/>
                                          </p:val>
                                        </p:tav>
                                      </p:tavLst>
                                    </p:anim>
                                    <p:anim calcmode="lin" valueType="num">
                                      <p:cBhvr>
                                        <p:cTn id="52" dur="1000" fill="hold"/>
                                        <p:tgtEl>
                                          <p:spTgt spid="37"/>
                                        </p:tgtEl>
                                        <p:attrNameLst>
                                          <p:attrName>style.rotation</p:attrName>
                                        </p:attrNameLst>
                                      </p:cBhvr>
                                      <p:tavLst>
                                        <p:tav tm="0">
                                          <p:val>
                                            <p:fltVal val="90"/>
                                          </p:val>
                                        </p:tav>
                                        <p:tav tm="100000">
                                          <p:val>
                                            <p:fltVal val="0"/>
                                          </p:val>
                                        </p:tav>
                                      </p:tavLst>
                                    </p:anim>
                                    <p:animEffect transition="in" filter="fade">
                                      <p:cBhvr>
                                        <p:cTn id="53" dur="1000"/>
                                        <p:tgtEl>
                                          <p:spTgt spid="37"/>
                                        </p:tgtEl>
                                      </p:cBhvr>
                                    </p:animEffect>
                                  </p:childTnLst>
                                </p:cTn>
                              </p:par>
                            </p:childTnLst>
                          </p:cTn>
                        </p:par>
                      </p:childTnLst>
                    </p:cTn>
                  </p:par>
                  <p:par>
                    <p:cTn id="54" fill="hold">
                      <p:stCondLst>
                        <p:cond delay="indefinite"/>
                      </p:stCondLst>
                      <p:childTnLst>
                        <p:par>
                          <p:cTn id="55" fill="hold">
                            <p:stCondLst>
                              <p:cond delay="0"/>
                            </p:stCondLst>
                            <p:childTnLst>
                              <p:par>
                                <p:cTn id="56" presetID="31" presetClass="entr" presetSubtype="0" fill="hold" grpId="0" nodeType="clickEffect">
                                  <p:stCondLst>
                                    <p:cond delay="0"/>
                                  </p:stCondLst>
                                  <p:childTnLst>
                                    <p:set>
                                      <p:cBhvr>
                                        <p:cTn id="57" dur="1" fill="hold">
                                          <p:stCondLst>
                                            <p:cond delay="0"/>
                                          </p:stCondLst>
                                        </p:cTn>
                                        <p:tgtEl>
                                          <p:spTgt spid="20"/>
                                        </p:tgtEl>
                                        <p:attrNameLst>
                                          <p:attrName>style.visibility</p:attrName>
                                        </p:attrNameLst>
                                      </p:cBhvr>
                                      <p:to>
                                        <p:strVal val="visible"/>
                                      </p:to>
                                    </p:set>
                                    <p:anim calcmode="lin" valueType="num">
                                      <p:cBhvr>
                                        <p:cTn id="58" dur="1000" fill="hold"/>
                                        <p:tgtEl>
                                          <p:spTgt spid="20"/>
                                        </p:tgtEl>
                                        <p:attrNameLst>
                                          <p:attrName>ppt_w</p:attrName>
                                        </p:attrNameLst>
                                      </p:cBhvr>
                                      <p:tavLst>
                                        <p:tav tm="0">
                                          <p:val>
                                            <p:fltVal val="0"/>
                                          </p:val>
                                        </p:tav>
                                        <p:tav tm="100000">
                                          <p:val>
                                            <p:strVal val="#ppt_w"/>
                                          </p:val>
                                        </p:tav>
                                      </p:tavLst>
                                    </p:anim>
                                    <p:anim calcmode="lin" valueType="num">
                                      <p:cBhvr>
                                        <p:cTn id="59" dur="1000" fill="hold"/>
                                        <p:tgtEl>
                                          <p:spTgt spid="20"/>
                                        </p:tgtEl>
                                        <p:attrNameLst>
                                          <p:attrName>ppt_h</p:attrName>
                                        </p:attrNameLst>
                                      </p:cBhvr>
                                      <p:tavLst>
                                        <p:tav tm="0">
                                          <p:val>
                                            <p:fltVal val="0"/>
                                          </p:val>
                                        </p:tav>
                                        <p:tav tm="100000">
                                          <p:val>
                                            <p:strVal val="#ppt_h"/>
                                          </p:val>
                                        </p:tav>
                                      </p:tavLst>
                                    </p:anim>
                                    <p:anim calcmode="lin" valueType="num">
                                      <p:cBhvr>
                                        <p:cTn id="60" dur="1000" fill="hold"/>
                                        <p:tgtEl>
                                          <p:spTgt spid="20"/>
                                        </p:tgtEl>
                                        <p:attrNameLst>
                                          <p:attrName>style.rotation</p:attrName>
                                        </p:attrNameLst>
                                      </p:cBhvr>
                                      <p:tavLst>
                                        <p:tav tm="0">
                                          <p:val>
                                            <p:fltVal val="90"/>
                                          </p:val>
                                        </p:tav>
                                        <p:tav tm="100000">
                                          <p:val>
                                            <p:fltVal val="0"/>
                                          </p:val>
                                        </p:tav>
                                      </p:tavLst>
                                    </p:anim>
                                    <p:animEffect transition="in" filter="fade">
                                      <p:cBhvr>
                                        <p:cTn id="61" dur="1000"/>
                                        <p:tgtEl>
                                          <p:spTgt spid="20"/>
                                        </p:tgtEl>
                                      </p:cBhvr>
                                    </p:animEffect>
                                  </p:childTnLst>
                                </p:cTn>
                              </p:par>
                              <p:par>
                                <p:cTn id="62" presetID="31" presetClass="entr" presetSubtype="0" fill="hold" nodeType="withEffect">
                                  <p:stCondLst>
                                    <p:cond delay="0"/>
                                  </p:stCondLst>
                                  <p:childTnLst>
                                    <p:set>
                                      <p:cBhvr>
                                        <p:cTn id="63" dur="1" fill="hold">
                                          <p:stCondLst>
                                            <p:cond delay="0"/>
                                          </p:stCondLst>
                                        </p:cTn>
                                        <p:tgtEl>
                                          <p:spTgt spid="40"/>
                                        </p:tgtEl>
                                        <p:attrNameLst>
                                          <p:attrName>style.visibility</p:attrName>
                                        </p:attrNameLst>
                                      </p:cBhvr>
                                      <p:to>
                                        <p:strVal val="visible"/>
                                      </p:to>
                                    </p:set>
                                    <p:anim calcmode="lin" valueType="num">
                                      <p:cBhvr>
                                        <p:cTn id="64" dur="1000" fill="hold"/>
                                        <p:tgtEl>
                                          <p:spTgt spid="40"/>
                                        </p:tgtEl>
                                        <p:attrNameLst>
                                          <p:attrName>ppt_w</p:attrName>
                                        </p:attrNameLst>
                                      </p:cBhvr>
                                      <p:tavLst>
                                        <p:tav tm="0">
                                          <p:val>
                                            <p:fltVal val="0"/>
                                          </p:val>
                                        </p:tav>
                                        <p:tav tm="100000">
                                          <p:val>
                                            <p:strVal val="#ppt_w"/>
                                          </p:val>
                                        </p:tav>
                                      </p:tavLst>
                                    </p:anim>
                                    <p:anim calcmode="lin" valueType="num">
                                      <p:cBhvr>
                                        <p:cTn id="65" dur="1000" fill="hold"/>
                                        <p:tgtEl>
                                          <p:spTgt spid="40"/>
                                        </p:tgtEl>
                                        <p:attrNameLst>
                                          <p:attrName>ppt_h</p:attrName>
                                        </p:attrNameLst>
                                      </p:cBhvr>
                                      <p:tavLst>
                                        <p:tav tm="0">
                                          <p:val>
                                            <p:fltVal val="0"/>
                                          </p:val>
                                        </p:tav>
                                        <p:tav tm="100000">
                                          <p:val>
                                            <p:strVal val="#ppt_h"/>
                                          </p:val>
                                        </p:tav>
                                      </p:tavLst>
                                    </p:anim>
                                    <p:anim calcmode="lin" valueType="num">
                                      <p:cBhvr>
                                        <p:cTn id="66" dur="1000" fill="hold"/>
                                        <p:tgtEl>
                                          <p:spTgt spid="40"/>
                                        </p:tgtEl>
                                        <p:attrNameLst>
                                          <p:attrName>style.rotation</p:attrName>
                                        </p:attrNameLst>
                                      </p:cBhvr>
                                      <p:tavLst>
                                        <p:tav tm="0">
                                          <p:val>
                                            <p:fltVal val="90"/>
                                          </p:val>
                                        </p:tav>
                                        <p:tav tm="100000">
                                          <p:val>
                                            <p:fltVal val="0"/>
                                          </p:val>
                                        </p:tav>
                                      </p:tavLst>
                                    </p:anim>
                                    <p:animEffect transition="in" filter="fade">
                                      <p:cBhvr>
                                        <p:cTn id="67" dur="1000"/>
                                        <p:tgtEl>
                                          <p:spTgt spid="40"/>
                                        </p:tgtEl>
                                      </p:cBhvr>
                                    </p:animEffect>
                                  </p:childTnLst>
                                </p:cTn>
                              </p:par>
                            </p:childTnLst>
                          </p:cTn>
                        </p:par>
                        <p:par>
                          <p:cTn id="68" fill="hold">
                            <p:stCondLst>
                              <p:cond delay="1000"/>
                            </p:stCondLst>
                            <p:childTnLst>
                              <p:par>
                                <p:cTn id="69" presetID="26" presetClass="entr" presetSubtype="0" fill="hold" nodeType="afterEffect">
                                  <p:stCondLst>
                                    <p:cond delay="0"/>
                                  </p:stCondLst>
                                  <p:childTnLst>
                                    <p:set>
                                      <p:cBhvr>
                                        <p:cTn id="70" dur="1" fill="hold">
                                          <p:stCondLst>
                                            <p:cond delay="0"/>
                                          </p:stCondLst>
                                        </p:cTn>
                                        <p:tgtEl>
                                          <p:spTgt spid="24"/>
                                        </p:tgtEl>
                                        <p:attrNameLst>
                                          <p:attrName>style.visibility</p:attrName>
                                        </p:attrNameLst>
                                      </p:cBhvr>
                                      <p:to>
                                        <p:strVal val="visible"/>
                                      </p:to>
                                    </p:set>
                                    <p:animEffect transition="in" filter="wipe(down)">
                                      <p:cBhvr>
                                        <p:cTn id="71" dur="580">
                                          <p:stCondLst>
                                            <p:cond delay="0"/>
                                          </p:stCondLst>
                                        </p:cTn>
                                        <p:tgtEl>
                                          <p:spTgt spid="24"/>
                                        </p:tgtEl>
                                      </p:cBhvr>
                                    </p:animEffect>
                                    <p:anim calcmode="lin" valueType="num">
                                      <p:cBhvr>
                                        <p:cTn id="72" dur="1822" tmFilter="0,0; 0.14,0.36; 0.43,0.73; 0.71,0.91; 1.0,1.0">
                                          <p:stCondLst>
                                            <p:cond delay="0"/>
                                          </p:stCondLst>
                                        </p:cTn>
                                        <p:tgtEl>
                                          <p:spTgt spid="24"/>
                                        </p:tgtEl>
                                        <p:attrNameLst>
                                          <p:attrName>ppt_x</p:attrName>
                                        </p:attrNameLst>
                                      </p:cBhvr>
                                      <p:tavLst>
                                        <p:tav tm="0">
                                          <p:val>
                                            <p:strVal val="#ppt_x-0.25"/>
                                          </p:val>
                                        </p:tav>
                                        <p:tav tm="100000">
                                          <p:val>
                                            <p:strVal val="#ppt_x"/>
                                          </p:val>
                                        </p:tav>
                                      </p:tavLst>
                                    </p:anim>
                                    <p:anim calcmode="lin" valueType="num">
                                      <p:cBhvr>
                                        <p:cTn id="73" dur="664" tmFilter="0.0,0.0; 0.25,0.07; 0.50,0.2; 0.75,0.467; 1.0,1.0">
                                          <p:stCondLst>
                                            <p:cond delay="0"/>
                                          </p:stCondLst>
                                        </p:cTn>
                                        <p:tgtEl>
                                          <p:spTgt spid="24"/>
                                        </p:tgtEl>
                                        <p:attrNameLst>
                                          <p:attrName>ppt_y</p:attrName>
                                        </p:attrNameLst>
                                      </p:cBhvr>
                                      <p:tavLst>
                                        <p:tav tm="0" fmla="#ppt_y-sin(pi*$)/3">
                                          <p:val>
                                            <p:fltVal val="0.5"/>
                                          </p:val>
                                        </p:tav>
                                        <p:tav tm="100000">
                                          <p:val>
                                            <p:fltVal val="1"/>
                                          </p:val>
                                        </p:tav>
                                      </p:tavLst>
                                    </p:anim>
                                    <p:anim calcmode="lin" valueType="num">
                                      <p:cBhvr>
                                        <p:cTn id="74" dur="664" tmFilter="0, 0; 0.125,0.2665; 0.25,0.4; 0.375,0.465; 0.5,0.5;  0.625,0.535; 0.75,0.6; 0.875,0.7335; 1,1">
                                          <p:stCondLst>
                                            <p:cond delay="664"/>
                                          </p:stCondLst>
                                        </p:cTn>
                                        <p:tgtEl>
                                          <p:spTgt spid="24"/>
                                        </p:tgtEl>
                                        <p:attrNameLst>
                                          <p:attrName>ppt_y</p:attrName>
                                        </p:attrNameLst>
                                      </p:cBhvr>
                                      <p:tavLst>
                                        <p:tav tm="0" fmla="#ppt_y-sin(pi*$)/9">
                                          <p:val>
                                            <p:fltVal val="0"/>
                                          </p:val>
                                        </p:tav>
                                        <p:tav tm="100000">
                                          <p:val>
                                            <p:fltVal val="1"/>
                                          </p:val>
                                        </p:tav>
                                      </p:tavLst>
                                    </p:anim>
                                    <p:anim calcmode="lin" valueType="num">
                                      <p:cBhvr>
                                        <p:cTn id="75" dur="332" tmFilter="0, 0; 0.125,0.2665; 0.25,0.4; 0.375,0.465; 0.5,0.5;  0.625,0.535; 0.75,0.6; 0.875,0.7335; 1,1">
                                          <p:stCondLst>
                                            <p:cond delay="1324"/>
                                          </p:stCondLst>
                                        </p:cTn>
                                        <p:tgtEl>
                                          <p:spTgt spid="24"/>
                                        </p:tgtEl>
                                        <p:attrNameLst>
                                          <p:attrName>ppt_y</p:attrName>
                                        </p:attrNameLst>
                                      </p:cBhvr>
                                      <p:tavLst>
                                        <p:tav tm="0" fmla="#ppt_y-sin(pi*$)/27">
                                          <p:val>
                                            <p:fltVal val="0"/>
                                          </p:val>
                                        </p:tav>
                                        <p:tav tm="100000">
                                          <p:val>
                                            <p:fltVal val="1"/>
                                          </p:val>
                                        </p:tav>
                                      </p:tavLst>
                                    </p:anim>
                                    <p:anim calcmode="lin" valueType="num">
                                      <p:cBhvr>
                                        <p:cTn id="76" dur="164" tmFilter="0, 0; 0.125,0.2665; 0.25,0.4; 0.375,0.465; 0.5,0.5;  0.625,0.535; 0.75,0.6; 0.875,0.7335; 1,1">
                                          <p:stCondLst>
                                            <p:cond delay="1656"/>
                                          </p:stCondLst>
                                        </p:cTn>
                                        <p:tgtEl>
                                          <p:spTgt spid="24"/>
                                        </p:tgtEl>
                                        <p:attrNameLst>
                                          <p:attrName>ppt_y</p:attrName>
                                        </p:attrNameLst>
                                      </p:cBhvr>
                                      <p:tavLst>
                                        <p:tav tm="0" fmla="#ppt_y-sin(pi*$)/81">
                                          <p:val>
                                            <p:fltVal val="0"/>
                                          </p:val>
                                        </p:tav>
                                        <p:tav tm="100000">
                                          <p:val>
                                            <p:fltVal val="1"/>
                                          </p:val>
                                        </p:tav>
                                      </p:tavLst>
                                    </p:anim>
                                    <p:animScale>
                                      <p:cBhvr>
                                        <p:cTn id="77" dur="26">
                                          <p:stCondLst>
                                            <p:cond delay="650"/>
                                          </p:stCondLst>
                                        </p:cTn>
                                        <p:tgtEl>
                                          <p:spTgt spid="24"/>
                                        </p:tgtEl>
                                      </p:cBhvr>
                                      <p:to x="100000" y="60000"/>
                                    </p:animScale>
                                    <p:animScale>
                                      <p:cBhvr>
                                        <p:cTn id="78" dur="166" decel="50000">
                                          <p:stCondLst>
                                            <p:cond delay="676"/>
                                          </p:stCondLst>
                                        </p:cTn>
                                        <p:tgtEl>
                                          <p:spTgt spid="24"/>
                                        </p:tgtEl>
                                      </p:cBhvr>
                                      <p:to x="100000" y="100000"/>
                                    </p:animScale>
                                    <p:animScale>
                                      <p:cBhvr>
                                        <p:cTn id="79" dur="26">
                                          <p:stCondLst>
                                            <p:cond delay="1312"/>
                                          </p:stCondLst>
                                        </p:cTn>
                                        <p:tgtEl>
                                          <p:spTgt spid="24"/>
                                        </p:tgtEl>
                                      </p:cBhvr>
                                      <p:to x="100000" y="80000"/>
                                    </p:animScale>
                                    <p:animScale>
                                      <p:cBhvr>
                                        <p:cTn id="80" dur="166" decel="50000">
                                          <p:stCondLst>
                                            <p:cond delay="1338"/>
                                          </p:stCondLst>
                                        </p:cTn>
                                        <p:tgtEl>
                                          <p:spTgt spid="24"/>
                                        </p:tgtEl>
                                      </p:cBhvr>
                                      <p:to x="100000" y="100000"/>
                                    </p:animScale>
                                    <p:animScale>
                                      <p:cBhvr>
                                        <p:cTn id="81" dur="26">
                                          <p:stCondLst>
                                            <p:cond delay="1642"/>
                                          </p:stCondLst>
                                        </p:cTn>
                                        <p:tgtEl>
                                          <p:spTgt spid="24"/>
                                        </p:tgtEl>
                                      </p:cBhvr>
                                      <p:to x="100000" y="90000"/>
                                    </p:animScale>
                                    <p:animScale>
                                      <p:cBhvr>
                                        <p:cTn id="82" dur="166" decel="50000">
                                          <p:stCondLst>
                                            <p:cond delay="1668"/>
                                          </p:stCondLst>
                                        </p:cTn>
                                        <p:tgtEl>
                                          <p:spTgt spid="24"/>
                                        </p:tgtEl>
                                      </p:cBhvr>
                                      <p:to x="100000" y="100000"/>
                                    </p:animScale>
                                    <p:animScale>
                                      <p:cBhvr>
                                        <p:cTn id="83" dur="26">
                                          <p:stCondLst>
                                            <p:cond delay="1808"/>
                                          </p:stCondLst>
                                        </p:cTn>
                                        <p:tgtEl>
                                          <p:spTgt spid="24"/>
                                        </p:tgtEl>
                                      </p:cBhvr>
                                      <p:to x="100000" y="95000"/>
                                    </p:animScale>
                                    <p:animScale>
                                      <p:cBhvr>
                                        <p:cTn id="84" dur="166" decel="50000">
                                          <p:stCondLst>
                                            <p:cond delay="1834"/>
                                          </p:stCondLst>
                                        </p:cTn>
                                        <p:tgtEl>
                                          <p:spTgt spid="24"/>
                                        </p:tgtEl>
                                      </p:cBhvr>
                                      <p:to x="100000" y="100000"/>
                                    </p:animScale>
                                  </p:childTnLst>
                                </p:cTn>
                              </p:par>
                            </p:childTnLst>
                          </p:cTn>
                        </p:par>
                      </p:childTnLst>
                    </p:cTn>
                  </p:par>
                  <p:par>
                    <p:cTn id="85" fill="hold">
                      <p:stCondLst>
                        <p:cond delay="indefinite"/>
                      </p:stCondLst>
                      <p:childTnLst>
                        <p:par>
                          <p:cTn id="86" fill="hold">
                            <p:stCondLst>
                              <p:cond delay="0"/>
                            </p:stCondLst>
                            <p:childTnLst>
                              <p:par>
                                <p:cTn id="87" presetID="2" presetClass="entr" presetSubtype="4" fill="hold" nodeType="clickEffect">
                                  <p:stCondLst>
                                    <p:cond delay="0"/>
                                  </p:stCondLst>
                                  <p:childTnLst>
                                    <p:set>
                                      <p:cBhvr>
                                        <p:cTn id="88" dur="1" fill="hold">
                                          <p:stCondLst>
                                            <p:cond delay="0"/>
                                          </p:stCondLst>
                                        </p:cTn>
                                        <p:tgtEl>
                                          <p:spTgt spid="38"/>
                                        </p:tgtEl>
                                        <p:attrNameLst>
                                          <p:attrName>style.visibility</p:attrName>
                                        </p:attrNameLst>
                                      </p:cBhvr>
                                      <p:to>
                                        <p:strVal val="visible"/>
                                      </p:to>
                                    </p:set>
                                    <p:anim calcmode="lin" valueType="num">
                                      <p:cBhvr additive="base">
                                        <p:cTn id="89" dur="500" fill="hold"/>
                                        <p:tgtEl>
                                          <p:spTgt spid="38"/>
                                        </p:tgtEl>
                                        <p:attrNameLst>
                                          <p:attrName>ppt_x</p:attrName>
                                        </p:attrNameLst>
                                      </p:cBhvr>
                                      <p:tavLst>
                                        <p:tav tm="0">
                                          <p:val>
                                            <p:strVal val="#ppt_x"/>
                                          </p:val>
                                        </p:tav>
                                        <p:tav tm="100000">
                                          <p:val>
                                            <p:strVal val="#ppt_x"/>
                                          </p:val>
                                        </p:tav>
                                      </p:tavLst>
                                    </p:anim>
                                    <p:anim calcmode="lin" valueType="num">
                                      <p:cBhvr additive="base">
                                        <p:cTn id="90" dur="500" fill="hold"/>
                                        <p:tgtEl>
                                          <p:spTgt spid="3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20" grpId="0" animBg="1"/>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98782" y="143123"/>
            <a:ext cx="4089439" cy="646331"/>
          </a:xfrm>
          <a:prstGeom prst="rect">
            <a:avLst/>
          </a:prstGeom>
          <a:solidFill>
            <a:schemeClr val="accent2"/>
          </a:solidFill>
          <a:effectLst>
            <a:softEdge rad="63500"/>
          </a:effectLst>
        </p:spPr>
        <p:txBody>
          <a:bodyPr wrap="square" rtlCol="0">
            <a:spAutoFit/>
          </a:bodyPr>
          <a:lstStyle/>
          <a:p>
            <a:pPr algn="ctr"/>
            <a:r>
              <a:rPr lang="en-CA" dirty="0"/>
              <a:t>Exercise</a:t>
            </a:r>
          </a:p>
          <a:p>
            <a:pPr algn="ctr"/>
            <a:r>
              <a:rPr lang="en-CA" dirty="0"/>
              <a:t>Email Options – Creating a Signature</a:t>
            </a:r>
          </a:p>
        </p:txBody>
      </p:sp>
      <p:grpSp>
        <p:nvGrpSpPr>
          <p:cNvPr id="8" name="Group 7"/>
          <p:cNvGrpSpPr/>
          <p:nvPr/>
        </p:nvGrpSpPr>
        <p:grpSpPr>
          <a:xfrm>
            <a:off x="5384607" y="2233888"/>
            <a:ext cx="6677957" cy="4525006"/>
            <a:chOff x="5048276" y="699378"/>
            <a:chExt cx="6677957" cy="4525006"/>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48276" y="699378"/>
              <a:ext cx="6677957" cy="4525006"/>
            </a:xfrm>
            <a:prstGeom prst="rect">
              <a:avLst/>
            </a:prstGeom>
            <a:ln w="12700">
              <a:solidFill>
                <a:srgbClr val="00B050"/>
              </a:solidFill>
            </a:ln>
          </p:spPr>
        </p:pic>
        <p:graphicFrame>
          <p:nvGraphicFramePr>
            <p:cNvPr id="7" name="Object 6"/>
            <p:cNvGraphicFramePr>
              <a:graphicFrameLocks noChangeAspect="1"/>
            </p:cNvGraphicFramePr>
            <p:nvPr>
              <p:extLst>
                <p:ext uri="{D42A27DB-BD31-4B8C-83A1-F6EECF244321}">
                  <p14:modId xmlns:p14="http://schemas.microsoft.com/office/powerpoint/2010/main" val="3765386602"/>
                </p:ext>
              </p:extLst>
            </p:nvPr>
          </p:nvGraphicFramePr>
          <p:xfrm>
            <a:off x="5048276" y="1303368"/>
            <a:ext cx="3762375" cy="1314450"/>
          </p:xfrm>
          <a:graphic>
            <a:graphicData uri="http://schemas.openxmlformats.org/presentationml/2006/ole">
              <mc:AlternateContent xmlns:mc="http://schemas.openxmlformats.org/markup-compatibility/2006">
                <mc:Choice xmlns:v="urn:schemas-microsoft-com:vml" Requires="v">
                  <p:oleObj spid="_x0000_s7395" name="Image" r:id="rId4" imgW="3762720" imgH="1314360" progId="Photoshop.Image.12">
                    <p:embed/>
                  </p:oleObj>
                </mc:Choice>
                <mc:Fallback>
                  <p:oleObj name="Image" r:id="rId4" imgW="3762720" imgH="1314360" progId="Photoshop.Image.12">
                    <p:embed/>
                    <p:pic>
                      <p:nvPicPr>
                        <p:cNvPr id="0" name=""/>
                        <p:cNvPicPr/>
                        <p:nvPr/>
                      </p:nvPicPr>
                      <p:blipFill>
                        <a:blip r:embed="rId5"/>
                        <a:stretch>
                          <a:fillRect/>
                        </a:stretch>
                      </p:blipFill>
                      <p:spPr>
                        <a:xfrm>
                          <a:off x="5048276" y="1303368"/>
                          <a:ext cx="3762375" cy="1314450"/>
                        </a:xfrm>
                        <a:prstGeom prst="rect">
                          <a:avLst/>
                        </a:prstGeom>
                        <a:ln w="19050">
                          <a:noFill/>
                        </a:ln>
                      </p:spPr>
                    </p:pic>
                  </p:oleObj>
                </mc:Fallback>
              </mc:AlternateContent>
            </a:graphicData>
          </a:graphic>
        </p:graphicFrame>
      </p:grpSp>
      <p:sp>
        <p:nvSpPr>
          <p:cNvPr id="9" name="TextBox 8"/>
          <p:cNvSpPr txBox="1"/>
          <p:nvPr/>
        </p:nvSpPr>
        <p:spPr>
          <a:xfrm>
            <a:off x="2191065" y="1064298"/>
            <a:ext cx="3993931" cy="584775"/>
          </a:xfrm>
          <a:prstGeom prst="rect">
            <a:avLst/>
          </a:prstGeom>
          <a:noFill/>
          <a:ln w="19050">
            <a:solidFill>
              <a:schemeClr val="accent2"/>
            </a:solidFill>
          </a:ln>
        </p:spPr>
        <p:txBody>
          <a:bodyPr wrap="square" rtlCol="0">
            <a:spAutoFit/>
          </a:bodyPr>
          <a:lstStyle/>
          <a:p>
            <a:r>
              <a:rPr lang="en-CA" sz="1600" dirty="0"/>
              <a:t>Create an email signature for all new emails you create.</a:t>
            </a:r>
          </a:p>
        </p:txBody>
      </p:sp>
      <p:grpSp>
        <p:nvGrpSpPr>
          <p:cNvPr id="16" name="Group 15"/>
          <p:cNvGrpSpPr/>
          <p:nvPr/>
        </p:nvGrpSpPr>
        <p:grpSpPr>
          <a:xfrm>
            <a:off x="5200650" y="1649073"/>
            <a:ext cx="6791325" cy="4761253"/>
            <a:chOff x="5200650" y="1649073"/>
            <a:chExt cx="6791325" cy="4761253"/>
          </a:xfrm>
        </p:grpSpPr>
        <p:sp>
          <p:nvSpPr>
            <p:cNvPr id="11" name="Rectangle 10"/>
            <p:cNvSpPr/>
            <p:nvPr/>
          </p:nvSpPr>
          <p:spPr>
            <a:xfrm>
              <a:off x="5467350" y="4086226"/>
              <a:ext cx="6524625" cy="2324100"/>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cxnSp>
          <p:nvCxnSpPr>
            <p:cNvPr id="13" name="Straight Arrow Connector 12"/>
            <p:cNvCxnSpPr/>
            <p:nvPr/>
          </p:nvCxnSpPr>
          <p:spPr>
            <a:xfrm>
              <a:off x="5200650" y="1649073"/>
              <a:ext cx="266700" cy="2437153"/>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graphicFrame>
          <p:nvGraphicFramePr>
            <p:cNvPr id="15" name="Object 14"/>
            <p:cNvGraphicFramePr>
              <a:graphicFrameLocks noChangeAspect="1"/>
            </p:cNvGraphicFramePr>
            <p:nvPr>
              <p:extLst>
                <p:ext uri="{D42A27DB-BD31-4B8C-83A1-F6EECF244321}">
                  <p14:modId xmlns:p14="http://schemas.microsoft.com/office/powerpoint/2010/main" val="149240918"/>
                </p:ext>
              </p:extLst>
            </p:nvPr>
          </p:nvGraphicFramePr>
          <p:xfrm>
            <a:off x="5641783" y="4592243"/>
            <a:ext cx="2626996" cy="1646632"/>
          </p:xfrm>
          <a:graphic>
            <a:graphicData uri="http://schemas.openxmlformats.org/presentationml/2006/ole">
              <mc:AlternateContent xmlns:mc="http://schemas.openxmlformats.org/markup-compatibility/2006">
                <mc:Choice xmlns:v="urn:schemas-microsoft-com:vml" Requires="v">
                  <p:oleObj spid="_x0000_s7396" name="Image" r:id="rId6" imgW="3504600" imgH="2196720" progId="Photoshop.Image.12">
                    <p:embed/>
                  </p:oleObj>
                </mc:Choice>
                <mc:Fallback>
                  <p:oleObj name="Image" r:id="rId6" imgW="3504600" imgH="2196720" progId="Photoshop.Image.12">
                    <p:embed/>
                    <p:pic>
                      <p:nvPicPr>
                        <p:cNvPr id="0" name=""/>
                        <p:cNvPicPr/>
                        <p:nvPr/>
                      </p:nvPicPr>
                      <p:blipFill>
                        <a:blip r:embed="rId7"/>
                        <a:stretch>
                          <a:fillRect/>
                        </a:stretch>
                      </p:blipFill>
                      <p:spPr>
                        <a:xfrm>
                          <a:off x="5641783" y="4592243"/>
                          <a:ext cx="2626996" cy="1646632"/>
                        </a:xfrm>
                        <a:prstGeom prst="rect">
                          <a:avLst/>
                        </a:prstGeom>
                      </p:spPr>
                    </p:pic>
                  </p:oleObj>
                </mc:Fallback>
              </mc:AlternateContent>
            </a:graphicData>
          </a:graphic>
        </p:graphicFrame>
      </p:grpSp>
      <p:sp>
        <p:nvSpPr>
          <p:cNvPr id="17" name="TextBox 16"/>
          <p:cNvSpPr txBox="1"/>
          <p:nvPr/>
        </p:nvSpPr>
        <p:spPr>
          <a:xfrm>
            <a:off x="198781" y="2038350"/>
            <a:ext cx="4858993" cy="830997"/>
          </a:xfrm>
          <a:prstGeom prst="rect">
            <a:avLst/>
          </a:prstGeom>
          <a:noFill/>
          <a:ln w="19050">
            <a:solidFill>
              <a:schemeClr val="accent2"/>
            </a:solidFill>
          </a:ln>
        </p:spPr>
        <p:txBody>
          <a:bodyPr wrap="square" rtlCol="0">
            <a:spAutoFit/>
          </a:bodyPr>
          <a:lstStyle/>
          <a:p>
            <a:r>
              <a:rPr lang="en-CA" sz="1600" dirty="0"/>
              <a:t>Now, of course you will not be entering in my signature information in the </a:t>
            </a:r>
            <a:r>
              <a:rPr lang="en-CA" sz="1600" b="1" i="1" dirty="0"/>
              <a:t>Edi</a:t>
            </a:r>
            <a:r>
              <a:rPr lang="en-CA" sz="1600" b="1" i="1" u="sng" dirty="0"/>
              <a:t>t</a:t>
            </a:r>
            <a:r>
              <a:rPr lang="en-CA" sz="1600" b="1" i="1" dirty="0"/>
              <a:t> signature</a:t>
            </a:r>
            <a:r>
              <a:rPr lang="en-CA" sz="1600" dirty="0"/>
              <a:t> box, but your own information.</a:t>
            </a:r>
          </a:p>
        </p:txBody>
      </p:sp>
      <p:sp>
        <p:nvSpPr>
          <p:cNvPr id="18" name="TextBox 17"/>
          <p:cNvSpPr txBox="1"/>
          <p:nvPr/>
        </p:nvSpPr>
        <p:spPr>
          <a:xfrm>
            <a:off x="9810749" y="3267075"/>
            <a:ext cx="1914525" cy="215244"/>
          </a:xfrm>
          <a:prstGeom prst="rect">
            <a:avLst/>
          </a:prstGeom>
          <a:solidFill>
            <a:schemeClr val="bg1"/>
          </a:solidFill>
          <a:ln>
            <a:solidFill>
              <a:schemeClr val="bg1">
                <a:lumMod val="65000"/>
              </a:schemeClr>
            </a:solidFill>
          </a:ln>
        </p:spPr>
        <p:txBody>
          <a:bodyPr wrap="square" rtlCol="0">
            <a:spAutoFit/>
          </a:bodyPr>
          <a:lstStyle/>
          <a:p>
            <a:r>
              <a:rPr lang="en-CA" sz="800" dirty="0"/>
              <a:t>New Emails</a:t>
            </a:r>
          </a:p>
        </p:txBody>
      </p:sp>
      <p:sp>
        <p:nvSpPr>
          <p:cNvPr id="22" name="TextBox 21"/>
          <p:cNvSpPr txBox="1"/>
          <p:nvPr/>
        </p:nvSpPr>
        <p:spPr>
          <a:xfrm>
            <a:off x="7362825" y="981075"/>
            <a:ext cx="4699739" cy="338554"/>
          </a:xfrm>
          <a:prstGeom prst="rect">
            <a:avLst/>
          </a:prstGeom>
          <a:noFill/>
          <a:ln w="19050">
            <a:solidFill>
              <a:schemeClr val="accent2"/>
            </a:solidFill>
          </a:ln>
        </p:spPr>
        <p:txBody>
          <a:bodyPr wrap="square" rtlCol="0">
            <a:spAutoFit/>
          </a:bodyPr>
          <a:lstStyle/>
          <a:p>
            <a:r>
              <a:rPr lang="en-CA" sz="1600" dirty="0"/>
              <a:t>Then select from the </a:t>
            </a:r>
            <a:r>
              <a:rPr lang="en-CA" sz="1600" b="1" i="1" dirty="0"/>
              <a:t>New </a:t>
            </a:r>
            <a:r>
              <a:rPr lang="en-CA" sz="1600" b="1" i="1" u="sng" dirty="0"/>
              <a:t>m</a:t>
            </a:r>
            <a:r>
              <a:rPr lang="en-CA" sz="1600" b="1" i="1" dirty="0"/>
              <a:t>essages</a:t>
            </a:r>
            <a:r>
              <a:rPr lang="en-CA" sz="1600" dirty="0"/>
              <a:t> list “New Emails”</a:t>
            </a:r>
          </a:p>
        </p:txBody>
      </p:sp>
      <p:cxnSp>
        <p:nvCxnSpPr>
          <p:cNvPr id="24" name="Straight Arrow Connector 23"/>
          <p:cNvCxnSpPr/>
          <p:nvPr/>
        </p:nvCxnSpPr>
        <p:spPr>
          <a:xfrm>
            <a:off x="11639550" y="1276350"/>
            <a:ext cx="161925" cy="1990725"/>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25" name="TextBox 24"/>
          <p:cNvSpPr txBox="1"/>
          <p:nvPr/>
        </p:nvSpPr>
        <p:spPr>
          <a:xfrm>
            <a:off x="2352674" y="4142804"/>
            <a:ext cx="2705100" cy="338554"/>
          </a:xfrm>
          <a:prstGeom prst="rect">
            <a:avLst/>
          </a:prstGeom>
          <a:noFill/>
          <a:ln w="19050">
            <a:solidFill>
              <a:schemeClr val="accent2"/>
            </a:solidFill>
          </a:ln>
        </p:spPr>
        <p:txBody>
          <a:bodyPr wrap="square" rtlCol="0">
            <a:spAutoFit/>
          </a:bodyPr>
          <a:lstStyle/>
          <a:p>
            <a:r>
              <a:rPr lang="en-CA" sz="1600" dirty="0"/>
              <a:t>Click on </a:t>
            </a:r>
            <a:r>
              <a:rPr lang="en-CA" sz="1600" b="1" dirty="0"/>
              <a:t>OK</a:t>
            </a:r>
            <a:r>
              <a:rPr lang="en-CA" sz="1600" dirty="0"/>
              <a:t> and you are done!</a:t>
            </a:r>
          </a:p>
        </p:txBody>
      </p:sp>
      <p:cxnSp>
        <p:nvCxnSpPr>
          <p:cNvPr id="27" name="Straight Arrow Connector 26"/>
          <p:cNvCxnSpPr>
            <a:stCxn id="25" idx="3"/>
          </p:cNvCxnSpPr>
          <p:nvPr/>
        </p:nvCxnSpPr>
        <p:spPr>
          <a:xfrm>
            <a:off x="5057774" y="4312081"/>
            <a:ext cx="5391151" cy="2266680"/>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29" name="TextBox 28"/>
          <p:cNvSpPr txBox="1"/>
          <p:nvPr/>
        </p:nvSpPr>
        <p:spPr>
          <a:xfrm>
            <a:off x="342900" y="5825551"/>
            <a:ext cx="4714874" cy="584775"/>
          </a:xfrm>
          <a:prstGeom prst="rect">
            <a:avLst/>
          </a:prstGeom>
          <a:solidFill>
            <a:schemeClr val="bg1"/>
          </a:solidFill>
          <a:effectLst>
            <a:glow rad="101600">
              <a:schemeClr val="accent6">
                <a:satMod val="175000"/>
                <a:alpha val="40000"/>
              </a:schemeClr>
            </a:glow>
            <a:softEdge rad="63500"/>
          </a:effectLst>
        </p:spPr>
        <p:txBody>
          <a:bodyPr wrap="square" rtlCol="0">
            <a:spAutoFit/>
          </a:bodyPr>
          <a:lstStyle/>
          <a:p>
            <a:r>
              <a:rPr lang="en-CA" sz="1600" dirty="0"/>
              <a:t>Whenever you start a new email, the signature will be appended to the bottom of it.</a:t>
            </a:r>
          </a:p>
        </p:txBody>
      </p:sp>
    </p:spTree>
    <p:extLst>
      <p:ext uri="{BB962C8B-B14F-4D97-AF65-F5344CB8AC3E}">
        <p14:creationId xmlns:p14="http://schemas.microsoft.com/office/powerpoint/2010/main" val="28004297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1000" fill="hold"/>
                                        <p:tgtEl>
                                          <p:spTgt spid="9"/>
                                        </p:tgtEl>
                                        <p:attrNameLst>
                                          <p:attrName>ppt_w</p:attrName>
                                        </p:attrNameLst>
                                      </p:cBhvr>
                                      <p:tavLst>
                                        <p:tav tm="0">
                                          <p:val>
                                            <p:fltVal val="0"/>
                                          </p:val>
                                        </p:tav>
                                        <p:tav tm="100000">
                                          <p:val>
                                            <p:strVal val="#ppt_w"/>
                                          </p:val>
                                        </p:tav>
                                      </p:tavLst>
                                    </p:anim>
                                    <p:anim calcmode="lin" valueType="num">
                                      <p:cBhvr>
                                        <p:cTn id="8" dur="1000" fill="hold"/>
                                        <p:tgtEl>
                                          <p:spTgt spid="9"/>
                                        </p:tgtEl>
                                        <p:attrNameLst>
                                          <p:attrName>ppt_h</p:attrName>
                                        </p:attrNameLst>
                                      </p:cBhvr>
                                      <p:tavLst>
                                        <p:tav tm="0">
                                          <p:val>
                                            <p:fltVal val="0"/>
                                          </p:val>
                                        </p:tav>
                                        <p:tav tm="100000">
                                          <p:val>
                                            <p:strVal val="#ppt_h"/>
                                          </p:val>
                                        </p:tav>
                                      </p:tavLst>
                                    </p:anim>
                                    <p:anim calcmode="lin" valueType="num">
                                      <p:cBhvr>
                                        <p:cTn id="9" dur="1000" fill="hold"/>
                                        <p:tgtEl>
                                          <p:spTgt spid="9"/>
                                        </p:tgtEl>
                                        <p:attrNameLst>
                                          <p:attrName>style.rotation</p:attrName>
                                        </p:attrNameLst>
                                      </p:cBhvr>
                                      <p:tavLst>
                                        <p:tav tm="0">
                                          <p:val>
                                            <p:fltVal val="90"/>
                                          </p:val>
                                        </p:tav>
                                        <p:tav tm="100000">
                                          <p:val>
                                            <p:fltVal val="0"/>
                                          </p:val>
                                        </p:tav>
                                      </p:tavLst>
                                    </p:anim>
                                    <p:animEffect transition="in" filter="fade">
                                      <p:cBhvr>
                                        <p:cTn id="10" dur="1000"/>
                                        <p:tgtEl>
                                          <p:spTgt spid="9"/>
                                        </p:tgtEl>
                                      </p:cBhvr>
                                    </p:animEffec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7"/>
                                        </p:tgtEl>
                                        <p:attrNameLst>
                                          <p:attrName>style.visibility</p:attrName>
                                        </p:attrNameLst>
                                      </p:cBhvr>
                                      <p:to>
                                        <p:strVal val="visible"/>
                                      </p:to>
                                    </p:set>
                                    <p:anim calcmode="lin" valueType="num">
                                      <p:cBhvr additive="base">
                                        <p:cTn id="19" dur="500" fill="hold"/>
                                        <p:tgtEl>
                                          <p:spTgt spid="17"/>
                                        </p:tgtEl>
                                        <p:attrNameLst>
                                          <p:attrName>ppt_x</p:attrName>
                                        </p:attrNameLst>
                                      </p:cBhvr>
                                      <p:tavLst>
                                        <p:tav tm="0">
                                          <p:val>
                                            <p:strVal val="#ppt_x"/>
                                          </p:val>
                                        </p:tav>
                                        <p:tav tm="100000">
                                          <p:val>
                                            <p:strVal val="#ppt_x"/>
                                          </p:val>
                                        </p:tav>
                                      </p:tavLst>
                                    </p:anim>
                                    <p:anim calcmode="lin" valueType="num">
                                      <p:cBhvr additive="base">
                                        <p:cTn id="20"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31" presetClass="entr" presetSubtype="0" fill="hold" grpId="0" nodeType="clickEffect">
                                  <p:stCondLst>
                                    <p:cond delay="0"/>
                                  </p:stCondLst>
                                  <p:childTnLst>
                                    <p:set>
                                      <p:cBhvr>
                                        <p:cTn id="24" dur="1" fill="hold">
                                          <p:stCondLst>
                                            <p:cond delay="0"/>
                                          </p:stCondLst>
                                        </p:cTn>
                                        <p:tgtEl>
                                          <p:spTgt spid="22"/>
                                        </p:tgtEl>
                                        <p:attrNameLst>
                                          <p:attrName>style.visibility</p:attrName>
                                        </p:attrNameLst>
                                      </p:cBhvr>
                                      <p:to>
                                        <p:strVal val="visible"/>
                                      </p:to>
                                    </p:set>
                                    <p:anim calcmode="lin" valueType="num">
                                      <p:cBhvr>
                                        <p:cTn id="25" dur="1000" fill="hold"/>
                                        <p:tgtEl>
                                          <p:spTgt spid="22"/>
                                        </p:tgtEl>
                                        <p:attrNameLst>
                                          <p:attrName>ppt_w</p:attrName>
                                        </p:attrNameLst>
                                      </p:cBhvr>
                                      <p:tavLst>
                                        <p:tav tm="0">
                                          <p:val>
                                            <p:fltVal val="0"/>
                                          </p:val>
                                        </p:tav>
                                        <p:tav tm="100000">
                                          <p:val>
                                            <p:strVal val="#ppt_w"/>
                                          </p:val>
                                        </p:tav>
                                      </p:tavLst>
                                    </p:anim>
                                    <p:anim calcmode="lin" valueType="num">
                                      <p:cBhvr>
                                        <p:cTn id="26" dur="1000" fill="hold"/>
                                        <p:tgtEl>
                                          <p:spTgt spid="22"/>
                                        </p:tgtEl>
                                        <p:attrNameLst>
                                          <p:attrName>ppt_h</p:attrName>
                                        </p:attrNameLst>
                                      </p:cBhvr>
                                      <p:tavLst>
                                        <p:tav tm="0">
                                          <p:val>
                                            <p:fltVal val="0"/>
                                          </p:val>
                                        </p:tav>
                                        <p:tav tm="100000">
                                          <p:val>
                                            <p:strVal val="#ppt_h"/>
                                          </p:val>
                                        </p:tav>
                                      </p:tavLst>
                                    </p:anim>
                                    <p:anim calcmode="lin" valueType="num">
                                      <p:cBhvr>
                                        <p:cTn id="27" dur="1000" fill="hold"/>
                                        <p:tgtEl>
                                          <p:spTgt spid="22"/>
                                        </p:tgtEl>
                                        <p:attrNameLst>
                                          <p:attrName>style.rotation</p:attrName>
                                        </p:attrNameLst>
                                      </p:cBhvr>
                                      <p:tavLst>
                                        <p:tav tm="0">
                                          <p:val>
                                            <p:fltVal val="90"/>
                                          </p:val>
                                        </p:tav>
                                        <p:tav tm="100000">
                                          <p:val>
                                            <p:fltVal val="0"/>
                                          </p:val>
                                        </p:tav>
                                      </p:tavLst>
                                    </p:anim>
                                    <p:animEffect transition="in" filter="fade">
                                      <p:cBhvr>
                                        <p:cTn id="28" dur="1000"/>
                                        <p:tgtEl>
                                          <p:spTgt spid="22"/>
                                        </p:tgtEl>
                                      </p:cBhvr>
                                    </p:animEffect>
                                  </p:childTnLst>
                                </p:cTn>
                              </p:par>
                              <p:par>
                                <p:cTn id="29" presetID="31" presetClass="entr" presetSubtype="0" fill="hold" nodeType="withEffect">
                                  <p:stCondLst>
                                    <p:cond delay="0"/>
                                  </p:stCondLst>
                                  <p:childTnLst>
                                    <p:set>
                                      <p:cBhvr>
                                        <p:cTn id="30" dur="1" fill="hold">
                                          <p:stCondLst>
                                            <p:cond delay="0"/>
                                          </p:stCondLst>
                                        </p:cTn>
                                        <p:tgtEl>
                                          <p:spTgt spid="24"/>
                                        </p:tgtEl>
                                        <p:attrNameLst>
                                          <p:attrName>style.visibility</p:attrName>
                                        </p:attrNameLst>
                                      </p:cBhvr>
                                      <p:to>
                                        <p:strVal val="visible"/>
                                      </p:to>
                                    </p:set>
                                    <p:anim calcmode="lin" valueType="num">
                                      <p:cBhvr>
                                        <p:cTn id="31" dur="2000" fill="hold"/>
                                        <p:tgtEl>
                                          <p:spTgt spid="24"/>
                                        </p:tgtEl>
                                        <p:attrNameLst>
                                          <p:attrName>ppt_w</p:attrName>
                                        </p:attrNameLst>
                                      </p:cBhvr>
                                      <p:tavLst>
                                        <p:tav tm="0">
                                          <p:val>
                                            <p:fltVal val="0"/>
                                          </p:val>
                                        </p:tav>
                                        <p:tav tm="100000">
                                          <p:val>
                                            <p:strVal val="#ppt_w"/>
                                          </p:val>
                                        </p:tav>
                                      </p:tavLst>
                                    </p:anim>
                                    <p:anim calcmode="lin" valueType="num">
                                      <p:cBhvr>
                                        <p:cTn id="32" dur="2000" fill="hold"/>
                                        <p:tgtEl>
                                          <p:spTgt spid="24"/>
                                        </p:tgtEl>
                                        <p:attrNameLst>
                                          <p:attrName>ppt_h</p:attrName>
                                        </p:attrNameLst>
                                      </p:cBhvr>
                                      <p:tavLst>
                                        <p:tav tm="0">
                                          <p:val>
                                            <p:fltVal val="0"/>
                                          </p:val>
                                        </p:tav>
                                        <p:tav tm="100000">
                                          <p:val>
                                            <p:strVal val="#ppt_h"/>
                                          </p:val>
                                        </p:tav>
                                      </p:tavLst>
                                    </p:anim>
                                    <p:anim calcmode="lin" valueType="num">
                                      <p:cBhvr>
                                        <p:cTn id="33" dur="2000" fill="hold"/>
                                        <p:tgtEl>
                                          <p:spTgt spid="24"/>
                                        </p:tgtEl>
                                        <p:attrNameLst>
                                          <p:attrName>style.rotation</p:attrName>
                                        </p:attrNameLst>
                                      </p:cBhvr>
                                      <p:tavLst>
                                        <p:tav tm="0">
                                          <p:val>
                                            <p:fltVal val="90"/>
                                          </p:val>
                                        </p:tav>
                                        <p:tav tm="100000">
                                          <p:val>
                                            <p:fltVal val="0"/>
                                          </p:val>
                                        </p:tav>
                                      </p:tavLst>
                                    </p:anim>
                                    <p:animEffect transition="in" filter="fade">
                                      <p:cBhvr>
                                        <p:cTn id="34" dur="2000"/>
                                        <p:tgtEl>
                                          <p:spTgt spid="24"/>
                                        </p:tgtEl>
                                      </p:cBhvr>
                                    </p:animEffect>
                                  </p:childTnLst>
                                </p:cTn>
                              </p:par>
                            </p:childTnLst>
                          </p:cTn>
                        </p:par>
                        <p:par>
                          <p:cTn id="35" fill="hold">
                            <p:stCondLst>
                              <p:cond delay="2000"/>
                            </p:stCondLst>
                            <p:childTnLst>
                              <p:par>
                                <p:cTn id="36" presetID="53" presetClass="entr" presetSubtype="16" fill="hold" grpId="0" nodeType="afterEffect">
                                  <p:stCondLst>
                                    <p:cond delay="0"/>
                                  </p:stCondLst>
                                  <p:childTnLst>
                                    <p:set>
                                      <p:cBhvr>
                                        <p:cTn id="37" dur="1" fill="hold">
                                          <p:stCondLst>
                                            <p:cond delay="0"/>
                                          </p:stCondLst>
                                        </p:cTn>
                                        <p:tgtEl>
                                          <p:spTgt spid="25"/>
                                        </p:tgtEl>
                                        <p:attrNameLst>
                                          <p:attrName>style.visibility</p:attrName>
                                        </p:attrNameLst>
                                      </p:cBhvr>
                                      <p:to>
                                        <p:strVal val="visible"/>
                                      </p:to>
                                    </p:set>
                                    <p:anim calcmode="lin" valueType="num">
                                      <p:cBhvr>
                                        <p:cTn id="38" dur="500" fill="hold"/>
                                        <p:tgtEl>
                                          <p:spTgt spid="25"/>
                                        </p:tgtEl>
                                        <p:attrNameLst>
                                          <p:attrName>ppt_w</p:attrName>
                                        </p:attrNameLst>
                                      </p:cBhvr>
                                      <p:tavLst>
                                        <p:tav tm="0">
                                          <p:val>
                                            <p:fltVal val="0"/>
                                          </p:val>
                                        </p:tav>
                                        <p:tav tm="100000">
                                          <p:val>
                                            <p:strVal val="#ppt_w"/>
                                          </p:val>
                                        </p:tav>
                                      </p:tavLst>
                                    </p:anim>
                                    <p:anim calcmode="lin" valueType="num">
                                      <p:cBhvr>
                                        <p:cTn id="39" dur="500" fill="hold"/>
                                        <p:tgtEl>
                                          <p:spTgt spid="25"/>
                                        </p:tgtEl>
                                        <p:attrNameLst>
                                          <p:attrName>ppt_h</p:attrName>
                                        </p:attrNameLst>
                                      </p:cBhvr>
                                      <p:tavLst>
                                        <p:tav tm="0">
                                          <p:val>
                                            <p:fltVal val="0"/>
                                          </p:val>
                                        </p:tav>
                                        <p:tav tm="100000">
                                          <p:val>
                                            <p:strVal val="#ppt_h"/>
                                          </p:val>
                                        </p:tav>
                                      </p:tavLst>
                                    </p:anim>
                                    <p:animEffect transition="in" filter="fade">
                                      <p:cBhvr>
                                        <p:cTn id="40" dur="500"/>
                                        <p:tgtEl>
                                          <p:spTgt spid="25"/>
                                        </p:tgtEl>
                                      </p:cBhvr>
                                    </p:animEffect>
                                  </p:childTnLst>
                                </p:cTn>
                              </p:par>
                            </p:childTnLst>
                          </p:cTn>
                        </p:par>
                        <p:par>
                          <p:cTn id="41" fill="hold">
                            <p:stCondLst>
                              <p:cond delay="2500"/>
                            </p:stCondLst>
                            <p:childTnLst>
                              <p:par>
                                <p:cTn id="42" presetID="53" presetClass="entr" presetSubtype="16" fill="hold" nodeType="afterEffect">
                                  <p:stCondLst>
                                    <p:cond delay="0"/>
                                  </p:stCondLst>
                                  <p:childTnLst>
                                    <p:set>
                                      <p:cBhvr>
                                        <p:cTn id="43" dur="1" fill="hold">
                                          <p:stCondLst>
                                            <p:cond delay="0"/>
                                          </p:stCondLst>
                                        </p:cTn>
                                        <p:tgtEl>
                                          <p:spTgt spid="27"/>
                                        </p:tgtEl>
                                        <p:attrNameLst>
                                          <p:attrName>style.visibility</p:attrName>
                                        </p:attrNameLst>
                                      </p:cBhvr>
                                      <p:to>
                                        <p:strVal val="visible"/>
                                      </p:to>
                                    </p:set>
                                    <p:anim calcmode="lin" valueType="num">
                                      <p:cBhvr>
                                        <p:cTn id="44" dur="500" fill="hold"/>
                                        <p:tgtEl>
                                          <p:spTgt spid="27"/>
                                        </p:tgtEl>
                                        <p:attrNameLst>
                                          <p:attrName>ppt_w</p:attrName>
                                        </p:attrNameLst>
                                      </p:cBhvr>
                                      <p:tavLst>
                                        <p:tav tm="0">
                                          <p:val>
                                            <p:fltVal val="0"/>
                                          </p:val>
                                        </p:tav>
                                        <p:tav tm="100000">
                                          <p:val>
                                            <p:strVal val="#ppt_w"/>
                                          </p:val>
                                        </p:tav>
                                      </p:tavLst>
                                    </p:anim>
                                    <p:anim calcmode="lin" valueType="num">
                                      <p:cBhvr>
                                        <p:cTn id="45" dur="500" fill="hold"/>
                                        <p:tgtEl>
                                          <p:spTgt spid="27"/>
                                        </p:tgtEl>
                                        <p:attrNameLst>
                                          <p:attrName>ppt_h</p:attrName>
                                        </p:attrNameLst>
                                      </p:cBhvr>
                                      <p:tavLst>
                                        <p:tav tm="0">
                                          <p:val>
                                            <p:fltVal val="0"/>
                                          </p:val>
                                        </p:tav>
                                        <p:tav tm="100000">
                                          <p:val>
                                            <p:strVal val="#ppt_h"/>
                                          </p:val>
                                        </p:tav>
                                      </p:tavLst>
                                    </p:anim>
                                    <p:animEffect transition="in" filter="fade">
                                      <p:cBhvr>
                                        <p:cTn id="46" dur="500"/>
                                        <p:tgtEl>
                                          <p:spTgt spid="27"/>
                                        </p:tgtEl>
                                      </p:cBhvr>
                                    </p:animEffect>
                                  </p:childTnLst>
                                </p:cTn>
                              </p:par>
                            </p:childTnLst>
                          </p:cTn>
                        </p:par>
                      </p:childTnLst>
                    </p:cTn>
                  </p:par>
                  <p:par>
                    <p:cTn id="47" fill="hold">
                      <p:stCondLst>
                        <p:cond delay="indefinite"/>
                      </p:stCondLst>
                      <p:childTnLst>
                        <p:par>
                          <p:cTn id="48" fill="hold">
                            <p:stCondLst>
                              <p:cond delay="0"/>
                            </p:stCondLst>
                            <p:childTnLst>
                              <p:par>
                                <p:cTn id="49" presetID="53" presetClass="entr" presetSubtype="16" fill="hold" grpId="0" nodeType="clickEffect">
                                  <p:stCondLst>
                                    <p:cond delay="0"/>
                                  </p:stCondLst>
                                  <p:childTnLst>
                                    <p:set>
                                      <p:cBhvr>
                                        <p:cTn id="50" dur="1" fill="hold">
                                          <p:stCondLst>
                                            <p:cond delay="0"/>
                                          </p:stCondLst>
                                        </p:cTn>
                                        <p:tgtEl>
                                          <p:spTgt spid="29"/>
                                        </p:tgtEl>
                                        <p:attrNameLst>
                                          <p:attrName>style.visibility</p:attrName>
                                        </p:attrNameLst>
                                      </p:cBhvr>
                                      <p:to>
                                        <p:strVal val="visible"/>
                                      </p:to>
                                    </p:set>
                                    <p:anim calcmode="lin" valueType="num">
                                      <p:cBhvr>
                                        <p:cTn id="51" dur="500" fill="hold"/>
                                        <p:tgtEl>
                                          <p:spTgt spid="29"/>
                                        </p:tgtEl>
                                        <p:attrNameLst>
                                          <p:attrName>ppt_w</p:attrName>
                                        </p:attrNameLst>
                                      </p:cBhvr>
                                      <p:tavLst>
                                        <p:tav tm="0">
                                          <p:val>
                                            <p:fltVal val="0"/>
                                          </p:val>
                                        </p:tav>
                                        <p:tav tm="100000">
                                          <p:val>
                                            <p:strVal val="#ppt_w"/>
                                          </p:val>
                                        </p:tav>
                                      </p:tavLst>
                                    </p:anim>
                                    <p:anim calcmode="lin" valueType="num">
                                      <p:cBhvr>
                                        <p:cTn id="52" dur="500" fill="hold"/>
                                        <p:tgtEl>
                                          <p:spTgt spid="29"/>
                                        </p:tgtEl>
                                        <p:attrNameLst>
                                          <p:attrName>ppt_h</p:attrName>
                                        </p:attrNameLst>
                                      </p:cBhvr>
                                      <p:tavLst>
                                        <p:tav tm="0">
                                          <p:val>
                                            <p:fltVal val="0"/>
                                          </p:val>
                                        </p:tav>
                                        <p:tav tm="100000">
                                          <p:val>
                                            <p:strVal val="#ppt_h"/>
                                          </p:val>
                                        </p:tav>
                                      </p:tavLst>
                                    </p:anim>
                                    <p:animEffect transition="in" filter="fade">
                                      <p:cBhvr>
                                        <p:cTn id="53" dur="500"/>
                                        <p:tgtEl>
                                          <p:spTgt spid="29"/>
                                        </p:tgtEl>
                                      </p:cBhvr>
                                    </p:animEffect>
                                  </p:childTnLst>
                                </p:cTn>
                              </p:par>
                            </p:childTnLst>
                          </p:cTn>
                        </p:par>
                        <p:par>
                          <p:cTn id="54" fill="hold">
                            <p:stCondLst>
                              <p:cond delay="500"/>
                            </p:stCondLst>
                            <p:childTnLst>
                              <p:par>
                                <p:cTn id="55" presetID="26" presetClass="emph" presetSubtype="0" fill="hold" grpId="1" nodeType="afterEffect">
                                  <p:stCondLst>
                                    <p:cond delay="0"/>
                                  </p:stCondLst>
                                  <p:childTnLst>
                                    <p:animEffect transition="out" filter="fade">
                                      <p:cBhvr>
                                        <p:cTn id="56" dur="500" tmFilter="0, 0; .2, .5; .8, .5; 1, 0"/>
                                        <p:tgtEl>
                                          <p:spTgt spid="29"/>
                                        </p:tgtEl>
                                      </p:cBhvr>
                                    </p:animEffect>
                                    <p:animScale>
                                      <p:cBhvr>
                                        <p:cTn id="57" dur="250" autoRev="1" fill="hold"/>
                                        <p:tgtEl>
                                          <p:spTgt spid="29"/>
                                        </p:tgtEl>
                                      </p:cBhvr>
                                      <p:by x="105000" y="105000"/>
                                    </p:animScale>
                                  </p:childTnLst>
                                </p:cTn>
                              </p:par>
                            </p:childTnLst>
                          </p:cTn>
                        </p:par>
                        <p:par>
                          <p:cTn id="58" fill="hold">
                            <p:stCondLst>
                              <p:cond delay="1000"/>
                            </p:stCondLst>
                            <p:childTnLst>
                              <p:par>
                                <p:cTn id="59" presetID="26" presetClass="emph" presetSubtype="0" fill="hold" grpId="2" nodeType="afterEffect">
                                  <p:stCondLst>
                                    <p:cond delay="0"/>
                                  </p:stCondLst>
                                  <p:childTnLst>
                                    <p:animEffect transition="out" filter="fade">
                                      <p:cBhvr>
                                        <p:cTn id="60" dur="500" tmFilter="0, 0; .2, .5; .8, .5; 1, 0"/>
                                        <p:tgtEl>
                                          <p:spTgt spid="29"/>
                                        </p:tgtEl>
                                      </p:cBhvr>
                                    </p:animEffect>
                                    <p:animScale>
                                      <p:cBhvr>
                                        <p:cTn id="61" dur="250" autoRev="1" fill="hold"/>
                                        <p:tgtEl>
                                          <p:spTgt spid="29"/>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7" grpId="0" animBg="1"/>
      <p:bldP spid="22" grpId="0" animBg="1"/>
      <p:bldP spid="25" grpId="0" animBg="1"/>
      <p:bldP spid="29" grpId="0" animBg="1"/>
      <p:bldP spid="29" grpId="1" animBg="1"/>
      <p:bldP spid="29" grpId="2" animBg="1"/>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133848" y="2016204"/>
            <a:ext cx="7947879" cy="4732564"/>
          </a:xfrm>
          <a:prstGeom prst="rect">
            <a:avLst/>
          </a:prstGeom>
          <a:ln w="12700">
            <a:solidFill>
              <a:srgbClr val="0070C0"/>
            </a:solidFill>
          </a:ln>
        </p:spPr>
      </p:pic>
      <p:sp>
        <p:nvSpPr>
          <p:cNvPr id="2" name="TextBox 1"/>
          <p:cNvSpPr txBox="1"/>
          <p:nvPr/>
        </p:nvSpPr>
        <p:spPr>
          <a:xfrm>
            <a:off x="7068943" y="435510"/>
            <a:ext cx="3449292" cy="923330"/>
          </a:xfrm>
          <a:prstGeom prst="rect">
            <a:avLst/>
          </a:prstGeom>
          <a:solidFill>
            <a:schemeClr val="accent2"/>
          </a:solidFill>
          <a:effectLst>
            <a:softEdge rad="63500"/>
          </a:effectLst>
        </p:spPr>
        <p:txBody>
          <a:bodyPr wrap="square" rtlCol="0">
            <a:spAutoFit/>
          </a:bodyPr>
          <a:lstStyle/>
          <a:p>
            <a:pPr algn="ctr"/>
            <a:r>
              <a:rPr lang="en-CA" dirty="0"/>
              <a:t>Creating and Working with Tasks</a:t>
            </a:r>
          </a:p>
          <a:p>
            <a:pPr algn="ctr"/>
            <a:endParaRPr lang="en-CA" dirty="0"/>
          </a:p>
          <a:p>
            <a:pPr algn="ctr"/>
            <a:r>
              <a:rPr lang="en-CA" dirty="0"/>
              <a:t>Exercise - Creating a Task</a:t>
            </a:r>
          </a:p>
        </p:txBody>
      </p:sp>
      <p:sp>
        <p:nvSpPr>
          <p:cNvPr id="4" name="TextBox 3"/>
          <p:cNvSpPr txBox="1"/>
          <p:nvPr/>
        </p:nvSpPr>
        <p:spPr>
          <a:xfrm>
            <a:off x="390524" y="604788"/>
            <a:ext cx="4933951" cy="584775"/>
          </a:xfrm>
          <a:prstGeom prst="rect">
            <a:avLst/>
          </a:prstGeom>
          <a:solidFill>
            <a:schemeClr val="bg1"/>
          </a:solidFill>
          <a:ln w="19050">
            <a:noFill/>
          </a:ln>
          <a:effectLst>
            <a:glow rad="139700">
              <a:schemeClr val="accent6">
                <a:satMod val="175000"/>
                <a:alpha val="40000"/>
              </a:schemeClr>
            </a:glow>
            <a:softEdge rad="63500"/>
          </a:effectLst>
        </p:spPr>
        <p:txBody>
          <a:bodyPr wrap="square" rtlCol="0">
            <a:spAutoFit/>
          </a:bodyPr>
          <a:lstStyle/>
          <a:p>
            <a:r>
              <a:rPr lang="en-CA" sz="1600" dirty="0"/>
              <a:t>One of the best ways to keep your projects moving forward is to create and follow a scheduled timeline.</a:t>
            </a:r>
          </a:p>
        </p:txBody>
      </p:sp>
      <p:sp>
        <p:nvSpPr>
          <p:cNvPr id="6" name="TextBox 5"/>
          <p:cNvSpPr txBox="1"/>
          <p:nvPr/>
        </p:nvSpPr>
        <p:spPr>
          <a:xfrm>
            <a:off x="314324" y="1628391"/>
            <a:ext cx="3609975" cy="646331"/>
          </a:xfrm>
          <a:prstGeom prst="rect">
            <a:avLst/>
          </a:prstGeom>
          <a:noFill/>
        </p:spPr>
        <p:txBody>
          <a:bodyPr wrap="square" rtlCol="0">
            <a:spAutoFit/>
          </a:bodyPr>
          <a:lstStyle/>
          <a:p>
            <a:r>
              <a:rPr lang="en-CA" dirty="0"/>
              <a:t>A task can help to keep you on track until completion of your project.</a:t>
            </a:r>
          </a:p>
        </p:txBody>
      </p:sp>
      <p:grpSp>
        <p:nvGrpSpPr>
          <p:cNvPr id="11" name="Group 10"/>
          <p:cNvGrpSpPr/>
          <p:nvPr/>
        </p:nvGrpSpPr>
        <p:grpSpPr>
          <a:xfrm>
            <a:off x="314325" y="5943600"/>
            <a:ext cx="6619875" cy="581858"/>
            <a:chOff x="314325" y="5943600"/>
            <a:chExt cx="6619875" cy="581858"/>
          </a:xfrm>
        </p:grpSpPr>
        <p:sp>
          <p:nvSpPr>
            <p:cNvPr id="7" name="TextBox 6"/>
            <p:cNvSpPr txBox="1"/>
            <p:nvPr/>
          </p:nvSpPr>
          <p:spPr>
            <a:xfrm>
              <a:off x="314325" y="5943600"/>
              <a:ext cx="3609975" cy="338554"/>
            </a:xfrm>
            <a:prstGeom prst="rect">
              <a:avLst/>
            </a:prstGeom>
            <a:noFill/>
            <a:ln w="19050">
              <a:solidFill>
                <a:schemeClr val="accent6">
                  <a:lumMod val="50000"/>
                </a:schemeClr>
              </a:solidFill>
            </a:ln>
          </p:spPr>
          <p:txBody>
            <a:bodyPr wrap="square" rtlCol="0">
              <a:spAutoFit/>
            </a:bodyPr>
            <a:lstStyle/>
            <a:p>
              <a:r>
                <a:rPr lang="en-CA" sz="1600" b="1" dirty="0"/>
                <a:t>1</a:t>
              </a:r>
              <a:r>
                <a:rPr lang="en-CA" sz="1600" dirty="0"/>
                <a:t>. Click on the Tasks module link.</a:t>
              </a:r>
            </a:p>
          </p:txBody>
        </p:sp>
        <p:sp>
          <p:nvSpPr>
            <p:cNvPr id="8" name="Rectangle 7"/>
            <p:cNvSpPr/>
            <p:nvPr/>
          </p:nvSpPr>
          <p:spPr>
            <a:xfrm>
              <a:off x="6449818" y="6287333"/>
              <a:ext cx="484382" cy="238125"/>
            </a:xfrm>
            <a:prstGeom prst="rect">
              <a:avLst/>
            </a:prstGeom>
            <a:noFill/>
            <a:ln w="1905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cxnSp>
          <p:nvCxnSpPr>
            <p:cNvPr id="10" name="Straight Arrow Connector 9"/>
            <p:cNvCxnSpPr>
              <a:stCxn id="7" idx="3"/>
              <a:endCxn id="8" idx="1"/>
            </p:cNvCxnSpPr>
            <p:nvPr/>
          </p:nvCxnSpPr>
          <p:spPr>
            <a:xfrm>
              <a:off x="3924300" y="6112877"/>
              <a:ext cx="2525518" cy="293519"/>
            </a:xfrm>
            <a:prstGeom prst="straightConnector1">
              <a:avLst/>
            </a:prstGeom>
            <a:ln w="19050">
              <a:solidFill>
                <a:schemeClr val="accent6">
                  <a:lumMod val="75000"/>
                </a:schemeClr>
              </a:solidFill>
              <a:tailEnd type="triangle"/>
            </a:ln>
          </p:spPr>
          <p:style>
            <a:lnRef idx="1">
              <a:schemeClr val="accent1"/>
            </a:lnRef>
            <a:fillRef idx="0">
              <a:schemeClr val="accent1"/>
            </a:fillRef>
            <a:effectRef idx="0">
              <a:schemeClr val="accent1"/>
            </a:effectRef>
            <a:fontRef idx="minor">
              <a:schemeClr val="tx1"/>
            </a:fontRef>
          </p:style>
        </p:cxnSp>
      </p:grpSp>
      <p:grpSp>
        <p:nvGrpSpPr>
          <p:cNvPr id="12" name="Group 11"/>
          <p:cNvGrpSpPr/>
          <p:nvPr/>
        </p:nvGrpSpPr>
        <p:grpSpPr>
          <a:xfrm>
            <a:off x="314325" y="2457450"/>
            <a:ext cx="4581525" cy="939710"/>
            <a:chOff x="314325" y="5588665"/>
            <a:chExt cx="4581525" cy="939710"/>
          </a:xfrm>
        </p:grpSpPr>
        <p:sp>
          <p:nvSpPr>
            <p:cNvPr id="13" name="TextBox 12"/>
            <p:cNvSpPr txBox="1"/>
            <p:nvPr/>
          </p:nvSpPr>
          <p:spPr>
            <a:xfrm>
              <a:off x="314325" y="5943600"/>
              <a:ext cx="3609975" cy="584775"/>
            </a:xfrm>
            <a:prstGeom prst="rect">
              <a:avLst/>
            </a:prstGeom>
            <a:noFill/>
            <a:ln w="19050">
              <a:solidFill>
                <a:schemeClr val="accent6">
                  <a:lumMod val="50000"/>
                </a:schemeClr>
              </a:solidFill>
            </a:ln>
          </p:spPr>
          <p:txBody>
            <a:bodyPr wrap="square" rtlCol="0">
              <a:spAutoFit/>
            </a:bodyPr>
            <a:lstStyle/>
            <a:p>
              <a:r>
                <a:rPr lang="en-CA" sz="1600" b="1" dirty="0"/>
                <a:t>2</a:t>
              </a:r>
              <a:r>
                <a:rPr lang="en-CA" sz="1600" dirty="0"/>
                <a:t>. Click on the </a:t>
              </a:r>
              <a:r>
                <a:rPr lang="en-CA" sz="1600" b="1" i="1" dirty="0"/>
                <a:t>New Task</a:t>
              </a:r>
              <a:r>
                <a:rPr lang="en-CA" sz="1600" dirty="0"/>
                <a:t> button located in the </a:t>
              </a:r>
              <a:r>
                <a:rPr lang="en-CA" sz="1600" i="1" dirty="0"/>
                <a:t>New </a:t>
              </a:r>
              <a:r>
                <a:rPr lang="en-CA" sz="1600" dirty="0"/>
                <a:t>group on the </a:t>
              </a:r>
              <a:r>
                <a:rPr lang="en-CA" sz="1600" i="1" dirty="0"/>
                <a:t>Home</a:t>
              </a:r>
              <a:r>
                <a:rPr lang="en-CA" sz="1600" dirty="0"/>
                <a:t> tab.</a:t>
              </a:r>
            </a:p>
          </p:txBody>
        </p:sp>
        <p:sp>
          <p:nvSpPr>
            <p:cNvPr id="14" name="Rectangle 13"/>
            <p:cNvSpPr/>
            <p:nvPr/>
          </p:nvSpPr>
          <p:spPr>
            <a:xfrm>
              <a:off x="4171950" y="5588665"/>
              <a:ext cx="723900" cy="180975"/>
            </a:xfrm>
            <a:prstGeom prst="rect">
              <a:avLst/>
            </a:prstGeom>
            <a:noFill/>
            <a:ln w="1905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cxnSp>
          <p:nvCxnSpPr>
            <p:cNvPr id="15" name="Straight Arrow Connector 14"/>
            <p:cNvCxnSpPr>
              <a:stCxn id="13" idx="3"/>
              <a:endCxn id="14" idx="1"/>
            </p:cNvCxnSpPr>
            <p:nvPr/>
          </p:nvCxnSpPr>
          <p:spPr>
            <a:xfrm flipV="1">
              <a:off x="3924300" y="5679153"/>
              <a:ext cx="247650" cy="556835"/>
            </a:xfrm>
            <a:prstGeom prst="straightConnector1">
              <a:avLst/>
            </a:prstGeom>
            <a:ln w="19050">
              <a:solidFill>
                <a:schemeClr val="accent6">
                  <a:lumMod val="75000"/>
                </a:schemeClr>
              </a:solidFill>
              <a:tailEnd type="triangle"/>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4816188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childTnLst>
                                </p:cTn>
                              </p:par>
                            </p:childTnLst>
                          </p:cTn>
                        </p:par>
                        <p:par>
                          <p:cTn id="14" fill="hold">
                            <p:stCondLst>
                              <p:cond delay="0"/>
                            </p:stCondLst>
                            <p:childTnLst>
                              <p:par>
                                <p:cTn id="15" presetID="26" presetClass="emph" presetSubtype="0" fill="hold" grpId="1" nodeType="afterEffect">
                                  <p:stCondLst>
                                    <p:cond delay="0"/>
                                  </p:stCondLst>
                                  <p:childTnLst>
                                    <p:animEffect transition="out" filter="fade">
                                      <p:cBhvr>
                                        <p:cTn id="16" dur="500" tmFilter="0, 0; .2, .5; .8, .5; 1, 0"/>
                                        <p:tgtEl>
                                          <p:spTgt spid="6"/>
                                        </p:tgtEl>
                                      </p:cBhvr>
                                    </p:animEffect>
                                    <p:animScale>
                                      <p:cBhvr>
                                        <p:cTn id="17" dur="250" autoRev="1" fill="hold"/>
                                        <p:tgtEl>
                                          <p:spTgt spid="6"/>
                                        </p:tgtEl>
                                      </p:cBhvr>
                                      <p:by x="105000" y="105000"/>
                                    </p:animScale>
                                  </p:childTnLst>
                                </p:cTn>
                              </p:par>
                            </p:childTnLst>
                          </p:cTn>
                        </p:par>
                        <p:par>
                          <p:cTn id="18" fill="hold">
                            <p:stCondLst>
                              <p:cond delay="500"/>
                            </p:stCondLst>
                            <p:childTnLst>
                              <p:par>
                                <p:cTn id="19" presetID="26" presetClass="emph" presetSubtype="0" fill="hold" grpId="2" nodeType="afterEffect">
                                  <p:stCondLst>
                                    <p:cond delay="0"/>
                                  </p:stCondLst>
                                  <p:childTnLst>
                                    <p:animEffect transition="out" filter="fade">
                                      <p:cBhvr>
                                        <p:cTn id="20" dur="500" tmFilter="0, 0; .2, .5; .8, .5; 1, 0"/>
                                        <p:tgtEl>
                                          <p:spTgt spid="6"/>
                                        </p:tgtEl>
                                      </p:cBhvr>
                                    </p:animEffect>
                                    <p:animScale>
                                      <p:cBhvr>
                                        <p:cTn id="21" dur="250" autoRev="1" fill="hold"/>
                                        <p:tgtEl>
                                          <p:spTgt spid="6"/>
                                        </p:tgtEl>
                                      </p:cBhvr>
                                      <p:by x="105000" y="105000"/>
                                    </p:animScale>
                                  </p:childTnLst>
                                </p:cTn>
                              </p:par>
                            </p:childTnLst>
                          </p:cTn>
                        </p:par>
                      </p:childTnLst>
                    </p:cTn>
                  </p:par>
                  <p:par>
                    <p:cTn id="22" fill="hold">
                      <p:stCondLst>
                        <p:cond delay="indefinite"/>
                      </p:stCondLst>
                      <p:childTnLst>
                        <p:par>
                          <p:cTn id="23" fill="hold">
                            <p:stCondLst>
                              <p:cond delay="0"/>
                            </p:stCondLst>
                            <p:childTnLst>
                              <p:par>
                                <p:cTn id="24" presetID="31" presetClass="entr" presetSubtype="0" fill="hold" nodeType="clickEffect">
                                  <p:stCondLst>
                                    <p:cond delay="0"/>
                                  </p:stCondLst>
                                  <p:childTnLst>
                                    <p:set>
                                      <p:cBhvr>
                                        <p:cTn id="25" dur="1" fill="hold">
                                          <p:stCondLst>
                                            <p:cond delay="0"/>
                                          </p:stCondLst>
                                        </p:cTn>
                                        <p:tgtEl>
                                          <p:spTgt spid="11"/>
                                        </p:tgtEl>
                                        <p:attrNameLst>
                                          <p:attrName>style.visibility</p:attrName>
                                        </p:attrNameLst>
                                      </p:cBhvr>
                                      <p:to>
                                        <p:strVal val="visible"/>
                                      </p:to>
                                    </p:set>
                                    <p:anim calcmode="lin" valueType="num">
                                      <p:cBhvr>
                                        <p:cTn id="26" dur="1000" fill="hold"/>
                                        <p:tgtEl>
                                          <p:spTgt spid="11"/>
                                        </p:tgtEl>
                                        <p:attrNameLst>
                                          <p:attrName>ppt_w</p:attrName>
                                        </p:attrNameLst>
                                      </p:cBhvr>
                                      <p:tavLst>
                                        <p:tav tm="0">
                                          <p:val>
                                            <p:fltVal val="0"/>
                                          </p:val>
                                        </p:tav>
                                        <p:tav tm="100000">
                                          <p:val>
                                            <p:strVal val="#ppt_w"/>
                                          </p:val>
                                        </p:tav>
                                      </p:tavLst>
                                    </p:anim>
                                    <p:anim calcmode="lin" valueType="num">
                                      <p:cBhvr>
                                        <p:cTn id="27" dur="1000" fill="hold"/>
                                        <p:tgtEl>
                                          <p:spTgt spid="11"/>
                                        </p:tgtEl>
                                        <p:attrNameLst>
                                          <p:attrName>ppt_h</p:attrName>
                                        </p:attrNameLst>
                                      </p:cBhvr>
                                      <p:tavLst>
                                        <p:tav tm="0">
                                          <p:val>
                                            <p:fltVal val="0"/>
                                          </p:val>
                                        </p:tav>
                                        <p:tav tm="100000">
                                          <p:val>
                                            <p:strVal val="#ppt_h"/>
                                          </p:val>
                                        </p:tav>
                                      </p:tavLst>
                                    </p:anim>
                                    <p:anim calcmode="lin" valueType="num">
                                      <p:cBhvr>
                                        <p:cTn id="28" dur="1000" fill="hold"/>
                                        <p:tgtEl>
                                          <p:spTgt spid="11"/>
                                        </p:tgtEl>
                                        <p:attrNameLst>
                                          <p:attrName>style.rotation</p:attrName>
                                        </p:attrNameLst>
                                      </p:cBhvr>
                                      <p:tavLst>
                                        <p:tav tm="0">
                                          <p:val>
                                            <p:fltVal val="90"/>
                                          </p:val>
                                        </p:tav>
                                        <p:tav tm="100000">
                                          <p:val>
                                            <p:fltVal val="0"/>
                                          </p:val>
                                        </p:tav>
                                      </p:tavLst>
                                    </p:anim>
                                    <p:animEffect transition="in" filter="fade">
                                      <p:cBhvr>
                                        <p:cTn id="29" dur="1000"/>
                                        <p:tgtEl>
                                          <p:spTgt spid="11"/>
                                        </p:tgtEl>
                                      </p:cBhvr>
                                    </p:animEffect>
                                  </p:childTnLst>
                                </p:cTn>
                              </p:par>
                            </p:childTnLst>
                          </p:cTn>
                        </p:par>
                        <p:par>
                          <p:cTn id="30" fill="hold">
                            <p:stCondLst>
                              <p:cond delay="1000"/>
                            </p:stCondLst>
                            <p:childTnLst>
                              <p:par>
                                <p:cTn id="31" presetID="26" presetClass="emph" presetSubtype="0" fill="hold" nodeType="afterEffect">
                                  <p:stCondLst>
                                    <p:cond delay="0"/>
                                  </p:stCondLst>
                                  <p:childTnLst>
                                    <p:animEffect transition="out" filter="fade">
                                      <p:cBhvr>
                                        <p:cTn id="32" dur="500" tmFilter="0, 0; .2, .5; .8, .5; 1, 0"/>
                                        <p:tgtEl>
                                          <p:spTgt spid="11"/>
                                        </p:tgtEl>
                                      </p:cBhvr>
                                    </p:animEffect>
                                    <p:animScale>
                                      <p:cBhvr>
                                        <p:cTn id="33" dur="250" autoRev="1" fill="hold"/>
                                        <p:tgtEl>
                                          <p:spTgt spid="11"/>
                                        </p:tgtEl>
                                      </p:cBhvr>
                                      <p:by x="105000" y="105000"/>
                                    </p:animScale>
                                  </p:childTnLst>
                                </p:cTn>
                              </p:par>
                            </p:childTnLst>
                          </p:cTn>
                        </p:par>
                      </p:childTnLst>
                    </p:cTn>
                  </p:par>
                  <p:par>
                    <p:cTn id="34" fill="hold">
                      <p:stCondLst>
                        <p:cond delay="indefinite"/>
                      </p:stCondLst>
                      <p:childTnLst>
                        <p:par>
                          <p:cTn id="35" fill="hold">
                            <p:stCondLst>
                              <p:cond delay="0"/>
                            </p:stCondLst>
                            <p:childTnLst>
                              <p:par>
                                <p:cTn id="36" presetID="31" presetClass="entr" presetSubtype="0" fill="hold" nodeType="clickEffect">
                                  <p:stCondLst>
                                    <p:cond delay="0"/>
                                  </p:stCondLst>
                                  <p:childTnLst>
                                    <p:set>
                                      <p:cBhvr>
                                        <p:cTn id="37" dur="1" fill="hold">
                                          <p:stCondLst>
                                            <p:cond delay="0"/>
                                          </p:stCondLst>
                                        </p:cTn>
                                        <p:tgtEl>
                                          <p:spTgt spid="12"/>
                                        </p:tgtEl>
                                        <p:attrNameLst>
                                          <p:attrName>style.visibility</p:attrName>
                                        </p:attrNameLst>
                                      </p:cBhvr>
                                      <p:to>
                                        <p:strVal val="visible"/>
                                      </p:to>
                                    </p:set>
                                    <p:anim calcmode="lin" valueType="num">
                                      <p:cBhvr>
                                        <p:cTn id="38" dur="1000" fill="hold"/>
                                        <p:tgtEl>
                                          <p:spTgt spid="12"/>
                                        </p:tgtEl>
                                        <p:attrNameLst>
                                          <p:attrName>ppt_w</p:attrName>
                                        </p:attrNameLst>
                                      </p:cBhvr>
                                      <p:tavLst>
                                        <p:tav tm="0">
                                          <p:val>
                                            <p:fltVal val="0"/>
                                          </p:val>
                                        </p:tav>
                                        <p:tav tm="100000">
                                          <p:val>
                                            <p:strVal val="#ppt_w"/>
                                          </p:val>
                                        </p:tav>
                                      </p:tavLst>
                                    </p:anim>
                                    <p:anim calcmode="lin" valueType="num">
                                      <p:cBhvr>
                                        <p:cTn id="39" dur="1000" fill="hold"/>
                                        <p:tgtEl>
                                          <p:spTgt spid="12"/>
                                        </p:tgtEl>
                                        <p:attrNameLst>
                                          <p:attrName>ppt_h</p:attrName>
                                        </p:attrNameLst>
                                      </p:cBhvr>
                                      <p:tavLst>
                                        <p:tav tm="0">
                                          <p:val>
                                            <p:fltVal val="0"/>
                                          </p:val>
                                        </p:tav>
                                        <p:tav tm="100000">
                                          <p:val>
                                            <p:strVal val="#ppt_h"/>
                                          </p:val>
                                        </p:tav>
                                      </p:tavLst>
                                    </p:anim>
                                    <p:anim calcmode="lin" valueType="num">
                                      <p:cBhvr>
                                        <p:cTn id="40" dur="1000" fill="hold"/>
                                        <p:tgtEl>
                                          <p:spTgt spid="12"/>
                                        </p:tgtEl>
                                        <p:attrNameLst>
                                          <p:attrName>style.rotation</p:attrName>
                                        </p:attrNameLst>
                                      </p:cBhvr>
                                      <p:tavLst>
                                        <p:tav tm="0">
                                          <p:val>
                                            <p:fltVal val="90"/>
                                          </p:val>
                                        </p:tav>
                                        <p:tav tm="100000">
                                          <p:val>
                                            <p:fltVal val="0"/>
                                          </p:val>
                                        </p:tav>
                                      </p:tavLst>
                                    </p:anim>
                                    <p:animEffect transition="in" filter="fade">
                                      <p:cBhvr>
                                        <p:cTn id="41" dur="1000"/>
                                        <p:tgtEl>
                                          <p:spTgt spid="12"/>
                                        </p:tgtEl>
                                      </p:cBhvr>
                                    </p:animEffect>
                                  </p:childTnLst>
                                </p:cTn>
                              </p:par>
                            </p:childTnLst>
                          </p:cTn>
                        </p:par>
                        <p:par>
                          <p:cTn id="42" fill="hold">
                            <p:stCondLst>
                              <p:cond delay="1000"/>
                            </p:stCondLst>
                            <p:childTnLst>
                              <p:par>
                                <p:cTn id="43" presetID="26" presetClass="emph" presetSubtype="0" fill="hold" nodeType="afterEffect">
                                  <p:stCondLst>
                                    <p:cond delay="0"/>
                                  </p:stCondLst>
                                  <p:childTnLst>
                                    <p:animEffect transition="out" filter="fade">
                                      <p:cBhvr>
                                        <p:cTn id="44" dur="500" tmFilter="0, 0; .2, .5; .8, .5; 1, 0"/>
                                        <p:tgtEl>
                                          <p:spTgt spid="12"/>
                                        </p:tgtEl>
                                      </p:cBhvr>
                                    </p:animEffect>
                                    <p:animScale>
                                      <p:cBhvr>
                                        <p:cTn id="45" dur="250" autoRev="1" fill="hold"/>
                                        <p:tgtEl>
                                          <p:spTgt spid="12"/>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p:bldP spid="6" grpId="1"/>
      <p:bldP spid="6" grpId="2"/>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64272" y="2133600"/>
            <a:ext cx="7818726" cy="4623086"/>
          </a:xfrm>
          <a:prstGeom prst="rect">
            <a:avLst/>
          </a:prstGeom>
        </p:spPr>
      </p:pic>
      <p:sp>
        <p:nvSpPr>
          <p:cNvPr id="2" name="TextBox 1"/>
          <p:cNvSpPr txBox="1"/>
          <p:nvPr/>
        </p:nvSpPr>
        <p:spPr>
          <a:xfrm>
            <a:off x="198782" y="143123"/>
            <a:ext cx="2734918" cy="369332"/>
          </a:xfrm>
          <a:prstGeom prst="rect">
            <a:avLst/>
          </a:prstGeom>
          <a:solidFill>
            <a:schemeClr val="accent2"/>
          </a:solidFill>
          <a:effectLst>
            <a:softEdge rad="63500"/>
          </a:effectLst>
        </p:spPr>
        <p:txBody>
          <a:bodyPr wrap="square" rtlCol="0">
            <a:spAutoFit/>
          </a:bodyPr>
          <a:lstStyle/>
          <a:p>
            <a:pPr algn="ctr"/>
            <a:r>
              <a:rPr lang="en-CA" dirty="0"/>
              <a:t>Exercise - Creating a Task</a:t>
            </a:r>
          </a:p>
        </p:txBody>
      </p:sp>
      <p:pic>
        <p:nvPicPr>
          <p:cNvPr id="39" name="Picture 3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140169" y="3584923"/>
            <a:ext cx="6934737" cy="291916"/>
          </a:xfrm>
          <a:prstGeom prst="rect">
            <a:avLst/>
          </a:prstGeom>
        </p:spPr>
      </p:pic>
      <p:sp>
        <p:nvSpPr>
          <p:cNvPr id="5" name="TextBox 4"/>
          <p:cNvSpPr txBox="1"/>
          <p:nvPr/>
        </p:nvSpPr>
        <p:spPr>
          <a:xfrm>
            <a:off x="5224462" y="512455"/>
            <a:ext cx="6281738" cy="369332"/>
          </a:xfrm>
          <a:prstGeom prst="rect">
            <a:avLst/>
          </a:prstGeom>
          <a:solidFill>
            <a:schemeClr val="bg1"/>
          </a:solidFill>
          <a:effectLst>
            <a:glow rad="139700">
              <a:schemeClr val="accent6">
                <a:satMod val="175000"/>
                <a:alpha val="40000"/>
              </a:schemeClr>
            </a:glow>
            <a:softEdge rad="63500"/>
          </a:effectLst>
        </p:spPr>
        <p:txBody>
          <a:bodyPr wrap="square" rtlCol="0">
            <a:spAutoFit/>
          </a:bodyPr>
          <a:lstStyle/>
          <a:p>
            <a:r>
              <a:rPr lang="en-CA" dirty="0"/>
              <a:t>Our Purpose: To </a:t>
            </a:r>
            <a:r>
              <a:rPr lang="en-CA" b="1" dirty="0"/>
              <a:t>create a task </a:t>
            </a:r>
            <a:r>
              <a:rPr lang="en-CA" dirty="0"/>
              <a:t>and assign that task to a contact.</a:t>
            </a:r>
          </a:p>
        </p:txBody>
      </p:sp>
      <p:cxnSp>
        <p:nvCxnSpPr>
          <p:cNvPr id="8" name="Straight Arrow Connector 7"/>
          <p:cNvCxnSpPr>
            <a:stCxn id="4" idx="3"/>
            <a:endCxn id="39" idx="1"/>
          </p:cNvCxnSpPr>
          <p:nvPr/>
        </p:nvCxnSpPr>
        <p:spPr>
          <a:xfrm>
            <a:off x="4152900" y="2864852"/>
            <a:ext cx="987269" cy="866029"/>
          </a:xfrm>
          <a:prstGeom prst="straightConnector1">
            <a:avLst/>
          </a:prstGeom>
          <a:ln w="19050">
            <a:solidFill>
              <a:schemeClr val="accent6">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12" name="TextBox 11"/>
          <p:cNvSpPr txBox="1"/>
          <p:nvPr/>
        </p:nvSpPr>
        <p:spPr>
          <a:xfrm>
            <a:off x="198782" y="3198227"/>
            <a:ext cx="3954118" cy="584775"/>
          </a:xfrm>
          <a:prstGeom prst="rect">
            <a:avLst/>
          </a:prstGeom>
          <a:noFill/>
          <a:ln w="19050">
            <a:solidFill>
              <a:schemeClr val="accent6">
                <a:lumMod val="75000"/>
              </a:schemeClr>
            </a:solidFill>
          </a:ln>
        </p:spPr>
        <p:txBody>
          <a:bodyPr wrap="square" rtlCol="0">
            <a:spAutoFit/>
          </a:bodyPr>
          <a:lstStyle/>
          <a:p>
            <a:r>
              <a:rPr lang="en-CA" sz="1600" dirty="0"/>
              <a:t>Click on the down arrow and select today’s date.  I have Mon 11/6/2017</a:t>
            </a:r>
          </a:p>
        </p:txBody>
      </p:sp>
      <p:cxnSp>
        <p:nvCxnSpPr>
          <p:cNvPr id="14" name="Straight Arrow Connector 13"/>
          <p:cNvCxnSpPr>
            <a:stCxn id="12" idx="3"/>
            <a:endCxn id="19" idx="1"/>
          </p:cNvCxnSpPr>
          <p:nvPr/>
        </p:nvCxnSpPr>
        <p:spPr>
          <a:xfrm>
            <a:off x="4152900" y="3490615"/>
            <a:ext cx="987271" cy="525682"/>
          </a:xfrm>
          <a:prstGeom prst="straightConnector1">
            <a:avLst/>
          </a:prstGeom>
          <a:ln w="19050">
            <a:solidFill>
              <a:schemeClr val="accent6">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4" name="Straight Arrow Connector 23"/>
          <p:cNvCxnSpPr>
            <a:endCxn id="42" idx="1"/>
          </p:cNvCxnSpPr>
          <p:nvPr/>
        </p:nvCxnSpPr>
        <p:spPr>
          <a:xfrm>
            <a:off x="4144808" y="4115437"/>
            <a:ext cx="995362" cy="151591"/>
          </a:xfrm>
          <a:prstGeom prst="straightConnector1">
            <a:avLst/>
          </a:prstGeom>
          <a:ln w="19050">
            <a:solidFill>
              <a:schemeClr val="accent6">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23" name="TextBox 22"/>
          <p:cNvSpPr txBox="1"/>
          <p:nvPr/>
        </p:nvSpPr>
        <p:spPr>
          <a:xfrm>
            <a:off x="198782" y="3943645"/>
            <a:ext cx="3954118" cy="584775"/>
          </a:xfrm>
          <a:prstGeom prst="rect">
            <a:avLst/>
          </a:prstGeom>
          <a:noFill/>
          <a:ln w="19050">
            <a:solidFill>
              <a:schemeClr val="accent6">
                <a:lumMod val="75000"/>
              </a:schemeClr>
            </a:solidFill>
          </a:ln>
        </p:spPr>
        <p:txBody>
          <a:bodyPr wrap="square" rtlCol="0">
            <a:spAutoFit/>
          </a:bodyPr>
          <a:lstStyle/>
          <a:p>
            <a:r>
              <a:rPr lang="en-CA" sz="1600" dirty="0"/>
              <a:t>Click on the down arrow and choose a date a couple of week in the future.</a:t>
            </a:r>
          </a:p>
        </p:txBody>
      </p:sp>
      <p:sp>
        <p:nvSpPr>
          <p:cNvPr id="34" name="TextBox 33"/>
          <p:cNvSpPr txBox="1"/>
          <p:nvPr/>
        </p:nvSpPr>
        <p:spPr>
          <a:xfrm>
            <a:off x="198782" y="4762500"/>
            <a:ext cx="3954118" cy="584775"/>
          </a:xfrm>
          <a:prstGeom prst="rect">
            <a:avLst/>
          </a:prstGeom>
          <a:noFill/>
          <a:ln w="19050">
            <a:solidFill>
              <a:schemeClr val="accent6">
                <a:lumMod val="75000"/>
              </a:schemeClr>
            </a:solidFill>
          </a:ln>
        </p:spPr>
        <p:txBody>
          <a:bodyPr wrap="square" rtlCol="0">
            <a:spAutoFit/>
          </a:bodyPr>
          <a:lstStyle/>
          <a:p>
            <a:r>
              <a:rPr lang="en-CA" sz="1600" dirty="0"/>
              <a:t>Now add a reminder to one day before the project completion.</a:t>
            </a:r>
          </a:p>
        </p:txBody>
      </p:sp>
      <p:cxnSp>
        <p:nvCxnSpPr>
          <p:cNvPr id="37" name="Straight Arrow Connector 36"/>
          <p:cNvCxnSpPr>
            <a:stCxn id="34" idx="3"/>
          </p:cNvCxnSpPr>
          <p:nvPr/>
        </p:nvCxnSpPr>
        <p:spPr>
          <a:xfrm flipV="1">
            <a:off x="4152900" y="4531351"/>
            <a:ext cx="158996" cy="523537"/>
          </a:xfrm>
          <a:prstGeom prst="straightConnector1">
            <a:avLst/>
          </a:prstGeom>
          <a:ln w="19050">
            <a:solidFill>
              <a:schemeClr val="accent6">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4" name="TextBox 3"/>
          <p:cNvSpPr txBox="1"/>
          <p:nvPr/>
        </p:nvSpPr>
        <p:spPr>
          <a:xfrm>
            <a:off x="198782" y="2695575"/>
            <a:ext cx="3954118" cy="338554"/>
          </a:xfrm>
          <a:prstGeom prst="rect">
            <a:avLst/>
          </a:prstGeom>
          <a:noFill/>
          <a:ln w="19050">
            <a:solidFill>
              <a:schemeClr val="accent6">
                <a:lumMod val="75000"/>
              </a:schemeClr>
            </a:solidFill>
          </a:ln>
        </p:spPr>
        <p:txBody>
          <a:bodyPr wrap="square" rtlCol="0">
            <a:spAutoFit/>
          </a:bodyPr>
          <a:lstStyle/>
          <a:p>
            <a:r>
              <a:rPr lang="en-CA" sz="1600" dirty="0"/>
              <a:t>Create courseware material for Outlook 2010</a:t>
            </a:r>
          </a:p>
        </p:txBody>
      </p:sp>
      <p:sp>
        <p:nvSpPr>
          <p:cNvPr id="44" name="TextBox 43"/>
          <p:cNvSpPr txBox="1"/>
          <p:nvPr/>
        </p:nvSpPr>
        <p:spPr>
          <a:xfrm>
            <a:off x="198782" y="5514975"/>
            <a:ext cx="3954118" cy="338554"/>
          </a:xfrm>
          <a:prstGeom prst="rect">
            <a:avLst/>
          </a:prstGeom>
          <a:noFill/>
          <a:ln w="19050">
            <a:solidFill>
              <a:schemeClr val="accent6">
                <a:lumMod val="75000"/>
              </a:schemeClr>
            </a:solidFill>
          </a:ln>
        </p:spPr>
        <p:txBody>
          <a:bodyPr wrap="square" rtlCol="0">
            <a:spAutoFit/>
          </a:bodyPr>
          <a:lstStyle/>
          <a:p>
            <a:r>
              <a:rPr lang="en-CA" sz="1600" dirty="0"/>
              <a:t>Add a comment to the task, if you wish.</a:t>
            </a:r>
          </a:p>
        </p:txBody>
      </p:sp>
      <p:sp>
        <p:nvSpPr>
          <p:cNvPr id="45" name="TextBox 44"/>
          <p:cNvSpPr txBox="1"/>
          <p:nvPr/>
        </p:nvSpPr>
        <p:spPr>
          <a:xfrm>
            <a:off x="4335709" y="4695807"/>
            <a:ext cx="3601693" cy="230832"/>
          </a:xfrm>
          <a:prstGeom prst="rect">
            <a:avLst/>
          </a:prstGeom>
          <a:noFill/>
        </p:spPr>
        <p:txBody>
          <a:bodyPr wrap="square" rtlCol="0">
            <a:spAutoFit/>
          </a:bodyPr>
          <a:lstStyle/>
          <a:p>
            <a:r>
              <a:rPr lang="en-CA" sz="900" dirty="0"/>
              <a:t>Must be completed by the due date or you cannot teach the course!</a:t>
            </a:r>
          </a:p>
        </p:txBody>
      </p:sp>
      <p:cxnSp>
        <p:nvCxnSpPr>
          <p:cNvPr id="47" name="Straight Arrow Connector 46"/>
          <p:cNvCxnSpPr>
            <a:stCxn id="44" idx="3"/>
          </p:cNvCxnSpPr>
          <p:nvPr/>
        </p:nvCxnSpPr>
        <p:spPr>
          <a:xfrm flipV="1">
            <a:off x="4152900" y="4926639"/>
            <a:ext cx="419100" cy="757613"/>
          </a:xfrm>
          <a:prstGeom prst="straightConnector1">
            <a:avLst/>
          </a:prstGeom>
          <a:ln w="19050">
            <a:solidFill>
              <a:schemeClr val="accent6">
                <a:lumMod val="75000"/>
              </a:schemeClr>
            </a:solidFill>
            <a:tailEnd type="triangle"/>
          </a:ln>
        </p:spPr>
        <p:style>
          <a:lnRef idx="1">
            <a:schemeClr val="accent1"/>
          </a:lnRef>
          <a:fillRef idx="0">
            <a:schemeClr val="accent1"/>
          </a:fillRef>
          <a:effectRef idx="0">
            <a:schemeClr val="accent1"/>
          </a:effectRef>
          <a:fontRef idx="minor">
            <a:schemeClr val="tx1"/>
          </a:fontRef>
        </p:style>
      </p:cxnSp>
      <p:grpSp>
        <p:nvGrpSpPr>
          <p:cNvPr id="27" name="Group 26"/>
          <p:cNvGrpSpPr/>
          <p:nvPr/>
        </p:nvGrpSpPr>
        <p:grpSpPr>
          <a:xfrm>
            <a:off x="5140171" y="3886715"/>
            <a:ext cx="1784504" cy="261012"/>
            <a:chOff x="1721216" y="824632"/>
            <a:chExt cx="1669795" cy="221630"/>
          </a:xfrm>
        </p:grpSpPr>
        <p:graphicFrame>
          <p:nvGraphicFramePr>
            <p:cNvPr id="22" name="Object 21"/>
            <p:cNvGraphicFramePr>
              <a:graphicFrameLocks noChangeAspect="1"/>
            </p:cNvGraphicFramePr>
            <p:nvPr>
              <p:extLst>
                <p:ext uri="{D42A27DB-BD31-4B8C-83A1-F6EECF244321}">
                  <p14:modId xmlns:p14="http://schemas.microsoft.com/office/powerpoint/2010/main" val="4134958788"/>
                </p:ext>
              </p:extLst>
            </p:nvPr>
          </p:nvGraphicFramePr>
          <p:xfrm>
            <a:off x="1728787" y="824632"/>
            <a:ext cx="1662224" cy="221630"/>
          </p:xfrm>
          <a:graphic>
            <a:graphicData uri="http://schemas.openxmlformats.org/presentationml/2006/ole">
              <mc:AlternateContent xmlns:mc="http://schemas.openxmlformats.org/markup-compatibility/2006">
                <mc:Choice xmlns:v="urn:schemas-microsoft-com:vml" Requires="v">
                  <p:oleObj spid="_x0000_s13446" name="Image" r:id="rId5" imgW="2476080" imgH="330120" progId="Photoshop.Image.12">
                    <p:embed/>
                  </p:oleObj>
                </mc:Choice>
                <mc:Fallback>
                  <p:oleObj name="Image" r:id="rId5" imgW="2476080" imgH="330120" progId="Photoshop.Image.12">
                    <p:embed/>
                    <p:pic>
                      <p:nvPicPr>
                        <p:cNvPr id="0" name=""/>
                        <p:cNvPicPr/>
                        <p:nvPr/>
                      </p:nvPicPr>
                      <p:blipFill>
                        <a:blip r:embed="rId6"/>
                        <a:stretch>
                          <a:fillRect/>
                        </a:stretch>
                      </p:blipFill>
                      <p:spPr>
                        <a:xfrm>
                          <a:off x="1728787" y="824632"/>
                          <a:ext cx="1662224" cy="221630"/>
                        </a:xfrm>
                        <a:prstGeom prst="rect">
                          <a:avLst/>
                        </a:prstGeom>
                      </p:spPr>
                    </p:pic>
                  </p:oleObj>
                </mc:Fallback>
              </mc:AlternateContent>
            </a:graphicData>
          </a:graphic>
        </p:graphicFrame>
        <p:sp>
          <p:nvSpPr>
            <p:cNvPr id="19" name="TextBox 18"/>
            <p:cNvSpPr txBox="1"/>
            <p:nvPr/>
          </p:nvSpPr>
          <p:spPr>
            <a:xfrm>
              <a:off x="1721216" y="836661"/>
              <a:ext cx="1056158" cy="196004"/>
            </a:xfrm>
            <a:prstGeom prst="rect">
              <a:avLst/>
            </a:prstGeom>
            <a:noFill/>
          </p:spPr>
          <p:txBody>
            <a:bodyPr wrap="square" rtlCol="0">
              <a:spAutoFit/>
            </a:bodyPr>
            <a:lstStyle/>
            <a:p>
              <a:r>
                <a:rPr lang="en-CA" sz="900" dirty="0"/>
                <a:t>Thu 11/6/2017</a:t>
              </a:r>
            </a:p>
          </p:txBody>
        </p:sp>
      </p:grpSp>
      <p:grpSp>
        <p:nvGrpSpPr>
          <p:cNvPr id="40" name="Group 39"/>
          <p:cNvGrpSpPr/>
          <p:nvPr/>
        </p:nvGrpSpPr>
        <p:grpSpPr>
          <a:xfrm>
            <a:off x="5140171" y="4146792"/>
            <a:ext cx="1784403" cy="247387"/>
            <a:chOff x="1721216" y="824632"/>
            <a:chExt cx="1669795" cy="221630"/>
          </a:xfrm>
        </p:grpSpPr>
        <p:graphicFrame>
          <p:nvGraphicFramePr>
            <p:cNvPr id="41" name="Object 40"/>
            <p:cNvGraphicFramePr>
              <a:graphicFrameLocks noChangeAspect="1"/>
            </p:cNvGraphicFramePr>
            <p:nvPr>
              <p:extLst>
                <p:ext uri="{D42A27DB-BD31-4B8C-83A1-F6EECF244321}">
                  <p14:modId xmlns:p14="http://schemas.microsoft.com/office/powerpoint/2010/main" val="3414676080"/>
                </p:ext>
              </p:extLst>
            </p:nvPr>
          </p:nvGraphicFramePr>
          <p:xfrm>
            <a:off x="1728787" y="824632"/>
            <a:ext cx="1662224" cy="221630"/>
          </p:xfrm>
          <a:graphic>
            <a:graphicData uri="http://schemas.openxmlformats.org/presentationml/2006/ole">
              <mc:AlternateContent xmlns:mc="http://schemas.openxmlformats.org/markup-compatibility/2006">
                <mc:Choice xmlns:v="urn:schemas-microsoft-com:vml" Requires="v">
                  <p:oleObj spid="_x0000_s13447" name="Image" r:id="rId7" imgW="2476080" imgH="330120" progId="Photoshop.Image.12">
                    <p:embed/>
                  </p:oleObj>
                </mc:Choice>
                <mc:Fallback>
                  <p:oleObj name="Image" r:id="rId7" imgW="2476080" imgH="330120" progId="Photoshop.Image.12">
                    <p:embed/>
                    <p:pic>
                      <p:nvPicPr>
                        <p:cNvPr id="0" name=""/>
                        <p:cNvPicPr/>
                        <p:nvPr/>
                      </p:nvPicPr>
                      <p:blipFill>
                        <a:blip r:embed="rId6"/>
                        <a:stretch>
                          <a:fillRect/>
                        </a:stretch>
                      </p:blipFill>
                      <p:spPr>
                        <a:xfrm>
                          <a:off x="1728787" y="824632"/>
                          <a:ext cx="1662224" cy="221630"/>
                        </a:xfrm>
                        <a:prstGeom prst="rect">
                          <a:avLst/>
                        </a:prstGeom>
                      </p:spPr>
                    </p:pic>
                  </p:oleObj>
                </mc:Fallback>
              </mc:AlternateContent>
            </a:graphicData>
          </a:graphic>
        </p:graphicFrame>
        <p:sp>
          <p:nvSpPr>
            <p:cNvPr id="42" name="TextBox 41"/>
            <p:cNvSpPr txBox="1"/>
            <p:nvPr/>
          </p:nvSpPr>
          <p:spPr>
            <a:xfrm>
              <a:off x="1721216" y="828950"/>
              <a:ext cx="1066079" cy="206798"/>
            </a:xfrm>
            <a:prstGeom prst="rect">
              <a:avLst/>
            </a:prstGeom>
            <a:noFill/>
          </p:spPr>
          <p:txBody>
            <a:bodyPr wrap="square" rtlCol="0">
              <a:spAutoFit/>
            </a:bodyPr>
            <a:lstStyle/>
            <a:p>
              <a:r>
                <a:rPr lang="en-CA" sz="900" dirty="0"/>
                <a:t>Wed 11/29/2017</a:t>
              </a:r>
            </a:p>
          </p:txBody>
        </p:sp>
      </p:grpSp>
      <p:graphicFrame>
        <p:nvGraphicFramePr>
          <p:cNvPr id="43" name="Object 42"/>
          <p:cNvGraphicFramePr>
            <a:graphicFrameLocks noChangeAspect="1"/>
          </p:cNvGraphicFramePr>
          <p:nvPr>
            <p:extLst>
              <p:ext uri="{D42A27DB-BD31-4B8C-83A1-F6EECF244321}">
                <p14:modId xmlns:p14="http://schemas.microsoft.com/office/powerpoint/2010/main" val="4169379831"/>
              </p:ext>
            </p:extLst>
          </p:nvPr>
        </p:nvGraphicFramePr>
        <p:xfrm>
          <a:off x="4343801" y="4398093"/>
          <a:ext cx="3999087" cy="254570"/>
        </p:xfrm>
        <a:graphic>
          <a:graphicData uri="http://schemas.openxmlformats.org/presentationml/2006/ole">
            <mc:AlternateContent xmlns:mc="http://schemas.openxmlformats.org/markup-compatibility/2006">
              <mc:Choice xmlns:v="urn:schemas-microsoft-com:vml" Requires="v">
                <p:oleObj spid="_x0000_s13448" name="Image" r:id="rId8" imgW="5498280" imgH="355320" progId="Photoshop.Image.12">
                  <p:embed/>
                </p:oleObj>
              </mc:Choice>
              <mc:Fallback>
                <p:oleObj name="Image" r:id="rId8" imgW="5498280" imgH="355320" progId="Photoshop.Image.12">
                  <p:embed/>
                  <p:pic>
                    <p:nvPicPr>
                      <p:cNvPr id="0" name=""/>
                      <p:cNvPicPr/>
                      <p:nvPr/>
                    </p:nvPicPr>
                    <p:blipFill>
                      <a:blip r:embed="rId9"/>
                      <a:stretch>
                        <a:fillRect/>
                      </a:stretch>
                    </p:blipFill>
                    <p:spPr>
                      <a:xfrm>
                        <a:off x="4343801" y="4398093"/>
                        <a:ext cx="3999087" cy="254570"/>
                      </a:xfrm>
                      <a:prstGeom prst="rect">
                        <a:avLst/>
                      </a:prstGeom>
                    </p:spPr>
                  </p:pic>
                </p:oleObj>
              </mc:Fallback>
            </mc:AlternateContent>
          </a:graphicData>
        </a:graphic>
      </p:graphicFrame>
    </p:spTree>
    <p:extLst>
      <p:ext uri="{BB962C8B-B14F-4D97-AF65-F5344CB8AC3E}">
        <p14:creationId xmlns:p14="http://schemas.microsoft.com/office/powerpoint/2010/main" val="4915790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par>
                          <p:cTn id="7" fill="hold">
                            <p:stCondLst>
                              <p:cond delay="0"/>
                            </p:stCondLst>
                            <p:childTnLst>
                              <p:par>
                                <p:cTn id="8" presetID="26" presetClass="emph" presetSubtype="0" fill="hold" grpId="1" nodeType="afterEffect">
                                  <p:stCondLst>
                                    <p:cond delay="0"/>
                                  </p:stCondLst>
                                  <p:childTnLst>
                                    <p:animEffect transition="out" filter="fade">
                                      <p:cBhvr>
                                        <p:cTn id="9" dur="500" tmFilter="0, 0; .2, .5; .8, .5; 1, 0"/>
                                        <p:tgtEl>
                                          <p:spTgt spid="5"/>
                                        </p:tgtEl>
                                      </p:cBhvr>
                                    </p:animEffect>
                                    <p:animScale>
                                      <p:cBhvr>
                                        <p:cTn id="10" dur="250" autoRev="1" fill="hold"/>
                                        <p:tgtEl>
                                          <p:spTgt spid="5"/>
                                        </p:tgtEl>
                                      </p:cBhvr>
                                      <p:by x="105000" y="105000"/>
                                    </p:animScale>
                                  </p:childTnLst>
                                </p:cTn>
                              </p:par>
                            </p:childTnLst>
                          </p:cTn>
                        </p:par>
                      </p:childTnLst>
                    </p:cTn>
                  </p:par>
                  <p:par>
                    <p:cTn id="11" fill="hold">
                      <p:stCondLst>
                        <p:cond delay="indefinite"/>
                      </p:stCondLst>
                      <p:childTnLst>
                        <p:par>
                          <p:cTn id="12" fill="hold">
                            <p:stCondLst>
                              <p:cond delay="0"/>
                            </p:stCondLst>
                            <p:childTnLst>
                              <p:par>
                                <p:cTn id="13" presetID="31" presetClass="entr" presetSubtype="0"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anim calcmode="lin" valueType="num">
                                      <p:cBhvr>
                                        <p:cTn id="15" dur="1000" fill="hold"/>
                                        <p:tgtEl>
                                          <p:spTgt spid="4"/>
                                        </p:tgtEl>
                                        <p:attrNameLst>
                                          <p:attrName>ppt_w</p:attrName>
                                        </p:attrNameLst>
                                      </p:cBhvr>
                                      <p:tavLst>
                                        <p:tav tm="0">
                                          <p:val>
                                            <p:fltVal val="0"/>
                                          </p:val>
                                        </p:tav>
                                        <p:tav tm="100000">
                                          <p:val>
                                            <p:strVal val="#ppt_w"/>
                                          </p:val>
                                        </p:tav>
                                      </p:tavLst>
                                    </p:anim>
                                    <p:anim calcmode="lin" valueType="num">
                                      <p:cBhvr>
                                        <p:cTn id="16" dur="1000" fill="hold"/>
                                        <p:tgtEl>
                                          <p:spTgt spid="4"/>
                                        </p:tgtEl>
                                        <p:attrNameLst>
                                          <p:attrName>ppt_h</p:attrName>
                                        </p:attrNameLst>
                                      </p:cBhvr>
                                      <p:tavLst>
                                        <p:tav tm="0">
                                          <p:val>
                                            <p:fltVal val="0"/>
                                          </p:val>
                                        </p:tav>
                                        <p:tav tm="100000">
                                          <p:val>
                                            <p:strVal val="#ppt_h"/>
                                          </p:val>
                                        </p:tav>
                                      </p:tavLst>
                                    </p:anim>
                                    <p:anim calcmode="lin" valueType="num">
                                      <p:cBhvr>
                                        <p:cTn id="17" dur="1000" fill="hold"/>
                                        <p:tgtEl>
                                          <p:spTgt spid="4"/>
                                        </p:tgtEl>
                                        <p:attrNameLst>
                                          <p:attrName>style.rotation</p:attrName>
                                        </p:attrNameLst>
                                      </p:cBhvr>
                                      <p:tavLst>
                                        <p:tav tm="0">
                                          <p:val>
                                            <p:fltVal val="90"/>
                                          </p:val>
                                        </p:tav>
                                        <p:tav tm="100000">
                                          <p:val>
                                            <p:fltVal val="0"/>
                                          </p:val>
                                        </p:tav>
                                      </p:tavLst>
                                    </p:anim>
                                    <p:animEffect transition="in" filter="fade">
                                      <p:cBhvr>
                                        <p:cTn id="18" dur="1000"/>
                                        <p:tgtEl>
                                          <p:spTgt spid="4"/>
                                        </p:tgtEl>
                                      </p:cBhvr>
                                    </p:animEffect>
                                  </p:childTnLst>
                                </p:cTn>
                              </p:par>
                              <p:par>
                                <p:cTn id="19" presetID="31" presetClass="entr" presetSubtype="0" fill="hold" nodeType="withEffect">
                                  <p:stCondLst>
                                    <p:cond delay="0"/>
                                  </p:stCondLst>
                                  <p:childTnLst>
                                    <p:set>
                                      <p:cBhvr>
                                        <p:cTn id="20" dur="1" fill="hold">
                                          <p:stCondLst>
                                            <p:cond delay="0"/>
                                          </p:stCondLst>
                                        </p:cTn>
                                        <p:tgtEl>
                                          <p:spTgt spid="8"/>
                                        </p:tgtEl>
                                        <p:attrNameLst>
                                          <p:attrName>style.visibility</p:attrName>
                                        </p:attrNameLst>
                                      </p:cBhvr>
                                      <p:to>
                                        <p:strVal val="visible"/>
                                      </p:to>
                                    </p:set>
                                    <p:anim calcmode="lin" valueType="num">
                                      <p:cBhvr>
                                        <p:cTn id="21" dur="1000" fill="hold"/>
                                        <p:tgtEl>
                                          <p:spTgt spid="8"/>
                                        </p:tgtEl>
                                        <p:attrNameLst>
                                          <p:attrName>ppt_w</p:attrName>
                                        </p:attrNameLst>
                                      </p:cBhvr>
                                      <p:tavLst>
                                        <p:tav tm="0">
                                          <p:val>
                                            <p:fltVal val="0"/>
                                          </p:val>
                                        </p:tav>
                                        <p:tav tm="100000">
                                          <p:val>
                                            <p:strVal val="#ppt_w"/>
                                          </p:val>
                                        </p:tav>
                                      </p:tavLst>
                                    </p:anim>
                                    <p:anim calcmode="lin" valueType="num">
                                      <p:cBhvr>
                                        <p:cTn id="22" dur="1000" fill="hold"/>
                                        <p:tgtEl>
                                          <p:spTgt spid="8"/>
                                        </p:tgtEl>
                                        <p:attrNameLst>
                                          <p:attrName>ppt_h</p:attrName>
                                        </p:attrNameLst>
                                      </p:cBhvr>
                                      <p:tavLst>
                                        <p:tav tm="0">
                                          <p:val>
                                            <p:fltVal val="0"/>
                                          </p:val>
                                        </p:tav>
                                        <p:tav tm="100000">
                                          <p:val>
                                            <p:strVal val="#ppt_h"/>
                                          </p:val>
                                        </p:tav>
                                      </p:tavLst>
                                    </p:anim>
                                    <p:anim calcmode="lin" valueType="num">
                                      <p:cBhvr>
                                        <p:cTn id="23" dur="1000" fill="hold"/>
                                        <p:tgtEl>
                                          <p:spTgt spid="8"/>
                                        </p:tgtEl>
                                        <p:attrNameLst>
                                          <p:attrName>style.rotation</p:attrName>
                                        </p:attrNameLst>
                                      </p:cBhvr>
                                      <p:tavLst>
                                        <p:tav tm="0">
                                          <p:val>
                                            <p:fltVal val="90"/>
                                          </p:val>
                                        </p:tav>
                                        <p:tav tm="100000">
                                          <p:val>
                                            <p:fltVal val="0"/>
                                          </p:val>
                                        </p:tav>
                                      </p:tavLst>
                                    </p:anim>
                                    <p:animEffect transition="in" filter="fade">
                                      <p:cBhvr>
                                        <p:cTn id="24" dur="1000"/>
                                        <p:tgtEl>
                                          <p:spTgt spid="8"/>
                                        </p:tgtEl>
                                      </p:cBhvr>
                                    </p:animEffect>
                                  </p:childTnLst>
                                </p:cTn>
                              </p:par>
                            </p:childTnLst>
                          </p:cTn>
                        </p:par>
                        <p:par>
                          <p:cTn id="25" fill="hold">
                            <p:stCondLst>
                              <p:cond delay="1000"/>
                            </p:stCondLst>
                            <p:childTnLst>
                              <p:par>
                                <p:cTn id="26" presetID="1" presetClass="entr" presetSubtype="0" fill="hold" nodeType="afterEffect">
                                  <p:stCondLst>
                                    <p:cond delay="0"/>
                                  </p:stCondLst>
                                  <p:childTnLst>
                                    <p:set>
                                      <p:cBhvr>
                                        <p:cTn id="27" dur="1" fill="hold">
                                          <p:stCondLst>
                                            <p:cond delay="0"/>
                                          </p:stCondLst>
                                        </p:cTn>
                                        <p:tgtEl>
                                          <p:spTgt spid="39"/>
                                        </p:tgtEl>
                                        <p:attrNameLst>
                                          <p:attrName>style.visibility</p:attrName>
                                        </p:attrNameLst>
                                      </p:cBhvr>
                                      <p:to>
                                        <p:strVal val="visible"/>
                                      </p:to>
                                    </p:set>
                                  </p:childTnLst>
                                </p:cTn>
                              </p:par>
                            </p:childTnLst>
                          </p:cTn>
                        </p:par>
                      </p:childTnLst>
                    </p:cTn>
                  </p:par>
                  <p:par>
                    <p:cTn id="28" fill="hold">
                      <p:stCondLst>
                        <p:cond delay="indefinite"/>
                      </p:stCondLst>
                      <p:childTnLst>
                        <p:par>
                          <p:cTn id="29" fill="hold">
                            <p:stCondLst>
                              <p:cond delay="0"/>
                            </p:stCondLst>
                            <p:childTnLst>
                              <p:par>
                                <p:cTn id="30" presetID="31" presetClass="entr" presetSubtype="0" fill="hold" grpId="0" nodeType="clickEffect">
                                  <p:stCondLst>
                                    <p:cond delay="0"/>
                                  </p:stCondLst>
                                  <p:childTnLst>
                                    <p:set>
                                      <p:cBhvr>
                                        <p:cTn id="31" dur="1" fill="hold">
                                          <p:stCondLst>
                                            <p:cond delay="0"/>
                                          </p:stCondLst>
                                        </p:cTn>
                                        <p:tgtEl>
                                          <p:spTgt spid="12"/>
                                        </p:tgtEl>
                                        <p:attrNameLst>
                                          <p:attrName>style.visibility</p:attrName>
                                        </p:attrNameLst>
                                      </p:cBhvr>
                                      <p:to>
                                        <p:strVal val="visible"/>
                                      </p:to>
                                    </p:set>
                                    <p:anim calcmode="lin" valueType="num">
                                      <p:cBhvr>
                                        <p:cTn id="32" dur="1000" fill="hold"/>
                                        <p:tgtEl>
                                          <p:spTgt spid="12"/>
                                        </p:tgtEl>
                                        <p:attrNameLst>
                                          <p:attrName>ppt_w</p:attrName>
                                        </p:attrNameLst>
                                      </p:cBhvr>
                                      <p:tavLst>
                                        <p:tav tm="0">
                                          <p:val>
                                            <p:fltVal val="0"/>
                                          </p:val>
                                        </p:tav>
                                        <p:tav tm="100000">
                                          <p:val>
                                            <p:strVal val="#ppt_w"/>
                                          </p:val>
                                        </p:tav>
                                      </p:tavLst>
                                    </p:anim>
                                    <p:anim calcmode="lin" valueType="num">
                                      <p:cBhvr>
                                        <p:cTn id="33" dur="1000" fill="hold"/>
                                        <p:tgtEl>
                                          <p:spTgt spid="12"/>
                                        </p:tgtEl>
                                        <p:attrNameLst>
                                          <p:attrName>ppt_h</p:attrName>
                                        </p:attrNameLst>
                                      </p:cBhvr>
                                      <p:tavLst>
                                        <p:tav tm="0">
                                          <p:val>
                                            <p:fltVal val="0"/>
                                          </p:val>
                                        </p:tav>
                                        <p:tav tm="100000">
                                          <p:val>
                                            <p:strVal val="#ppt_h"/>
                                          </p:val>
                                        </p:tav>
                                      </p:tavLst>
                                    </p:anim>
                                    <p:anim calcmode="lin" valueType="num">
                                      <p:cBhvr>
                                        <p:cTn id="34" dur="1000" fill="hold"/>
                                        <p:tgtEl>
                                          <p:spTgt spid="12"/>
                                        </p:tgtEl>
                                        <p:attrNameLst>
                                          <p:attrName>style.rotation</p:attrName>
                                        </p:attrNameLst>
                                      </p:cBhvr>
                                      <p:tavLst>
                                        <p:tav tm="0">
                                          <p:val>
                                            <p:fltVal val="90"/>
                                          </p:val>
                                        </p:tav>
                                        <p:tav tm="100000">
                                          <p:val>
                                            <p:fltVal val="0"/>
                                          </p:val>
                                        </p:tav>
                                      </p:tavLst>
                                    </p:anim>
                                    <p:animEffect transition="in" filter="fade">
                                      <p:cBhvr>
                                        <p:cTn id="35" dur="1000"/>
                                        <p:tgtEl>
                                          <p:spTgt spid="12"/>
                                        </p:tgtEl>
                                      </p:cBhvr>
                                    </p:animEffect>
                                  </p:childTnLst>
                                </p:cTn>
                              </p:par>
                              <p:par>
                                <p:cTn id="36" presetID="31" presetClass="entr" presetSubtype="0" fill="hold" nodeType="withEffect">
                                  <p:stCondLst>
                                    <p:cond delay="0"/>
                                  </p:stCondLst>
                                  <p:childTnLst>
                                    <p:set>
                                      <p:cBhvr>
                                        <p:cTn id="37" dur="1" fill="hold">
                                          <p:stCondLst>
                                            <p:cond delay="0"/>
                                          </p:stCondLst>
                                        </p:cTn>
                                        <p:tgtEl>
                                          <p:spTgt spid="14"/>
                                        </p:tgtEl>
                                        <p:attrNameLst>
                                          <p:attrName>style.visibility</p:attrName>
                                        </p:attrNameLst>
                                      </p:cBhvr>
                                      <p:to>
                                        <p:strVal val="visible"/>
                                      </p:to>
                                    </p:set>
                                    <p:anim calcmode="lin" valueType="num">
                                      <p:cBhvr>
                                        <p:cTn id="38" dur="1000" fill="hold"/>
                                        <p:tgtEl>
                                          <p:spTgt spid="14"/>
                                        </p:tgtEl>
                                        <p:attrNameLst>
                                          <p:attrName>ppt_w</p:attrName>
                                        </p:attrNameLst>
                                      </p:cBhvr>
                                      <p:tavLst>
                                        <p:tav tm="0">
                                          <p:val>
                                            <p:fltVal val="0"/>
                                          </p:val>
                                        </p:tav>
                                        <p:tav tm="100000">
                                          <p:val>
                                            <p:strVal val="#ppt_w"/>
                                          </p:val>
                                        </p:tav>
                                      </p:tavLst>
                                    </p:anim>
                                    <p:anim calcmode="lin" valueType="num">
                                      <p:cBhvr>
                                        <p:cTn id="39" dur="1000" fill="hold"/>
                                        <p:tgtEl>
                                          <p:spTgt spid="14"/>
                                        </p:tgtEl>
                                        <p:attrNameLst>
                                          <p:attrName>ppt_h</p:attrName>
                                        </p:attrNameLst>
                                      </p:cBhvr>
                                      <p:tavLst>
                                        <p:tav tm="0">
                                          <p:val>
                                            <p:fltVal val="0"/>
                                          </p:val>
                                        </p:tav>
                                        <p:tav tm="100000">
                                          <p:val>
                                            <p:strVal val="#ppt_h"/>
                                          </p:val>
                                        </p:tav>
                                      </p:tavLst>
                                    </p:anim>
                                    <p:anim calcmode="lin" valueType="num">
                                      <p:cBhvr>
                                        <p:cTn id="40" dur="1000" fill="hold"/>
                                        <p:tgtEl>
                                          <p:spTgt spid="14"/>
                                        </p:tgtEl>
                                        <p:attrNameLst>
                                          <p:attrName>style.rotation</p:attrName>
                                        </p:attrNameLst>
                                      </p:cBhvr>
                                      <p:tavLst>
                                        <p:tav tm="0">
                                          <p:val>
                                            <p:fltVal val="90"/>
                                          </p:val>
                                        </p:tav>
                                        <p:tav tm="100000">
                                          <p:val>
                                            <p:fltVal val="0"/>
                                          </p:val>
                                        </p:tav>
                                      </p:tavLst>
                                    </p:anim>
                                    <p:animEffect transition="in" filter="fade">
                                      <p:cBhvr>
                                        <p:cTn id="41" dur="1000"/>
                                        <p:tgtEl>
                                          <p:spTgt spid="14"/>
                                        </p:tgtEl>
                                      </p:cBhvr>
                                    </p:animEffect>
                                  </p:childTnLst>
                                </p:cTn>
                              </p:par>
                            </p:childTnLst>
                          </p:cTn>
                        </p:par>
                        <p:par>
                          <p:cTn id="42" fill="hold">
                            <p:stCondLst>
                              <p:cond delay="1000"/>
                            </p:stCondLst>
                            <p:childTnLst>
                              <p:par>
                                <p:cTn id="43" presetID="1" presetClass="entr" presetSubtype="0" fill="hold" nodeType="afterEffect">
                                  <p:stCondLst>
                                    <p:cond delay="0"/>
                                  </p:stCondLst>
                                  <p:childTnLst>
                                    <p:set>
                                      <p:cBhvr>
                                        <p:cTn id="44" dur="1" fill="hold">
                                          <p:stCondLst>
                                            <p:cond delay="0"/>
                                          </p:stCondLst>
                                        </p:cTn>
                                        <p:tgtEl>
                                          <p:spTgt spid="27"/>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31" presetClass="entr" presetSubtype="0" fill="hold" grpId="0" nodeType="clickEffect">
                                  <p:stCondLst>
                                    <p:cond delay="0"/>
                                  </p:stCondLst>
                                  <p:childTnLst>
                                    <p:set>
                                      <p:cBhvr>
                                        <p:cTn id="48" dur="1" fill="hold">
                                          <p:stCondLst>
                                            <p:cond delay="0"/>
                                          </p:stCondLst>
                                        </p:cTn>
                                        <p:tgtEl>
                                          <p:spTgt spid="23"/>
                                        </p:tgtEl>
                                        <p:attrNameLst>
                                          <p:attrName>style.visibility</p:attrName>
                                        </p:attrNameLst>
                                      </p:cBhvr>
                                      <p:to>
                                        <p:strVal val="visible"/>
                                      </p:to>
                                    </p:set>
                                    <p:anim calcmode="lin" valueType="num">
                                      <p:cBhvr>
                                        <p:cTn id="49" dur="1000" fill="hold"/>
                                        <p:tgtEl>
                                          <p:spTgt spid="23"/>
                                        </p:tgtEl>
                                        <p:attrNameLst>
                                          <p:attrName>ppt_w</p:attrName>
                                        </p:attrNameLst>
                                      </p:cBhvr>
                                      <p:tavLst>
                                        <p:tav tm="0">
                                          <p:val>
                                            <p:fltVal val="0"/>
                                          </p:val>
                                        </p:tav>
                                        <p:tav tm="100000">
                                          <p:val>
                                            <p:strVal val="#ppt_w"/>
                                          </p:val>
                                        </p:tav>
                                      </p:tavLst>
                                    </p:anim>
                                    <p:anim calcmode="lin" valueType="num">
                                      <p:cBhvr>
                                        <p:cTn id="50" dur="1000" fill="hold"/>
                                        <p:tgtEl>
                                          <p:spTgt spid="23"/>
                                        </p:tgtEl>
                                        <p:attrNameLst>
                                          <p:attrName>ppt_h</p:attrName>
                                        </p:attrNameLst>
                                      </p:cBhvr>
                                      <p:tavLst>
                                        <p:tav tm="0">
                                          <p:val>
                                            <p:fltVal val="0"/>
                                          </p:val>
                                        </p:tav>
                                        <p:tav tm="100000">
                                          <p:val>
                                            <p:strVal val="#ppt_h"/>
                                          </p:val>
                                        </p:tav>
                                      </p:tavLst>
                                    </p:anim>
                                    <p:anim calcmode="lin" valueType="num">
                                      <p:cBhvr>
                                        <p:cTn id="51" dur="1000" fill="hold"/>
                                        <p:tgtEl>
                                          <p:spTgt spid="23"/>
                                        </p:tgtEl>
                                        <p:attrNameLst>
                                          <p:attrName>style.rotation</p:attrName>
                                        </p:attrNameLst>
                                      </p:cBhvr>
                                      <p:tavLst>
                                        <p:tav tm="0">
                                          <p:val>
                                            <p:fltVal val="90"/>
                                          </p:val>
                                        </p:tav>
                                        <p:tav tm="100000">
                                          <p:val>
                                            <p:fltVal val="0"/>
                                          </p:val>
                                        </p:tav>
                                      </p:tavLst>
                                    </p:anim>
                                    <p:animEffect transition="in" filter="fade">
                                      <p:cBhvr>
                                        <p:cTn id="52" dur="1000"/>
                                        <p:tgtEl>
                                          <p:spTgt spid="23"/>
                                        </p:tgtEl>
                                      </p:cBhvr>
                                    </p:animEffect>
                                  </p:childTnLst>
                                </p:cTn>
                              </p:par>
                              <p:par>
                                <p:cTn id="53" presetID="31" presetClass="entr" presetSubtype="0" fill="hold" nodeType="withEffect">
                                  <p:stCondLst>
                                    <p:cond delay="0"/>
                                  </p:stCondLst>
                                  <p:childTnLst>
                                    <p:set>
                                      <p:cBhvr>
                                        <p:cTn id="54" dur="1" fill="hold">
                                          <p:stCondLst>
                                            <p:cond delay="0"/>
                                          </p:stCondLst>
                                        </p:cTn>
                                        <p:tgtEl>
                                          <p:spTgt spid="24"/>
                                        </p:tgtEl>
                                        <p:attrNameLst>
                                          <p:attrName>style.visibility</p:attrName>
                                        </p:attrNameLst>
                                      </p:cBhvr>
                                      <p:to>
                                        <p:strVal val="visible"/>
                                      </p:to>
                                    </p:set>
                                    <p:anim calcmode="lin" valueType="num">
                                      <p:cBhvr>
                                        <p:cTn id="55" dur="1000" fill="hold"/>
                                        <p:tgtEl>
                                          <p:spTgt spid="24"/>
                                        </p:tgtEl>
                                        <p:attrNameLst>
                                          <p:attrName>ppt_w</p:attrName>
                                        </p:attrNameLst>
                                      </p:cBhvr>
                                      <p:tavLst>
                                        <p:tav tm="0">
                                          <p:val>
                                            <p:fltVal val="0"/>
                                          </p:val>
                                        </p:tav>
                                        <p:tav tm="100000">
                                          <p:val>
                                            <p:strVal val="#ppt_w"/>
                                          </p:val>
                                        </p:tav>
                                      </p:tavLst>
                                    </p:anim>
                                    <p:anim calcmode="lin" valueType="num">
                                      <p:cBhvr>
                                        <p:cTn id="56" dur="1000" fill="hold"/>
                                        <p:tgtEl>
                                          <p:spTgt spid="24"/>
                                        </p:tgtEl>
                                        <p:attrNameLst>
                                          <p:attrName>ppt_h</p:attrName>
                                        </p:attrNameLst>
                                      </p:cBhvr>
                                      <p:tavLst>
                                        <p:tav tm="0">
                                          <p:val>
                                            <p:fltVal val="0"/>
                                          </p:val>
                                        </p:tav>
                                        <p:tav tm="100000">
                                          <p:val>
                                            <p:strVal val="#ppt_h"/>
                                          </p:val>
                                        </p:tav>
                                      </p:tavLst>
                                    </p:anim>
                                    <p:anim calcmode="lin" valueType="num">
                                      <p:cBhvr>
                                        <p:cTn id="57" dur="1000" fill="hold"/>
                                        <p:tgtEl>
                                          <p:spTgt spid="24"/>
                                        </p:tgtEl>
                                        <p:attrNameLst>
                                          <p:attrName>style.rotation</p:attrName>
                                        </p:attrNameLst>
                                      </p:cBhvr>
                                      <p:tavLst>
                                        <p:tav tm="0">
                                          <p:val>
                                            <p:fltVal val="90"/>
                                          </p:val>
                                        </p:tav>
                                        <p:tav tm="100000">
                                          <p:val>
                                            <p:fltVal val="0"/>
                                          </p:val>
                                        </p:tav>
                                      </p:tavLst>
                                    </p:anim>
                                    <p:animEffect transition="in" filter="fade">
                                      <p:cBhvr>
                                        <p:cTn id="58" dur="1000"/>
                                        <p:tgtEl>
                                          <p:spTgt spid="24"/>
                                        </p:tgtEl>
                                      </p:cBhvr>
                                    </p:animEffect>
                                  </p:childTnLst>
                                </p:cTn>
                              </p:par>
                            </p:childTnLst>
                          </p:cTn>
                        </p:par>
                        <p:par>
                          <p:cTn id="59" fill="hold">
                            <p:stCondLst>
                              <p:cond delay="1000"/>
                            </p:stCondLst>
                            <p:childTnLst>
                              <p:par>
                                <p:cTn id="60" presetID="1" presetClass="entr" presetSubtype="0" fill="hold" nodeType="afterEffect">
                                  <p:stCondLst>
                                    <p:cond delay="0"/>
                                  </p:stCondLst>
                                  <p:childTnLst>
                                    <p:set>
                                      <p:cBhvr>
                                        <p:cTn id="61" dur="1" fill="hold">
                                          <p:stCondLst>
                                            <p:cond delay="0"/>
                                          </p:stCondLst>
                                        </p:cTn>
                                        <p:tgtEl>
                                          <p:spTgt spid="40"/>
                                        </p:tgtEl>
                                        <p:attrNameLst>
                                          <p:attrName>style.visibility</p:attrName>
                                        </p:attrNameLst>
                                      </p:cBhvr>
                                      <p:to>
                                        <p:strVal val="visible"/>
                                      </p:to>
                                    </p:set>
                                  </p:childTnLst>
                                </p:cTn>
                              </p:par>
                            </p:childTnLst>
                          </p:cTn>
                        </p:par>
                      </p:childTnLst>
                    </p:cTn>
                  </p:par>
                  <p:par>
                    <p:cTn id="62" fill="hold">
                      <p:stCondLst>
                        <p:cond delay="indefinite"/>
                      </p:stCondLst>
                      <p:childTnLst>
                        <p:par>
                          <p:cTn id="63" fill="hold">
                            <p:stCondLst>
                              <p:cond delay="0"/>
                            </p:stCondLst>
                            <p:childTnLst>
                              <p:par>
                                <p:cTn id="64" presetID="31" presetClass="entr" presetSubtype="0" fill="hold" grpId="0" nodeType="clickEffect">
                                  <p:stCondLst>
                                    <p:cond delay="0"/>
                                  </p:stCondLst>
                                  <p:childTnLst>
                                    <p:set>
                                      <p:cBhvr>
                                        <p:cTn id="65" dur="1" fill="hold">
                                          <p:stCondLst>
                                            <p:cond delay="0"/>
                                          </p:stCondLst>
                                        </p:cTn>
                                        <p:tgtEl>
                                          <p:spTgt spid="34"/>
                                        </p:tgtEl>
                                        <p:attrNameLst>
                                          <p:attrName>style.visibility</p:attrName>
                                        </p:attrNameLst>
                                      </p:cBhvr>
                                      <p:to>
                                        <p:strVal val="visible"/>
                                      </p:to>
                                    </p:set>
                                    <p:anim calcmode="lin" valueType="num">
                                      <p:cBhvr>
                                        <p:cTn id="66" dur="1000" fill="hold"/>
                                        <p:tgtEl>
                                          <p:spTgt spid="34"/>
                                        </p:tgtEl>
                                        <p:attrNameLst>
                                          <p:attrName>ppt_w</p:attrName>
                                        </p:attrNameLst>
                                      </p:cBhvr>
                                      <p:tavLst>
                                        <p:tav tm="0">
                                          <p:val>
                                            <p:fltVal val="0"/>
                                          </p:val>
                                        </p:tav>
                                        <p:tav tm="100000">
                                          <p:val>
                                            <p:strVal val="#ppt_w"/>
                                          </p:val>
                                        </p:tav>
                                      </p:tavLst>
                                    </p:anim>
                                    <p:anim calcmode="lin" valueType="num">
                                      <p:cBhvr>
                                        <p:cTn id="67" dur="1000" fill="hold"/>
                                        <p:tgtEl>
                                          <p:spTgt spid="34"/>
                                        </p:tgtEl>
                                        <p:attrNameLst>
                                          <p:attrName>ppt_h</p:attrName>
                                        </p:attrNameLst>
                                      </p:cBhvr>
                                      <p:tavLst>
                                        <p:tav tm="0">
                                          <p:val>
                                            <p:fltVal val="0"/>
                                          </p:val>
                                        </p:tav>
                                        <p:tav tm="100000">
                                          <p:val>
                                            <p:strVal val="#ppt_h"/>
                                          </p:val>
                                        </p:tav>
                                      </p:tavLst>
                                    </p:anim>
                                    <p:anim calcmode="lin" valueType="num">
                                      <p:cBhvr>
                                        <p:cTn id="68" dur="1000" fill="hold"/>
                                        <p:tgtEl>
                                          <p:spTgt spid="34"/>
                                        </p:tgtEl>
                                        <p:attrNameLst>
                                          <p:attrName>style.rotation</p:attrName>
                                        </p:attrNameLst>
                                      </p:cBhvr>
                                      <p:tavLst>
                                        <p:tav tm="0">
                                          <p:val>
                                            <p:fltVal val="90"/>
                                          </p:val>
                                        </p:tav>
                                        <p:tav tm="100000">
                                          <p:val>
                                            <p:fltVal val="0"/>
                                          </p:val>
                                        </p:tav>
                                      </p:tavLst>
                                    </p:anim>
                                    <p:animEffect transition="in" filter="fade">
                                      <p:cBhvr>
                                        <p:cTn id="69" dur="1000"/>
                                        <p:tgtEl>
                                          <p:spTgt spid="34"/>
                                        </p:tgtEl>
                                      </p:cBhvr>
                                    </p:animEffect>
                                  </p:childTnLst>
                                </p:cTn>
                              </p:par>
                              <p:par>
                                <p:cTn id="70" presetID="31" presetClass="entr" presetSubtype="0" fill="hold" nodeType="withEffect">
                                  <p:stCondLst>
                                    <p:cond delay="0"/>
                                  </p:stCondLst>
                                  <p:childTnLst>
                                    <p:set>
                                      <p:cBhvr>
                                        <p:cTn id="71" dur="1" fill="hold">
                                          <p:stCondLst>
                                            <p:cond delay="0"/>
                                          </p:stCondLst>
                                        </p:cTn>
                                        <p:tgtEl>
                                          <p:spTgt spid="37"/>
                                        </p:tgtEl>
                                        <p:attrNameLst>
                                          <p:attrName>style.visibility</p:attrName>
                                        </p:attrNameLst>
                                      </p:cBhvr>
                                      <p:to>
                                        <p:strVal val="visible"/>
                                      </p:to>
                                    </p:set>
                                    <p:anim calcmode="lin" valueType="num">
                                      <p:cBhvr>
                                        <p:cTn id="72" dur="1000" fill="hold"/>
                                        <p:tgtEl>
                                          <p:spTgt spid="37"/>
                                        </p:tgtEl>
                                        <p:attrNameLst>
                                          <p:attrName>ppt_w</p:attrName>
                                        </p:attrNameLst>
                                      </p:cBhvr>
                                      <p:tavLst>
                                        <p:tav tm="0">
                                          <p:val>
                                            <p:fltVal val="0"/>
                                          </p:val>
                                        </p:tav>
                                        <p:tav tm="100000">
                                          <p:val>
                                            <p:strVal val="#ppt_w"/>
                                          </p:val>
                                        </p:tav>
                                      </p:tavLst>
                                    </p:anim>
                                    <p:anim calcmode="lin" valueType="num">
                                      <p:cBhvr>
                                        <p:cTn id="73" dur="1000" fill="hold"/>
                                        <p:tgtEl>
                                          <p:spTgt spid="37"/>
                                        </p:tgtEl>
                                        <p:attrNameLst>
                                          <p:attrName>ppt_h</p:attrName>
                                        </p:attrNameLst>
                                      </p:cBhvr>
                                      <p:tavLst>
                                        <p:tav tm="0">
                                          <p:val>
                                            <p:fltVal val="0"/>
                                          </p:val>
                                        </p:tav>
                                        <p:tav tm="100000">
                                          <p:val>
                                            <p:strVal val="#ppt_h"/>
                                          </p:val>
                                        </p:tav>
                                      </p:tavLst>
                                    </p:anim>
                                    <p:anim calcmode="lin" valueType="num">
                                      <p:cBhvr>
                                        <p:cTn id="74" dur="1000" fill="hold"/>
                                        <p:tgtEl>
                                          <p:spTgt spid="37"/>
                                        </p:tgtEl>
                                        <p:attrNameLst>
                                          <p:attrName>style.rotation</p:attrName>
                                        </p:attrNameLst>
                                      </p:cBhvr>
                                      <p:tavLst>
                                        <p:tav tm="0">
                                          <p:val>
                                            <p:fltVal val="90"/>
                                          </p:val>
                                        </p:tav>
                                        <p:tav tm="100000">
                                          <p:val>
                                            <p:fltVal val="0"/>
                                          </p:val>
                                        </p:tav>
                                      </p:tavLst>
                                    </p:anim>
                                    <p:animEffect transition="in" filter="fade">
                                      <p:cBhvr>
                                        <p:cTn id="75" dur="1000"/>
                                        <p:tgtEl>
                                          <p:spTgt spid="37"/>
                                        </p:tgtEl>
                                      </p:cBhvr>
                                    </p:animEffect>
                                  </p:childTnLst>
                                </p:cTn>
                              </p:par>
                            </p:childTnLst>
                          </p:cTn>
                        </p:par>
                        <p:par>
                          <p:cTn id="76" fill="hold">
                            <p:stCondLst>
                              <p:cond delay="1000"/>
                            </p:stCondLst>
                            <p:childTnLst>
                              <p:par>
                                <p:cTn id="77" presetID="1" presetClass="entr" presetSubtype="0" fill="hold" nodeType="afterEffect">
                                  <p:stCondLst>
                                    <p:cond delay="0"/>
                                  </p:stCondLst>
                                  <p:childTnLst>
                                    <p:set>
                                      <p:cBhvr>
                                        <p:cTn id="78" dur="1" fill="hold">
                                          <p:stCondLst>
                                            <p:cond delay="0"/>
                                          </p:stCondLst>
                                        </p:cTn>
                                        <p:tgtEl>
                                          <p:spTgt spid="43"/>
                                        </p:tgtEl>
                                        <p:attrNameLst>
                                          <p:attrName>style.visibility</p:attrName>
                                        </p:attrNameLst>
                                      </p:cBhvr>
                                      <p:to>
                                        <p:strVal val="visible"/>
                                      </p:to>
                                    </p:set>
                                  </p:childTnLst>
                                </p:cTn>
                              </p:par>
                            </p:childTnLst>
                          </p:cTn>
                        </p:par>
                      </p:childTnLst>
                    </p:cTn>
                  </p:par>
                  <p:par>
                    <p:cTn id="79" fill="hold">
                      <p:stCondLst>
                        <p:cond delay="indefinite"/>
                      </p:stCondLst>
                      <p:childTnLst>
                        <p:par>
                          <p:cTn id="80" fill="hold">
                            <p:stCondLst>
                              <p:cond delay="0"/>
                            </p:stCondLst>
                            <p:childTnLst>
                              <p:par>
                                <p:cTn id="81" presetID="31" presetClass="entr" presetSubtype="0" fill="hold" grpId="0" nodeType="clickEffect">
                                  <p:stCondLst>
                                    <p:cond delay="0"/>
                                  </p:stCondLst>
                                  <p:childTnLst>
                                    <p:set>
                                      <p:cBhvr>
                                        <p:cTn id="82" dur="1" fill="hold">
                                          <p:stCondLst>
                                            <p:cond delay="0"/>
                                          </p:stCondLst>
                                        </p:cTn>
                                        <p:tgtEl>
                                          <p:spTgt spid="44"/>
                                        </p:tgtEl>
                                        <p:attrNameLst>
                                          <p:attrName>style.visibility</p:attrName>
                                        </p:attrNameLst>
                                      </p:cBhvr>
                                      <p:to>
                                        <p:strVal val="visible"/>
                                      </p:to>
                                    </p:set>
                                    <p:anim calcmode="lin" valueType="num">
                                      <p:cBhvr>
                                        <p:cTn id="83" dur="1000" fill="hold"/>
                                        <p:tgtEl>
                                          <p:spTgt spid="44"/>
                                        </p:tgtEl>
                                        <p:attrNameLst>
                                          <p:attrName>ppt_w</p:attrName>
                                        </p:attrNameLst>
                                      </p:cBhvr>
                                      <p:tavLst>
                                        <p:tav tm="0">
                                          <p:val>
                                            <p:fltVal val="0"/>
                                          </p:val>
                                        </p:tav>
                                        <p:tav tm="100000">
                                          <p:val>
                                            <p:strVal val="#ppt_w"/>
                                          </p:val>
                                        </p:tav>
                                      </p:tavLst>
                                    </p:anim>
                                    <p:anim calcmode="lin" valueType="num">
                                      <p:cBhvr>
                                        <p:cTn id="84" dur="1000" fill="hold"/>
                                        <p:tgtEl>
                                          <p:spTgt spid="44"/>
                                        </p:tgtEl>
                                        <p:attrNameLst>
                                          <p:attrName>ppt_h</p:attrName>
                                        </p:attrNameLst>
                                      </p:cBhvr>
                                      <p:tavLst>
                                        <p:tav tm="0">
                                          <p:val>
                                            <p:fltVal val="0"/>
                                          </p:val>
                                        </p:tav>
                                        <p:tav tm="100000">
                                          <p:val>
                                            <p:strVal val="#ppt_h"/>
                                          </p:val>
                                        </p:tav>
                                      </p:tavLst>
                                    </p:anim>
                                    <p:anim calcmode="lin" valueType="num">
                                      <p:cBhvr>
                                        <p:cTn id="85" dur="1000" fill="hold"/>
                                        <p:tgtEl>
                                          <p:spTgt spid="44"/>
                                        </p:tgtEl>
                                        <p:attrNameLst>
                                          <p:attrName>style.rotation</p:attrName>
                                        </p:attrNameLst>
                                      </p:cBhvr>
                                      <p:tavLst>
                                        <p:tav tm="0">
                                          <p:val>
                                            <p:fltVal val="90"/>
                                          </p:val>
                                        </p:tav>
                                        <p:tav tm="100000">
                                          <p:val>
                                            <p:fltVal val="0"/>
                                          </p:val>
                                        </p:tav>
                                      </p:tavLst>
                                    </p:anim>
                                    <p:animEffect transition="in" filter="fade">
                                      <p:cBhvr>
                                        <p:cTn id="86" dur="1000"/>
                                        <p:tgtEl>
                                          <p:spTgt spid="44"/>
                                        </p:tgtEl>
                                      </p:cBhvr>
                                    </p:animEffect>
                                  </p:childTnLst>
                                </p:cTn>
                              </p:par>
                              <p:par>
                                <p:cTn id="87" presetID="31" presetClass="entr" presetSubtype="0" fill="hold" nodeType="withEffect">
                                  <p:stCondLst>
                                    <p:cond delay="0"/>
                                  </p:stCondLst>
                                  <p:childTnLst>
                                    <p:set>
                                      <p:cBhvr>
                                        <p:cTn id="88" dur="1" fill="hold">
                                          <p:stCondLst>
                                            <p:cond delay="0"/>
                                          </p:stCondLst>
                                        </p:cTn>
                                        <p:tgtEl>
                                          <p:spTgt spid="47"/>
                                        </p:tgtEl>
                                        <p:attrNameLst>
                                          <p:attrName>style.visibility</p:attrName>
                                        </p:attrNameLst>
                                      </p:cBhvr>
                                      <p:to>
                                        <p:strVal val="visible"/>
                                      </p:to>
                                    </p:set>
                                    <p:anim calcmode="lin" valueType="num">
                                      <p:cBhvr>
                                        <p:cTn id="89" dur="1000" fill="hold"/>
                                        <p:tgtEl>
                                          <p:spTgt spid="47"/>
                                        </p:tgtEl>
                                        <p:attrNameLst>
                                          <p:attrName>ppt_w</p:attrName>
                                        </p:attrNameLst>
                                      </p:cBhvr>
                                      <p:tavLst>
                                        <p:tav tm="0">
                                          <p:val>
                                            <p:fltVal val="0"/>
                                          </p:val>
                                        </p:tav>
                                        <p:tav tm="100000">
                                          <p:val>
                                            <p:strVal val="#ppt_w"/>
                                          </p:val>
                                        </p:tav>
                                      </p:tavLst>
                                    </p:anim>
                                    <p:anim calcmode="lin" valueType="num">
                                      <p:cBhvr>
                                        <p:cTn id="90" dur="1000" fill="hold"/>
                                        <p:tgtEl>
                                          <p:spTgt spid="47"/>
                                        </p:tgtEl>
                                        <p:attrNameLst>
                                          <p:attrName>ppt_h</p:attrName>
                                        </p:attrNameLst>
                                      </p:cBhvr>
                                      <p:tavLst>
                                        <p:tav tm="0">
                                          <p:val>
                                            <p:fltVal val="0"/>
                                          </p:val>
                                        </p:tav>
                                        <p:tav tm="100000">
                                          <p:val>
                                            <p:strVal val="#ppt_h"/>
                                          </p:val>
                                        </p:tav>
                                      </p:tavLst>
                                    </p:anim>
                                    <p:anim calcmode="lin" valueType="num">
                                      <p:cBhvr>
                                        <p:cTn id="91" dur="1000" fill="hold"/>
                                        <p:tgtEl>
                                          <p:spTgt spid="47"/>
                                        </p:tgtEl>
                                        <p:attrNameLst>
                                          <p:attrName>style.rotation</p:attrName>
                                        </p:attrNameLst>
                                      </p:cBhvr>
                                      <p:tavLst>
                                        <p:tav tm="0">
                                          <p:val>
                                            <p:fltVal val="90"/>
                                          </p:val>
                                        </p:tav>
                                        <p:tav tm="100000">
                                          <p:val>
                                            <p:fltVal val="0"/>
                                          </p:val>
                                        </p:tav>
                                      </p:tavLst>
                                    </p:anim>
                                    <p:animEffect transition="in" filter="fade">
                                      <p:cBhvr>
                                        <p:cTn id="92" dur="1000"/>
                                        <p:tgtEl>
                                          <p:spTgt spid="47"/>
                                        </p:tgtEl>
                                      </p:cBhvr>
                                    </p:animEffect>
                                  </p:childTnLst>
                                </p:cTn>
                              </p:par>
                            </p:childTnLst>
                          </p:cTn>
                        </p:par>
                        <p:par>
                          <p:cTn id="93" fill="hold">
                            <p:stCondLst>
                              <p:cond delay="1000"/>
                            </p:stCondLst>
                            <p:childTnLst>
                              <p:par>
                                <p:cTn id="94" presetID="1" presetClass="entr" presetSubtype="0" fill="hold" grpId="0" nodeType="afterEffect">
                                  <p:stCondLst>
                                    <p:cond delay="0"/>
                                  </p:stCondLst>
                                  <p:childTnLst>
                                    <p:set>
                                      <p:cBhvr>
                                        <p:cTn id="95" dur="1" fill="hold">
                                          <p:stCondLst>
                                            <p:cond delay="0"/>
                                          </p:stCondLst>
                                        </p:cTn>
                                        <p:tgtEl>
                                          <p:spTgt spid="4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5" grpId="1" animBg="1"/>
      <p:bldP spid="12" grpId="0" animBg="1"/>
      <p:bldP spid="23" grpId="0" animBg="1"/>
      <p:bldP spid="34" grpId="0" animBg="1"/>
      <p:bldP spid="4" grpId="0" animBg="1"/>
      <p:bldP spid="44" grpId="0" animBg="1"/>
      <p:bldP spid="45" grpId="0"/>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roup 7"/>
          <p:cNvGrpSpPr/>
          <p:nvPr/>
        </p:nvGrpSpPr>
        <p:grpSpPr>
          <a:xfrm>
            <a:off x="4264272" y="2133600"/>
            <a:ext cx="7818726" cy="4623086"/>
            <a:chOff x="4264272" y="2133600"/>
            <a:chExt cx="7818726" cy="4623086"/>
          </a:xfrm>
        </p:grpSpPr>
        <p:pic>
          <p:nvPicPr>
            <p:cNvPr id="15" name="Picture 1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64272" y="2133600"/>
              <a:ext cx="7818726" cy="4623086"/>
            </a:xfrm>
            <a:prstGeom prst="rect">
              <a:avLst/>
            </a:prstGeom>
          </p:spPr>
        </p:pic>
        <p:pic>
          <p:nvPicPr>
            <p:cNvPr id="16" name="Picture 1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140169" y="3584923"/>
              <a:ext cx="6934737" cy="291916"/>
            </a:xfrm>
            <a:prstGeom prst="rect">
              <a:avLst/>
            </a:prstGeom>
          </p:spPr>
        </p:pic>
        <p:sp>
          <p:nvSpPr>
            <p:cNvPr id="17" name="TextBox 16"/>
            <p:cNvSpPr txBox="1"/>
            <p:nvPr/>
          </p:nvSpPr>
          <p:spPr>
            <a:xfrm>
              <a:off x="4335709" y="4695807"/>
              <a:ext cx="3601693" cy="230832"/>
            </a:xfrm>
            <a:prstGeom prst="rect">
              <a:avLst/>
            </a:prstGeom>
            <a:noFill/>
          </p:spPr>
          <p:txBody>
            <a:bodyPr wrap="square" rtlCol="0">
              <a:spAutoFit/>
            </a:bodyPr>
            <a:lstStyle/>
            <a:p>
              <a:r>
                <a:rPr lang="en-CA" sz="900" dirty="0"/>
                <a:t>Must be completed by the due date or you cannot teach the course!</a:t>
              </a:r>
            </a:p>
          </p:txBody>
        </p:sp>
        <p:grpSp>
          <p:nvGrpSpPr>
            <p:cNvPr id="18" name="Group 17"/>
            <p:cNvGrpSpPr/>
            <p:nvPr/>
          </p:nvGrpSpPr>
          <p:grpSpPr>
            <a:xfrm>
              <a:off x="5140171" y="3886715"/>
              <a:ext cx="1784504" cy="261012"/>
              <a:chOff x="1721216" y="824632"/>
              <a:chExt cx="1669795" cy="221630"/>
            </a:xfrm>
          </p:grpSpPr>
          <p:graphicFrame>
            <p:nvGraphicFramePr>
              <p:cNvPr id="19" name="Object 18"/>
              <p:cNvGraphicFramePr>
                <a:graphicFrameLocks noChangeAspect="1"/>
              </p:cNvGraphicFramePr>
              <p:nvPr>
                <p:extLst>
                  <p:ext uri="{D42A27DB-BD31-4B8C-83A1-F6EECF244321}">
                    <p14:modId xmlns:p14="http://schemas.microsoft.com/office/powerpoint/2010/main" val="721768471"/>
                  </p:ext>
                </p:extLst>
              </p:nvPr>
            </p:nvGraphicFramePr>
            <p:xfrm>
              <a:off x="1728787" y="824632"/>
              <a:ext cx="1662224" cy="221630"/>
            </p:xfrm>
            <a:graphic>
              <a:graphicData uri="http://schemas.openxmlformats.org/presentationml/2006/ole">
                <mc:AlternateContent xmlns:mc="http://schemas.openxmlformats.org/markup-compatibility/2006">
                  <mc:Choice xmlns:v="urn:schemas-microsoft-com:vml" Requires="v">
                    <p:oleObj spid="_x0000_s14452" name="Image" r:id="rId5" imgW="2476080" imgH="330120" progId="Photoshop.Image.12">
                      <p:embed/>
                    </p:oleObj>
                  </mc:Choice>
                  <mc:Fallback>
                    <p:oleObj name="Image" r:id="rId5" imgW="2476080" imgH="330120" progId="Photoshop.Image.12">
                      <p:embed/>
                      <p:pic>
                        <p:nvPicPr>
                          <p:cNvPr id="0" name=""/>
                          <p:cNvPicPr/>
                          <p:nvPr/>
                        </p:nvPicPr>
                        <p:blipFill>
                          <a:blip r:embed="rId6"/>
                          <a:stretch>
                            <a:fillRect/>
                          </a:stretch>
                        </p:blipFill>
                        <p:spPr>
                          <a:xfrm>
                            <a:off x="1728787" y="824632"/>
                            <a:ext cx="1662224" cy="221630"/>
                          </a:xfrm>
                          <a:prstGeom prst="rect">
                            <a:avLst/>
                          </a:prstGeom>
                        </p:spPr>
                      </p:pic>
                    </p:oleObj>
                  </mc:Fallback>
                </mc:AlternateContent>
              </a:graphicData>
            </a:graphic>
          </p:graphicFrame>
          <p:sp>
            <p:nvSpPr>
              <p:cNvPr id="20" name="TextBox 19"/>
              <p:cNvSpPr txBox="1"/>
              <p:nvPr/>
            </p:nvSpPr>
            <p:spPr>
              <a:xfrm>
                <a:off x="1721216" y="836661"/>
                <a:ext cx="1056158" cy="196004"/>
              </a:xfrm>
              <a:prstGeom prst="rect">
                <a:avLst/>
              </a:prstGeom>
              <a:noFill/>
            </p:spPr>
            <p:txBody>
              <a:bodyPr wrap="square" rtlCol="0">
                <a:spAutoFit/>
              </a:bodyPr>
              <a:lstStyle/>
              <a:p>
                <a:r>
                  <a:rPr lang="en-CA" sz="900" dirty="0"/>
                  <a:t>Thu 11/6/2017</a:t>
                </a:r>
              </a:p>
            </p:txBody>
          </p:sp>
        </p:grpSp>
        <p:grpSp>
          <p:nvGrpSpPr>
            <p:cNvPr id="21" name="Group 20"/>
            <p:cNvGrpSpPr/>
            <p:nvPr/>
          </p:nvGrpSpPr>
          <p:grpSpPr>
            <a:xfrm>
              <a:off x="5140171" y="4146792"/>
              <a:ext cx="1784403" cy="247387"/>
              <a:chOff x="1721216" y="824632"/>
              <a:chExt cx="1669795" cy="221630"/>
            </a:xfrm>
          </p:grpSpPr>
          <p:graphicFrame>
            <p:nvGraphicFramePr>
              <p:cNvPr id="22" name="Object 21"/>
              <p:cNvGraphicFramePr>
                <a:graphicFrameLocks noChangeAspect="1"/>
              </p:cNvGraphicFramePr>
              <p:nvPr>
                <p:extLst>
                  <p:ext uri="{D42A27DB-BD31-4B8C-83A1-F6EECF244321}">
                    <p14:modId xmlns:p14="http://schemas.microsoft.com/office/powerpoint/2010/main" val="2398180167"/>
                  </p:ext>
                </p:extLst>
              </p:nvPr>
            </p:nvGraphicFramePr>
            <p:xfrm>
              <a:off x="1728787" y="824632"/>
              <a:ext cx="1662224" cy="221630"/>
            </p:xfrm>
            <a:graphic>
              <a:graphicData uri="http://schemas.openxmlformats.org/presentationml/2006/ole">
                <mc:AlternateContent xmlns:mc="http://schemas.openxmlformats.org/markup-compatibility/2006">
                  <mc:Choice xmlns:v="urn:schemas-microsoft-com:vml" Requires="v">
                    <p:oleObj spid="_x0000_s14453" name="Image" r:id="rId7" imgW="2476080" imgH="330120" progId="Photoshop.Image.12">
                      <p:embed/>
                    </p:oleObj>
                  </mc:Choice>
                  <mc:Fallback>
                    <p:oleObj name="Image" r:id="rId7" imgW="2476080" imgH="330120" progId="Photoshop.Image.12">
                      <p:embed/>
                      <p:pic>
                        <p:nvPicPr>
                          <p:cNvPr id="0" name=""/>
                          <p:cNvPicPr/>
                          <p:nvPr/>
                        </p:nvPicPr>
                        <p:blipFill>
                          <a:blip r:embed="rId6"/>
                          <a:stretch>
                            <a:fillRect/>
                          </a:stretch>
                        </p:blipFill>
                        <p:spPr>
                          <a:xfrm>
                            <a:off x="1728787" y="824632"/>
                            <a:ext cx="1662224" cy="221630"/>
                          </a:xfrm>
                          <a:prstGeom prst="rect">
                            <a:avLst/>
                          </a:prstGeom>
                        </p:spPr>
                      </p:pic>
                    </p:oleObj>
                  </mc:Fallback>
                </mc:AlternateContent>
              </a:graphicData>
            </a:graphic>
          </p:graphicFrame>
          <p:sp>
            <p:nvSpPr>
              <p:cNvPr id="23" name="TextBox 22"/>
              <p:cNvSpPr txBox="1"/>
              <p:nvPr/>
            </p:nvSpPr>
            <p:spPr>
              <a:xfrm>
                <a:off x="1721216" y="828950"/>
                <a:ext cx="1066079" cy="206798"/>
              </a:xfrm>
              <a:prstGeom prst="rect">
                <a:avLst/>
              </a:prstGeom>
              <a:noFill/>
            </p:spPr>
            <p:txBody>
              <a:bodyPr wrap="square" rtlCol="0">
                <a:spAutoFit/>
              </a:bodyPr>
              <a:lstStyle/>
              <a:p>
                <a:r>
                  <a:rPr lang="en-CA" sz="900" dirty="0"/>
                  <a:t>Wed 11/29/2017</a:t>
                </a:r>
              </a:p>
            </p:txBody>
          </p:sp>
        </p:grpSp>
        <p:graphicFrame>
          <p:nvGraphicFramePr>
            <p:cNvPr id="24" name="Object 23"/>
            <p:cNvGraphicFramePr>
              <a:graphicFrameLocks noChangeAspect="1"/>
            </p:cNvGraphicFramePr>
            <p:nvPr>
              <p:extLst>
                <p:ext uri="{D42A27DB-BD31-4B8C-83A1-F6EECF244321}">
                  <p14:modId xmlns:p14="http://schemas.microsoft.com/office/powerpoint/2010/main" val="572309388"/>
                </p:ext>
              </p:extLst>
            </p:nvPr>
          </p:nvGraphicFramePr>
          <p:xfrm>
            <a:off x="4343801" y="4398093"/>
            <a:ext cx="3999087" cy="254570"/>
          </p:xfrm>
          <a:graphic>
            <a:graphicData uri="http://schemas.openxmlformats.org/presentationml/2006/ole">
              <mc:AlternateContent xmlns:mc="http://schemas.openxmlformats.org/markup-compatibility/2006">
                <mc:Choice xmlns:v="urn:schemas-microsoft-com:vml" Requires="v">
                  <p:oleObj spid="_x0000_s14454" name="Image" r:id="rId8" imgW="5498280" imgH="355320" progId="Photoshop.Image.12">
                    <p:embed/>
                  </p:oleObj>
                </mc:Choice>
                <mc:Fallback>
                  <p:oleObj name="Image" r:id="rId8" imgW="5498280" imgH="355320" progId="Photoshop.Image.12">
                    <p:embed/>
                    <p:pic>
                      <p:nvPicPr>
                        <p:cNvPr id="0" name=""/>
                        <p:cNvPicPr/>
                        <p:nvPr/>
                      </p:nvPicPr>
                      <p:blipFill>
                        <a:blip r:embed="rId9"/>
                        <a:stretch>
                          <a:fillRect/>
                        </a:stretch>
                      </p:blipFill>
                      <p:spPr>
                        <a:xfrm>
                          <a:off x="4343801" y="4398093"/>
                          <a:ext cx="3999087" cy="254570"/>
                        </a:xfrm>
                        <a:prstGeom prst="rect">
                          <a:avLst/>
                        </a:prstGeom>
                      </p:spPr>
                    </p:pic>
                  </p:oleObj>
                </mc:Fallback>
              </mc:AlternateContent>
            </a:graphicData>
          </a:graphic>
        </p:graphicFrame>
      </p:grpSp>
      <p:sp>
        <p:nvSpPr>
          <p:cNvPr id="3" name="TextBox 2"/>
          <p:cNvSpPr txBox="1"/>
          <p:nvPr/>
        </p:nvSpPr>
        <p:spPr>
          <a:xfrm>
            <a:off x="198782" y="143123"/>
            <a:ext cx="2734918" cy="369332"/>
          </a:xfrm>
          <a:prstGeom prst="rect">
            <a:avLst/>
          </a:prstGeom>
          <a:solidFill>
            <a:schemeClr val="accent2"/>
          </a:solidFill>
          <a:effectLst>
            <a:softEdge rad="63500"/>
          </a:effectLst>
        </p:spPr>
        <p:txBody>
          <a:bodyPr wrap="square" rtlCol="0">
            <a:spAutoFit/>
          </a:bodyPr>
          <a:lstStyle/>
          <a:p>
            <a:pPr algn="ctr"/>
            <a:r>
              <a:rPr lang="en-CA" dirty="0"/>
              <a:t>Exercise - Creating a Task</a:t>
            </a:r>
          </a:p>
        </p:txBody>
      </p:sp>
      <p:sp>
        <p:nvSpPr>
          <p:cNvPr id="5" name="TextBox 4"/>
          <p:cNvSpPr txBox="1"/>
          <p:nvPr/>
        </p:nvSpPr>
        <p:spPr>
          <a:xfrm>
            <a:off x="198782" y="1139300"/>
            <a:ext cx="7025225" cy="338554"/>
          </a:xfrm>
          <a:prstGeom prst="rect">
            <a:avLst/>
          </a:prstGeom>
          <a:noFill/>
          <a:ln w="19050">
            <a:solidFill>
              <a:schemeClr val="accent6">
                <a:lumMod val="75000"/>
              </a:schemeClr>
            </a:solidFill>
          </a:ln>
        </p:spPr>
        <p:txBody>
          <a:bodyPr wrap="square" rtlCol="0">
            <a:spAutoFit/>
          </a:bodyPr>
          <a:lstStyle/>
          <a:p>
            <a:r>
              <a:rPr lang="en-CA" sz="1600" dirty="0"/>
              <a:t>Click on the </a:t>
            </a:r>
            <a:r>
              <a:rPr lang="en-CA" sz="1600" b="1" i="1" dirty="0"/>
              <a:t>Assign Task</a:t>
            </a:r>
            <a:r>
              <a:rPr lang="en-CA" sz="1600" dirty="0"/>
              <a:t> button located on the </a:t>
            </a:r>
            <a:r>
              <a:rPr lang="en-CA" sz="1600" i="1" dirty="0"/>
              <a:t>Task</a:t>
            </a:r>
            <a:r>
              <a:rPr lang="en-CA" sz="1600" dirty="0"/>
              <a:t> tab in the </a:t>
            </a:r>
            <a:r>
              <a:rPr lang="en-CA" sz="1600" i="1" dirty="0"/>
              <a:t>Manage Task</a:t>
            </a:r>
            <a:r>
              <a:rPr lang="en-CA" sz="1600" dirty="0"/>
              <a:t> group.</a:t>
            </a:r>
          </a:p>
        </p:txBody>
      </p:sp>
      <p:sp>
        <p:nvSpPr>
          <p:cNvPr id="6" name="TextBox 5"/>
          <p:cNvSpPr txBox="1"/>
          <p:nvPr/>
        </p:nvSpPr>
        <p:spPr>
          <a:xfrm>
            <a:off x="5224462" y="512455"/>
            <a:ext cx="6319838" cy="369332"/>
          </a:xfrm>
          <a:prstGeom prst="rect">
            <a:avLst/>
          </a:prstGeom>
          <a:solidFill>
            <a:schemeClr val="bg1"/>
          </a:solidFill>
          <a:effectLst>
            <a:glow rad="139700">
              <a:schemeClr val="accent6">
                <a:satMod val="175000"/>
                <a:alpha val="40000"/>
              </a:schemeClr>
            </a:glow>
            <a:softEdge rad="63500"/>
          </a:effectLst>
        </p:spPr>
        <p:txBody>
          <a:bodyPr wrap="square" rtlCol="0">
            <a:spAutoFit/>
          </a:bodyPr>
          <a:lstStyle/>
          <a:p>
            <a:r>
              <a:rPr lang="en-CA" dirty="0"/>
              <a:t>Our Purpose: To create a task and </a:t>
            </a:r>
            <a:r>
              <a:rPr lang="en-CA" b="1" dirty="0"/>
              <a:t>assign that task </a:t>
            </a:r>
            <a:r>
              <a:rPr lang="en-CA" dirty="0"/>
              <a:t>to a contact.</a:t>
            </a:r>
          </a:p>
        </p:txBody>
      </p:sp>
      <p:sp>
        <p:nvSpPr>
          <p:cNvPr id="7" name="Rectangle 6"/>
          <p:cNvSpPr/>
          <p:nvPr/>
        </p:nvSpPr>
        <p:spPr>
          <a:xfrm>
            <a:off x="7476409" y="2682192"/>
            <a:ext cx="397141" cy="619125"/>
          </a:xfrm>
          <a:prstGeom prst="rect">
            <a:avLst/>
          </a:prstGeom>
          <a:noFill/>
          <a:ln w="1905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cxnSp>
        <p:nvCxnSpPr>
          <p:cNvPr id="9" name="Straight Arrow Connector 8"/>
          <p:cNvCxnSpPr>
            <a:endCxn id="7" idx="0"/>
          </p:cNvCxnSpPr>
          <p:nvPr/>
        </p:nvCxnSpPr>
        <p:spPr>
          <a:xfrm>
            <a:off x="7009694" y="1471059"/>
            <a:ext cx="665286" cy="1211133"/>
          </a:xfrm>
          <a:prstGeom prst="straightConnector1">
            <a:avLst/>
          </a:prstGeom>
          <a:ln w="19050">
            <a:solidFill>
              <a:schemeClr val="accent6">
                <a:lumMod val="75000"/>
              </a:schemeClr>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637992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par>
                          <p:cTn id="7" fill="hold">
                            <p:stCondLst>
                              <p:cond delay="0"/>
                            </p:stCondLst>
                            <p:childTnLst>
                              <p:par>
                                <p:cTn id="8" presetID="26" presetClass="emph" presetSubtype="0" fill="hold" grpId="1" nodeType="afterEffect">
                                  <p:stCondLst>
                                    <p:cond delay="0"/>
                                  </p:stCondLst>
                                  <p:childTnLst>
                                    <p:animEffect transition="out" filter="fade">
                                      <p:cBhvr>
                                        <p:cTn id="9" dur="500" tmFilter="0, 0; .2, .5; .8, .5; 1, 0"/>
                                        <p:tgtEl>
                                          <p:spTgt spid="6"/>
                                        </p:tgtEl>
                                      </p:cBhvr>
                                    </p:animEffect>
                                    <p:animScale>
                                      <p:cBhvr>
                                        <p:cTn id="10" dur="250" autoRev="1" fill="hold"/>
                                        <p:tgtEl>
                                          <p:spTgt spid="6"/>
                                        </p:tgtEl>
                                      </p:cBhvr>
                                      <p:by x="105000" y="105000"/>
                                    </p:animScale>
                                  </p:childTnLst>
                                </p:cTn>
                              </p:par>
                            </p:childTnLst>
                          </p:cTn>
                        </p:par>
                      </p:childTnLst>
                    </p:cTn>
                  </p:par>
                  <p:par>
                    <p:cTn id="11" fill="hold">
                      <p:stCondLst>
                        <p:cond delay="indefinite"/>
                      </p:stCondLst>
                      <p:childTnLst>
                        <p:par>
                          <p:cTn id="12" fill="hold">
                            <p:stCondLst>
                              <p:cond delay="0"/>
                            </p:stCondLst>
                            <p:childTnLst>
                              <p:par>
                                <p:cTn id="13" presetID="31"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anim calcmode="lin" valueType="num">
                                      <p:cBhvr>
                                        <p:cTn id="15" dur="1000" fill="hold"/>
                                        <p:tgtEl>
                                          <p:spTgt spid="5"/>
                                        </p:tgtEl>
                                        <p:attrNameLst>
                                          <p:attrName>ppt_w</p:attrName>
                                        </p:attrNameLst>
                                      </p:cBhvr>
                                      <p:tavLst>
                                        <p:tav tm="0">
                                          <p:val>
                                            <p:fltVal val="0"/>
                                          </p:val>
                                        </p:tav>
                                        <p:tav tm="100000">
                                          <p:val>
                                            <p:strVal val="#ppt_w"/>
                                          </p:val>
                                        </p:tav>
                                      </p:tavLst>
                                    </p:anim>
                                    <p:anim calcmode="lin" valueType="num">
                                      <p:cBhvr>
                                        <p:cTn id="16" dur="1000" fill="hold"/>
                                        <p:tgtEl>
                                          <p:spTgt spid="5"/>
                                        </p:tgtEl>
                                        <p:attrNameLst>
                                          <p:attrName>ppt_h</p:attrName>
                                        </p:attrNameLst>
                                      </p:cBhvr>
                                      <p:tavLst>
                                        <p:tav tm="0">
                                          <p:val>
                                            <p:fltVal val="0"/>
                                          </p:val>
                                        </p:tav>
                                        <p:tav tm="100000">
                                          <p:val>
                                            <p:strVal val="#ppt_h"/>
                                          </p:val>
                                        </p:tav>
                                      </p:tavLst>
                                    </p:anim>
                                    <p:anim calcmode="lin" valueType="num">
                                      <p:cBhvr>
                                        <p:cTn id="17" dur="1000" fill="hold"/>
                                        <p:tgtEl>
                                          <p:spTgt spid="5"/>
                                        </p:tgtEl>
                                        <p:attrNameLst>
                                          <p:attrName>style.rotation</p:attrName>
                                        </p:attrNameLst>
                                      </p:cBhvr>
                                      <p:tavLst>
                                        <p:tav tm="0">
                                          <p:val>
                                            <p:fltVal val="90"/>
                                          </p:val>
                                        </p:tav>
                                        <p:tav tm="100000">
                                          <p:val>
                                            <p:fltVal val="0"/>
                                          </p:val>
                                        </p:tav>
                                      </p:tavLst>
                                    </p:anim>
                                    <p:animEffect transition="in" filter="fade">
                                      <p:cBhvr>
                                        <p:cTn id="18" dur="1000"/>
                                        <p:tgtEl>
                                          <p:spTgt spid="5"/>
                                        </p:tgtEl>
                                      </p:cBhvr>
                                    </p:animEffect>
                                  </p:childTnLst>
                                </p:cTn>
                              </p:par>
                              <p:par>
                                <p:cTn id="19" presetID="31" presetClass="entr" presetSubtype="0" fill="hold" nodeType="withEffect">
                                  <p:stCondLst>
                                    <p:cond delay="0"/>
                                  </p:stCondLst>
                                  <p:childTnLst>
                                    <p:set>
                                      <p:cBhvr>
                                        <p:cTn id="20" dur="1" fill="hold">
                                          <p:stCondLst>
                                            <p:cond delay="0"/>
                                          </p:stCondLst>
                                        </p:cTn>
                                        <p:tgtEl>
                                          <p:spTgt spid="9"/>
                                        </p:tgtEl>
                                        <p:attrNameLst>
                                          <p:attrName>style.visibility</p:attrName>
                                        </p:attrNameLst>
                                      </p:cBhvr>
                                      <p:to>
                                        <p:strVal val="visible"/>
                                      </p:to>
                                    </p:set>
                                    <p:anim calcmode="lin" valueType="num">
                                      <p:cBhvr>
                                        <p:cTn id="21" dur="1000" fill="hold"/>
                                        <p:tgtEl>
                                          <p:spTgt spid="9"/>
                                        </p:tgtEl>
                                        <p:attrNameLst>
                                          <p:attrName>ppt_w</p:attrName>
                                        </p:attrNameLst>
                                      </p:cBhvr>
                                      <p:tavLst>
                                        <p:tav tm="0">
                                          <p:val>
                                            <p:fltVal val="0"/>
                                          </p:val>
                                        </p:tav>
                                        <p:tav tm="100000">
                                          <p:val>
                                            <p:strVal val="#ppt_w"/>
                                          </p:val>
                                        </p:tav>
                                      </p:tavLst>
                                    </p:anim>
                                    <p:anim calcmode="lin" valueType="num">
                                      <p:cBhvr>
                                        <p:cTn id="22" dur="1000" fill="hold"/>
                                        <p:tgtEl>
                                          <p:spTgt spid="9"/>
                                        </p:tgtEl>
                                        <p:attrNameLst>
                                          <p:attrName>ppt_h</p:attrName>
                                        </p:attrNameLst>
                                      </p:cBhvr>
                                      <p:tavLst>
                                        <p:tav tm="0">
                                          <p:val>
                                            <p:fltVal val="0"/>
                                          </p:val>
                                        </p:tav>
                                        <p:tav tm="100000">
                                          <p:val>
                                            <p:strVal val="#ppt_h"/>
                                          </p:val>
                                        </p:tav>
                                      </p:tavLst>
                                    </p:anim>
                                    <p:anim calcmode="lin" valueType="num">
                                      <p:cBhvr>
                                        <p:cTn id="23" dur="1000" fill="hold"/>
                                        <p:tgtEl>
                                          <p:spTgt spid="9"/>
                                        </p:tgtEl>
                                        <p:attrNameLst>
                                          <p:attrName>style.rotation</p:attrName>
                                        </p:attrNameLst>
                                      </p:cBhvr>
                                      <p:tavLst>
                                        <p:tav tm="0">
                                          <p:val>
                                            <p:fltVal val="90"/>
                                          </p:val>
                                        </p:tav>
                                        <p:tav tm="100000">
                                          <p:val>
                                            <p:fltVal val="0"/>
                                          </p:val>
                                        </p:tav>
                                      </p:tavLst>
                                    </p:anim>
                                    <p:animEffect transition="in" filter="fade">
                                      <p:cBhvr>
                                        <p:cTn id="24" dur="1000"/>
                                        <p:tgtEl>
                                          <p:spTgt spid="9"/>
                                        </p:tgtEl>
                                      </p:cBhvr>
                                    </p:animEffect>
                                  </p:childTnLst>
                                </p:cTn>
                              </p:par>
                            </p:childTnLst>
                          </p:cTn>
                        </p:par>
                        <p:par>
                          <p:cTn id="25" fill="hold">
                            <p:stCondLst>
                              <p:cond delay="1000"/>
                            </p:stCondLst>
                            <p:childTnLst>
                              <p:par>
                                <p:cTn id="26" presetID="53" presetClass="entr" presetSubtype="16" fill="hold" grpId="1" nodeType="afterEffect">
                                  <p:stCondLst>
                                    <p:cond delay="0"/>
                                  </p:stCondLst>
                                  <p:childTnLst>
                                    <p:set>
                                      <p:cBhvr>
                                        <p:cTn id="27" dur="1" fill="hold">
                                          <p:stCondLst>
                                            <p:cond delay="0"/>
                                          </p:stCondLst>
                                        </p:cTn>
                                        <p:tgtEl>
                                          <p:spTgt spid="7"/>
                                        </p:tgtEl>
                                        <p:attrNameLst>
                                          <p:attrName>style.visibility</p:attrName>
                                        </p:attrNameLst>
                                      </p:cBhvr>
                                      <p:to>
                                        <p:strVal val="visible"/>
                                      </p:to>
                                    </p:set>
                                    <p:anim calcmode="lin" valueType="num">
                                      <p:cBhvr>
                                        <p:cTn id="28" dur="500" fill="hold"/>
                                        <p:tgtEl>
                                          <p:spTgt spid="7"/>
                                        </p:tgtEl>
                                        <p:attrNameLst>
                                          <p:attrName>ppt_w</p:attrName>
                                        </p:attrNameLst>
                                      </p:cBhvr>
                                      <p:tavLst>
                                        <p:tav tm="0">
                                          <p:val>
                                            <p:fltVal val="0"/>
                                          </p:val>
                                        </p:tav>
                                        <p:tav tm="100000">
                                          <p:val>
                                            <p:strVal val="#ppt_w"/>
                                          </p:val>
                                        </p:tav>
                                      </p:tavLst>
                                    </p:anim>
                                    <p:anim calcmode="lin" valueType="num">
                                      <p:cBhvr>
                                        <p:cTn id="29" dur="500" fill="hold"/>
                                        <p:tgtEl>
                                          <p:spTgt spid="7"/>
                                        </p:tgtEl>
                                        <p:attrNameLst>
                                          <p:attrName>ppt_h</p:attrName>
                                        </p:attrNameLst>
                                      </p:cBhvr>
                                      <p:tavLst>
                                        <p:tav tm="0">
                                          <p:val>
                                            <p:fltVal val="0"/>
                                          </p:val>
                                        </p:tav>
                                        <p:tav tm="100000">
                                          <p:val>
                                            <p:strVal val="#ppt_h"/>
                                          </p:val>
                                        </p:tav>
                                      </p:tavLst>
                                    </p:anim>
                                    <p:animEffect transition="in" filter="fade">
                                      <p:cBhvr>
                                        <p:cTn id="30"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6" grpId="1" animBg="1"/>
      <p:bldP spid="7" grpId="1" animBg="1"/>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263154" y="2133600"/>
            <a:ext cx="7827935" cy="4623086"/>
          </a:xfrm>
          <a:prstGeom prst="rect">
            <a:avLst/>
          </a:prstGeom>
        </p:spPr>
      </p:pic>
      <p:sp>
        <p:nvSpPr>
          <p:cNvPr id="33" name="TextBox 32"/>
          <p:cNvSpPr txBox="1"/>
          <p:nvPr/>
        </p:nvSpPr>
        <p:spPr>
          <a:xfrm>
            <a:off x="4313697" y="5183775"/>
            <a:ext cx="3601693" cy="230832"/>
          </a:xfrm>
          <a:prstGeom prst="rect">
            <a:avLst/>
          </a:prstGeom>
          <a:noFill/>
        </p:spPr>
        <p:txBody>
          <a:bodyPr wrap="square" rtlCol="0">
            <a:spAutoFit/>
          </a:bodyPr>
          <a:lstStyle/>
          <a:p>
            <a:r>
              <a:rPr lang="en-CA" sz="900" dirty="0"/>
              <a:t>Must be completed by the due date or you cannot teach the course!</a:t>
            </a:r>
          </a:p>
        </p:txBody>
      </p:sp>
      <p:sp>
        <p:nvSpPr>
          <p:cNvPr id="3" name="TextBox 2"/>
          <p:cNvSpPr txBox="1"/>
          <p:nvPr/>
        </p:nvSpPr>
        <p:spPr>
          <a:xfrm>
            <a:off x="198782" y="143123"/>
            <a:ext cx="2734918" cy="369332"/>
          </a:xfrm>
          <a:prstGeom prst="rect">
            <a:avLst/>
          </a:prstGeom>
          <a:solidFill>
            <a:schemeClr val="accent2"/>
          </a:solidFill>
          <a:effectLst>
            <a:softEdge rad="63500"/>
          </a:effectLst>
        </p:spPr>
        <p:txBody>
          <a:bodyPr wrap="square" rtlCol="0">
            <a:spAutoFit/>
          </a:bodyPr>
          <a:lstStyle/>
          <a:p>
            <a:pPr algn="ctr"/>
            <a:r>
              <a:rPr lang="en-CA" dirty="0"/>
              <a:t>Exercise - Creating a Task</a:t>
            </a:r>
          </a:p>
        </p:txBody>
      </p:sp>
      <p:sp>
        <p:nvSpPr>
          <p:cNvPr id="4" name="TextBox 3"/>
          <p:cNvSpPr txBox="1"/>
          <p:nvPr/>
        </p:nvSpPr>
        <p:spPr>
          <a:xfrm>
            <a:off x="5224462" y="512455"/>
            <a:ext cx="6319838" cy="369332"/>
          </a:xfrm>
          <a:prstGeom prst="rect">
            <a:avLst/>
          </a:prstGeom>
          <a:solidFill>
            <a:schemeClr val="bg1"/>
          </a:solidFill>
          <a:effectLst>
            <a:glow rad="139700">
              <a:schemeClr val="accent6">
                <a:satMod val="175000"/>
                <a:alpha val="40000"/>
              </a:schemeClr>
            </a:glow>
            <a:softEdge rad="63500"/>
          </a:effectLst>
        </p:spPr>
        <p:txBody>
          <a:bodyPr wrap="square" rtlCol="0">
            <a:spAutoFit/>
          </a:bodyPr>
          <a:lstStyle/>
          <a:p>
            <a:r>
              <a:rPr lang="en-CA" dirty="0"/>
              <a:t>Our Purpose: To create a task and </a:t>
            </a:r>
            <a:r>
              <a:rPr lang="en-CA" b="1" dirty="0"/>
              <a:t>assign that task </a:t>
            </a:r>
            <a:r>
              <a:rPr lang="en-CA" dirty="0"/>
              <a:t>to a contact.</a:t>
            </a:r>
          </a:p>
        </p:txBody>
      </p:sp>
      <p:sp>
        <p:nvSpPr>
          <p:cNvPr id="5" name="TextBox 4"/>
          <p:cNvSpPr txBox="1"/>
          <p:nvPr/>
        </p:nvSpPr>
        <p:spPr>
          <a:xfrm>
            <a:off x="304800" y="952500"/>
            <a:ext cx="4248150" cy="584775"/>
          </a:xfrm>
          <a:prstGeom prst="rect">
            <a:avLst/>
          </a:prstGeom>
          <a:noFill/>
          <a:ln w="19050">
            <a:solidFill>
              <a:srgbClr val="9A0000"/>
            </a:solidFill>
          </a:ln>
        </p:spPr>
        <p:txBody>
          <a:bodyPr wrap="square" rtlCol="0">
            <a:spAutoFit/>
          </a:bodyPr>
          <a:lstStyle/>
          <a:p>
            <a:r>
              <a:rPr lang="en-CA" sz="1600" dirty="0"/>
              <a:t>This is the </a:t>
            </a:r>
            <a:r>
              <a:rPr lang="en-CA" sz="1600" b="1" i="1" dirty="0"/>
              <a:t>Assign Task</a:t>
            </a:r>
            <a:r>
              <a:rPr lang="en-CA" sz="1600" dirty="0"/>
              <a:t> window.  Notice the ribbon changed.</a:t>
            </a:r>
          </a:p>
        </p:txBody>
      </p:sp>
      <p:sp>
        <p:nvSpPr>
          <p:cNvPr id="6" name="Rectangle 5"/>
          <p:cNvSpPr/>
          <p:nvPr/>
        </p:nvSpPr>
        <p:spPr>
          <a:xfrm>
            <a:off x="4277664" y="2412099"/>
            <a:ext cx="7779469" cy="1067475"/>
          </a:xfrm>
          <a:prstGeom prst="rect">
            <a:avLst/>
          </a:prstGeom>
          <a:noFill/>
          <a:ln w="19050">
            <a:solidFill>
              <a:srgbClr val="9A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cxnSp>
        <p:nvCxnSpPr>
          <p:cNvPr id="8" name="Straight Arrow Connector 7"/>
          <p:cNvCxnSpPr/>
          <p:nvPr/>
        </p:nvCxnSpPr>
        <p:spPr>
          <a:xfrm>
            <a:off x="3600450" y="1524000"/>
            <a:ext cx="677214" cy="967059"/>
          </a:xfrm>
          <a:prstGeom prst="straightConnector1">
            <a:avLst/>
          </a:prstGeom>
          <a:ln w="19050">
            <a:solidFill>
              <a:srgbClr val="9A0000"/>
            </a:solidFill>
            <a:tailEnd type="triangle"/>
          </a:ln>
        </p:spPr>
        <p:style>
          <a:lnRef idx="1">
            <a:schemeClr val="accent1"/>
          </a:lnRef>
          <a:fillRef idx="0">
            <a:schemeClr val="accent1"/>
          </a:fillRef>
          <a:effectRef idx="0">
            <a:schemeClr val="accent1"/>
          </a:effectRef>
          <a:fontRef idx="minor">
            <a:schemeClr val="tx1"/>
          </a:fontRef>
        </p:style>
      </p:cxnSp>
      <p:sp>
        <p:nvSpPr>
          <p:cNvPr id="9" name="TextBox 8"/>
          <p:cNvSpPr txBox="1"/>
          <p:nvPr/>
        </p:nvSpPr>
        <p:spPr>
          <a:xfrm>
            <a:off x="304800" y="3057525"/>
            <a:ext cx="3848100" cy="830997"/>
          </a:xfrm>
          <a:prstGeom prst="rect">
            <a:avLst/>
          </a:prstGeom>
          <a:noFill/>
          <a:ln w="19050">
            <a:solidFill>
              <a:schemeClr val="accent6">
                <a:lumMod val="75000"/>
              </a:schemeClr>
            </a:solidFill>
          </a:ln>
        </p:spPr>
        <p:txBody>
          <a:bodyPr wrap="square" rtlCol="0">
            <a:spAutoFit/>
          </a:bodyPr>
          <a:lstStyle/>
          <a:p>
            <a:r>
              <a:rPr lang="en-CA" sz="1600" dirty="0"/>
              <a:t>You can cancel the assignment by clicking on the </a:t>
            </a:r>
            <a:r>
              <a:rPr lang="en-CA" sz="1600" b="1" i="1" dirty="0"/>
              <a:t>Cancel Assignment</a:t>
            </a:r>
            <a:r>
              <a:rPr lang="en-CA" sz="1600" dirty="0"/>
              <a:t> button in the </a:t>
            </a:r>
            <a:r>
              <a:rPr lang="en-CA" sz="1600" i="1" dirty="0"/>
              <a:t>Manage Task</a:t>
            </a:r>
            <a:r>
              <a:rPr lang="en-CA" sz="1600" dirty="0"/>
              <a:t> group.</a:t>
            </a:r>
          </a:p>
        </p:txBody>
      </p:sp>
      <p:sp>
        <p:nvSpPr>
          <p:cNvPr id="10" name="Rectangle 9"/>
          <p:cNvSpPr/>
          <p:nvPr/>
        </p:nvSpPr>
        <p:spPr>
          <a:xfrm>
            <a:off x="6516618" y="2659159"/>
            <a:ext cx="612465" cy="658576"/>
          </a:xfrm>
          <a:prstGeom prst="rect">
            <a:avLst/>
          </a:prstGeom>
          <a:noFill/>
          <a:ln w="1905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cxnSp>
        <p:nvCxnSpPr>
          <p:cNvPr id="12" name="Straight Arrow Connector 11"/>
          <p:cNvCxnSpPr>
            <a:stCxn id="9" idx="3"/>
            <a:endCxn id="10" idx="1"/>
          </p:cNvCxnSpPr>
          <p:nvPr/>
        </p:nvCxnSpPr>
        <p:spPr>
          <a:xfrm flipV="1">
            <a:off x="4152900" y="2988447"/>
            <a:ext cx="2363718" cy="484577"/>
          </a:xfrm>
          <a:prstGeom prst="straightConnector1">
            <a:avLst/>
          </a:prstGeom>
          <a:ln w="19050">
            <a:solidFill>
              <a:schemeClr val="accent6">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14" name="TextBox 13"/>
          <p:cNvSpPr txBox="1"/>
          <p:nvPr/>
        </p:nvSpPr>
        <p:spPr>
          <a:xfrm>
            <a:off x="304799" y="4362600"/>
            <a:ext cx="3857625" cy="338554"/>
          </a:xfrm>
          <a:prstGeom prst="rect">
            <a:avLst/>
          </a:prstGeom>
          <a:noFill/>
          <a:ln w="19050">
            <a:solidFill>
              <a:schemeClr val="accent6">
                <a:lumMod val="75000"/>
              </a:schemeClr>
            </a:solidFill>
          </a:ln>
        </p:spPr>
        <p:txBody>
          <a:bodyPr wrap="square" rtlCol="0">
            <a:spAutoFit/>
          </a:bodyPr>
          <a:lstStyle/>
          <a:p>
            <a:r>
              <a:rPr lang="en-CA" sz="1600" dirty="0"/>
              <a:t>Click on the </a:t>
            </a:r>
            <a:r>
              <a:rPr lang="en-CA" sz="1600" b="1" i="1" dirty="0"/>
              <a:t>To…</a:t>
            </a:r>
            <a:r>
              <a:rPr lang="en-CA" sz="1600" dirty="0"/>
              <a:t> button to assign this task.</a:t>
            </a:r>
          </a:p>
        </p:txBody>
      </p:sp>
      <p:sp>
        <p:nvSpPr>
          <p:cNvPr id="15" name="Rounded Rectangle 14"/>
          <p:cNvSpPr/>
          <p:nvPr/>
        </p:nvSpPr>
        <p:spPr>
          <a:xfrm>
            <a:off x="4887589" y="3598987"/>
            <a:ext cx="558352" cy="216508"/>
          </a:xfrm>
          <a:prstGeom prst="roundRect">
            <a:avLst/>
          </a:prstGeom>
          <a:noFill/>
          <a:ln w="1905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cxnSp>
        <p:nvCxnSpPr>
          <p:cNvPr id="17" name="Straight Arrow Connector 16"/>
          <p:cNvCxnSpPr/>
          <p:nvPr/>
        </p:nvCxnSpPr>
        <p:spPr>
          <a:xfrm flipV="1">
            <a:off x="4162424" y="3815495"/>
            <a:ext cx="796055" cy="850635"/>
          </a:xfrm>
          <a:prstGeom prst="straightConnector1">
            <a:avLst/>
          </a:prstGeom>
          <a:ln w="19050">
            <a:solidFill>
              <a:schemeClr val="accent6">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4" name="Straight Arrow Connector 23"/>
          <p:cNvCxnSpPr>
            <a:stCxn id="15" idx="3"/>
          </p:cNvCxnSpPr>
          <p:nvPr/>
        </p:nvCxnSpPr>
        <p:spPr>
          <a:xfrm flipV="1">
            <a:off x="5445941" y="3681876"/>
            <a:ext cx="283220" cy="25365"/>
          </a:xfrm>
          <a:prstGeom prst="straightConnector1">
            <a:avLst/>
          </a:prstGeom>
          <a:ln w="19050">
            <a:solidFill>
              <a:schemeClr val="accent6">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25" name="TextBox 24"/>
          <p:cNvSpPr txBox="1"/>
          <p:nvPr/>
        </p:nvSpPr>
        <p:spPr>
          <a:xfrm>
            <a:off x="304799" y="5105400"/>
            <a:ext cx="3857625" cy="584775"/>
          </a:xfrm>
          <a:prstGeom prst="rect">
            <a:avLst/>
          </a:prstGeom>
          <a:noFill/>
          <a:ln w="19050">
            <a:solidFill>
              <a:schemeClr val="accent6">
                <a:lumMod val="75000"/>
              </a:schemeClr>
            </a:solidFill>
          </a:ln>
        </p:spPr>
        <p:txBody>
          <a:bodyPr wrap="square" rtlCol="0">
            <a:spAutoFit/>
          </a:bodyPr>
          <a:lstStyle/>
          <a:p>
            <a:r>
              <a:rPr lang="en-CA" sz="1600" dirty="0"/>
              <a:t>Double Click on the contact we made earlier and it will be placed in the </a:t>
            </a:r>
            <a:r>
              <a:rPr lang="en-CA" sz="1600" b="1" i="1" dirty="0"/>
              <a:t>To -&gt;</a:t>
            </a:r>
            <a:r>
              <a:rPr lang="en-CA" sz="1600" dirty="0"/>
              <a:t> box.</a:t>
            </a:r>
          </a:p>
        </p:txBody>
      </p:sp>
      <p:sp>
        <p:nvSpPr>
          <p:cNvPr id="30" name="TextBox 29"/>
          <p:cNvSpPr txBox="1"/>
          <p:nvPr/>
        </p:nvSpPr>
        <p:spPr>
          <a:xfrm>
            <a:off x="304799" y="6186232"/>
            <a:ext cx="3848101" cy="338554"/>
          </a:xfrm>
          <a:prstGeom prst="rect">
            <a:avLst/>
          </a:prstGeom>
          <a:noFill/>
          <a:ln w="19050">
            <a:solidFill>
              <a:schemeClr val="accent6">
                <a:lumMod val="75000"/>
              </a:schemeClr>
            </a:solidFill>
          </a:ln>
        </p:spPr>
        <p:txBody>
          <a:bodyPr wrap="square" rtlCol="0">
            <a:spAutoFit/>
          </a:bodyPr>
          <a:lstStyle/>
          <a:p>
            <a:r>
              <a:rPr lang="en-CA" sz="1600" dirty="0"/>
              <a:t>Finally, click on the </a:t>
            </a:r>
            <a:r>
              <a:rPr lang="en-CA" sz="1600" b="1" dirty="0"/>
              <a:t>OK</a:t>
            </a:r>
            <a:r>
              <a:rPr lang="en-CA" sz="1600" dirty="0"/>
              <a:t> button.</a:t>
            </a:r>
          </a:p>
        </p:txBody>
      </p:sp>
      <p:pic>
        <p:nvPicPr>
          <p:cNvPr id="45" name="Picture 4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24118" y="2611677"/>
            <a:ext cx="5556590" cy="3307494"/>
          </a:xfrm>
          <a:prstGeom prst="rect">
            <a:avLst/>
          </a:prstGeom>
          <a:ln w="12700">
            <a:solidFill>
              <a:srgbClr val="0070C0"/>
            </a:solidFill>
          </a:ln>
        </p:spPr>
      </p:pic>
      <p:cxnSp>
        <p:nvCxnSpPr>
          <p:cNvPr id="27" name="Straight Arrow Connector 26"/>
          <p:cNvCxnSpPr/>
          <p:nvPr/>
        </p:nvCxnSpPr>
        <p:spPr>
          <a:xfrm flipV="1">
            <a:off x="4050099" y="3630852"/>
            <a:ext cx="1954191" cy="1636474"/>
          </a:xfrm>
          <a:prstGeom prst="straightConnector1">
            <a:avLst/>
          </a:prstGeom>
          <a:ln w="19050">
            <a:solidFill>
              <a:schemeClr val="accent6">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9" name="Straight Arrow Connector 28"/>
          <p:cNvCxnSpPr/>
          <p:nvPr/>
        </p:nvCxnSpPr>
        <p:spPr>
          <a:xfrm>
            <a:off x="3457575" y="5512780"/>
            <a:ext cx="2401059" cy="65296"/>
          </a:xfrm>
          <a:prstGeom prst="straightConnector1">
            <a:avLst/>
          </a:prstGeom>
          <a:ln w="19050">
            <a:solidFill>
              <a:schemeClr val="accent6">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32" name="Straight Arrow Connector 31"/>
          <p:cNvCxnSpPr/>
          <p:nvPr/>
        </p:nvCxnSpPr>
        <p:spPr>
          <a:xfrm flipV="1">
            <a:off x="3038475" y="5787336"/>
            <a:ext cx="6922821" cy="599611"/>
          </a:xfrm>
          <a:prstGeom prst="straightConnector1">
            <a:avLst/>
          </a:prstGeom>
          <a:ln w="19050">
            <a:solidFill>
              <a:schemeClr val="accent6">
                <a:lumMod val="75000"/>
              </a:schemeClr>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324616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ppt_w</p:attrName>
                                        </p:attrNameLst>
                                      </p:cBhvr>
                                      <p:tavLst>
                                        <p:tav tm="0">
                                          <p:val>
                                            <p:fltVal val="0"/>
                                          </p:val>
                                        </p:tav>
                                        <p:tav tm="100000">
                                          <p:val>
                                            <p:strVal val="#ppt_w"/>
                                          </p:val>
                                        </p:tav>
                                      </p:tavLst>
                                    </p:anim>
                                    <p:anim calcmode="lin" valueType="num">
                                      <p:cBhvr>
                                        <p:cTn id="8" dur="1000" fill="hold"/>
                                        <p:tgtEl>
                                          <p:spTgt spid="5"/>
                                        </p:tgtEl>
                                        <p:attrNameLst>
                                          <p:attrName>ppt_h</p:attrName>
                                        </p:attrNameLst>
                                      </p:cBhvr>
                                      <p:tavLst>
                                        <p:tav tm="0">
                                          <p:val>
                                            <p:fltVal val="0"/>
                                          </p:val>
                                        </p:tav>
                                        <p:tav tm="100000">
                                          <p:val>
                                            <p:strVal val="#ppt_h"/>
                                          </p:val>
                                        </p:tav>
                                      </p:tavLst>
                                    </p:anim>
                                    <p:anim calcmode="lin" valueType="num">
                                      <p:cBhvr>
                                        <p:cTn id="9" dur="1000" fill="hold"/>
                                        <p:tgtEl>
                                          <p:spTgt spid="5"/>
                                        </p:tgtEl>
                                        <p:attrNameLst>
                                          <p:attrName>style.rotation</p:attrName>
                                        </p:attrNameLst>
                                      </p:cBhvr>
                                      <p:tavLst>
                                        <p:tav tm="0">
                                          <p:val>
                                            <p:fltVal val="90"/>
                                          </p:val>
                                        </p:tav>
                                        <p:tav tm="100000">
                                          <p:val>
                                            <p:fltVal val="0"/>
                                          </p:val>
                                        </p:tav>
                                      </p:tavLst>
                                    </p:anim>
                                    <p:animEffect transition="in" filter="fade">
                                      <p:cBhvr>
                                        <p:cTn id="10" dur="1000"/>
                                        <p:tgtEl>
                                          <p:spTgt spid="5"/>
                                        </p:tgtEl>
                                      </p:cBhvr>
                                    </p:animEffect>
                                  </p:childTnLst>
                                </p:cTn>
                              </p:par>
                              <p:par>
                                <p:cTn id="11" presetID="31" presetClass="entr" presetSubtype="0" fill="hold" nodeType="with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p:cTn id="13" dur="1000" fill="hold"/>
                                        <p:tgtEl>
                                          <p:spTgt spid="8"/>
                                        </p:tgtEl>
                                        <p:attrNameLst>
                                          <p:attrName>ppt_w</p:attrName>
                                        </p:attrNameLst>
                                      </p:cBhvr>
                                      <p:tavLst>
                                        <p:tav tm="0">
                                          <p:val>
                                            <p:fltVal val="0"/>
                                          </p:val>
                                        </p:tav>
                                        <p:tav tm="100000">
                                          <p:val>
                                            <p:strVal val="#ppt_w"/>
                                          </p:val>
                                        </p:tav>
                                      </p:tavLst>
                                    </p:anim>
                                    <p:anim calcmode="lin" valueType="num">
                                      <p:cBhvr>
                                        <p:cTn id="14" dur="1000" fill="hold"/>
                                        <p:tgtEl>
                                          <p:spTgt spid="8"/>
                                        </p:tgtEl>
                                        <p:attrNameLst>
                                          <p:attrName>ppt_h</p:attrName>
                                        </p:attrNameLst>
                                      </p:cBhvr>
                                      <p:tavLst>
                                        <p:tav tm="0">
                                          <p:val>
                                            <p:fltVal val="0"/>
                                          </p:val>
                                        </p:tav>
                                        <p:tav tm="100000">
                                          <p:val>
                                            <p:strVal val="#ppt_h"/>
                                          </p:val>
                                        </p:tav>
                                      </p:tavLst>
                                    </p:anim>
                                    <p:anim calcmode="lin" valueType="num">
                                      <p:cBhvr>
                                        <p:cTn id="15" dur="1000" fill="hold"/>
                                        <p:tgtEl>
                                          <p:spTgt spid="8"/>
                                        </p:tgtEl>
                                        <p:attrNameLst>
                                          <p:attrName>style.rotation</p:attrName>
                                        </p:attrNameLst>
                                      </p:cBhvr>
                                      <p:tavLst>
                                        <p:tav tm="0">
                                          <p:val>
                                            <p:fltVal val="90"/>
                                          </p:val>
                                        </p:tav>
                                        <p:tav tm="100000">
                                          <p:val>
                                            <p:fltVal val="0"/>
                                          </p:val>
                                        </p:tav>
                                      </p:tavLst>
                                    </p:anim>
                                    <p:animEffect transition="in" filter="fade">
                                      <p:cBhvr>
                                        <p:cTn id="16" dur="1000"/>
                                        <p:tgtEl>
                                          <p:spTgt spid="8"/>
                                        </p:tgtEl>
                                      </p:cBhvr>
                                    </p:animEffect>
                                  </p:childTnLst>
                                </p:cTn>
                              </p:par>
                            </p:childTnLst>
                          </p:cTn>
                        </p:par>
                        <p:par>
                          <p:cTn id="17" fill="hold">
                            <p:stCondLst>
                              <p:cond delay="1000"/>
                            </p:stCondLst>
                            <p:childTnLst>
                              <p:par>
                                <p:cTn id="18" presetID="53" presetClass="entr" presetSubtype="16" fill="hold" grpId="0" nodeType="afterEffect">
                                  <p:stCondLst>
                                    <p:cond delay="0"/>
                                  </p:stCondLst>
                                  <p:childTnLst>
                                    <p:set>
                                      <p:cBhvr>
                                        <p:cTn id="19" dur="1" fill="hold">
                                          <p:stCondLst>
                                            <p:cond delay="0"/>
                                          </p:stCondLst>
                                        </p:cTn>
                                        <p:tgtEl>
                                          <p:spTgt spid="6"/>
                                        </p:tgtEl>
                                        <p:attrNameLst>
                                          <p:attrName>style.visibility</p:attrName>
                                        </p:attrNameLst>
                                      </p:cBhvr>
                                      <p:to>
                                        <p:strVal val="visible"/>
                                      </p:to>
                                    </p:set>
                                    <p:anim calcmode="lin" valueType="num">
                                      <p:cBhvr>
                                        <p:cTn id="20" dur="500" fill="hold"/>
                                        <p:tgtEl>
                                          <p:spTgt spid="6"/>
                                        </p:tgtEl>
                                        <p:attrNameLst>
                                          <p:attrName>ppt_w</p:attrName>
                                        </p:attrNameLst>
                                      </p:cBhvr>
                                      <p:tavLst>
                                        <p:tav tm="0">
                                          <p:val>
                                            <p:fltVal val="0"/>
                                          </p:val>
                                        </p:tav>
                                        <p:tav tm="100000">
                                          <p:val>
                                            <p:strVal val="#ppt_w"/>
                                          </p:val>
                                        </p:tav>
                                      </p:tavLst>
                                    </p:anim>
                                    <p:anim calcmode="lin" valueType="num">
                                      <p:cBhvr>
                                        <p:cTn id="21" dur="500" fill="hold"/>
                                        <p:tgtEl>
                                          <p:spTgt spid="6"/>
                                        </p:tgtEl>
                                        <p:attrNameLst>
                                          <p:attrName>ppt_h</p:attrName>
                                        </p:attrNameLst>
                                      </p:cBhvr>
                                      <p:tavLst>
                                        <p:tav tm="0">
                                          <p:val>
                                            <p:fltVal val="0"/>
                                          </p:val>
                                        </p:tav>
                                        <p:tav tm="100000">
                                          <p:val>
                                            <p:strVal val="#ppt_h"/>
                                          </p:val>
                                        </p:tav>
                                      </p:tavLst>
                                    </p:anim>
                                    <p:animEffect transition="in" filter="fade">
                                      <p:cBhvr>
                                        <p:cTn id="22" dur="500"/>
                                        <p:tgtEl>
                                          <p:spTgt spid="6"/>
                                        </p:tgtEl>
                                      </p:cBhvr>
                                    </p:animEffect>
                                  </p:childTnLst>
                                </p:cTn>
                              </p:par>
                            </p:childTnLst>
                          </p:cTn>
                        </p:par>
                      </p:childTnLst>
                    </p:cTn>
                  </p:par>
                  <p:par>
                    <p:cTn id="23" fill="hold">
                      <p:stCondLst>
                        <p:cond delay="indefinite"/>
                      </p:stCondLst>
                      <p:childTnLst>
                        <p:par>
                          <p:cTn id="24" fill="hold">
                            <p:stCondLst>
                              <p:cond delay="0"/>
                            </p:stCondLst>
                            <p:childTnLst>
                              <p:par>
                                <p:cTn id="25" presetID="53" presetClass="entr" presetSubtype="16"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anim calcmode="lin" valueType="num">
                                      <p:cBhvr>
                                        <p:cTn id="27" dur="500" fill="hold"/>
                                        <p:tgtEl>
                                          <p:spTgt spid="9"/>
                                        </p:tgtEl>
                                        <p:attrNameLst>
                                          <p:attrName>ppt_w</p:attrName>
                                        </p:attrNameLst>
                                      </p:cBhvr>
                                      <p:tavLst>
                                        <p:tav tm="0">
                                          <p:val>
                                            <p:fltVal val="0"/>
                                          </p:val>
                                        </p:tav>
                                        <p:tav tm="100000">
                                          <p:val>
                                            <p:strVal val="#ppt_w"/>
                                          </p:val>
                                        </p:tav>
                                      </p:tavLst>
                                    </p:anim>
                                    <p:anim calcmode="lin" valueType="num">
                                      <p:cBhvr>
                                        <p:cTn id="28" dur="500" fill="hold"/>
                                        <p:tgtEl>
                                          <p:spTgt spid="9"/>
                                        </p:tgtEl>
                                        <p:attrNameLst>
                                          <p:attrName>ppt_h</p:attrName>
                                        </p:attrNameLst>
                                      </p:cBhvr>
                                      <p:tavLst>
                                        <p:tav tm="0">
                                          <p:val>
                                            <p:fltVal val="0"/>
                                          </p:val>
                                        </p:tav>
                                        <p:tav tm="100000">
                                          <p:val>
                                            <p:strVal val="#ppt_h"/>
                                          </p:val>
                                        </p:tav>
                                      </p:tavLst>
                                    </p:anim>
                                    <p:animEffect transition="in" filter="fade">
                                      <p:cBhvr>
                                        <p:cTn id="29" dur="500"/>
                                        <p:tgtEl>
                                          <p:spTgt spid="9"/>
                                        </p:tgtEl>
                                      </p:cBhvr>
                                    </p:animEffect>
                                  </p:childTnLst>
                                </p:cTn>
                              </p:par>
                              <p:par>
                                <p:cTn id="30" presetID="53" presetClass="entr" presetSubtype="16" fill="hold" nodeType="withEffect">
                                  <p:stCondLst>
                                    <p:cond delay="0"/>
                                  </p:stCondLst>
                                  <p:childTnLst>
                                    <p:set>
                                      <p:cBhvr>
                                        <p:cTn id="31" dur="1" fill="hold">
                                          <p:stCondLst>
                                            <p:cond delay="0"/>
                                          </p:stCondLst>
                                        </p:cTn>
                                        <p:tgtEl>
                                          <p:spTgt spid="12"/>
                                        </p:tgtEl>
                                        <p:attrNameLst>
                                          <p:attrName>style.visibility</p:attrName>
                                        </p:attrNameLst>
                                      </p:cBhvr>
                                      <p:to>
                                        <p:strVal val="visible"/>
                                      </p:to>
                                    </p:set>
                                    <p:anim calcmode="lin" valueType="num">
                                      <p:cBhvr>
                                        <p:cTn id="32" dur="500" fill="hold"/>
                                        <p:tgtEl>
                                          <p:spTgt spid="12"/>
                                        </p:tgtEl>
                                        <p:attrNameLst>
                                          <p:attrName>ppt_w</p:attrName>
                                        </p:attrNameLst>
                                      </p:cBhvr>
                                      <p:tavLst>
                                        <p:tav tm="0">
                                          <p:val>
                                            <p:fltVal val="0"/>
                                          </p:val>
                                        </p:tav>
                                        <p:tav tm="100000">
                                          <p:val>
                                            <p:strVal val="#ppt_w"/>
                                          </p:val>
                                        </p:tav>
                                      </p:tavLst>
                                    </p:anim>
                                    <p:anim calcmode="lin" valueType="num">
                                      <p:cBhvr>
                                        <p:cTn id="33" dur="500" fill="hold"/>
                                        <p:tgtEl>
                                          <p:spTgt spid="12"/>
                                        </p:tgtEl>
                                        <p:attrNameLst>
                                          <p:attrName>ppt_h</p:attrName>
                                        </p:attrNameLst>
                                      </p:cBhvr>
                                      <p:tavLst>
                                        <p:tav tm="0">
                                          <p:val>
                                            <p:fltVal val="0"/>
                                          </p:val>
                                        </p:tav>
                                        <p:tav tm="100000">
                                          <p:val>
                                            <p:strVal val="#ppt_h"/>
                                          </p:val>
                                        </p:tav>
                                      </p:tavLst>
                                    </p:anim>
                                    <p:animEffect transition="in" filter="fade">
                                      <p:cBhvr>
                                        <p:cTn id="34" dur="500"/>
                                        <p:tgtEl>
                                          <p:spTgt spid="12"/>
                                        </p:tgtEl>
                                      </p:cBhvr>
                                    </p:animEffect>
                                  </p:childTnLst>
                                </p:cTn>
                              </p:par>
                            </p:childTnLst>
                          </p:cTn>
                        </p:par>
                        <p:par>
                          <p:cTn id="35" fill="hold">
                            <p:stCondLst>
                              <p:cond delay="500"/>
                            </p:stCondLst>
                            <p:childTnLst>
                              <p:par>
                                <p:cTn id="36" presetID="53" presetClass="entr" presetSubtype="16" fill="hold" grpId="0" nodeType="afterEffect">
                                  <p:stCondLst>
                                    <p:cond delay="0"/>
                                  </p:stCondLst>
                                  <p:childTnLst>
                                    <p:set>
                                      <p:cBhvr>
                                        <p:cTn id="37" dur="1" fill="hold">
                                          <p:stCondLst>
                                            <p:cond delay="0"/>
                                          </p:stCondLst>
                                        </p:cTn>
                                        <p:tgtEl>
                                          <p:spTgt spid="10"/>
                                        </p:tgtEl>
                                        <p:attrNameLst>
                                          <p:attrName>style.visibility</p:attrName>
                                        </p:attrNameLst>
                                      </p:cBhvr>
                                      <p:to>
                                        <p:strVal val="visible"/>
                                      </p:to>
                                    </p:set>
                                    <p:anim calcmode="lin" valueType="num">
                                      <p:cBhvr>
                                        <p:cTn id="38" dur="500" fill="hold"/>
                                        <p:tgtEl>
                                          <p:spTgt spid="10"/>
                                        </p:tgtEl>
                                        <p:attrNameLst>
                                          <p:attrName>ppt_w</p:attrName>
                                        </p:attrNameLst>
                                      </p:cBhvr>
                                      <p:tavLst>
                                        <p:tav tm="0">
                                          <p:val>
                                            <p:fltVal val="0"/>
                                          </p:val>
                                        </p:tav>
                                        <p:tav tm="100000">
                                          <p:val>
                                            <p:strVal val="#ppt_w"/>
                                          </p:val>
                                        </p:tav>
                                      </p:tavLst>
                                    </p:anim>
                                    <p:anim calcmode="lin" valueType="num">
                                      <p:cBhvr>
                                        <p:cTn id="39" dur="500" fill="hold"/>
                                        <p:tgtEl>
                                          <p:spTgt spid="10"/>
                                        </p:tgtEl>
                                        <p:attrNameLst>
                                          <p:attrName>ppt_h</p:attrName>
                                        </p:attrNameLst>
                                      </p:cBhvr>
                                      <p:tavLst>
                                        <p:tav tm="0">
                                          <p:val>
                                            <p:fltVal val="0"/>
                                          </p:val>
                                        </p:tav>
                                        <p:tav tm="100000">
                                          <p:val>
                                            <p:strVal val="#ppt_h"/>
                                          </p:val>
                                        </p:tav>
                                      </p:tavLst>
                                    </p:anim>
                                    <p:animEffect transition="in" filter="fade">
                                      <p:cBhvr>
                                        <p:cTn id="40" dur="500"/>
                                        <p:tgtEl>
                                          <p:spTgt spid="10"/>
                                        </p:tgtEl>
                                      </p:cBhvr>
                                    </p:animEffect>
                                  </p:childTnLst>
                                </p:cTn>
                              </p:par>
                            </p:childTnLst>
                          </p:cTn>
                        </p:par>
                        <p:par>
                          <p:cTn id="41" fill="hold">
                            <p:stCondLst>
                              <p:cond delay="1000"/>
                            </p:stCondLst>
                            <p:childTnLst>
                              <p:par>
                                <p:cTn id="42" presetID="26" presetClass="emph" presetSubtype="0" fill="hold" grpId="1" nodeType="afterEffect">
                                  <p:stCondLst>
                                    <p:cond delay="0"/>
                                  </p:stCondLst>
                                  <p:childTnLst>
                                    <p:animEffect transition="out" filter="fade">
                                      <p:cBhvr>
                                        <p:cTn id="43" dur="500" tmFilter="0, 0; .2, .5; .8, .5; 1, 0"/>
                                        <p:tgtEl>
                                          <p:spTgt spid="10"/>
                                        </p:tgtEl>
                                      </p:cBhvr>
                                    </p:animEffect>
                                    <p:animScale>
                                      <p:cBhvr>
                                        <p:cTn id="44" dur="250" autoRev="1" fill="hold"/>
                                        <p:tgtEl>
                                          <p:spTgt spid="10"/>
                                        </p:tgtEl>
                                      </p:cBhvr>
                                      <p:by x="105000" y="105000"/>
                                    </p:animScale>
                                  </p:childTnLst>
                                </p:cTn>
                              </p:par>
                            </p:childTnLst>
                          </p:cTn>
                        </p:par>
                        <p:par>
                          <p:cTn id="45" fill="hold">
                            <p:stCondLst>
                              <p:cond delay="1500"/>
                            </p:stCondLst>
                            <p:childTnLst>
                              <p:par>
                                <p:cTn id="46" presetID="26" presetClass="emph" presetSubtype="0" fill="hold" grpId="2" nodeType="afterEffect">
                                  <p:stCondLst>
                                    <p:cond delay="0"/>
                                  </p:stCondLst>
                                  <p:childTnLst>
                                    <p:animEffect transition="out" filter="fade">
                                      <p:cBhvr>
                                        <p:cTn id="47" dur="500" tmFilter="0, 0; .2, .5; .8, .5; 1, 0"/>
                                        <p:tgtEl>
                                          <p:spTgt spid="10"/>
                                        </p:tgtEl>
                                      </p:cBhvr>
                                    </p:animEffect>
                                    <p:animScale>
                                      <p:cBhvr>
                                        <p:cTn id="48" dur="250" autoRev="1" fill="hold"/>
                                        <p:tgtEl>
                                          <p:spTgt spid="10"/>
                                        </p:tgtEl>
                                      </p:cBhvr>
                                      <p:by x="105000" y="105000"/>
                                    </p:animScale>
                                  </p:childTnLst>
                                </p:cTn>
                              </p:par>
                            </p:childTnLst>
                          </p:cTn>
                        </p:par>
                      </p:childTnLst>
                    </p:cTn>
                  </p:par>
                  <p:par>
                    <p:cTn id="49" fill="hold">
                      <p:stCondLst>
                        <p:cond delay="indefinite"/>
                      </p:stCondLst>
                      <p:childTnLst>
                        <p:par>
                          <p:cTn id="50" fill="hold">
                            <p:stCondLst>
                              <p:cond delay="0"/>
                            </p:stCondLst>
                            <p:childTnLst>
                              <p:par>
                                <p:cTn id="51" presetID="31" presetClass="entr" presetSubtype="0" fill="hold" grpId="0" nodeType="clickEffect">
                                  <p:stCondLst>
                                    <p:cond delay="0"/>
                                  </p:stCondLst>
                                  <p:childTnLst>
                                    <p:set>
                                      <p:cBhvr>
                                        <p:cTn id="52" dur="1" fill="hold">
                                          <p:stCondLst>
                                            <p:cond delay="0"/>
                                          </p:stCondLst>
                                        </p:cTn>
                                        <p:tgtEl>
                                          <p:spTgt spid="14"/>
                                        </p:tgtEl>
                                        <p:attrNameLst>
                                          <p:attrName>style.visibility</p:attrName>
                                        </p:attrNameLst>
                                      </p:cBhvr>
                                      <p:to>
                                        <p:strVal val="visible"/>
                                      </p:to>
                                    </p:set>
                                    <p:anim calcmode="lin" valueType="num">
                                      <p:cBhvr>
                                        <p:cTn id="53" dur="1000" fill="hold"/>
                                        <p:tgtEl>
                                          <p:spTgt spid="14"/>
                                        </p:tgtEl>
                                        <p:attrNameLst>
                                          <p:attrName>ppt_w</p:attrName>
                                        </p:attrNameLst>
                                      </p:cBhvr>
                                      <p:tavLst>
                                        <p:tav tm="0">
                                          <p:val>
                                            <p:fltVal val="0"/>
                                          </p:val>
                                        </p:tav>
                                        <p:tav tm="100000">
                                          <p:val>
                                            <p:strVal val="#ppt_w"/>
                                          </p:val>
                                        </p:tav>
                                      </p:tavLst>
                                    </p:anim>
                                    <p:anim calcmode="lin" valueType="num">
                                      <p:cBhvr>
                                        <p:cTn id="54" dur="1000" fill="hold"/>
                                        <p:tgtEl>
                                          <p:spTgt spid="14"/>
                                        </p:tgtEl>
                                        <p:attrNameLst>
                                          <p:attrName>ppt_h</p:attrName>
                                        </p:attrNameLst>
                                      </p:cBhvr>
                                      <p:tavLst>
                                        <p:tav tm="0">
                                          <p:val>
                                            <p:fltVal val="0"/>
                                          </p:val>
                                        </p:tav>
                                        <p:tav tm="100000">
                                          <p:val>
                                            <p:strVal val="#ppt_h"/>
                                          </p:val>
                                        </p:tav>
                                      </p:tavLst>
                                    </p:anim>
                                    <p:anim calcmode="lin" valueType="num">
                                      <p:cBhvr>
                                        <p:cTn id="55" dur="1000" fill="hold"/>
                                        <p:tgtEl>
                                          <p:spTgt spid="14"/>
                                        </p:tgtEl>
                                        <p:attrNameLst>
                                          <p:attrName>style.rotation</p:attrName>
                                        </p:attrNameLst>
                                      </p:cBhvr>
                                      <p:tavLst>
                                        <p:tav tm="0">
                                          <p:val>
                                            <p:fltVal val="90"/>
                                          </p:val>
                                        </p:tav>
                                        <p:tav tm="100000">
                                          <p:val>
                                            <p:fltVal val="0"/>
                                          </p:val>
                                        </p:tav>
                                      </p:tavLst>
                                    </p:anim>
                                    <p:animEffect transition="in" filter="fade">
                                      <p:cBhvr>
                                        <p:cTn id="56" dur="1000"/>
                                        <p:tgtEl>
                                          <p:spTgt spid="14"/>
                                        </p:tgtEl>
                                      </p:cBhvr>
                                    </p:animEffect>
                                  </p:childTnLst>
                                </p:cTn>
                              </p:par>
                            </p:childTnLst>
                          </p:cTn>
                        </p:par>
                        <p:par>
                          <p:cTn id="57" fill="hold">
                            <p:stCondLst>
                              <p:cond delay="1000"/>
                            </p:stCondLst>
                            <p:childTnLst>
                              <p:par>
                                <p:cTn id="58" presetID="31" presetClass="entr" presetSubtype="0" fill="hold" nodeType="afterEffect">
                                  <p:stCondLst>
                                    <p:cond delay="0"/>
                                  </p:stCondLst>
                                  <p:childTnLst>
                                    <p:set>
                                      <p:cBhvr>
                                        <p:cTn id="59" dur="1" fill="hold">
                                          <p:stCondLst>
                                            <p:cond delay="0"/>
                                          </p:stCondLst>
                                        </p:cTn>
                                        <p:tgtEl>
                                          <p:spTgt spid="17"/>
                                        </p:tgtEl>
                                        <p:attrNameLst>
                                          <p:attrName>style.visibility</p:attrName>
                                        </p:attrNameLst>
                                      </p:cBhvr>
                                      <p:to>
                                        <p:strVal val="visible"/>
                                      </p:to>
                                    </p:set>
                                    <p:anim calcmode="lin" valueType="num">
                                      <p:cBhvr>
                                        <p:cTn id="60" dur="1000" fill="hold"/>
                                        <p:tgtEl>
                                          <p:spTgt spid="17"/>
                                        </p:tgtEl>
                                        <p:attrNameLst>
                                          <p:attrName>ppt_w</p:attrName>
                                        </p:attrNameLst>
                                      </p:cBhvr>
                                      <p:tavLst>
                                        <p:tav tm="0">
                                          <p:val>
                                            <p:fltVal val="0"/>
                                          </p:val>
                                        </p:tav>
                                        <p:tav tm="100000">
                                          <p:val>
                                            <p:strVal val="#ppt_w"/>
                                          </p:val>
                                        </p:tav>
                                      </p:tavLst>
                                    </p:anim>
                                    <p:anim calcmode="lin" valueType="num">
                                      <p:cBhvr>
                                        <p:cTn id="61" dur="1000" fill="hold"/>
                                        <p:tgtEl>
                                          <p:spTgt spid="17"/>
                                        </p:tgtEl>
                                        <p:attrNameLst>
                                          <p:attrName>ppt_h</p:attrName>
                                        </p:attrNameLst>
                                      </p:cBhvr>
                                      <p:tavLst>
                                        <p:tav tm="0">
                                          <p:val>
                                            <p:fltVal val="0"/>
                                          </p:val>
                                        </p:tav>
                                        <p:tav tm="100000">
                                          <p:val>
                                            <p:strVal val="#ppt_h"/>
                                          </p:val>
                                        </p:tav>
                                      </p:tavLst>
                                    </p:anim>
                                    <p:anim calcmode="lin" valueType="num">
                                      <p:cBhvr>
                                        <p:cTn id="62" dur="1000" fill="hold"/>
                                        <p:tgtEl>
                                          <p:spTgt spid="17"/>
                                        </p:tgtEl>
                                        <p:attrNameLst>
                                          <p:attrName>style.rotation</p:attrName>
                                        </p:attrNameLst>
                                      </p:cBhvr>
                                      <p:tavLst>
                                        <p:tav tm="0">
                                          <p:val>
                                            <p:fltVal val="90"/>
                                          </p:val>
                                        </p:tav>
                                        <p:tav tm="100000">
                                          <p:val>
                                            <p:fltVal val="0"/>
                                          </p:val>
                                        </p:tav>
                                      </p:tavLst>
                                    </p:anim>
                                    <p:animEffect transition="in" filter="fade">
                                      <p:cBhvr>
                                        <p:cTn id="63" dur="1000"/>
                                        <p:tgtEl>
                                          <p:spTgt spid="17"/>
                                        </p:tgtEl>
                                      </p:cBhvr>
                                    </p:animEffect>
                                  </p:childTnLst>
                                </p:cTn>
                              </p:par>
                            </p:childTnLst>
                          </p:cTn>
                        </p:par>
                        <p:par>
                          <p:cTn id="64" fill="hold">
                            <p:stCondLst>
                              <p:cond delay="2000"/>
                            </p:stCondLst>
                            <p:childTnLst>
                              <p:par>
                                <p:cTn id="65" presetID="53" presetClass="entr" presetSubtype="16" fill="hold" grpId="0" nodeType="afterEffect">
                                  <p:stCondLst>
                                    <p:cond delay="0"/>
                                  </p:stCondLst>
                                  <p:childTnLst>
                                    <p:set>
                                      <p:cBhvr>
                                        <p:cTn id="66" dur="1" fill="hold">
                                          <p:stCondLst>
                                            <p:cond delay="0"/>
                                          </p:stCondLst>
                                        </p:cTn>
                                        <p:tgtEl>
                                          <p:spTgt spid="15"/>
                                        </p:tgtEl>
                                        <p:attrNameLst>
                                          <p:attrName>style.visibility</p:attrName>
                                        </p:attrNameLst>
                                      </p:cBhvr>
                                      <p:to>
                                        <p:strVal val="visible"/>
                                      </p:to>
                                    </p:set>
                                    <p:anim calcmode="lin" valueType="num">
                                      <p:cBhvr>
                                        <p:cTn id="67" dur="500" fill="hold"/>
                                        <p:tgtEl>
                                          <p:spTgt spid="15"/>
                                        </p:tgtEl>
                                        <p:attrNameLst>
                                          <p:attrName>ppt_w</p:attrName>
                                        </p:attrNameLst>
                                      </p:cBhvr>
                                      <p:tavLst>
                                        <p:tav tm="0">
                                          <p:val>
                                            <p:fltVal val="0"/>
                                          </p:val>
                                        </p:tav>
                                        <p:tav tm="100000">
                                          <p:val>
                                            <p:strVal val="#ppt_w"/>
                                          </p:val>
                                        </p:tav>
                                      </p:tavLst>
                                    </p:anim>
                                    <p:anim calcmode="lin" valueType="num">
                                      <p:cBhvr>
                                        <p:cTn id="68" dur="500" fill="hold"/>
                                        <p:tgtEl>
                                          <p:spTgt spid="15"/>
                                        </p:tgtEl>
                                        <p:attrNameLst>
                                          <p:attrName>ppt_h</p:attrName>
                                        </p:attrNameLst>
                                      </p:cBhvr>
                                      <p:tavLst>
                                        <p:tav tm="0">
                                          <p:val>
                                            <p:fltVal val="0"/>
                                          </p:val>
                                        </p:tav>
                                        <p:tav tm="100000">
                                          <p:val>
                                            <p:strVal val="#ppt_h"/>
                                          </p:val>
                                        </p:tav>
                                      </p:tavLst>
                                    </p:anim>
                                    <p:animEffect transition="in" filter="fade">
                                      <p:cBhvr>
                                        <p:cTn id="69" dur="500"/>
                                        <p:tgtEl>
                                          <p:spTgt spid="15"/>
                                        </p:tgtEl>
                                      </p:cBhvr>
                                    </p:animEffect>
                                  </p:childTnLst>
                                </p:cTn>
                              </p:par>
                            </p:childTnLst>
                          </p:cTn>
                        </p:par>
                        <p:par>
                          <p:cTn id="70" fill="hold">
                            <p:stCondLst>
                              <p:cond delay="2500"/>
                            </p:stCondLst>
                            <p:childTnLst>
                              <p:par>
                                <p:cTn id="71" presetID="53" presetClass="entr" presetSubtype="16" fill="hold" nodeType="afterEffect">
                                  <p:stCondLst>
                                    <p:cond delay="0"/>
                                  </p:stCondLst>
                                  <p:childTnLst>
                                    <p:set>
                                      <p:cBhvr>
                                        <p:cTn id="72" dur="1" fill="hold">
                                          <p:stCondLst>
                                            <p:cond delay="0"/>
                                          </p:stCondLst>
                                        </p:cTn>
                                        <p:tgtEl>
                                          <p:spTgt spid="24"/>
                                        </p:tgtEl>
                                        <p:attrNameLst>
                                          <p:attrName>style.visibility</p:attrName>
                                        </p:attrNameLst>
                                      </p:cBhvr>
                                      <p:to>
                                        <p:strVal val="visible"/>
                                      </p:to>
                                    </p:set>
                                    <p:anim calcmode="lin" valueType="num">
                                      <p:cBhvr>
                                        <p:cTn id="73" dur="500" fill="hold"/>
                                        <p:tgtEl>
                                          <p:spTgt spid="24"/>
                                        </p:tgtEl>
                                        <p:attrNameLst>
                                          <p:attrName>ppt_w</p:attrName>
                                        </p:attrNameLst>
                                      </p:cBhvr>
                                      <p:tavLst>
                                        <p:tav tm="0">
                                          <p:val>
                                            <p:fltVal val="0"/>
                                          </p:val>
                                        </p:tav>
                                        <p:tav tm="100000">
                                          <p:val>
                                            <p:strVal val="#ppt_w"/>
                                          </p:val>
                                        </p:tav>
                                      </p:tavLst>
                                    </p:anim>
                                    <p:anim calcmode="lin" valueType="num">
                                      <p:cBhvr>
                                        <p:cTn id="74" dur="500" fill="hold"/>
                                        <p:tgtEl>
                                          <p:spTgt spid="24"/>
                                        </p:tgtEl>
                                        <p:attrNameLst>
                                          <p:attrName>ppt_h</p:attrName>
                                        </p:attrNameLst>
                                      </p:cBhvr>
                                      <p:tavLst>
                                        <p:tav tm="0">
                                          <p:val>
                                            <p:fltVal val="0"/>
                                          </p:val>
                                        </p:tav>
                                        <p:tav tm="100000">
                                          <p:val>
                                            <p:strVal val="#ppt_h"/>
                                          </p:val>
                                        </p:tav>
                                      </p:tavLst>
                                    </p:anim>
                                    <p:animEffect transition="in" filter="fade">
                                      <p:cBhvr>
                                        <p:cTn id="75" dur="500"/>
                                        <p:tgtEl>
                                          <p:spTgt spid="24"/>
                                        </p:tgtEl>
                                      </p:cBhvr>
                                    </p:animEffect>
                                  </p:childTnLst>
                                </p:cTn>
                              </p:par>
                            </p:childTnLst>
                          </p:cTn>
                        </p:par>
                        <p:par>
                          <p:cTn id="76" fill="hold">
                            <p:stCondLst>
                              <p:cond delay="3000"/>
                            </p:stCondLst>
                            <p:childTnLst>
                              <p:par>
                                <p:cTn id="77" presetID="1" presetClass="entr" presetSubtype="0" fill="hold" nodeType="afterEffect">
                                  <p:stCondLst>
                                    <p:cond delay="0"/>
                                  </p:stCondLst>
                                  <p:childTnLst>
                                    <p:set>
                                      <p:cBhvr>
                                        <p:cTn id="78" dur="1" fill="hold">
                                          <p:stCondLst>
                                            <p:cond delay="0"/>
                                          </p:stCondLst>
                                        </p:cTn>
                                        <p:tgtEl>
                                          <p:spTgt spid="45"/>
                                        </p:tgtEl>
                                        <p:attrNameLst>
                                          <p:attrName>style.visibility</p:attrName>
                                        </p:attrNameLst>
                                      </p:cBhvr>
                                      <p:to>
                                        <p:strVal val="visible"/>
                                      </p:to>
                                    </p:set>
                                  </p:childTnLst>
                                </p:cTn>
                              </p:par>
                            </p:childTnLst>
                          </p:cTn>
                        </p:par>
                      </p:childTnLst>
                    </p:cTn>
                  </p:par>
                  <p:par>
                    <p:cTn id="79" fill="hold">
                      <p:stCondLst>
                        <p:cond delay="indefinite"/>
                      </p:stCondLst>
                      <p:childTnLst>
                        <p:par>
                          <p:cTn id="80" fill="hold">
                            <p:stCondLst>
                              <p:cond delay="0"/>
                            </p:stCondLst>
                            <p:childTnLst>
                              <p:par>
                                <p:cTn id="81" presetID="31" presetClass="entr" presetSubtype="0" fill="hold" grpId="0" nodeType="clickEffect">
                                  <p:stCondLst>
                                    <p:cond delay="0"/>
                                  </p:stCondLst>
                                  <p:childTnLst>
                                    <p:set>
                                      <p:cBhvr>
                                        <p:cTn id="82" dur="1" fill="hold">
                                          <p:stCondLst>
                                            <p:cond delay="0"/>
                                          </p:stCondLst>
                                        </p:cTn>
                                        <p:tgtEl>
                                          <p:spTgt spid="25"/>
                                        </p:tgtEl>
                                        <p:attrNameLst>
                                          <p:attrName>style.visibility</p:attrName>
                                        </p:attrNameLst>
                                      </p:cBhvr>
                                      <p:to>
                                        <p:strVal val="visible"/>
                                      </p:to>
                                    </p:set>
                                    <p:anim calcmode="lin" valueType="num">
                                      <p:cBhvr>
                                        <p:cTn id="83" dur="1000" fill="hold"/>
                                        <p:tgtEl>
                                          <p:spTgt spid="25"/>
                                        </p:tgtEl>
                                        <p:attrNameLst>
                                          <p:attrName>ppt_w</p:attrName>
                                        </p:attrNameLst>
                                      </p:cBhvr>
                                      <p:tavLst>
                                        <p:tav tm="0">
                                          <p:val>
                                            <p:fltVal val="0"/>
                                          </p:val>
                                        </p:tav>
                                        <p:tav tm="100000">
                                          <p:val>
                                            <p:strVal val="#ppt_w"/>
                                          </p:val>
                                        </p:tav>
                                      </p:tavLst>
                                    </p:anim>
                                    <p:anim calcmode="lin" valueType="num">
                                      <p:cBhvr>
                                        <p:cTn id="84" dur="1000" fill="hold"/>
                                        <p:tgtEl>
                                          <p:spTgt spid="25"/>
                                        </p:tgtEl>
                                        <p:attrNameLst>
                                          <p:attrName>ppt_h</p:attrName>
                                        </p:attrNameLst>
                                      </p:cBhvr>
                                      <p:tavLst>
                                        <p:tav tm="0">
                                          <p:val>
                                            <p:fltVal val="0"/>
                                          </p:val>
                                        </p:tav>
                                        <p:tav tm="100000">
                                          <p:val>
                                            <p:strVal val="#ppt_h"/>
                                          </p:val>
                                        </p:tav>
                                      </p:tavLst>
                                    </p:anim>
                                    <p:anim calcmode="lin" valueType="num">
                                      <p:cBhvr>
                                        <p:cTn id="85" dur="1000" fill="hold"/>
                                        <p:tgtEl>
                                          <p:spTgt spid="25"/>
                                        </p:tgtEl>
                                        <p:attrNameLst>
                                          <p:attrName>style.rotation</p:attrName>
                                        </p:attrNameLst>
                                      </p:cBhvr>
                                      <p:tavLst>
                                        <p:tav tm="0">
                                          <p:val>
                                            <p:fltVal val="90"/>
                                          </p:val>
                                        </p:tav>
                                        <p:tav tm="100000">
                                          <p:val>
                                            <p:fltVal val="0"/>
                                          </p:val>
                                        </p:tav>
                                      </p:tavLst>
                                    </p:anim>
                                    <p:animEffect transition="in" filter="fade">
                                      <p:cBhvr>
                                        <p:cTn id="86" dur="1000"/>
                                        <p:tgtEl>
                                          <p:spTgt spid="25"/>
                                        </p:tgtEl>
                                      </p:cBhvr>
                                    </p:animEffect>
                                  </p:childTnLst>
                                </p:cTn>
                              </p:par>
                            </p:childTnLst>
                          </p:cTn>
                        </p:par>
                        <p:par>
                          <p:cTn id="87" fill="hold">
                            <p:stCondLst>
                              <p:cond delay="1000"/>
                            </p:stCondLst>
                            <p:childTnLst>
                              <p:par>
                                <p:cTn id="88" presetID="53" presetClass="entr" presetSubtype="16" fill="hold" nodeType="afterEffect">
                                  <p:stCondLst>
                                    <p:cond delay="0"/>
                                  </p:stCondLst>
                                  <p:childTnLst>
                                    <p:set>
                                      <p:cBhvr>
                                        <p:cTn id="89" dur="1" fill="hold">
                                          <p:stCondLst>
                                            <p:cond delay="0"/>
                                          </p:stCondLst>
                                        </p:cTn>
                                        <p:tgtEl>
                                          <p:spTgt spid="27"/>
                                        </p:tgtEl>
                                        <p:attrNameLst>
                                          <p:attrName>style.visibility</p:attrName>
                                        </p:attrNameLst>
                                      </p:cBhvr>
                                      <p:to>
                                        <p:strVal val="visible"/>
                                      </p:to>
                                    </p:set>
                                    <p:anim calcmode="lin" valueType="num">
                                      <p:cBhvr>
                                        <p:cTn id="90" dur="500" fill="hold"/>
                                        <p:tgtEl>
                                          <p:spTgt spid="27"/>
                                        </p:tgtEl>
                                        <p:attrNameLst>
                                          <p:attrName>ppt_w</p:attrName>
                                        </p:attrNameLst>
                                      </p:cBhvr>
                                      <p:tavLst>
                                        <p:tav tm="0">
                                          <p:val>
                                            <p:fltVal val="0"/>
                                          </p:val>
                                        </p:tav>
                                        <p:tav tm="100000">
                                          <p:val>
                                            <p:strVal val="#ppt_w"/>
                                          </p:val>
                                        </p:tav>
                                      </p:tavLst>
                                    </p:anim>
                                    <p:anim calcmode="lin" valueType="num">
                                      <p:cBhvr>
                                        <p:cTn id="91" dur="500" fill="hold"/>
                                        <p:tgtEl>
                                          <p:spTgt spid="27"/>
                                        </p:tgtEl>
                                        <p:attrNameLst>
                                          <p:attrName>ppt_h</p:attrName>
                                        </p:attrNameLst>
                                      </p:cBhvr>
                                      <p:tavLst>
                                        <p:tav tm="0">
                                          <p:val>
                                            <p:fltVal val="0"/>
                                          </p:val>
                                        </p:tav>
                                        <p:tav tm="100000">
                                          <p:val>
                                            <p:strVal val="#ppt_h"/>
                                          </p:val>
                                        </p:tav>
                                      </p:tavLst>
                                    </p:anim>
                                    <p:animEffect transition="in" filter="fade">
                                      <p:cBhvr>
                                        <p:cTn id="92" dur="500"/>
                                        <p:tgtEl>
                                          <p:spTgt spid="27"/>
                                        </p:tgtEl>
                                      </p:cBhvr>
                                    </p:animEffect>
                                  </p:childTnLst>
                                </p:cTn>
                              </p:par>
                            </p:childTnLst>
                          </p:cTn>
                        </p:par>
                      </p:childTnLst>
                    </p:cTn>
                  </p:par>
                  <p:par>
                    <p:cTn id="93" fill="hold">
                      <p:stCondLst>
                        <p:cond delay="indefinite"/>
                      </p:stCondLst>
                      <p:childTnLst>
                        <p:par>
                          <p:cTn id="94" fill="hold">
                            <p:stCondLst>
                              <p:cond delay="0"/>
                            </p:stCondLst>
                            <p:childTnLst>
                              <p:par>
                                <p:cTn id="95" presetID="53" presetClass="entr" presetSubtype="16" fill="hold" nodeType="clickEffect">
                                  <p:stCondLst>
                                    <p:cond delay="0"/>
                                  </p:stCondLst>
                                  <p:childTnLst>
                                    <p:set>
                                      <p:cBhvr>
                                        <p:cTn id="96" dur="1" fill="hold">
                                          <p:stCondLst>
                                            <p:cond delay="0"/>
                                          </p:stCondLst>
                                        </p:cTn>
                                        <p:tgtEl>
                                          <p:spTgt spid="29"/>
                                        </p:tgtEl>
                                        <p:attrNameLst>
                                          <p:attrName>style.visibility</p:attrName>
                                        </p:attrNameLst>
                                      </p:cBhvr>
                                      <p:to>
                                        <p:strVal val="visible"/>
                                      </p:to>
                                    </p:set>
                                    <p:anim calcmode="lin" valueType="num">
                                      <p:cBhvr>
                                        <p:cTn id="97" dur="500" fill="hold"/>
                                        <p:tgtEl>
                                          <p:spTgt spid="29"/>
                                        </p:tgtEl>
                                        <p:attrNameLst>
                                          <p:attrName>ppt_w</p:attrName>
                                        </p:attrNameLst>
                                      </p:cBhvr>
                                      <p:tavLst>
                                        <p:tav tm="0">
                                          <p:val>
                                            <p:fltVal val="0"/>
                                          </p:val>
                                        </p:tav>
                                        <p:tav tm="100000">
                                          <p:val>
                                            <p:strVal val="#ppt_w"/>
                                          </p:val>
                                        </p:tav>
                                      </p:tavLst>
                                    </p:anim>
                                    <p:anim calcmode="lin" valueType="num">
                                      <p:cBhvr>
                                        <p:cTn id="98" dur="500" fill="hold"/>
                                        <p:tgtEl>
                                          <p:spTgt spid="29"/>
                                        </p:tgtEl>
                                        <p:attrNameLst>
                                          <p:attrName>ppt_h</p:attrName>
                                        </p:attrNameLst>
                                      </p:cBhvr>
                                      <p:tavLst>
                                        <p:tav tm="0">
                                          <p:val>
                                            <p:fltVal val="0"/>
                                          </p:val>
                                        </p:tav>
                                        <p:tav tm="100000">
                                          <p:val>
                                            <p:strVal val="#ppt_h"/>
                                          </p:val>
                                        </p:tav>
                                      </p:tavLst>
                                    </p:anim>
                                    <p:animEffect transition="in" filter="fade">
                                      <p:cBhvr>
                                        <p:cTn id="99" dur="500"/>
                                        <p:tgtEl>
                                          <p:spTgt spid="29"/>
                                        </p:tgtEl>
                                      </p:cBhvr>
                                    </p:animEffect>
                                  </p:childTnLst>
                                </p:cTn>
                              </p:par>
                            </p:childTnLst>
                          </p:cTn>
                        </p:par>
                      </p:childTnLst>
                    </p:cTn>
                  </p:par>
                  <p:par>
                    <p:cTn id="100" fill="hold">
                      <p:stCondLst>
                        <p:cond delay="indefinite"/>
                      </p:stCondLst>
                      <p:childTnLst>
                        <p:par>
                          <p:cTn id="101" fill="hold">
                            <p:stCondLst>
                              <p:cond delay="0"/>
                            </p:stCondLst>
                            <p:childTnLst>
                              <p:par>
                                <p:cTn id="102" presetID="31" presetClass="entr" presetSubtype="0" fill="hold" grpId="0" nodeType="clickEffect">
                                  <p:stCondLst>
                                    <p:cond delay="0"/>
                                  </p:stCondLst>
                                  <p:childTnLst>
                                    <p:set>
                                      <p:cBhvr>
                                        <p:cTn id="103" dur="1" fill="hold">
                                          <p:stCondLst>
                                            <p:cond delay="0"/>
                                          </p:stCondLst>
                                        </p:cTn>
                                        <p:tgtEl>
                                          <p:spTgt spid="30"/>
                                        </p:tgtEl>
                                        <p:attrNameLst>
                                          <p:attrName>style.visibility</p:attrName>
                                        </p:attrNameLst>
                                      </p:cBhvr>
                                      <p:to>
                                        <p:strVal val="visible"/>
                                      </p:to>
                                    </p:set>
                                    <p:anim calcmode="lin" valueType="num">
                                      <p:cBhvr>
                                        <p:cTn id="104" dur="1000" fill="hold"/>
                                        <p:tgtEl>
                                          <p:spTgt spid="30"/>
                                        </p:tgtEl>
                                        <p:attrNameLst>
                                          <p:attrName>ppt_w</p:attrName>
                                        </p:attrNameLst>
                                      </p:cBhvr>
                                      <p:tavLst>
                                        <p:tav tm="0">
                                          <p:val>
                                            <p:fltVal val="0"/>
                                          </p:val>
                                        </p:tav>
                                        <p:tav tm="100000">
                                          <p:val>
                                            <p:strVal val="#ppt_w"/>
                                          </p:val>
                                        </p:tav>
                                      </p:tavLst>
                                    </p:anim>
                                    <p:anim calcmode="lin" valueType="num">
                                      <p:cBhvr>
                                        <p:cTn id="105" dur="1000" fill="hold"/>
                                        <p:tgtEl>
                                          <p:spTgt spid="30"/>
                                        </p:tgtEl>
                                        <p:attrNameLst>
                                          <p:attrName>ppt_h</p:attrName>
                                        </p:attrNameLst>
                                      </p:cBhvr>
                                      <p:tavLst>
                                        <p:tav tm="0">
                                          <p:val>
                                            <p:fltVal val="0"/>
                                          </p:val>
                                        </p:tav>
                                        <p:tav tm="100000">
                                          <p:val>
                                            <p:strVal val="#ppt_h"/>
                                          </p:val>
                                        </p:tav>
                                      </p:tavLst>
                                    </p:anim>
                                    <p:anim calcmode="lin" valueType="num">
                                      <p:cBhvr>
                                        <p:cTn id="106" dur="1000" fill="hold"/>
                                        <p:tgtEl>
                                          <p:spTgt spid="30"/>
                                        </p:tgtEl>
                                        <p:attrNameLst>
                                          <p:attrName>style.rotation</p:attrName>
                                        </p:attrNameLst>
                                      </p:cBhvr>
                                      <p:tavLst>
                                        <p:tav tm="0">
                                          <p:val>
                                            <p:fltVal val="90"/>
                                          </p:val>
                                        </p:tav>
                                        <p:tav tm="100000">
                                          <p:val>
                                            <p:fltVal val="0"/>
                                          </p:val>
                                        </p:tav>
                                      </p:tavLst>
                                    </p:anim>
                                    <p:animEffect transition="in" filter="fade">
                                      <p:cBhvr>
                                        <p:cTn id="107" dur="1000"/>
                                        <p:tgtEl>
                                          <p:spTgt spid="30"/>
                                        </p:tgtEl>
                                      </p:cBhvr>
                                    </p:animEffect>
                                  </p:childTnLst>
                                </p:cTn>
                              </p:par>
                            </p:childTnLst>
                          </p:cTn>
                        </p:par>
                        <p:par>
                          <p:cTn id="108" fill="hold">
                            <p:stCondLst>
                              <p:cond delay="1000"/>
                            </p:stCondLst>
                            <p:childTnLst>
                              <p:par>
                                <p:cTn id="109" presetID="53" presetClass="entr" presetSubtype="16" fill="hold" nodeType="afterEffect">
                                  <p:stCondLst>
                                    <p:cond delay="0"/>
                                  </p:stCondLst>
                                  <p:childTnLst>
                                    <p:set>
                                      <p:cBhvr>
                                        <p:cTn id="110" dur="1" fill="hold">
                                          <p:stCondLst>
                                            <p:cond delay="0"/>
                                          </p:stCondLst>
                                        </p:cTn>
                                        <p:tgtEl>
                                          <p:spTgt spid="32"/>
                                        </p:tgtEl>
                                        <p:attrNameLst>
                                          <p:attrName>style.visibility</p:attrName>
                                        </p:attrNameLst>
                                      </p:cBhvr>
                                      <p:to>
                                        <p:strVal val="visible"/>
                                      </p:to>
                                    </p:set>
                                    <p:anim calcmode="lin" valueType="num">
                                      <p:cBhvr>
                                        <p:cTn id="111" dur="500" fill="hold"/>
                                        <p:tgtEl>
                                          <p:spTgt spid="32"/>
                                        </p:tgtEl>
                                        <p:attrNameLst>
                                          <p:attrName>ppt_w</p:attrName>
                                        </p:attrNameLst>
                                      </p:cBhvr>
                                      <p:tavLst>
                                        <p:tav tm="0">
                                          <p:val>
                                            <p:fltVal val="0"/>
                                          </p:val>
                                        </p:tav>
                                        <p:tav tm="100000">
                                          <p:val>
                                            <p:strVal val="#ppt_w"/>
                                          </p:val>
                                        </p:tav>
                                      </p:tavLst>
                                    </p:anim>
                                    <p:anim calcmode="lin" valueType="num">
                                      <p:cBhvr>
                                        <p:cTn id="112" dur="500" fill="hold"/>
                                        <p:tgtEl>
                                          <p:spTgt spid="32"/>
                                        </p:tgtEl>
                                        <p:attrNameLst>
                                          <p:attrName>ppt_h</p:attrName>
                                        </p:attrNameLst>
                                      </p:cBhvr>
                                      <p:tavLst>
                                        <p:tav tm="0">
                                          <p:val>
                                            <p:fltVal val="0"/>
                                          </p:val>
                                        </p:tav>
                                        <p:tav tm="100000">
                                          <p:val>
                                            <p:strVal val="#ppt_h"/>
                                          </p:val>
                                        </p:tav>
                                      </p:tavLst>
                                    </p:anim>
                                    <p:animEffect transition="in" filter="fade">
                                      <p:cBhvr>
                                        <p:cTn id="113" dur="500"/>
                                        <p:tgtEl>
                                          <p:spTgt spid="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9" grpId="0" animBg="1"/>
      <p:bldP spid="10" grpId="0" animBg="1"/>
      <p:bldP spid="10" grpId="1" animBg="1"/>
      <p:bldP spid="10" grpId="2" animBg="1"/>
      <p:bldP spid="14" grpId="0" animBg="1"/>
      <p:bldP spid="15" grpId="0" animBg="1"/>
      <p:bldP spid="25" grpId="0" animBg="1"/>
      <p:bldP spid="30" grpId="0" animBg="1"/>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82446" y="1723606"/>
            <a:ext cx="7707212" cy="4542721"/>
          </a:xfrm>
          <a:prstGeom prst="rect">
            <a:avLst/>
          </a:prstGeom>
          <a:ln w="12700">
            <a:solidFill>
              <a:srgbClr val="0070C0"/>
            </a:solidFill>
          </a:ln>
        </p:spPr>
      </p:pic>
      <p:sp>
        <p:nvSpPr>
          <p:cNvPr id="5" name="TextBox 4"/>
          <p:cNvSpPr txBox="1"/>
          <p:nvPr/>
        </p:nvSpPr>
        <p:spPr>
          <a:xfrm>
            <a:off x="198782" y="143123"/>
            <a:ext cx="2734918" cy="369332"/>
          </a:xfrm>
          <a:prstGeom prst="rect">
            <a:avLst/>
          </a:prstGeom>
          <a:solidFill>
            <a:schemeClr val="accent2"/>
          </a:solidFill>
          <a:effectLst>
            <a:softEdge rad="63500"/>
          </a:effectLst>
        </p:spPr>
        <p:txBody>
          <a:bodyPr wrap="square" rtlCol="0">
            <a:spAutoFit/>
          </a:bodyPr>
          <a:lstStyle/>
          <a:p>
            <a:pPr algn="ctr"/>
            <a:r>
              <a:rPr lang="en-CA" dirty="0"/>
              <a:t>Exercise - Creating a Task</a:t>
            </a:r>
          </a:p>
        </p:txBody>
      </p:sp>
      <p:sp>
        <p:nvSpPr>
          <p:cNvPr id="6" name="TextBox 5"/>
          <p:cNvSpPr txBox="1"/>
          <p:nvPr/>
        </p:nvSpPr>
        <p:spPr>
          <a:xfrm>
            <a:off x="4395252" y="327789"/>
            <a:ext cx="7678222" cy="923330"/>
          </a:xfrm>
          <a:prstGeom prst="rect">
            <a:avLst/>
          </a:prstGeom>
          <a:solidFill>
            <a:schemeClr val="bg1"/>
          </a:solidFill>
          <a:effectLst>
            <a:glow rad="139700">
              <a:schemeClr val="accent6">
                <a:satMod val="175000"/>
                <a:alpha val="40000"/>
              </a:schemeClr>
            </a:glow>
            <a:softEdge rad="63500"/>
          </a:effectLst>
        </p:spPr>
        <p:txBody>
          <a:bodyPr wrap="square" rtlCol="0">
            <a:spAutoFit/>
          </a:bodyPr>
          <a:lstStyle/>
          <a:p>
            <a:pPr algn="ctr"/>
            <a:r>
              <a:rPr lang="en-CA" dirty="0"/>
              <a:t>Our Purpose: To create a task and assign that task to a contact is complete.</a:t>
            </a:r>
          </a:p>
          <a:p>
            <a:pPr algn="ctr"/>
            <a:endParaRPr lang="en-CA" dirty="0"/>
          </a:p>
          <a:p>
            <a:pPr algn="ctr"/>
            <a:r>
              <a:rPr lang="en-CA" dirty="0"/>
              <a:t>It should look something like what is below.</a:t>
            </a:r>
          </a:p>
        </p:txBody>
      </p:sp>
      <p:sp>
        <p:nvSpPr>
          <p:cNvPr id="16" name="Rounded Rectangle 15"/>
          <p:cNvSpPr/>
          <p:nvPr/>
        </p:nvSpPr>
        <p:spPr>
          <a:xfrm>
            <a:off x="4429124" y="3352800"/>
            <a:ext cx="504826" cy="723900"/>
          </a:xfrm>
          <a:prstGeom prst="roundRect">
            <a:avLst/>
          </a:prstGeom>
          <a:noFill/>
          <a:ln w="1905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7" name="TextBox 16"/>
          <p:cNvSpPr txBox="1"/>
          <p:nvPr/>
        </p:nvSpPr>
        <p:spPr>
          <a:xfrm>
            <a:off x="198782" y="1251119"/>
            <a:ext cx="3192118" cy="584775"/>
          </a:xfrm>
          <a:prstGeom prst="rect">
            <a:avLst/>
          </a:prstGeom>
          <a:noFill/>
          <a:ln w="19050">
            <a:solidFill>
              <a:schemeClr val="accent6">
                <a:lumMod val="75000"/>
              </a:schemeClr>
            </a:solidFill>
          </a:ln>
        </p:spPr>
        <p:txBody>
          <a:bodyPr wrap="square" rtlCol="0">
            <a:spAutoFit/>
          </a:bodyPr>
          <a:lstStyle/>
          <a:p>
            <a:r>
              <a:rPr lang="en-CA" sz="1600" dirty="0"/>
              <a:t>Click on the </a:t>
            </a:r>
            <a:r>
              <a:rPr lang="en-CA" sz="1600" b="1" i="1" dirty="0"/>
              <a:t>send</a:t>
            </a:r>
            <a:r>
              <a:rPr lang="en-CA" sz="1600" dirty="0"/>
              <a:t> button to send the assignment.</a:t>
            </a:r>
          </a:p>
        </p:txBody>
      </p:sp>
      <p:cxnSp>
        <p:nvCxnSpPr>
          <p:cNvPr id="19" name="Straight Arrow Connector 18"/>
          <p:cNvCxnSpPr>
            <a:stCxn id="17" idx="3"/>
            <a:endCxn id="16" idx="1"/>
          </p:cNvCxnSpPr>
          <p:nvPr/>
        </p:nvCxnSpPr>
        <p:spPr>
          <a:xfrm>
            <a:off x="3390900" y="1543507"/>
            <a:ext cx="1038224" cy="2171243"/>
          </a:xfrm>
          <a:prstGeom prst="straightConnector1">
            <a:avLst/>
          </a:prstGeom>
          <a:ln w="19050">
            <a:solidFill>
              <a:schemeClr val="accent6">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20" name="TextBox 19"/>
          <p:cNvSpPr txBox="1"/>
          <p:nvPr/>
        </p:nvSpPr>
        <p:spPr>
          <a:xfrm>
            <a:off x="198782" y="2242698"/>
            <a:ext cx="3192118" cy="1569660"/>
          </a:xfrm>
          <a:prstGeom prst="rect">
            <a:avLst/>
          </a:prstGeom>
          <a:noFill/>
          <a:ln w="19050">
            <a:solidFill>
              <a:schemeClr val="accent6">
                <a:lumMod val="75000"/>
              </a:schemeClr>
            </a:solidFill>
          </a:ln>
        </p:spPr>
        <p:txBody>
          <a:bodyPr wrap="square" rtlCol="0">
            <a:spAutoFit/>
          </a:bodyPr>
          <a:lstStyle/>
          <a:p>
            <a:r>
              <a:rPr lang="en-CA" sz="1600" dirty="0"/>
              <a:t>If you assigned the task to anyone other than yourself, a dialog box warning you that the reminder is turned off will appear.</a:t>
            </a:r>
          </a:p>
          <a:p>
            <a:endParaRPr lang="en-CA" sz="1600" dirty="0"/>
          </a:p>
          <a:p>
            <a:r>
              <a:rPr lang="en-CA" sz="1600" dirty="0"/>
              <a:t>Click on </a:t>
            </a:r>
            <a:r>
              <a:rPr lang="en-CA" sz="1600" b="1" dirty="0"/>
              <a:t>OK</a:t>
            </a:r>
            <a:r>
              <a:rPr lang="en-CA" sz="1600" dirty="0"/>
              <a:t> and you are done.</a:t>
            </a:r>
          </a:p>
        </p:txBody>
      </p:sp>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939554" y="3438917"/>
            <a:ext cx="4723806" cy="1273531"/>
          </a:xfrm>
          <a:prstGeom prst="rect">
            <a:avLst/>
          </a:prstGeom>
        </p:spPr>
      </p:pic>
      <p:cxnSp>
        <p:nvCxnSpPr>
          <p:cNvPr id="23" name="Straight Arrow Connector 22"/>
          <p:cNvCxnSpPr/>
          <p:nvPr/>
        </p:nvCxnSpPr>
        <p:spPr>
          <a:xfrm>
            <a:off x="3390900" y="3777997"/>
            <a:ext cx="2547401" cy="682063"/>
          </a:xfrm>
          <a:prstGeom prst="straightConnector1">
            <a:avLst/>
          </a:prstGeom>
          <a:ln w="19050">
            <a:solidFill>
              <a:schemeClr val="accent6">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28" name="TextBox 27"/>
          <p:cNvSpPr txBox="1"/>
          <p:nvPr/>
        </p:nvSpPr>
        <p:spPr>
          <a:xfrm>
            <a:off x="198782" y="4423592"/>
            <a:ext cx="3849343" cy="923330"/>
          </a:xfrm>
          <a:prstGeom prst="rect">
            <a:avLst/>
          </a:prstGeom>
          <a:solidFill>
            <a:schemeClr val="bg1"/>
          </a:solidFill>
          <a:ln>
            <a:noFill/>
          </a:ln>
          <a:effectLst>
            <a:glow rad="228600">
              <a:schemeClr val="accent2">
                <a:satMod val="175000"/>
                <a:alpha val="40000"/>
              </a:schemeClr>
            </a:glow>
            <a:softEdge rad="76200"/>
          </a:effectLst>
        </p:spPr>
        <p:txBody>
          <a:bodyPr wrap="square" rtlCol="0">
            <a:spAutoFit/>
          </a:bodyPr>
          <a:lstStyle/>
          <a:p>
            <a:pPr algn="ctr"/>
            <a:r>
              <a:rPr lang="en-CA" dirty="0"/>
              <a:t>Keep in mind that for the task to be useful, you should keep the </a:t>
            </a:r>
            <a:r>
              <a:rPr lang="en-CA" b="1" i="1" dirty="0"/>
              <a:t>progress</a:t>
            </a:r>
            <a:r>
              <a:rPr lang="en-CA" dirty="0"/>
              <a:t> up-to-date.</a:t>
            </a:r>
          </a:p>
        </p:txBody>
      </p:sp>
      <p:graphicFrame>
        <p:nvGraphicFramePr>
          <p:cNvPr id="34" name="Object 33"/>
          <p:cNvGraphicFramePr>
            <a:graphicFrameLocks noChangeAspect="1"/>
          </p:cNvGraphicFramePr>
          <p:nvPr>
            <p:extLst>
              <p:ext uri="{D42A27DB-BD31-4B8C-83A1-F6EECF244321}">
                <p14:modId xmlns:p14="http://schemas.microsoft.com/office/powerpoint/2010/main" val="2835215045"/>
              </p:ext>
            </p:extLst>
          </p:nvPr>
        </p:nvGraphicFramePr>
        <p:xfrm>
          <a:off x="540276" y="5627688"/>
          <a:ext cx="3181350" cy="1123950"/>
        </p:xfrm>
        <a:graphic>
          <a:graphicData uri="http://schemas.openxmlformats.org/presentationml/2006/ole">
            <mc:AlternateContent xmlns:mc="http://schemas.openxmlformats.org/markup-compatibility/2006">
              <mc:Choice xmlns:v="urn:schemas-microsoft-com:vml" Requires="v">
                <p:oleObj spid="_x0000_s8288" name="Image" r:id="rId5" imgW="3181680" imgH="1123920" progId="Photoshop.Image.12">
                  <p:embed/>
                </p:oleObj>
              </mc:Choice>
              <mc:Fallback>
                <p:oleObj name="Image" r:id="rId5" imgW="3181680" imgH="1123920" progId="Photoshop.Image.12">
                  <p:embed/>
                  <p:pic>
                    <p:nvPicPr>
                      <p:cNvPr id="0" name=""/>
                      <p:cNvPicPr/>
                      <p:nvPr/>
                    </p:nvPicPr>
                    <p:blipFill>
                      <a:blip r:embed="rId6"/>
                      <a:stretch>
                        <a:fillRect/>
                      </a:stretch>
                    </p:blipFill>
                    <p:spPr>
                      <a:xfrm>
                        <a:off x="540276" y="5627688"/>
                        <a:ext cx="3181350" cy="1123950"/>
                      </a:xfrm>
                      <a:prstGeom prst="rect">
                        <a:avLst/>
                      </a:prstGeom>
                      <a:ln w="19050">
                        <a:solidFill>
                          <a:srgbClr val="C00000"/>
                        </a:solidFill>
                      </a:ln>
                    </p:spPr>
                  </p:pic>
                </p:oleObj>
              </mc:Fallback>
            </mc:AlternateContent>
          </a:graphicData>
        </a:graphic>
      </p:graphicFrame>
      <p:cxnSp>
        <p:nvCxnSpPr>
          <p:cNvPr id="36" name="Straight Arrow Connector 35"/>
          <p:cNvCxnSpPr/>
          <p:nvPr/>
        </p:nvCxnSpPr>
        <p:spPr>
          <a:xfrm>
            <a:off x="2302401" y="5276850"/>
            <a:ext cx="155049" cy="323850"/>
          </a:xfrm>
          <a:prstGeom prst="straightConnector1">
            <a:avLst/>
          </a:prstGeom>
          <a:ln w="19050">
            <a:solidFill>
              <a:srgbClr val="C0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7433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animEffect transition="in" filter="fade">
                                      <p:cBhvr>
                                        <p:cTn id="9" dur="500"/>
                                        <p:tgtEl>
                                          <p:spTgt spid="6"/>
                                        </p:tgtEl>
                                      </p:cBhvr>
                                    </p:animEffect>
                                  </p:childTnLst>
                                </p:cTn>
                              </p:par>
                            </p:childTnLst>
                          </p:cTn>
                        </p:par>
                        <p:par>
                          <p:cTn id="10" fill="hold">
                            <p:stCondLst>
                              <p:cond delay="500"/>
                            </p:stCondLst>
                            <p:childTnLst>
                              <p:par>
                                <p:cTn id="11" presetID="26" presetClass="emph" presetSubtype="0" fill="hold" grpId="1" nodeType="afterEffect">
                                  <p:stCondLst>
                                    <p:cond delay="0"/>
                                  </p:stCondLst>
                                  <p:childTnLst>
                                    <p:animEffect transition="out" filter="fade">
                                      <p:cBhvr>
                                        <p:cTn id="12" dur="500" tmFilter="0, 0; .2, .5; .8, .5; 1, 0"/>
                                        <p:tgtEl>
                                          <p:spTgt spid="6"/>
                                        </p:tgtEl>
                                      </p:cBhvr>
                                    </p:animEffect>
                                    <p:animScale>
                                      <p:cBhvr>
                                        <p:cTn id="13" dur="250" autoRev="1" fill="hold"/>
                                        <p:tgtEl>
                                          <p:spTgt spid="6"/>
                                        </p:tgtEl>
                                      </p:cBhvr>
                                      <p:by x="105000" y="105000"/>
                                    </p:animScale>
                                  </p:childTnLst>
                                </p:cTn>
                              </p:par>
                            </p:childTnLst>
                          </p:cTn>
                        </p:par>
                      </p:childTnLst>
                    </p:cTn>
                  </p:par>
                  <p:par>
                    <p:cTn id="14" fill="hold">
                      <p:stCondLst>
                        <p:cond delay="indefinite"/>
                      </p:stCondLst>
                      <p:childTnLst>
                        <p:par>
                          <p:cTn id="15" fill="hold">
                            <p:stCondLst>
                              <p:cond delay="0"/>
                            </p:stCondLst>
                            <p:childTnLst>
                              <p:par>
                                <p:cTn id="16" presetID="31" presetClass="entr" presetSubtype="0" fill="hold" grpId="0" nodeType="clickEffect">
                                  <p:stCondLst>
                                    <p:cond delay="0"/>
                                  </p:stCondLst>
                                  <p:childTnLst>
                                    <p:set>
                                      <p:cBhvr>
                                        <p:cTn id="17" dur="1" fill="hold">
                                          <p:stCondLst>
                                            <p:cond delay="0"/>
                                          </p:stCondLst>
                                        </p:cTn>
                                        <p:tgtEl>
                                          <p:spTgt spid="17"/>
                                        </p:tgtEl>
                                        <p:attrNameLst>
                                          <p:attrName>style.visibility</p:attrName>
                                        </p:attrNameLst>
                                      </p:cBhvr>
                                      <p:to>
                                        <p:strVal val="visible"/>
                                      </p:to>
                                    </p:set>
                                    <p:anim calcmode="lin" valueType="num">
                                      <p:cBhvr>
                                        <p:cTn id="18" dur="1000" fill="hold"/>
                                        <p:tgtEl>
                                          <p:spTgt spid="17"/>
                                        </p:tgtEl>
                                        <p:attrNameLst>
                                          <p:attrName>ppt_w</p:attrName>
                                        </p:attrNameLst>
                                      </p:cBhvr>
                                      <p:tavLst>
                                        <p:tav tm="0">
                                          <p:val>
                                            <p:fltVal val="0"/>
                                          </p:val>
                                        </p:tav>
                                        <p:tav tm="100000">
                                          <p:val>
                                            <p:strVal val="#ppt_w"/>
                                          </p:val>
                                        </p:tav>
                                      </p:tavLst>
                                    </p:anim>
                                    <p:anim calcmode="lin" valueType="num">
                                      <p:cBhvr>
                                        <p:cTn id="19" dur="1000" fill="hold"/>
                                        <p:tgtEl>
                                          <p:spTgt spid="17"/>
                                        </p:tgtEl>
                                        <p:attrNameLst>
                                          <p:attrName>ppt_h</p:attrName>
                                        </p:attrNameLst>
                                      </p:cBhvr>
                                      <p:tavLst>
                                        <p:tav tm="0">
                                          <p:val>
                                            <p:fltVal val="0"/>
                                          </p:val>
                                        </p:tav>
                                        <p:tav tm="100000">
                                          <p:val>
                                            <p:strVal val="#ppt_h"/>
                                          </p:val>
                                        </p:tav>
                                      </p:tavLst>
                                    </p:anim>
                                    <p:anim calcmode="lin" valueType="num">
                                      <p:cBhvr>
                                        <p:cTn id="20" dur="1000" fill="hold"/>
                                        <p:tgtEl>
                                          <p:spTgt spid="17"/>
                                        </p:tgtEl>
                                        <p:attrNameLst>
                                          <p:attrName>style.rotation</p:attrName>
                                        </p:attrNameLst>
                                      </p:cBhvr>
                                      <p:tavLst>
                                        <p:tav tm="0">
                                          <p:val>
                                            <p:fltVal val="90"/>
                                          </p:val>
                                        </p:tav>
                                        <p:tav tm="100000">
                                          <p:val>
                                            <p:fltVal val="0"/>
                                          </p:val>
                                        </p:tav>
                                      </p:tavLst>
                                    </p:anim>
                                    <p:animEffect transition="in" filter="fade">
                                      <p:cBhvr>
                                        <p:cTn id="21" dur="1000"/>
                                        <p:tgtEl>
                                          <p:spTgt spid="17"/>
                                        </p:tgtEl>
                                      </p:cBhvr>
                                    </p:animEffect>
                                  </p:childTnLst>
                                </p:cTn>
                              </p:par>
                              <p:par>
                                <p:cTn id="22" presetID="31" presetClass="entr" presetSubtype="0" fill="hold" nodeType="withEffect">
                                  <p:stCondLst>
                                    <p:cond delay="0"/>
                                  </p:stCondLst>
                                  <p:childTnLst>
                                    <p:set>
                                      <p:cBhvr>
                                        <p:cTn id="23" dur="1" fill="hold">
                                          <p:stCondLst>
                                            <p:cond delay="0"/>
                                          </p:stCondLst>
                                        </p:cTn>
                                        <p:tgtEl>
                                          <p:spTgt spid="19"/>
                                        </p:tgtEl>
                                        <p:attrNameLst>
                                          <p:attrName>style.visibility</p:attrName>
                                        </p:attrNameLst>
                                      </p:cBhvr>
                                      <p:to>
                                        <p:strVal val="visible"/>
                                      </p:to>
                                    </p:set>
                                    <p:anim calcmode="lin" valueType="num">
                                      <p:cBhvr>
                                        <p:cTn id="24" dur="1000" fill="hold"/>
                                        <p:tgtEl>
                                          <p:spTgt spid="19"/>
                                        </p:tgtEl>
                                        <p:attrNameLst>
                                          <p:attrName>ppt_w</p:attrName>
                                        </p:attrNameLst>
                                      </p:cBhvr>
                                      <p:tavLst>
                                        <p:tav tm="0">
                                          <p:val>
                                            <p:fltVal val="0"/>
                                          </p:val>
                                        </p:tav>
                                        <p:tav tm="100000">
                                          <p:val>
                                            <p:strVal val="#ppt_w"/>
                                          </p:val>
                                        </p:tav>
                                      </p:tavLst>
                                    </p:anim>
                                    <p:anim calcmode="lin" valueType="num">
                                      <p:cBhvr>
                                        <p:cTn id="25" dur="1000" fill="hold"/>
                                        <p:tgtEl>
                                          <p:spTgt spid="19"/>
                                        </p:tgtEl>
                                        <p:attrNameLst>
                                          <p:attrName>ppt_h</p:attrName>
                                        </p:attrNameLst>
                                      </p:cBhvr>
                                      <p:tavLst>
                                        <p:tav tm="0">
                                          <p:val>
                                            <p:fltVal val="0"/>
                                          </p:val>
                                        </p:tav>
                                        <p:tav tm="100000">
                                          <p:val>
                                            <p:strVal val="#ppt_h"/>
                                          </p:val>
                                        </p:tav>
                                      </p:tavLst>
                                    </p:anim>
                                    <p:anim calcmode="lin" valueType="num">
                                      <p:cBhvr>
                                        <p:cTn id="26" dur="1000" fill="hold"/>
                                        <p:tgtEl>
                                          <p:spTgt spid="19"/>
                                        </p:tgtEl>
                                        <p:attrNameLst>
                                          <p:attrName>style.rotation</p:attrName>
                                        </p:attrNameLst>
                                      </p:cBhvr>
                                      <p:tavLst>
                                        <p:tav tm="0">
                                          <p:val>
                                            <p:fltVal val="90"/>
                                          </p:val>
                                        </p:tav>
                                        <p:tav tm="100000">
                                          <p:val>
                                            <p:fltVal val="0"/>
                                          </p:val>
                                        </p:tav>
                                      </p:tavLst>
                                    </p:anim>
                                    <p:animEffect transition="in" filter="fade">
                                      <p:cBhvr>
                                        <p:cTn id="27" dur="1000"/>
                                        <p:tgtEl>
                                          <p:spTgt spid="19"/>
                                        </p:tgtEl>
                                      </p:cBhvr>
                                    </p:animEffect>
                                  </p:childTnLst>
                                </p:cTn>
                              </p:par>
                            </p:childTnLst>
                          </p:cTn>
                        </p:par>
                        <p:par>
                          <p:cTn id="28" fill="hold">
                            <p:stCondLst>
                              <p:cond delay="1000"/>
                            </p:stCondLst>
                            <p:childTnLst>
                              <p:par>
                                <p:cTn id="29" presetID="53" presetClass="entr" presetSubtype="16" fill="hold" grpId="0" nodeType="afterEffect">
                                  <p:stCondLst>
                                    <p:cond delay="0"/>
                                  </p:stCondLst>
                                  <p:childTnLst>
                                    <p:set>
                                      <p:cBhvr>
                                        <p:cTn id="30" dur="1" fill="hold">
                                          <p:stCondLst>
                                            <p:cond delay="0"/>
                                          </p:stCondLst>
                                        </p:cTn>
                                        <p:tgtEl>
                                          <p:spTgt spid="16"/>
                                        </p:tgtEl>
                                        <p:attrNameLst>
                                          <p:attrName>style.visibility</p:attrName>
                                        </p:attrNameLst>
                                      </p:cBhvr>
                                      <p:to>
                                        <p:strVal val="visible"/>
                                      </p:to>
                                    </p:set>
                                    <p:anim calcmode="lin" valueType="num">
                                      <p:cBhvr>
                                        <p:cTn id="31" dur="500" fill="hold"/>
                                        <p:tgtEl>
                                          <p:spTgt spid="16"/>
                                        </p:tgtEl>
                                        <p:attrNameLst>
                                          <p:attrName>ppt_w</p:attrName>
                                        </p:attrNameLst>
                                      </p:cBhvr>
                                      <p:tavLst>
                                        <p:tav tm="0">
                                          <p:val>
                                            <p:fltVal val="0"/>
                                          </p:val>
                                        </p:tav>
                                        <p:tav tm="100000">
                                          <p:val>
                                            <p:strVal val="#ppt_w"/>
                                          </p:val>
                                        </p:tav>
                                      </p:tavLst>
                                    </p:anim>
                                    <p:anim calcmode="lin" valueType="num">
                                      <p:cBhvr>
                                        <p:cTn id="32" dur="500" fill="hold"/>
                                        <p:tgtEl>
                                          <p:spTgt spid="16"/>
                                        </p:tgtEl>
                                        <p:attrNameLst>
                                          <p:attrName>ppt_h</p:attrName>
                                        </p:attrNameLst>
                                      </p:cBhvr>
                                      <p:tavLst>
                                        <p:tav tm="0">
                                          <p:val>
                                            <p:fltVal val="0"/>
                                          </p:val>
                                        </p:tav>
                                        <p:tav tm="100000">
                                          <p:val>
                                            <p:strVal val="#ppt_h"/>
                                          </p:val>
                                        </p:tav>
                                      </p:tavLst>
                                    </p:anim>
                                    <p:animEffect transition="in" filter="fade">
                                      <p:cBhvr>
                                        <p:cTn id="33" dur="500"/>
                                        <p:tgtEl>
                                          <p:spTgt spid="16"/>
                                        </p:tgtEl>
                                      </p:cBhvr>
                                    </p:animEffect>
                                  </p:childTnLst>
                                </p:cTn>
                              </p:par>
                            </p:childTnLst>
                          </p:cTn>
                        </p:par>
                        <p:par>
                          <p:cTn id="34" fill="hold">
                            <p:stCondLst>
                              <p:cond delay="1500"/>
                            </p:stCondLst>
                            <p:childTnLst>
                              <p:par>
                                <p:cTn id="35" presetID="26" presetClass="emph" presetSubtype="0" fill="hold" grpId="1" nodeType="afterEffect">
                                  <p:stCondLst>
                                    <p:cond delay="0"/>
                                  </p:stCondLst>
                                  <p:childTnLst>
                                    <p:animEffect transition="out" filter="fade">
                                      <p:cBhvr>
                                        <p:cTn id="36" dur="500" tmFilter="0, 0; .2, .5; .8, .5; 1, 0"/>
                                        <p:tgtEl>
                                          <p:spTgt spid="16"/>
                                        </p:tgtEl>
                                      </p:cBhvr>
                                    </p:animEffect>
                                    <p:animScale>
                                      <p:cBhvr>
                                        <p:cTn id="37" dur="250" autoRev="1" fill="hold"/>
                                        <p:tgtEl>
                                          <p:spTgt spid="16"/>
                                        </p:tgtEl>
                                      </p:cBhvr>
                                      <p:by x="105000" y="105000"/>
                                    </p:animScale>
                                  </p:childTnLst>
                                </p:cTn>
                              </p:par>
                            </p:childTnLst>
                          </p:cTn>
                        </p:par>
                      </p:childTnLst>
                    </p:cTn>
                  </p:par>
                  <p:par>
                    <p:cTn id="38" fill="hold">
                      <p:stCondLst>
                        <p:cond delay="indefinite"/>
                      </p:stCondLst>
                      <p:childTnLst>
                        <p:par>
                          <p:cTn id="39" fill="hold">
                            <p:stCondLst>
                              <p:cond delay="0"/>
                            </p:stCondLst>
                            <p:childTnLst>
                              <p:par>
                                <p:cTn id="40" presetID="31" presetClass="entr" presetSubtype="0" fill="hold" grpId="0" nodeType="clickEffect">
                                  <p:stCondLst>
                                    <p:cond delay="0"/>
                                  </p:stCondLst>
                                  <p:childTnLst>
                                    <p:set>
                                      <p:cBhvr>
                                        <p:cTn id="41" dur="1" fill="hold">
                                          <p:stCondLst>
                                            <p:cond delay="0"/>
                                          </p:stCondLst>
                                        </p:cTn>
                                        <p:tgtEl>
                                          <p:spTgt spid="20"/>
                                        </p:tgtEl>
                                        <p:attrNameLst>
                                          <p:attrName>style.visibility</p:attrName>
                                        </p:attrNameLst>
                                      </p:cBhvr>
                                      <p:to>
                                        <p:strVal val="visible"/>
                                      </p:to>
                                    </p:set>
                                    <p:anim calcmode="lin" valueType="num">
                                      <p:cBhvr>
                                        <p:cTn id="42" dur="1000" fill="hold"/>
                                        <p:tgtEl>
                                          <p:spTgt spid="20"/>
                                        </p:tgtEl>
                                        <p:attrNameLst>
                                          <p:attrName>ppt_w</p:attrName>
                                        </p:attrNameLst>
                                      </p:cBhvr>
                                      <p:tavLst>
                                        <p:tav tm="0">
                                          <p:val>
                                            <p:fltVal val="0"/>
                                          </p:val>
                                        </p:tav>
                                        <p:tav tm="100000">
                                          <p:val>
                                            <p:strVal val="#ppt_w"/>
                                          </p:val>
                                        </p:tav>
                                      </p:tavLst>
                                    </p:anim>
                                    <p:anim calcmode="lin" valueType="num">
                                      <p:cBhvr>
                                        <p:cTn id="43" dur="1000" fill="hold"/>
                                        <p:tgtEl>
                                          <p:spTgt spid="20"/>
                                        </p:tgtEl>
                                        <p:attrNameLst>
                                          <p:attrName>ppt_h</p:attrName>
                                        </p:attrNameLst>
                                      </p:cBhvr>
                                      <p:tavLst>
                                        <p:tav tm="0">
                                          <p:val>
                                            <p:fltVal val="0"/>
                                          </p:val>
                                        </p:tav>
                                        <p:tav tm="100000">
                                          <p:val>
                                            <p:strVal val="#ppt_h"/>
                                          </p:val>
                                        </p:tav>
                                      </p:tavLst>
                                    </p:anim>
                                    <p:anim calcmode="lin" valueType="num">
                                      <p:cBhvr>
                                        <p:cTn id="44" dur="1000" fill="hold"/>
                                        <p:tgtEl>
                                          <p:spTgt spid="20"/>
                                        </p:tgtEl>
                                        <p:attrNameLst>
                                          <p:attrName>style.rotation</p:attrName>
                                        </p:attrNameLst>
                                      </p:cBhvr>
                                      <p:tavLst>
                                        <p:tav tm="0">
                                          <p:val>
                                            <p:fltVal val="90"/>
                                          </p:val>
                                        </p:tav>
                                        <p:tav tm="100000">
                                          <p:val>
                                            <p:fltVal val="0"/>
                                          </p:val>
                                        </p:tav>
                                      </p:tavLst>
                                    </p:anim>
                                    <p:animEffect transition="in" filter="fade">
                                      <p:cBhvr>
                                        <p:cTn id="45" dur="1000"/>
                                        <p:tgtEl>
                                          <p:spTgt spid="20"/>
                                        </p:tgtEl>
                                      </p:cBhvr>
                                    </p:animEffect>
                                  </p:childTnLst>
                                </p:cTn>
                              </p:par>
                              <p:par>
                                <p:cTn id="46" presetID="31" presetClass="entr" presetSubtype="0" fill="hold" nodeType="withEffect">
                                  <p:stCondLst>
                                    <p:cond delay="0"/>
                                  </p:stCondLst>
                                  <p:childTnLst>
                                    <p:set>
                                      <p:cBhvr>
                                        <p:cTn id="47" dur="1" fill="hold">
                                          <p:stCondLst>
                                            <p:cond delay="0"/>
                                          </p:stCondLst>
                                        </p:cTn>
                                        <p:tgtEl>
                                          <p:spTgt spid="23"/>
                                        </p:tgtEl>
                                        <p:attrNameLst>
                                          <p:attrName>style.visibility</p:attrName>
                                        </p:attrNameLst>
                                      </p:cBhvr>
                                      <p:to>
                                        <p:strVal val="visible"/>
                                      </p:to>
                                    </p:set>
                                    <p:anim calcmode="lin" valueType="num">
                                      <p:cBhvr>
                                        <p:cTn id="48" dur="1000" fill="hold"/>
                                        <p:tgtEl>
                                          <p:spTgt spid="23"/>
                                        </p:tgtEl>
                                        <p:attrNameLst>
                                          <p:attrName>ppt_w</p:attrName>
                                        </p:attrNameLst>
                                      </p:cBhvr>
                                      <p:tavLst>
                                        <p:tav tm="0">
                                          <p:val>
                                            <p:fltVal val="0"/>
                                          </p:val>
                                        </p:tav>
                                        <p:tav tm="100000">
                                          <p:val>
                                            <p:strVal val="#ppt_w"/>
                                          </p:val>
                                        </p:tav>
                                      </p:tavLst>
                                    </p:anim>
                                    <p:anim calcmode="lin" valueType="num">
                                      <p:cBhvr>
                                        <p:cTn id="49" dur="1000" fill="hold"/>
                                        <p:tgtEl>
                                          <p:spTgt spid="23"/>
                                        </p:tgtEl>
                                        <p:attrNameLst>
                                          <p:attrName>ppt_h</p:attrName>
                                        </p:attrNameLst>
                                      </p:cBhvr>
                                      <p:tavLst>
                                        <p:tav tm="0">
                                          <p:val>
                                            <p:fltVal val="0"/>
                                          </p:val>
                                        </p:tav>
                                        <p:tav tm="100000">
                                          <p:val>
                                            <p:strVal val="#ppt_h"/>
                                          </p:val>
                                        </p:tav>
                                      </p:tavLst>
                                    </p:anim>
                                    <p:anim calcmode="lin" valueType="num">
                                      <p:cBhvr>
                                        <p:cTn id="50" dur="1000" fill="hold"/>
                                        <p:tgtEl>
                                          <p:spTgt spid="23"/>
                                        </p:tgtEl>
                                        <p:attrNameLst>
                                          <p:attrName>style.rotation</p:attrName>
                                        </p:attrNameLst>
                                      </p:cBhvr>
                                      <p:tavLst>
                                        <p:tav tm="0">
                                          <p:val>
                                            <p:fltVal val="90"/>
                                          </p:val>
                                        </p:tav>
                                        <p:tav tm="100000">
                                          <p:val>
                                            <p:fltVal val="0"/>
                                          </p:val>
                                        </p:tav>
                                      </p:tavLst>
                                    </p:anim>
                                    <p:animEffect transition="in" filter="fade">
                                      <p:cBhvr>
                                        <p:cTn id="51" dur="1000"/>
                                        <p:tgtEl>
                                          <p:spTgt spid="23"/>
                                        </p:tgtEl>
                                      </p:cBhvr>
                                    </p:animEffect>
                                  </p:childTnLst>
                                </p:cTn>
                              </p:par>
                            </p:childTnLst>
                          </p:cTn>
                        </p:par>
                        <p:par>
                          <p:cTn id="52" fill="hold">
                            <p:stCondLst>
                              <p:cond delay="1000"/>
                            </p:stCondLst>
                            <p:childTnLst>
                              <p:par>
                                <p:cTn id="53" presetID="1" presetClass="entr" presetSubtype="0" fill="hold" nodeType="afterEffect">
                                  <p:stCondLst>
                                    <p:cond delay="0"/>
                                  </p:stCondLst>
                                  <p:childTnLst>
                                    <p:set>
                                      <p:cBhvr>
                                        <p:cTn id="54" dur="1" fill="hold">
                                          <p:stCondLst>
                                            <p:cond delay="0"/>
                                          </p:stCondLst>
                                        </p:cTn>
                                        <p:tgtEl>
                                          <p:spTgt spid="3"/>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6" presetClass="entr" presetSubtype="21" fill="hold" grpId="0" nodeType="clickEffect">
                                  <p:stCondLst>
                                    <p:cond delay="0"/>
                                  </p:stCondLst>
                                  <p:childTnLst>
                                    <p:set>
                                      <p:cBhvr>
                                        <p:cTn id="58" dur="1" fill="hold">
                                          <p:stCondLst>
                                            <p:cond delay="0"/>
                                          </p:stCondLst>
                                        </p:cTn>
                                        <p:tgtEl>
                                          <p:spTgt spid="28"/>
                                        </p:tgtEl>
                                        <p:attrNameLst>
                                          <p:attrName>style.visibility</p:attrName>
                                        </p:attrNameLst>
                                      </p:cBhvr>
                                      <p:to>
                                        <p:strVal val="visible"/>
                                      </p:to>
                                    </p:set>
                                    <p:animEffect transition="in" filter="barn(inVertical)">
                                      <p:cBhvr>
                                        <p:cTn id="59" dur="500"/>
                                        <p:tgtEl>
                                          <p:spTgt spid="28"/>
                                        </p:tgtEl>
                                      </p:cBhvr>
                                    </p:animEffect>
                                  </p:childTnLst>
                                </p:cTn>
                              </p:par>
                            </p:childTnLst>
                          </p:cTn>
                        </p:par>
                        <p:par>
                          <p:cTn id="60" fill="hold">
                            <p:stCondLst>
                              <p:cond delay="500"/>
                            </p:stCondLst>
                            <p:childTnLst>
                              <p:par>
                                <p:cTn id="61" presetID="24" presetClass="emph" presetSubtype="0" fill="hold" grpId="1" nodeType="afterEffect">
                                  <p:stCondLst>
                                    <p:cond delay="0"/>
                                  </p:stCondLst>
                                  <p:childTnLst>
                                    <p:animClr clrSpc="hsl" dir="cw">
                                      <p:cBhvr override="childStyle">
                                        <p:cTn id="62" dur="500" fill="hold"/>
                                        <p:tgtEl>
                                          <p:spTgt spid="28"/>
                                        </p:tgtEl>
                                        <p:attrNameLst>
                                          <p:attrName>style.color</p:attrName>
                                        </p:attrNameLst>
                                      </p:cBhvr>
                                      <p:by>
                                        <p:hsl h="0" s="-12549" l="-25098"/>
                                      </p:by>
                                    </p:animClr>
                                    <p:animClr clrSpc="hsl" dir="cw">
                                      <p:cBhvr>
                                        <p:cTn id="63" dur="500" fill="hold"/>
                                        <p:tgtEl>
                                          <p:spTgt spid="28"/>
                                        </p:tgtEl>
                                        <p:attrNameLst>
                                          <p:attrName>fillcolor</p:attrName>
                                        </p:attrNameLst>
                                      </p:cBhvr>
                                      <p:by>
                                        <p:hsl h="0" s="-12549" l="-25098"/>
                                      </p:by>
                                    </p:animClr>
                                    <p:animClr clrSpc="hsl" dir="cw">
                                      <p:cBhvr>
                                        <p:cTn id="64" dur="500" fill="hold"/>
                                        <p:tgtEl>
                                          <p:spTgt spid="28"/>
                                        </p:tgtEl>
                                        <p:attrNameLst>
                                          <p:attrName>stroke.color</p:attrName>
                                        </p:attrNameLst>
                                      </p:cBhvr>
                                      <p:by>
                                        <p:hsl h="0" s="-12549" l="-25098"/>
                                      </p:by>
                                    </p:animClr>
                                    <p:set>
                                      <p:cBhvr>
                                        <p:cTn id="65" dur="500" fill="hold"/>
                                        <p:tgtEl>
                                          <p:spTgt spid="28"/>
                                        </p:tgtEl>
                                        <p:attrNameLst>
                                          <p:attrName>fill.type</p:attrName>
                                        </p:attrNameLst>
                                      </p:cBhvr>
                                      <p:to>
                                        <p:strVal val="solid"/>
                                      </p:to>
                                    </p:set>
                                  </p:childTnLst>
                                </p:cTn>
                              </p:par>
                            </p:childTnLst>
                          </p:cTn>
                        </p:par>
                        <p:par>
                          <p:cTn id="66" fill="hold">
                            <p:stCondLst>
                              <p:cond delay="1000"/>
                            </p:stCondLst>
                            <p:childTnLst>
                              <p:par>
                                <p:cTn id="67" presetID="30" presetClass="emph" presetSubtype="0" fill="hold" grpId="2" nodeType="afterEffect">
                                  <p:stCondLst>
                                    <p:cond delay="0"/>
                                  </p:stCondLst>
                                  <p:childTnLst>
                                    <p:animClr clrSpc="hsl" dir="cw">
                                      <p:cBhvr override="childStyle">
                                        <p:cTn id="68" dur="500" fill="hold"/>
                                        <p:tgtEl>
                                          <p:spTgt spid="28"/>
                                        </p:tgtEl>
                                        <p:attrNameLst>
                                          <p:attrName>style.color</p:attrName>
                                        </p:attrNameLst>
                                      </p:cBhvr>
                                      <p:by>
                                        <p:hsl h="0" s="12549" l="25098"/>
                                      </p:by>
                                    </p:animClr>
                                    <p:animClr clrSpc="hsl" dir="cw">
                                      <p:cBhvr>
                                        <p:cTn id="69" dur="500" fill="hold"/>
                                        <p:tgtEl>
                                          <p:spTgt spid="28"/>
                                        </p:tgtEl>
                                        <p:attrNameLst>
                                          <p:attrName>fillcolor</p:attrName>
                                        </p:attrNameLst>
                                      </p:cBhvr>
                                      <p:by>
                                        <p:hsl h="0" s="12549" l="25098"/>
                                      </p:by>
                                    </p:animClr>
                                    <p:animClr clrSpc="hsl" dir="cw">
                                      <p:cBhvr>
                                        <p:cTn id="70" dur="500" fill="hold"/>
                                        <p:tgtEl>
                                          <p:spTgt spid="28"/>
                                        </p:tgtEl>
                                        <p:attrNameLst>
                                          <p:attrName>stroke.color</p:attrName>
                                        </p:attrNameLst>
                                      </p:cBhvr>
                                      <p:by>
                                        <p:hsl h="0" s="12549" l="25098"/>
                                      </p:by>
                                    </p:animClr>
                                    <p:set>
                                      <p:cBhvr>
                                        <p:cTn id="71" dur="500" fill="hold"/>
                                        <p:tgtEl>
                                          <p:spTgt spid="28"/>
                                        </p:tgtEl>
                                        <p:attrNameLst>
                                          <p:attrName>fill.type</p:attrName>
                                        </p:attrNameLst>
                                      </p:cBhvr>
                                      <p:to>
                                        <p:strVal val="solid"/>
                                      </p:to>
                                    </p:set>
                                  </p:childTnLst>
                                </p:cTn>
                              </p:par>
                            </p:childTnLst>
                          </p:cTn>
                        </p:par>
                      </p:childTnLst>
                    </p:cTn>
                  </p:par>
                  <p:par>
                    <p:cTn id="72" fill="hold">
                      <p:stCondLst>
                        <p:cond delay="indefinite"/>
                      </p:stCondLst>
                      <p:childTnLst>
                        <p:par>
                          <p:cTn id="73" fill="hold">
                            <p:stCondLst>
                              <p:cond delay="0"/>
                            </p:stCondLst>
                            <p:childTnLst>
                              <p:par>
                                <p:cTn id="74" presetID="53" presetClass="entr" presetSubtype="16" fill="hold" nodeType="clickEffect">
                                  <p:stCondLst>
                                    <p:cond delay="0"/>
                                  </p:stCondLst>
                                  <p:childTnLst>
                                    <p:set>
                                      <p:cBhvr>
                                        <p:cTn id="75" dur="1" fill="hold">
                                          <p:stCondLst>
                                            <p:cond delay="0"/>
                                          </p:stCondLst>
                                        </p:cTn>
                                        <p:tgtEl>
                                          <p:spTgt spid="36"/>
                                        </p:tgtEl>
                                        <p:attrNameLst>
                                          <p:attrName>style.visibility</p:attrName>
                                        </p:attrNameLst>
                                      </p:cBhvr>
                                      <p:to>
                                        <p:strVal val="visible"/>
                                      </p:to>
                                    </p:set>
                                    <p:anim calcmode="lin" valueType="num">
                                      <p:cBhvr>
                                        <p:cTn id="76" dur="500" fill="hold"/>
                                        <p:tgtEl>
                                          <p:spTgt spid="36"/>
                                        </p:tgtEl>
                                        <p:attrNameLst>
                                          <p:attrName>ppt_w</p:attrName>
                                        </p:attrNameLst>
                                      </p:cBhvr>
                                      <p:tavLst>
                                        <p:tav tm="0">
                                          <p:val>
                                            <p:fltVal val="0"/>
                                          </p:val>
                                        </p:tav>
                                        <p:tav tm="100000">
                                          <p:val>
                                            <p:strVal val="#ppt_w"/>
                                          </p:val>
                                        </p:tav>
                                      </p:tavLst>
                                    </p:anim>
                                    <p:anim calcmode="lin" valueType="num">
                                      <p:cBhvr>
                                        <p:cTn id="77" dur="500" fill="hold"/>
                                        <p:tgtEl>
                                          <p:spTgt spid="36"/>
                                        </p:tgtEl>
                                        <p:attrNameLst>
                                          <p:attrName>ppt_h</p:attrName>
                                        </p:attrNameLst>
                                      </p:cBhvr>
                                      <p:tavLst>
                                        <p:tav tm="0">
                                          <p:val>
                                            <p:fltVal val="0"/>
                                          </p:val>
                                        </p:tav>
                                        <p:tav tm="100000">
                                          <p:val>
                                            <p:strVal val="#ppt_h"/>
                                          </p:val>
                                        </p:tav>
                                      </p:tavLst>
                                    </p:anim>
                                    <p:animEffect transition="in" filter="fade">
                                      <p:cBhvr>
                                        <p:cTn id="78" dur="500"/>
                                        <p:tgtEl>
                                          <p:spTgt spid="36"/>
                                        </p:tgtEl>
                                      </p:cBhvr>
                                    </p:animEffect>
                                  </p:childTnLst>
                                </p:cTn>
                              </p:par>
                              <p:par>
                                <p:cTn id="79" presetID="53" presetClass="entr" presetSubtype="16" fill="hold" nodeType="withEffect">
                                  <p:stCondLst>
                                    <p:cond delay="0"/>
                                  </p:stCondLst>
                                  <p:childTnLst>
                                    <p:set>
                                      <p:cBhvr>
                                        <p:cTn id="80" dur="1" fill="hold">
                                          <p:stCondLst>
                                            <p:cond delay="0"/>
                                          </p:stCondLst>
                                        </p:cTn>
                                        <p:tgtEl>
                                          <p:spTgt spid="34"/>
                                        </p:tgtEl>
                                        <p:attrNameLst>
                                          <p:attrName>style.visibility</p:attrName>
                                        </p:attrNameLst>
                                      </p:cBhvr>
                                      <p:to>
                                        <p:strVal val="visible"/>
                                      </p:to>
                                    </p:set>
                                    <p:anim calcmode="lin" valueType="num">
                                      <p:cBhvr>
                                        <p:cTn id="81" dur="500" fill="hold"/>
                                        <p:tgtEl>
                                          <p:spTgt spid="34"/>
                                        </p:tgtEl>
                                        <p:attrNameLst>
                                          <p:attrName>ppt_w</p:attrName>
                                        </p:attrNameLst>
                                      </p:cBhvr>
                                      <p:tavLst>
                                        <p:tav tm="0">
                                          <p:val>
                                            <p:fltVal val="0"/>
                                          </p:val>
                                        </p:tav>
                                        <p:tav tm="100000">
                                          <p:val>
                                            <p:strVal val="#ppt_w"/>
                                          </p:val>
                                        </p:tav>
                                      </p:tavLst>
                                    </p:anim>
                                    <p:anim calcmode="lin" valueType="num">
                                      <p:cBhvr>
                                        <p:cTn id="82" dur="500" fill="hold"/>
                                        <p:tgtEl>
                                          <p:spTgt spid="34"/>
                                        </p:tgtEl>
                                        <p:attrNameLst>
                                          <p:attrName>ppt_h</p:attrName>
                                        </p:attrNameLst>
                                      </p:cBhvr>
                                      <p:tavLst>
                                        <p:tav tm="0">
                                          <p:val>
                                            <p:fltVal val="0"/>
                                          </p:val>
                                        </p:tav>
                                        <p:tav tm="100000">
                                          <p:val>
                                            <p:strVal val="#ppt_h"/>
                                          </p:val>
                                        </p:tav>
                                      </p:tavLst>
                                    </p:anim>
                                    <p:animEffect transition="in" filter="fade">
                                      <p:cBhvr>
                                        <p:cTn id="83" dur="500"/>
                                        <p:tgtEl>
                                          <p:spTgt spid="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6" grpId="1" animBg="1"/>
      <p:bldP spid="16" grpId="0" animBg="1"/>
      <p:bldP spid="16" grpId="1" animBg="1"/>
      <p:bldP spid="17" grpId="0" animBg="1"/>
      <p:bldP spid="20" grpId="0" animBg="1"/>
      <p:bldP spid="28" grpId="0" animBg="1"/>
      <p:bldP spid="28" grpId="1" animBg="1"/>
      <p:bldP spid="28" grpId="2"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CC90D7D6-387C-49E9-87D6-5944F5F59AB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4" y="3219"/>
            <a:ext cx="12190992" cy="1536065"/>
          </a:xfrm>
          <a:prstGeom prst="rect">
            <a:avLst/>
          </a:prstGeom>
        </p:spPr>
      </p:pic>
      <p:pic>
        <p:nvPicPr>
          <p:cNvPr id="10" name="Picture 9">
            <a:extLst>
              <a:ext uri="{FF2B5EF4-FFF2-40B4-BE49-F238E27FC236}">
                <a16:creationId xmlns:a16="http://schemas.microsoft.com/office/drawing/2014/main" id="{DB827BDB-6C20-47C9-B439-5810CF4BC49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89274" y="0"/>
            <a:ext cx="5708259" cy="6858000"/>
          </a:xfrm>
          <a:prstGeom prst="rect">
            <a:avLst/>
          </a:prstGeom>
        </p:spPr>
      </p:pic>
      <p:sp>
        <p:nvSpPr>
          <p:cNvPr id="11" name="TextBox 10">
            <a:extLst>
              <a:ext uri="{FF2B5EF4-FFF2-40B4-BE49-F238E27FC236}">
                <a16:creationId xmlns:a16="http://schemas.microsoft.com/office/drawing/2014/main" id="{5AA884AC-F85E-4570-A917-2A23E391EC25}"/>
              </a:ext>
            </a:extLst>
          </p:cNvPr>
          <p:cNvSpPr txBox="1"/>
          <p:nvPr/>
        </p:nvSpPr>
        <p:spPr>
          <a:xfrm>
            <a:off x="5122870" y="722268"/>
            <a:ext cx="6999006" cy="400110"/>
          </a:xfrm>
          <a:prstGeom prst="rect">
            <a:avLst/>
          </a:prstGeom>
          <a:solidFill>
            <a:schemeClr val="accent2">
              <a:lumMod val="20000"/>
              <a:lumOff val="80000"/>
            </a:schemeClr>
          </a:solidFill>
          <a:ln w="19050">
            <a:solidFill>
              <a:schemeClr val="accent2">
                <a:lumMod val="50000"/>
              </a:schemeClr>
            </a:solidFill>
          </a:ln>
        </p:spPr>
        <p:txBody>
          <a:bodyPr wrap="square" rtlCol="0">
            <a:spAutoFit/>
          </a:bodyPr>
          <a:lstStyle/>
          <a:p>
            <a:r>
              <a:rPr lang="en-CA" sz="2000" dirty="0"/>
              <a:t>Cycle </a:t>
            </a:r>
            <a:r>
              <a:rPr lang="en-CA" sz="2000" b="1" dirty="0"/>
              <a:t>forward</a:t>
            </a:r>
            <a:r>
              <a:rPr lang="en-CA" sz="2000" dirty="0"/>
              <a:t> through the months by clicking on the next month </a:t>
            </a:r>
            <a:endParaRPr lang="en-GB" sz="2000" dirty="0"/>
          </a:p>
        </p:txBody>
      </p:sp>
      <p:cxnSp>
        <p:nvCxnSpPr>
          <p:cNvPr id="13" name="Straight Arrow Connector 12">
            <a:extLst>
              <a:ext uri="{FF2B5EF4-FFF2-40B4-BE49-F238E27FC236}">
                <a16:creationId xmlns:a16="http://schemas.microsoft.com/office/drawing/2014/main" id="{5415B142-46B7-45B1-81AB-49A64E576F1E}"/>
              </a:ext>
            </a:extLst>
          </p:cNvPr>
          <p:cNvCxnSpPr>
            <a:cxnSpLocks/>
          </p:cNvCxnSpPr>
          <p:nvPr/>
        </p:nvCxnSpPr>
        <p:spPr>
          <a:xfrm>
            <a:off x="8695012" y="1130525"/>
            <a:ext cx="900326" cy="809370"/>
          </a:xfrm>
          <a:prstGeom prst="straightConnector1">
            <a:avLst/>
          </a:prstGeom>
          <a:ln w="25400">
            <a:gradFill>
              <a:gsLst>
                <a:gs pos="0">
                  <a:schemeClr val="accent2">
                    <a:lumMod val="20000"/>
                    <a:lumOff val="80000"/>
                  </a:schemeClr>
                </a:gs>
                <a:gs pos="53000">
                  <a:schemeClr val="accent2">
                    <a:lumMod val="20000"/>
                    <a:lumOff val="80000"/>
                  </a:schemeClr>
                </a:gs>
                <a:gs pos="73000">
                  <a:schemeClr val="tx1">
                    <a:lumMod val="65000"/>
                    <a:lumOff val="35000"/>
                  </a:schemeClr>
                </a:gs>
                <a:gs pos="100000">
                  <a:schemeClr val="tx1"/>
                </a:gs>
              </a:gsLst>
              <a:lin ang="5400000" scaled="1"/>
            </a:gradFill>
            <a:tailEnd type="triangle"/>
          </a:ln>
        </p:spPr>
        <p:style>
          <a:lnRef idx="1">
            <a:schemeClr val="accent1"/>
          </a:lnRef>
          <a:fillRef idx="0">
            <a:schemeClr val="accent1"/>
          </a:fillRef>
          <a:effectRef idx="0">
            <a:schemeClr val="accent1"/>
          </a:effectRef>
          <a:fontRef idx="minor">
            <a:schemeClr val="tx1"/>
          </a:fontRef>
        </p:style>
      </p:cxnSp>
      <p:sp>
        <p:nvSpPr>
          <p:cNvPr id="15" name="TextBox 14">
            <a:extLst>
              <a:ext uri="{FF2B5EF4-FFF2-40B4-BE49-F238E27FC236}">
                <a16:creationId xmlns:a16="http://schemas.microsoft.com/office/drawing/2014/main" id="{8EFA14BD-C7C2-41E2-BBB8-16FD0DCAE26D}"/>
              </a:ext>
            </a:extLst>
          </p:cNvPr>
          <p:cNvSpPr txBox="1"/>
          <p:nvPr/>
        </p:nvSpPr>
        <p:spPr>
          <a:xfrm>
            <a:off x="115033" y="2472642"/>
            <a:ext cx="7639941" cy="400110"/>
          </a:xfrm>
          <a:prstGeom prst="rect">
            <a:avLst/>
          </a:prstGeom>
          <a:solidFill>
            <a:schemeClr val="accent2">
              <a:lumMod val="20000"/>
              <a:lumOff val="80000"/>
            </a:schemeClr>
          </a:solidFill>
          <a:ln w="19050">
            <a:solidFill>
              <a:schemeClr val="accent2">
                <a:lumMod val="50000"/>
              </a:schemeClr>
            </a:solidFill>
          </a:ln>
        </p:spPr>
        <p:txBody>
          <a:bodyPr wrap="square" rtlCol="0">
            <a:spAutoFit/>
          </a:bodyPr>
          <a:lstStyle/>
          <a:p>
            <a:r>
              <a:rPr lang="en-CA" sz="2000" dirty="0"/>
              <a:t>Cycle </a:t>
            </a:r>
            <a:r>
              <a:rPr lang="en-CA" sz="2000" b="1" dirty="0"/>
              <a:t>backward</a:t>
            </a:r>
            <a:r>
              <a:rPr lang="en-CA" sz="2000" dirty="0"/>
              <a:t> through the months by clicking on the previous month </a:t>
            </a:r>
            <a:endParaRPr lang="en-GB" sz="2000" dirty="0"/>
          </a:p>
        </p:txBody>
      </p:sp>
      <p:cxnSp>
        <p:nvCxnSpPr>
          <p:cNvPr id="16" name="Straight Arrow Connector 15">
            <a:extLst>
              <a:ext uri="{FF2B5EF4-FFF2-40B4-BE49-F238E27FC236}">
                <a16:creationId xmlns:a16="http://schemas.microsoft.com/office/drawing/2014/main" id="{8167F60A-F712-440A-978E-A461E5304A2D}"/>
              </a:ext>
            </a:extLst>
          </p:cNvPr>
          <p:cNvCxnSpPr>
            <a:cxnSpLocks/>
            <a:stCxn id="15" idx="3"/>
          </p:cNvCxnSpPr>
          <p:nvPr/>
        </p:nvCxnSpPr>
        <p:spPr>
          <a:xfrm flipV="1">
            <a:off x="7754974" y="2008262"/>
            <a:ext cx="936099" cy="664435"/>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2" name="Rectangle: Rounded Corners 21">
            <a:extLst>
              <a:ext uri="{FF2B5EF4-FFF2-40B4-BE49-F238E27FC236}">
                <a16:creationId xmlns:a16="http://schemas.microsoft.com/office/drawing/2014/main" id="{7D109899-4FFD-4ED9-8E29-4184C22632AE}"/>
              </a:ext>
            </a:extLst>
          </p:cNvPr>
          <p:cNvSpPr/>
          <p:nvPr/>
        </p:nvSpPr>
        <p:spPr>
          <a:xfrm>
            <a:off x="655514" y="1539284"/>
            <a:ext cx="5178751" cy="403617"/>
          </a:xfrm>
          <a:prstGeom prst="roundRect">
            <a:avLst/>
          </a:prstGeom>
          <a:solidFill>
            <a:srgbClr val="FEF8F4"/>
          </a:solidFill>
          <a:ln>
            <a:noFill/>
          </a:ln>
          <a:effectLst>
            <a:glow rad="63500">
              <a:schemeClr val="accent2">
                <a:satMod val="175000"/>
                <a:alpha val="40000"/>
              </a:schemeClr>
            </a:glow>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z="2000" dirty="0">
                <a:solidFill>
                  <a:schemeClr val="tx1"/>
                </a:solidFill>
              </a:rPr>
              <a:t>The NITHA Computer Training Courses Calendar</a:t>
            </a:r>
          </a:p>
        </p:txBody>
      </p:sp>
      <p:sp>
        <p:nvSpPr>
          <p:cNvPr id="26" name="TextBox 25">
            <a:extLst>
              <a:ext uri="{FF2B5EF4-FFF2-40B4-BE49-F238E27FC236}">
                <a16:creationId xmlns:a16="http://schemas.microsoft.com/office/drawing/2014/main" id="{A93F28F4-960F-499E-BB8C-A9C8AE6D837E}"/>
              </a:ext>
            </a:extLst>
          </p:cNvPr>
          <p:cNvSpPr txBox="1"/>
          <p:nvPr/>
        </p:nvSpPr>
        <p:spPr>
          <a:xfrm>
            <a:off x="3418702" y="3668521"/>
            <a:ext cx="4336271" cy="707886"/>
          </a:xfrm>
          <a:prstGeom prst="rect">
            <a:avLst/>
          </a:prstGeom>
          <a:solidFill>
            <a:schemeClr val="accent2">
              <a:lumMod val="20000"/>
              <a:lumOff val="80000"/>
            </a:schemeClr>
          </a:solidFill>
          <a:ln w="19050">
            <a:solidFill>
              <a:schemeClr val="accent2">
                <a:lumMod val="50000"/>
              </a:schemeClr>
            </a:solidFill>
          </a:ln>
        </p:spPr>
        <p:txBody>
          <a:bodyPr wrap="square" rtlCol="0">
            <a:spAutoFit/>
          </a:bodyPr>
          <a:lstStyle/>
          <a:p>
            <a:r>
              <a:rPr lang="en-CA" sz="2000" dirty="0"/>
              <a:t>And of course, the month in the middle is the currently displayed month.</a:t>
            </a:r>
            <a:endParaRPr lang="en-GB" sz="2000" dirty="0"/>
          </a:p>
        </p:txBody>
      </p:sp>
      <p:cxnSp>
        <p:nvCxnSpPr>
          <p:cNvPr id="27" name="Straight Arrow Connector 26">
            <a:extLst>
              <a:ext uri="{FF2B5EF4-FFF2-40B4-BE49-F238E27FC236}">
                <a16:creationId xmlns:a16="http://schemas.microsoft.com/office/drawing/2014/main" id="{5DD19CDC-A4E8-4D2B-BC0D-108CFFFB0FB9}"/>
              </a:ext>
            </a:extLst>
          </p:cNvPr>
          <p:cNvCxnSpPr>
            <a:cxnSpLocks/>
            <a:stCxn id="26" idx="3"/>
          </p:cNvCxnSpPr>
          <p:nvPr/>
        </p:nvCxnSpPr>
        <p:spPr>
          <a:xfrm flipV="1">
            <a:off x="7754973" y="2042446"/>
            <a:ext cx="1414664" cy="1980018"/>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4" name="TextBox 13">
            <a:extLst>
              <a:ext uri="{FF2B5EF4-FFF2-40B4-BE49-F238E27FC236}">
                <a16:creationId xmlns:a16="http://schemas.microsoft.com/office/drawing/2014/main" id="{B7F29A42-E234-4864-ADB8-31B47FA9D0CF}"/>
              </a:ext>
            </a:extLst>
          </p:cNvPr>
          <p:cNvSpPr txBox="1"/>
          <p:nvPr/>
        </p:nvSpPr>
        <p:spPr>
          <a:xfrm>
            <a:off x="460164" y="180694"/>
            <a:ext cx="5454604" cy="400110"/>
          </a:xfrm>
          <a:prstGeom prst="rect">
            <a:avLst/>
          </a:prstGeom>
          <a:solidFill>
            <a:schemeClr val="bg1"/>
          </a:solidFill>
          <a:effectLst>
            <a:glow rad="101600">
              <a:schemeClr val="accent2">
                <a:satMod val="175000"/>
                <a:alpha val="40000"/>
              </a:schemeClr>
            </a:glow>
            <a:softEdge rad="31750"/>
          </a:effectLst>
        </p:spPr>
        <p:txBody>
          <a:bodyPr wrap="square" rtlCol="0">
            <a:spAutoFit/>
          </a:bodyPr>
          <a:lstStyle/>
          <a:p>
            <a:pPr algn="ctr"/>
            <a:r>
              <a:rPr lang="en-CA" sz="2000" dirty="0"/>
              <a:t>NITHA - IT Helpdesk Courses Registration Website</a:t>
            </a:r>
          </a:p>
        </p:txBody>
      </p:sp>
    </p:spTree>
    <p:extLst>
      <p:ext uri="{BB962C8B-B14F-4D97-AF65-F5344CB8AC3E}">
        <p14:creationId xmlns:p14="http://schemas.microsoft.com/office/powerpoint/2010/main" val="16256317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9" fill="hold" grpId="0"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0-#ppt_w/2"/>
                                          </p:val>
                                        </p:tav>
                                        <p:tav tm="100000">
                                          <p:val>
                                            <p:strVal val="#ppt_x"/>
                                          </p:val>
                                        </p:tav>
                                      </p:tavLst>
                                    </p:anim>
                                    <p:anim calcmode="lin" valueType="num">
                                      <p:cBhvr additive="base">
                                        <p:cTn id="8" dur="500" fill="hold"/>
                                        <p:tgtEl>
                                          <p:spTgt spid="11"/>
                                        </p:tgtEl>
                                        <p:attrNameLst>
                                          <p:attrName>ppt_y</p:attrName>
                                        </p:attrNameLst>
                                      </p:cBhvr>
                                      <p:tavLst>
                                        <p:tav tm="0">
                                          <p:val>
                                            <p:strVal val="0-#ppt_h/2"/>
                                          </p:val>
                                        </p:tav>
                                        <p:tav tm="100000">
                                          <p:val>
                                            <p:strVal val="#ppt_y"/>
                                          </p:val>
                                        </p:tav>
                                      </p:tavLst>
                                    </p:anim>
                                  </p:childTnLst>
                                </p:cTn>
                              </p:par>
                            </p:childTnLst>
                          </p:cTn>
                        </p:par>
                        <p:par>
                          <p:cTn id="9" fill="hold">
                            <p:stCondLst>
                              <p:cond delay="500"/>
                            </p:stCondLst>
                            <p:childTnLst>
                              <p:par>
                                <p:cTn id="10" presetID="22" presetClass="entr" presetSubtype="1" fill="hold" nodeType="after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wipe(up)">
                                      <p:cBhvr>
                                        <p:cTn id="12" dur="500"/>
                                        <p:tgtEl>
                                          <p:spTgt spid="13"/>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8" fill="hold" grpId="0" nodeType="clickEffect">
                                  <p:stCondLst>
                                    <p:cond delay="0"/>
                                  </p:stCondLst>
                                  <p:childTnLst>
                                    <p:set>
                                      <p:cBhvr>
                                        <p:cTn id="16" dur="1" fill="hold">
                                          <p:stCondLst>
                                            <p:cond delay="0"/>
                                          </p:stCondLst>
                                        </p:cTn>
                                        <p:tgtEl>
                                          <p:spTgt spid="15"/>
                                        </p:tgtEl>
                                        <p:attrNameLst>
                                          <p:attrName>style.visibility</p:attrName>
                                        </p:attrNameLst>
                                      </p:cBhvr>
                                      <p:to>
                                        <p:strVal val="visible"/>
                                      </p:to>
                                    </p:set>
                                    <p:anim calcmode="lin" valueType="num">
                                      <p:cBhvr additive="base">
                                        <p:cTn id="17" dur="500" fill="hold"/>
                                        <p:tgtEl>
                                          <p:spTgt spid="15"/>
                                        </p:tgtEl>
                                        <p:attrNameLst>
                                          <p:attrName>ppt_x</p:attrName>
                                        </p:attrNameLst>
                                      </p:cBhvr>
                                      <p:tavLst>
                                        <p:tav tm="0">
                                          <p:val>
                                            <p:strVal val="0-#ppt_w/2"/>
                                          </p:val>
                                        </p:tav>
                                        <p:tav tm="100000">
                                          <p:val>
                                            <p:strVal val="#ppt_x"/>
                                          </p:val>
                                        </p:tav>
                                      </p:tavLst>
                                    </p:anim>
                                    <p:anim calcmode="lin" valueType="num">
                                      <p:cBhvr additive="base">
                                        <p:cTn id="18" dur="500" fill="hold"/>
                                        <p:tgtEl>
                                          <p:spTgt spid="15"/>
                                        </p:tgtEl>
                                        <p:attrNameLst>
                                          <p:attrName>ppt_y</p:attrName>
                                        </p:attrNameLst>
                                      </p:cBhvr>
                                      <p:tavLst>
                                        <p:tav tm="0">
                                          <p:val>
                                            <p:strVal val="#ppt_y"/>
                                          </p:val>
                                        </p:tav>
                                        <p:tav tm="100000">
                                          <p:val>
                                            <p:strVal val="#ppt_y"/>
                                          </p:val>
                                        </p:tav>
                                      </p:tavLst>
                                    </p:anim>
                                  </p:childTnLst>
                                </p:cTn>
                              </p:par>
                            </p:childTnLst>
                          </p:cTn>
                        </p:par>
                        <p:par>
                          <p:cTn id="19" fill="hold">
                            <p:stCondLst>
                              <p:cond delay="500"/>
                            </p:stCondLst>
                            <p:childTnLst>
                              <p:par>
                                <p:cTn id="20" presetID="22" presetClass="entr" presetSubtype="8" fill="hold" nodeType="afterEffect">
                                  <p:stCondLst>
                                    <p:cond delay="0"/>
                                  </p:stCondLst>
                                  <p:childTnLst>
                                    <p:set>
                                      <p:cBhvr>
                                        <p:cTn id="21" dur="1" fill="hold">
                                          <p:stCondLst>
                                            <p:cond delay="0"/>
                                          </p:stCondLst>
                                        </p:cTn>
                                        <p:tgtEl>
                                          <p:spTgt spid="16"/>
                                        </p:tgtEl>
                                        <p:attrNameLst>
                                          <p:attrName>style.visibility</p:attrName>
                                        </p:attrNameLst>
                                      </p:cBhvr>
                                      <p:to>
                                        <p:strVal val="visible"/>
                                      </p:to>
                                    </p:set>
                                    <p:animEffect transition="in" filter="wipe(left)">
                                      <p:cBhvr>
                                        <p:cTn id="22" dur="500"/>
                                        <p:tgtEl>
                                          <p:spTgt spid="16"/>
                                        </p:tgtEl>
                                      </p:cBhvr>
                                    </p:animEffect>
                                  </p:childTnLst>
                                </p:cTn>
                              </p:par>
                            </p:childTnLst>
                          </p:cTn>
                        </p:par>
                      </p:childTnLst>
                    </p:cTn>
                  </p:par>
                  <p:par>
                    <p:cTn id="23" fill="hold">
                      <p:stCondLst>
                        <p:cond delay="indefinite"/>
                      </p:stCondLst>
                      <p:childTnLst>
                        <p:par>
                          <p:cTn id="24" fill="hold">
                            <p:stCondLst>
                              <p:cond delay="0"/>
                            </p:stCondLst>
                            <p:childTnLst>
                              <p:par>
                                <p:cTn id="25" presetID="2" presetClass="entr" presetSubtype="8" fill="hold" grpId="0" nodeType="clickEffect">
                                  <p:stCondLst>
                                    <p:cond delay="0"/>
                                  </p:stCondLst>
                                  <p:childTnLst>
                                    <p:set>
                                      <p:cBhvr>
                                        <p:cTn id="26" dur="1" fill="hold">
                                          <p:stCondLst>
                                            <p:cond delay="0"/>
                                          </p:stCondLst>
                                        </p:cTn>
                                        <p:tgtEl>
                                          <p:spTgt spid="26"/>
                                        </p:tgtEl>
                                        <p:attrNameLst>
                                          <p:attrName>style.visibility</p:attrName>
                                        </p:attrNameLst>
                                      </p:cBhvr>
                                      <p:to>
                                        <p:strVal val="visible"/>
                                      </p:to>
                                    </p:set>
                                    <p:anim calcmode="lin" valueType="num">
                                      <p:cBhvr additive="base">
                                        <p:cTn id="27" dur="500" fill="hold"/>
                                        <p:tgtEl>
                                          <p:spTgt spid="26"/>
                                        </p:tgtEl>
                                        <p:attrNameLst>
                                          <p:attrName>ppt_x</p:attrName>
                                        </p:attrNameLst>
                                      </p:cBhvr>
                                      <p:tavLst>
                                        <p:tav tm="0">
                                          <p:val>
                                            <p:strVal val="0-#ppt_w/2"/>
                                          </p:val>
                                        </p:tav>
                                        <p:tav tm="100000">
                                          <p:val>
                                            <p:strVal val="#ppt_x"/>
                                          </p:val>
                                        </p:tav>
                                      </p:tavLst>
                                    </p:anim>
                                    <p:anim calcmode="lin" valueType="num">
                                      <p:cBhvr additive="base">
                                        <p:cTn id="28" dur="500" fill="hold"/>
                                        <p:tgtEl>
                                          <p:spTgt spid="26"/>
                                        </p:tgtEl>
                                        <p:attrNameLst>
                                          <p:attrName>ppt_y</p:attrName>
                                        </p:attrNameLst>
                                      </p:cBhvr>
                                      <p:tavLst>
                                        <p:tav tm="0">
                                          <p:val>
                                            <p:strVal val="#ppt_y"/>
                                          </p:val>
                                        </p:tav>
                                        <p:tav tm="100000">
                                          <p:val>
                                            <p:strVal val="#ppt_y"/>
                                          </p:val>
                                        </p:tav>
                                      </p:tavLst>
                                    </p:anim>
                                  </p:childTnLst>
                                </p:cTn>
                              </p:par>
                            </p:childTnLst>
                          </p:cTn>
                        </p:par>
                        <p:par>
                          <p:cTn id="29" fill="hold">
                            <p:stCondLst>
                              <p:cond delay="500"/>
                            </p:stCondLst>
                            <p:childTnLst>
                              <p:par>
                                <p:cTn id="30" presetID="22" presetClass="entr" presetSubtype="8" fill="hold" nodeType="afterEffect">
                                  <p:stCondLst>
                                    <p:cond delay="0"/>
                                  </p:stCondLst>
                                  <p:childTnLst>
                                    <p:set>
                                      <p:cBhvr>
                                        <p:cTn id="31" dur="1" fill="hold">
                                          <p:stCondLst>
                                            <p:cond delay="0"/>
                                          </p:stCondLst>
                                        </p:cTn>
                                        <p:tgtEl>
                                          <p:spTgt spid="27"/>
                                        </p:tgtEl>
                                        <p:attrNameLst>
                                          <p:attrName>style.visibility</p:attrName>
                                        </p:attrNameLst>
                                      </p:cBhvr>
                                      <p:to>
                                        <p:strVal val="visible"/>
                                      </p:to>
                                    </p:set>
                                    <p:animEffect transition="in" filter="wipe(left)">
                                      <p:cBhvr>
                                        <p:cTn id="32"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5" grpId="0" animBg="1"/>
      <p:bldP spid="26" grpId="0" animBg="1"/>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7" name="Object 26"/>
          <p:cNvGraphicFramePr>
            <a:graphicFrameLocks noChangeAspect="1"/>
          </p:cNvGraphicFramePr>
          <p:nvPr>
            <p:extLst>
              <p:ext uri="{D42A27DB-BD31-4B8C-83A1-F6EECF244321}">
                <p14:modId xmlns:p14="http://schemas.microsoft.com/office/powerpoint/2010/main" val="484101523"/>
              </p:ext>
            </p:extLst>
          </p:nvPr>
        </p:nvGraphicFramePr>
        <p:xfrm>
          <a:off x="5511093" y="3629981"/>
          <a:ext cx="1057275" cy="1057275"/>
        </p:xfrm>
        <a:graphic>
          <a:graphicData uri="http://schemas.openxmlformats.org/presentationml/2006/ole">
            <mc:AlternateContent xmlns:mc="http://schemas.openxmlformats.org/markup-compatibility/2006">
              <mc:Choice xmlns:v="urn:schemas-microsoft-com:vml" Requires="v">
                <p:oleObj spid="_x0000_s15518" name="Image" r:id="rId3" imgW="1057680" imgH="1057680" progId="Photoshop.Image.12">
                  <p:embed/>
                </p:oleObj>
              </mc:Choice>
              <mc:Fallback>
                <p:oleObj name="Image" r:id="rId3" imgW="1057680" imgH="1057680" progId="Photoshop.Image.12">
                  <p:embed/>
                  <p:pic>
                    <p:nvPicPr>
                      <p:cNvPr id="0" name=""/>
                      <p:cNvPicPr/>
                      <p:nvPr/>
                    </p:nvPicPr>
                    <p:blipFill>
                      <a:blip r:embed="rId4"/>
                      <a:stretch>
                        <a:fillRect/>
                      </a:stretch>
                    </p:blipFill>
                    <p:spPr>
                      <a:xfrm>
                        <a:off x="5511093" y="3629981"/>
                        <a:ext cx="1057275" cy="1057275"/>
                      </a:xfrm>
                      <a:prstGeom prst="rect">
                        <a:avLst/>
                      </a:prstGeom>
                    </p:spPr>
                  </p:pic>
                </p:oleObj>
              </mc:Fallback>
            </mc:AlternateContent>
          </a:graphicData>
        </a:graphic>
      </p:graphicFrame>
      <p:graphicFrame>
        <p:nvGraphicFramePr>
          <p:cNvPr id="28" name="Object 27"/>
          <p:cNvGraphicFramePr>
            <a:graphicFrameLocks noChangeAspect="1"/>
          </p:cNvGraphicFramePr>
          <p:nvPr>
            <p:extLst>
              <p:ext uri="{D42A27DB-BD31-4B8C-83A1-F6EECF244321}">
                <p14:modId xmlns:p14="http://schemas.microsoft.com/office/powerpoint/2010/main" val="3380911726"/>
              </p:ext>
            </p:extLst>
          </p:nvPr>
        </p:nvGraphicFramePr>
        <p:xfrm>
          <a:off x="10195817" y="1884223"/>
          <a:ext cx="1057275" cy="1047750"/>
        </p:xfrm>
        <a:graphic>
          <a:graphicData uri="http://schemas.openxmlformats.org/presentationml/2006/ole">
            <mc:AlternateContent xmlns:mc="http://schemas.openxmlformats.org/markup-compatibility/2006">
              <mc:Choice xmlns:v="urn:schemas-microsoft-com:vml" Requires="v">
                <p:oleObj spid="_x0000_s15519" name="Image" r:id="rId5" imgW="1057680" imgH="1047960" progId="Photoshop.Image.12">
                  <p:embed/>
                </p:oleObj>
              </mc:Choice>
              <mc:Fallback>
                <p:oleObj name="Image" r:id="rId5" imgW="1057680" imgH="1047960" progId="Photoshop.Image.12">
                  <p:embed/>
                  <p:pic>
                    <p:nvPicPr>
                      <p:cNvPr id="0" name=""/>
                      <p:cNvPicPr/>
                      <p:nvPr/>
                    </p:nvPicPr>
                    <p:blipFill>
                      <a:blip r:embed="rId6"/>
                      <a:stretch>
                        <a:fillRect/>
                      </a:stretch>
                    </p:blipFill>
                    <p:spPr>
                      <a:xfrm>
                        <a:off x="10195817" y="1884223"/>
                        <a:ext cx="1057275" cy="1047750"/>
                      </a:xfrm>
                      <a:prstGeom prst="rect">
                        <a:avLst/>
                      </a:prstGeom>
                    </p:spPr>
                  </p:pic>
                </p:oleObj>
              </mc:Fallback>
            </mc:AlternateContent>
          </a:graphicData>
        </a:graphic>
      </p:graphicFrame>
      <p:pic>
        <p:nvPicPr>
          <p:cNvPr id="26" name="Picture 25"/>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07999" y="2050748"/>
            <a:ext cx="1049068" cy="1049068"/>
          </a:xfrm>
          <a:prstGeom prst="rect">
            <a:avLst/>
          </a:prstGeom>
        </p:spPr>
      </p:pic>
      <p:sp>
        <p:nvSpPr>
          <p:cNvPr id="2" name="TextBox 1"/>
          <p:cNvSpPr txBox="1"/>
          <p:nvPr/>
        </p:nvSpPr>
        <p:spPr>
          <a:xfrm>
            <a:off x="3782588" y="8844"/>
            <a:ext cx="4463769" cy="369332"/>
          </a:xfrm>
          <a:prstGeom prst="rect">
            <a:avLst/>
          </a:prstGeom>
          <a:solidFill>
            <a:schemeClr val="accent2"/>
          </a:solidFill>
          <a:effectLst>
            <a:softEdge rad="63500"/>
          </a:effectLst>
        </p:spPr>
        <p:txBody>
          <a:bodyPr wrap="square" rtlCol="0">
            <a:spAutoFit/>
          </a:bodyPr>
          <a:lstStyle/>
          <a:p>
            <a:pPr algn="ctr"/>
            <a:r>
              <a:rPr lang="en-CA" dirty="0"/>
              <a:t>How do the Outlook modules work together?</a:t>
            </a:r>
          </a:p>
        </p:txBody>
      </p:sp>
      <p:sp>
        <p:nvSpPr>
          <p:cNvPr id="3" name="TextBox 2"/>
          <p:cNvSpPr txBox="1"/>
          <p:nvPr/>
        </p:nvSpPr>
        <p:spPr>
          <a:xfrm>
            <a:off x="3909168" y="515693"/>
            <a:ext cx="4210611" cy="307777"/>
          </a:xfrm>
          <a:prstGeom prst="rect">
            <a:avLst/>
          </a:prstGeom>
          <a:solidFill>
            <a:schemeClr val="bg1"/>
          </a:solidFill>
          <a:effectLst>
            <a:glow rad="139700">
              <a:schemeClr val="accent2">
                <a:satMod val="175000"/>
                <a:alpha val="40000"/>
              </a:schemeClr>
            </a:glow>
            <a:softEdge rad="63500"/>
          </a:effectLst>
        </p:spPr>
        <p:txBody>
          <a:bodyPr wrap="square" rtlCol="0">
            <a:spAutoFit/>
          </a:bodyPr>
          <a:lstStyle/>
          <a:p>
            <a:pPr algn="ctr"/>
            <a:r>
              <a:rPr lang="en-CA" sz="1400" dirty="0"/>
              <a:t>How do the Outlook modules interact with each other?</a:t>
            </a:r>
          </a:p>
        </p:txBody>
      </p:sp>
      <p:sp>
        <p:nvSpPr>
          <p:cNvPr id="7" name="TextBox 6"/>
          <p:cNvSpPr txBox="1"/>
          <p:nvPr/>
        </p:nvSpPr>
        <p:spPr>
          <a:xfrm>
            <a:off x="2848945" y="1397720"/>
            <a:ext cx="6017860" cy="369332"/>
          </a:xfrm>
          <a:prstGeom prst="rect">
            <a:avLst/>
          </a:prstGeom>
          <a:solidFill>
            <a:schemeClr val="bg1"/>
          </a:solidFill>
          <a:effectLst>
            <a:glow rad="139700">
              <a:srgbClr val="00B050">
                <a:alpha val="40000"/>
              </a:srgbClr>
            </a:glow>
            <a:softEdge rad="63500"/>
          </a:effectLst>
        </p:spPr>
        <p:txBody>
          <a:bodyPr wrap="square" rtlCol="0">
            <a:spAutoFit/>
          </a:bodyPr>
          <a:lstStyle/>
          <a:p>
            <a:pPr algn="ctr"/>
            <a:r>
              <a:rPr lang="en-CA" dirty="0"/>
              <a:t>The </a:t>
            </a:r>
            <a:r>
              <a:rPr lang="en-CA" b="1" i="1" dirty="0"/>
              <a:t>People</a:t>
            </a:r>
            <a:r>
              <a:rPr lang="en-CA" dirty="0"/>
              <a:t> / </a:t>
            </a:r>
            <a:r>
              <a:rPr lang="en-CA" b="1" i="1" dirty="0"/>
              <a:t>Contacts</a:t>
            </a:r>
            <a:r>
              <a:rPr lang="en-CA" dirty="0"/>
              <a:t> are at the hub of Outlook connectivity.</a:t>
            </a:r>
          </a:p>
        </p:txBody>
      </p:sp>
      <p:sp>
        <p:nvSpPr>
          <p:cNvPr id="8" name="Down Arrow 7"/>
          <p:cNvSpPr/>
          <p:nvPr/>
        </p:nvSpPr>
        <p:spPr>
          <a:xfrm>
            <a:off x="5766435" y="923215"/>
            <a:ext cx="182880" cy="374760"/>
          </a:xfrm>
          <a:prstGeom prst="downArrow">
            <a:avLst/>
          </a:prstGeom>
          <a:gradFill flip="none" rotWithShape="1">
            <a:gsLst>
              <a:gs pos="0">
                <a:srgbClr val="ED7D31">
                  <a:alpha val="40000"/>
                </a:srgbClr>
              </a:gs>
              <a:gs pos="63000">
                <a:schemeClr val="accent2">
                  <a:lumMod val="40000"/>
                  <a:lumOff val="60000"/>
                </a:schemeClr>
              </a:gs>
              <a:gs pos="100000">
                <a:srgbClr val="00B050"/>
              </a:gs>
            </a:gsLst>
            <a:path path="circle">
              <a:fillToRect l="50000" t="-80000" r="50000" b="18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2" name="Right Arrow 21"/>
          <p:cNvSpPr/>
          <p:nvPr/>
        </p:nvSpPr>
        <p:spPr>
          <a:xfrm rot="20719854">
            <a:off x="6651843" y="2979039"/>
            <a:ext cx="3455406" cy="504000"/>
          </a:xfrm>
          <a:prstGeom prst="rightArrow">
            <a:avLst/>
          </a:prstGeom>
          <a:solidFill>
            <a:srgbClr val="00B05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z="1400" dirty="0">
                <a:solidFill>
                  <a:schemeClr val="tx1"/>
                </a:solidFill>
              </a:rPr>
              <a:t>Invite contact(s) to appointments/meetings</a:t>
            </a:r>
          </a:p>
        </p:txBody>
      </p:sp>
      <p:sp>
        <p:nvSpPr>
          <p:cNvPr id="23" name="Right Arrow 22"/>
          <p:cNvSpPr/>
          <p:nvPr/>
        </p:nvSpPr>
        <p:spPr>
          <a:xfrm rot="20785398">
            <a:off x="1692630" y="4794846"/>
            <a:ext cx="3624574" cy="504000"/>
          </a:xfrm>
          <a:prstGeom prst="rightArrow">
            <a:avLst/>
          </a:prstGeom>
          <a:solidFill>
            <a:srgbClr val="00B05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z="1400" dirty="0">
                <a:solidFill>
                  <a:schemeClr val="tx1"/>
                </a:solidFill>
              </a:rPr>
              <a:t>Assign a task to one or more contact(s)</a:t>
            </a:r>
          </a:p>
        </p:txBody>
      </p:sp>
      <p:sp>
        <p:nvSpPr>
          <p:cNvPr id="24" name="Left Arrow 23"/>
          <p:cNvSpPr/>
          <p:nvPr/>
        </p:nvSpPr>
        <p:spPr>
          <a:xfrm rot="759948">
            <a:off x="6712727" y="4672812"/>
            <a:ext cx="3335784" cy="504000"/>
          </a:xfrm>
          <a:prstGeom prst="leftArrow">
            <a:avLst/>
          </a:prstGeom>
          <a:solidFill>
            <a:srgbClr val="00B05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z="1400" dirty="0">
                <a:solidFill>
                  <a:schemeClr val="tx1"/>
                </a:solidFill>
              </a:rPr>
              <a:t>Forward a note to one or more contact(s)</a:t>
            </a:r>
          </a:p>
        </p:txBody>
      </p:sp>
      <p:sp>
        <p:nvSpPr>
          <p:cNvPr id="25" name="Left-Right Arrow 24"/>
          <p:cNvSpPr/>
          <p:nvPr/>
        </p:nvSpPr>
        <p:spPr>
          <a:xfrm rot="976847">
            <a:off x="1679025" y="3002148"/>
            <a:ext cx="3653047" cy="504000"/>
          </a:xfrm>
          <a:prstGeom prst="leftRightArrow">
            <a:avLst/>
          </a:prstGeom>
          <a:solidFill>
            <a:srgbClr val="00B05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z="1400" dirty="0">
                <a:solidFill>
                  <a:schemeClr val="tx1"/>
                </a:solidFill>
              </a:rPr>
              <a:t>Send/receive email to/from contacts</a:t>
            </a:r>
          </a:p>
        </p:txBody>
      </p:sp>
      <p:graphicFrame>
        <p:nvGraphicFramePr>
          <p:cNvPr id="29" name="Object 28"/>
          <p:cNvGraphicFramePr>
            <a:graphicFrameLocks noChangeAspect="1"/>
          </p:cNvGraphicFramePr>
          <p:nvPr>
            <p:extLst>
              <p:ext uri="{D42A27DB-BD31-4B8C-83A1-F6EECF244321}">
                <p14:modId xmlns:p14="http://schemas.microsoft.com/office/powerpoint/2010/main" val="966187436"/>
              </p:ext>
            </p:extLst>
          </p:nvPr>
        </p:nvGraphicFramePr>
        <p:xfrm>
          <a:off x="556626" y="5350548"/>
          <a:ext cx="1023921" cy="1023921"/>
        </p:xfrm>
        <a:graphic>
          <a:graphicData uri="http://schemas.openxmlformats.org/presentationml/2006/ole">
            <mc:AlternateContent xmlns:mc="http://schemas.openxmlformats.org/markup-compatibility/2006">
              <mc:Choice xmlns:v="urn:schemas-microsoft-com:vml" Requires="v">
                <p:oleObj spid="_x0000_s15520" name="Image" r:id="rId8" imgW="2856960" imgH="2856960" progId="Photoshop.Image.12">
                  <p:embed/>
                </p:oleObj>
              </mc:Choice>
              <mc:Fallback>
                <p:oleObj name="Image" r:id="rId8" imgW="2856960" imgH="2856960" progId="Photoshop.Image.12">
                  <p:embed/>
                  <p:pic>
                    <p:nvPicPr>
                      <p:cNvPr id="0" name=""/>
                      <p:cNvPicPr/>
                      <p:nvPr/>
                    </p:nvPicPr>
                    <p:blipFill>
                      <a:blip r:embed="rId9"/>
                      <a:stretch>
                        <a:fillRect/>
                      </a:stretch>
                    </p:blipFill>
                    <p:spPr>
                      <a:xfrm>
                        <a:off x="556626" y="5350548"/>
                        <a:ext cx="1023921" cy="1023921"/>
                      </a:xfrm>
                      <a:prstGeom prst="rect">
                        <a:avLst/>
                      </a:prstGeom>
                    </p:spPr>
                  </p:pic>
                </p:oleObj>
              </mc:Fallback>
            </mc:AlternateContent>
          </a:graphicData>
        </a:graphic>
      </p:graphicFrame>
      <p:graphicFrame>
        <p:nvGraphicFramePr>
          <p:cNvPr id="30" name="Object 29"/>
          <p:cNvGraphicFramePr>
            <a:graphicFrameLocks noChangeAspect="1"/>
          </p:cNvGraphicFramePr>
          <p:nvPr>
            <p:extLst>
              <p:ext uri="{D42A27DB-BD31-4B8C-83A1-F6EECF244321}">
                <p14:modId xmlns:p14="http://schemas.microsoft.com/office/powerpoint/2010/main" val="3569505113"/>
              </p:ext>
            </p:extLst>
          </p:nvPr>
        </p:nvGraphicFramePr>
        <p:xfrm>
          <a:off x="10195817" y="5091821"/>
          <a:ext cx="1057275" cy="989064"/>
        </p:xfrm>
        <a:graphic>
          <a:graphicData uri="http://schemas.openxmlformats.org/presentationml/2006/ole">
            <mc:AlternateContent xmlns:mc="http://schemas.openxmlformats.org/markup-compatibility/2006">
              <mc:Choice xmlns:v="urn:schemas-microsoft-com:vml" Requires="v">
                <p:oleObj spid="_x0000_s15521" name="Image" r:id="rId10" imgW="1574280" imgH="1472760" progId="Photoshop.Image.12">
                  <p:embed/>
                </p:oleObj>
              </mc:Choice>
              <mc:Fallback>
                <p:oleObj name="Image" r:id="rId10" imgW="1574280" imgH="1472760" progId="Photoshop.Image.12">
                  <p:embed/>
                  <p:pic>
                    <p:nvPicPr>
                      <p:cNvPr id="0" name=""/>
                      <p:cNvPicPr/>
                      <p:nvPr/>
                    </p:nvPicPr>
                    <p:blipFill>
                      <a:blip r:embed="rId11"/>
                      <a:stretch>
                        <a:fillRect/>
                      </a:stretch>
                    </p:blipFill>
                    <p:spPr>
                      <a:xfrm>
                        <a:off x="10195817" y="5091821"/>
                        <a:ext cx="1057275" cy="989064"/>
                      </a:xfrm>
                      <a:prstGeom prst="rect">
                        <a:avLst/>
                      </a:prstGeom>
                    </p:spPr>
                  </p:pic>
                </p:oleObj>
              </mc:Fallback>
            </mc:AlternateContent>
          </a:graphicData>
        </a:graphic>
      </p:graphicFrame>
    </p:spTree>
    <p:extLst>
      <p:ext uri="{BB962C8B-B14F-4D97-AF65-F5344CB8AC3E}">
        <p14:creationId xmlns:p14="http://schemas.microsoft.com/office/powerpoint/2010/main" val="32645812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8"/>
                                        </p:tgtEl>
                                        <p:attrNameLst>
                                          <p:attrName>style.visibility</p:attrName>
                                        </p:attrNameLst>
                                      </p:cBhvr>
                                      <p:to>
                                        <p:strVal val="visible"/>
                                      </p:to>
                                    </p:set>
                                    <p:anim calcmode="lin" valueType="num">
                                      <p:cBhvr>
                                        <p:cTn id="14" dur="500" fill="hold"/>
                                        <p:tgtEl>
                                          <p:spTgt spid="8"/>
                                        </p:tgtEl>
                                        <p:attrNameLst>
                                          <p:attrName>ppt_w</p:attrName>
                                        </p:attrNameLst>
                                      </p:cBhvr>
                                      <p:tavLst>
                                        <p:tav tm="0">
                                          <p:val>
                                            <p:fltVal val="0"/>
                                          </p:val>
                                        </p:tav>
                                        <p:tav tm="100000">
                                          <p:val>
                                            <p:strVal val="#ppt_w"/>
                                          </p:val>
                                        </p:tav>
                                      </p:tavLst>
                                    </p:anim>
                                    <p:anim calcmode="lin" valueType="num">
                                      <p:cBhvr>
                                        <p:cTn id="15" dur="500" fill="hold"/>
                                        <p:tgtEl>
                                          <p:spTgt spid="8"/>
                                        </p:tgtEl>
                                        <p:attrNameLst>
                                          <p:attrName>ppt_h</p:attrName>
                                        </p:attrNameLst>
                                      </p:cBhvr>
                                      <p:tavLst>
                                        <p:tav tm="0">
                                          <p:val>
                                            <p:fltVal val="0"/>
                                          </p:val>
                                        </p:tav>
                                        <p:tav tm="100000">
                                          <p:val>
                                            <p:strVal val="#ppt_h"/>
                                          </p:val>
                                        </p:tav>
                                      </p:tavLst>
                                    </p:anim>
                                    <p:animEffect transition="in" filter="fade">
                                      <p:cBhvr>
                                        <p:cTn id="16" dur="500"/>
                                        <p:tgtEl>
                                          <p:spTgt spid="8"/>
                                        </p:tgtEl>
                                      </p:cBhvr>
                                    </p:animEffect>
                                  </p:childTnLst>
                                </p:cTn>
                              </p:par>
                            </p:childTnLst>
                          </p:cTn>
                        </p:par>
                        <p:par>
                          <p:cTn id="17" fill="hold">
                            <p:stCondLst>
                              <p:cond delay="500"/>
                            </p:stCondLst>
                            <p:childTnLst>
                              <p:par>
                                <p:cTn id="18" presetID="14" presetClass="entr" presetSubtype="10" fill="hold" grpId="0" nodeType="afterEffect">
                                  <p:stCondLst>
                                    <p:cond delay="0"/>
                                  </p:stCondLst>
                                  <p:childTnLst>
                                    <p:set>
                                      <p:cBhvr>
                                        <p:cTn id="19" dur="1" fill="hold">
                                          <p:stCondLst>
                                            <p:cond delay="0"/>
                                          </p:stCondLst>
                                        </p:cTn>
                                        <p:tgtEl>
                                          <p:spTgt spid="7"/>
                                        </p:tgtEl>
                                        <p:attrNameLst>
                                          <p:attrName>style.visibility</p:attrName>
                                        </p:attrNameLst>
                                      </p:cBhvr>
                                      <p:to>
                                        <p:strVal val="visible"/>
                                      </p:to>
                                    </p:set>
                                    <p:animEffect transition="in" filter="randombar(horizontal)">
                                      <p:cBhvr>
                                        <p:cTn id="20" dur="500"/>
                                        <p:tgtEl>
                                          <p:spTgt spid="7"/>
                                        </p:tgtEl>
                                      </p:cBhvr>
                                    </p:animEffect>
                                  </p:childTnLst>
                                </p:cTn>
                              </p:par>
                            </p:childTnLst>
                          </p:cTn>
                        </p:par>
                        <p:par>
                          <p:cTn id="21" fill="hold">
                            <p:stCondLst>
                              <p:cond delay="1000"/>
                            </p:stCondLst>
                            <p:childTnLst>
                              <p:par>
                                <p:cTn id="22" presetID="26" presetClass="entr" presetSubtype="0" fill="hold" nodeType="afterEffect">
                                  <p:stCondLst>
                                    <p:cond delay="1000"/>
                                  </p:stCondLst>
                                  <p:childTnLst>
                                    <p:set>
                                      <p:cBhvr>
                                        <p:cTn id="23" dur="1" fill="hold">
                                          <p:stCondLst>
                                            <p:cond delay="0"/>
                                          </p:stCondLst>
                                        </p:cTn>
                                        <p:tgtEl>
                                          <p:spTgt spid="27"/>
                                        </p:tgtEl>
                                        <p:attrNameLst>
                                          <p:attrName>style.visibility</p:attrName>
                                        </p:attrNameLst>
                                      </p:cBhvr>
                                      <p:to>
                                        <p:strVal val="visible"/>
                                      </p:to>
                                    </p:set>
                                    <p:animEffect transition="in" filter="wipe(down)">
                                      <p:cBhvr>
                                        <p:cTn id="24" dur="580">
                                          <p:stCondLst>
                                            <p:cond delay="0"/>
                                          </p:stCondLst>
                                        </p:cTn>
                                        <p:tgtEl>
                                          <p:spTgt spid="27"/>
                                        </p:tgtEl>
                                      </p:cBhvr>
                                    </p:animEffect>
                                    <p:anim calcmode="lin" valueType="num">
                                      <p:cBhvr>
                                        <p:cTn id="25" dur="1822" tmFilter="0,0; 0.14,0.36; 0.43,0.73; 0.71,0.91; 1.0,1.0">
                                          <p:stCondLst>
                                            <p:cond delay="0"/>
                                          </p:stCondLst>
                                        </p:cTn>
                                        <p:tgtEl>
                                          <p:spTgt spid="27"/>
                                        </p:tgtEl>
                                        <p:attrNameLst>
                                          <p:attrName>ppt_x</p:attrName>
                                        </p:attrNameLst>
                                      </p:cBhvr>
                                      <p:tavLst>
                                        <p:tav tm="0">
                                          <p:val>
                                            <p:strVal val="#ppt_x-0.25"/>
                                          </p:val>
                                        </p:tav>
                                        <p:tav tm="100000">
                                          <p:val>
                                            <p:strVal val="#ppt_x"/>
                                          </p:val>
                                        </p:tav>
                                      </p:tavLst>
                                    </p:anim>
                                    <p:anim calcmode="lin" valueType="num">
                                      <p:cBhvr>
                                        <p:cTn id="26" dur="664" tmFilter="0.0,0.0; 0.25,0.07; 0.50,0.2; 0.75,0.467; 1.0,1.0">
                                          <p:stCondLst>
                                            <p:cond delay="0"/>
                                          </p:stCondLst>
                                        </p:cTn>
                                        <p:tgtEl>
                                          <p:spTgt spid="27"/>
                                        </p:tgtEl>
                                        <p:attrNameLst>
                                          <p:attrName>ppt_y</p:attrName>
                                        </p:attrNameLst>
                                      </p:cBhvr>
                                      <p:tavLst>
                                        <p:tav tm="0" fmla="#ppt_y-sin(pi*$)/3">
                                          <p:val>
                                            <p:fltVal val="0.5"/>
                                          </p:val>
                                        </p:tav>
                                        <p:tav tm="100000">
                                          <p:val>
                                            <p:fltVal val="1"/>
                                          </p:val>
                                        </p:tav>
                                      </p:tavLst>
                                    </p:anim>
                                    <p:anim calcmode="lin" valueType="num">
                                      <p:cBhvr>
                                        <p:cTn id="27" dur="664" tmFilter="0, 0; 0.125,0.2665; 0.25,0.4; 0.375,0.465; 0.5,0.5;  0.625,0.535; 0.75,0.6; 0.875,0.7335; 1,1">
                                          <p:stCondLst>
                                            <p:cond delay="664"/>
                                          </p:stCondLst>
                                        </p:cTn>
                                        <p:tgtEl>
                                          <p:spTgt spid="27"/>
                                        </p:tgtEl>
                                        <p:attrNameLst>
                                          <p:attrName>ppt_y</p:attrName>
                                        </p:attrNameLst>
                                      </p:cBhvr>
                                      <p:tavLst>
                                        <p:tav tm="0" fmla="#ppt_y-sin(pi*$)/9">
                                          <p:val>
                                            <p:fltVal val="0"/>
                                          </p:val>
                                        </p:tav>
                                        <p:tav tm="100000">
                                          <p:val>
                                            <p:fltVal val="1"/>
                                          </p:val>
                                        </p:tav>
                                      </p:tavLst>
                                    </p:anim>
                                    <p:anim calcmode="lin" valueType="num">
                                      <p:cBhvr>
                                        <p:cTn id="28" dur="332" tmFilter="0, 0; 0.125,0.2665; 0.25,0.4; 0.375,0.465; 0.5,0.5;  0.625,0.535; 0.75,0.6; 0.875,0.7335; 1,1">
                                          <p:stCondLst>
                                            <p:cond delay="1324"/>
                                          </p:stCondLst>
                                        </p:cTn>
                                        <p:tgtEl>
                                          <p:spTgt spid="27"/>
                                        </p:tgtEl>
                                        <p:attrNameLst>
                                          <p:attrName>ppt_y</p:attrName>
                                        </p:attrNameLst>
                                      </p:cBhvr>
                                      <p:tavLst>
                                        <p:tav tm="0" fmla="#ppt_y-sin(pi*$)/27">
                                          <p:val>
                                            <p:fltVal val="0"/>
                                          </p:val>
                                        </p:tav>
                                        <p:tav tm="100000">
                                          <p:val>
                                            <p:fltVal val="1"/>
                                          </p:val>
                                        </p:tav>
                                      </p:tavLst>
                                    </p:anim>
                                    <p:anim calcmode="lin" valueType="num">
                                      <p:cBhvr>
                                        <p:cTn id="29" dur="164" tmFilter="0, 0; 0.125,0.2665; 0.25,0.4; 0.375,0.465; 0.5,0.5;  0.625,0.535; 0.75,0.6; 0.875,0.7335; 1,1">
                                          <p:stCondLst>
                                            <p:cond delay="1656"/>
                                          </p:stCondLst>
                                        </p:cTn>
                                        <p:tgtEl>
                                          <p:spTgt spid="27"/>
                                        </p:tgtEl>
                                        <p:attrNameLst>
                                          <p:attrName>ppt_y</p:attrName>
                                        </p:attrNameLst>
                                      </p:cBhvr>
                                      <p:tavLst>
                                        <p:tav tm="0" fmla="#ppt_y-sin(pi*$)/81">
                                          <p:val>
                                            <p:fltVal val="0"/>
                                          </p:val>
                                        </p:tav>
                                        <p:tav tm="100000">
                                          <p:val>
                                            <p:fltVal val="1"/>
                                          </p:val>
                                        </p:tav>
                                      </p:tavLst>
                                    </p:anim>
                                    <p:animScale>
                                      <p:cBhvr>
                                        <p:cTn id="30" dur="26">
                                          <p:stCondLst>
                                            <p:cond delay="650"/>
                                          </p:stCondLst>
                                        </p:cTn>
                                        <p:tgtEl>
                                          <p:spTgt spid="27"/>
                                        </p:tgtEl>
                                      </p:cBhvr>
                                      <p:to x="100000" y="60000"/>
                                    </p:animScale>
                                    <p:animScale>
                                      <p:cBhvr>
                                        <p:cTn id="31" dur="166" decel="50000">
                                          <p:stCondLst>
                                            <p:cond delay="676"/>
                                          </p:stCondLst>
                                        </p:cTn>
                                        <p:tgtEl>
                                          <p:spTgt spid="27"/>
                                        </p:tgtEl>
                                      </p:cBhvr>
                                      <p:to x="100000" y="100000"/>
                                    </p:animScale>
                                    <p:animScale>
                                      <p:cBhvr>
                                        <p:cTn id="32" dur="26">
                                          <p:stCondLst>
                                            <p:cond delay="1312"/>
                                          </p:stCondLst>
                                        </p:cTn>
                                        <p:tgtEl>
                                          <p:spTgt spid="27"/>
                                        </p:tgtEl>
                                      </p:cBhvr>
                                      <p:to x="100000" y="80000"/>
                                    </p:animScale>
                                    <p:animScale>
                                      <p:cBhvr>
                                        <p:cTn id="33" dur="166" decel="50000">
                                          <p:stCondLst>
                                            <p:cond delay="1338"/>
                                          </p:stCondLst>
                                        </p:cTn>
                                        <p:tgtEl>
                                          <p:spTgt spid="27"/>
                                        </p:tgtEl>
                                      </p:cBhvr>
                                      <p:to x="100000" y="100000"/>
                                    </p:animScale>
                                    <p:animScale>
                                      <p:cBhvr>
                                        <p:cTn id="34" dur="26">
                                          <p:stCondLst>
                                            <p:cond delay="1642"/>
                                          </p:stCondLst>
                                        </p:cTn>
                                        <p:tgtEl>
                                          <p:spTgt spid="27"/>
                                        </p:tgtEl>
                                      </p:cBhvr>
                                      <p:to x="100000" y="90000"/>
                                    </p:animScale>
                                    <p:animScale>
                                      <p:cBhvr>
                                        <p:cTn id="35" dur="166" decel="50000">
                                          <p:stCondLst>
                                            <p:cond delay="1668"/>
                                          </p:stCondLst>
                                        </p:cTn>
                                        <p:tgtEl>
                                          <p:spTgt spid="27"/>
                                        </p:tgtEl>
                                      </p:cBhvr>
                                      <p:to x="100000" y="100000"/>
                                    </p:animScale>
                                    <p:animScale>
                                      <p:cBhvr>
                                        <p:cTn id="36" dur="26">
                                          <p:stCondLst>
                                            <p:cond delay="1808"/>
                                          </p:stCondLst>
                                        </p:cTn>
                                        <p:tgtEl>
                                          <p:spTgt spid="27"/>
                                        </p:tgtEl>
                                      </p:cBhvr>
                                      <p:to x="100000" y="95000"/>
                                    </p:animScale>
                                    <p:animScale>
                                      <p:cBhvr>
                                        <p:cTn id="37" dur="166" decel="50000">
                                          <p:stCondLst>
                                            <p:cond delay="1834"/>
                                          </p:stCondLst>
                                        </p:cTn>
                                        <p:tgtEl>
                                          <p:spTgt spid="27"/>
                                        </p:tgtEl>
                                      </p:cBhvr>
                                      <p:to x="100000" y="100000"/>
                                    </p:animScale>
                                  </p:childTnLst>
                                </p:cTn>
                              </p:par>
                            </p:childTnLst>
                          </p:cTn>
                        </p:par>
                      </p:childTnLst>
                    </p:cTn>
                  </p:par>
                  <p:par>
                    <p:cTn id="38" fill="hold">
                      <p:stCondLst>
                        <p:cond delay="indefinite"/>
                      </p:stCondLst>
                      <p:childTnLst>
                        <p:par>
                          <p:cTn id="39" fill="hold">
                            <p:stCondLst>
                              <p:cond delay="0"/>
                            </p:stCondLst>
                            <p:childTnLst>
                              <p:par>
                                <p:cTn id="40" presetID="31" presetClass="entr" presetSubtype="0" fill="hold" nodeType="clickEffect">
                                  <p:stCondLst>
                                    <p:cond delay="0"/>
                                  </p:stCondLst>
                                  <p:childTnLst>
                                    <p:set>
                                      <p:cBhvr>
                                        <p:cTn id="41" dur="1" fill="hold">
                                          <p:stCondLst>
                                            <p:cond delay="0"/>
                                          </p:stCondLst>
                                        </p:cTn>
                                        <p:tgtEl>
                                          <p:spTgt spid="26"/>
                                        </p:tgtEl>
                                        <p:attrNameLst>
                                          <p:attrName>style.visibility</p:attrName>
                                        </p:attrNameLst>
                                      </p:cBhvr>
                                      <p:to>
                                        <p:strVal val="visible"/>
                                      </p:to>
                                    </p:set>
                                    <p:anim calcmode="lin" valueType="num">
                                      <p:cBhvr>
                                        <p:cTn id="42" dur="1000" fill="hold"/>
                                        <p:tgtEl>
                                          <p:spTgt spid="26"/>
                                        </p:tgtEl>
                                        <p:attrNameLst>
                                          <p:attrName>ppt_w</p:attrName>
                                        </p:attrNameLst>
                                      </p:cBhvr>
                                      <p:tavLst>
                                        <p:tav tm="0">
                                          <p:val>
                                            <p:fltVal val="0"/>
                                          </p:val>
                                        </p:tav>
                                        <p:tav tm="100000">
                                          <p:val>
                                            <p:strVal val="#ppt_w"/>
                                          </p:val>
                                        </p:tav>
                                      </p:tavLst>
                                    </p:anim>
                                    <p:anim calcmode="lin" valueType="num">
                                      <p:cBhvr>
                                        <p:cTn id="43" dur="1000" fill="hold"/>
                                        <p:tgtEl>
                                          <p:spTgt spid="26"/>
                                        </p:tgtEl>
                                        <p:attrNameLst>
                                          <p:attrName>ppt_h</p:attrName>
                                        </p:attrNameLst>
                                      </p:cBhvr>
                                      <p:tavLst>
                                        <p:tav tm="0">
                                          <p:val>
                                            <p:fltVal val="0"/>
                                          </p:val>
                                        </p:tav>
                                        <p:tav tm="100000">
                                          <p:val>
                                            <p:strVal val="#ppt_h"/>
                                          </p:val>
                                        </p:tav>
                                      </p:tavLst>
                                    </p:anim>
                                    <p:anim calcmode="lin" valueType="num">
                                      <p:cBhvr>
                                        <p:cTn id="44" dur="1000" fill="hold"/>
                                        <p:tgtEl>
                                          <p:spTgt spid="26"/>
                                        </p:tgtEl>
                                        <p:attrNameLst>
                                          <p:attrName>style.rotation</p:attrName>
                                        </p:attrNameLst>
                                      </p:cBhvr>
                                      <p:tavLst>
                                        <p:tav tm="0">
                                          <p:val>
                                            <p:fltVal val="90"/>
                                          </p:val>
                                        </p:tav>
                                        <p:tav tm="100000">
                                          <p:val>
                                            <p:fltVal val="0"/>
                                          </p:val>
                                        </p:tav>
                                      </p:tavLst>
                                    </p:anim>
                                    <p:animEffect transition="in" filter="fade">
                                      <p:cBhvr>
                                        <p:cTn id="45" dur="1000"/>
                                        <p:tgtEl>
                                          <p:spTgt spid="26"/>
                                        </p:tgtEl>
                                      </p:cBhvr>
                                    </p:animEffect>
                                  </p:childTnLst>
                                </p:cTn>
                              </p:par>
                            </p:childTnLst>
                          </p:cTn>
                        </p:par>
                      </p:childTnLst>
                    </p:cTn>
                  </p:par>
                  <p:par>
                    <p:cTn id="46" fill="hold">
                      <p:stCondLst>
                        <p:cond delay="indefinite"/>
                      </p:stCondLst>
                      <p:childTnLst>
                        <p:par>
                          <p:cTn id="47" fill="hold">
                            <p:stCondLst>
                              <p:cond delay="0"/>
                            </p:stCondLst>
                            <p:childTnLst>
                              <p:par>
                                <p:cTn id="48" presetID="53" presetClass="entr" presetSubtype="16" fill="hold" grpId="0" nodeType="clickEffect">
                                  <p:stCondLst>
                                    <p:cond delay="0"/>
                                  </p:stCondLst>
                                  <p:childTnLst>
                                    <p:set>
                                      <p:cBhvr>
                                        <p:cTn id="49" dur="1" fill="hold">
                                          <p:stCondLst>
                                            <p:cond delay="0"/>
                                          </p:stCondLst>
                                        </p:cTn>
                                        <p:tgtEl>
                                          <p:spTgt spid="25"/>
                                        </p:tgtEl>
                                        <p:attrNameLst>
                                          <p:attrName>style.visibility</p:attrName>
                                        </p:attrNameLst>
                                      </p:cBhvr>
                                      <p:to>
                                        <p:strVal val="visible"/>
                                      </p:to>
                                    </p:set>
                                    <p:anim calcmode="lin" valueType="num">
                                      <p:cBhvr>
                                        <p:cTn id="50" dur="500" fill="hold"/>
                                        <p:tgtEl>
                                          <p:spTgt spid="25"/>
                                        </p:tgtEl>
                                        <p:attrNameLst>
                                          <p:attrName>ppt_w</p:attrName>
                                        </p:attrNameLst>
                                      </p:cBhvr>
                                      <p:tavLst>
                                        <p:tav tm="0">
                                          <p:val>
                                            <p:fltVal val="0"/>
                                          </p:val>
                                        </p:tav>
                                        <p:tav tm="100000">
                                          <p:val>
                                            <p:strVal val="#ppt_w"/>
                                          </p:val>
                                        </p:tav>
                                      </p:tavLst>
                                    </p:anim>
                                    <p:anim calcmode="lin" valueType="num">
                                      <p:cBhvr>
                                        <p:cTn id="51" dur="500" fill="hold"/>
                                        <p:tgtEl>
                                          <p:spTgt spid="25"/>
                                        </p:tgtEl>
                                        <p:attrNameLst>
                                          <p:attrName>ppt_h</p:attrName>
                                        </p:attrNameLst>
                                      </p:cBhvr>
                                      <p:tavLst>
                                        <p:tav tm="0">
                                          <p:val>
                                            <p:fltVal val="0"/>
                                          </p:val>
                                        </p:tav>
                                        <p:tav tm="100000">
                                          <p:val>
                                            <p:strVal val="#ppt_h"/>
                                          </p:val>
                                        </p:tav>
                                      </p:tavLst>
                                    </p:anim>
                                    <p:animEffect transition="in" filter="fade">
                                      <p:cBhvr>
                                        <p:cTn id="52" dur="500"/>
                                        <p:tgtEl>
                                          <p:spTgt spid="25"/>
                                        </p:tgtEl>
                                      </p:cBhvr>
                                    </p:animEffect>
                                  </p:childTnLst>
                                </p:cTn>
                              </p:par>
                            </p:childTnLst>
                          </p:cTn>
                        </p:par>
                        <p:par>
                          <p:cTn id="53" fill="hold">
                            <p:stCondLst>
                              <p:cond delay="500"/>
                            </p:stCondLst>
                            <p:childTnLst>
                              <p:par>
                                <p:cTn id="54" presetID="26" presetClass="emph" presetSubtype="0" fill="hold" grpId="1" nodeType="afterEffect">
                                  <p:stCondLst>
                                    <p:cond delay="0"/>
                                  </p:stCondLst>
                                  <p:childTnLst>
                                    <p:animEffect transition="out" filter="fade">
                                      <p:cBhvr>
                                        <p:cTn id="55" dur="500" tmFilter="0, 0; .2, .5; .8, .5; 1, 0"/>
                                        <p:tgtEl>
                                          <p:spTgt spid="25"/>
                                        </p:tgtEl>
                                      </p:cBhvr>
                                    </p:animEffect>
                                    <p:animScale>
                                      <p:cBhvr>
                                        <p:cTn id="56" dur="250" autoRev="1" fill="hold"/>
                                        <p:tgtEl>
                                          <p:spTgt spid="25"/>
                                        </p:tgtEl>
                                      </p:cBhvr>
                                      <p:by x="105000" y="105000"/>
                                    </p:animScale>
                                  </p:childTnLst>
                                </p:cTn>
                              </p:par>
                            </p:childTnLst>
                          </p:cTn>
                        </p:par>
                      </p:childTnLst>
                    </p:cTn>
                  </p:par>
                  <p:par>
                    <p:cTn id="57" fill="hold">
                      <p:stCondLst>
                        <p:cond delay="indefinite"/>
                      </p:stCondLst>
                      <p:childTnLst>
                        <p:par>
                          <p:cTn id="58" fill="hold">
                            <p:stCondLst>
                              <p:cond delay="0"/>
                            </p:stCondLst>
                            <p:childTnLst>
                              <p:par>
                                <p:cTn id="59" presetID="53" presetClass="entr" presetSubtype="16" fill="hold" nodeType="clickEffect">
                                  <p:stCondLst>
                                    <p:cond delay="0"/>
                                  </p:stCondLst>
                                  <p:childTnLst>
                                    <p:set>
                                      <p:cBhvr>
                                        <p:cTn id="60" dur="1" fill="hold">
                                          <p:stCondLst>
                                            <p:cond delay="0"/>
                                          </p:stCondLst>
                                        </p:cTn>
                                        <p:tgtEl>
                                          <p:spTgt spid="28"/>
                                        </p:tgtEl>
                                        <p:attrNameLst>
                                          <p:attrName>style.visibility</p:attrName>
                                        </p:attrNameLst>
                                      </p:cBhvr>
                                      <p:to>
                                        <p:strVal val="visible"/>
                                      </p:to>
                                    </p:set>
                                    <p:anim calcmode="lin" valueType="num">
                                      <p:cBhvr>
                                        <p:cTn id="61" dur="500" fill="hold"/>
                                        <p:tgtEl>
                                          <p:spTgt spid="28"/>
                                        </p:tgtEl>
                                        <p:attrNameLst>
                                          <p:attrName>ppt_w</p:attrName>
                                        </p:attrNameLst>
                                      </p:cBhvr>
                                      <p:tavLst>
                                        <p:tav tm="0">
                                          <p:val>
                                            <p:fltVal val="0"/>
                                          </p:val>
                                        </p:tav>
                                        <p:tav tm="100000">
                                          <p:val>
                                            <p:strVal val="#ppt_w"/>
                                          </p:val>
                                        </p:tav>
                                      </p:tavLst>
                                    </p:anim>
                                    <p:anim calcmode="lin" valueType="num">
                                      <p:cBhvr>
                                        <p:cTn id="62" dur="500" fill="hold"/>
                                        <p:tgtEl>
                                          <p:spTgt spid="28"/>
                                        </p:tgtEl>
                                        <p:attrNameLst>
                                          <p:attrName>ppt_h</p:attrName>
                                        </p:attrNameLst>
                                      </p:cBhvr>
                                      <p:tavLst>
                                        <p:tav tm="0">
                                          <p:val>
                                            <p:fltVal val="0"/>
                                          </p:val>
                                        </p:tav>
                                        <p:tav tm="100000">
                                          <p:val>
                                            <p:strVal val="#ppt_h"/>
                                          </p:val>
                                        </p:tav>
                                      </p:tavLst>
                                    </p:anim>
                                    <p:animEffect transition="in" filter="fade">
                                      <p:cBhvr>
                                        <p:cTn id="63" dur="500"/>
                                        <p:tgtEl>
                                          <p:spTgt spid="28"/>
                                        </p:tgtEl>
                                      </p:cBhvr>
                                    </p:animEffect>
                                  </p:childTnLst>
                                </p:cTn>
                              </p:par>
                            </p:childTnLst>
                          </p:cTn>
                        </p:par>
                      </p:childTnLst>
                    </p:cTn>
                  </p:par>
                  <p:par>
                    <p:cTn id="64" fill="hold">
                      <p:stCondLst>
                        <p:cond delay="indefinite"/>
                      </p:stCondLst>
                      <p:childTnLst>
                        <p:par>
                          <p:cTn id="65" fill="hold">
                            <p:stCondLst>
                              <p:cond delay="0"/>
                            </p:stCondLst>
                            <p:childTnLst>
                              <p:par>
                                <p:cTn id="66" presetID="53" presetClass="entr" presetSubtype="16" fill="hold" grpId="0" nodeType="clickEffect">
                                  <p:stCondLst>
                                    <p:cond delay="0"/>
                                  </p:stCondLst>
                                  <p:childTnLst>
                                    <p:set>
                                      <p:cBhvr>
                                        <p:cTn id="67" dur="1" fill="hold">
                                          <p:stCondLst>
                                            <p:cond delay="0"/>
                                          </p:stCondLst>
                                        </p:cTn>
                                        <p:tgtEl>
                                          <p:spTgt spid="22"/>
                                        </p:tgtEl>
                                        <p:attrNameLst>
                                          <p:attrName>style.visibility</p:attrName>
                                        </p:attrNameLst>
                                      </p:cBhvr>
                                      <p:to>
                                        <p:strVal val="visible"/>
                                      </p:to>
                                    </p:set>
                                    <p:anim calcmode="lin" valueType="num">
                                      <p:cBhvr>
                                        <p:cTn id="68" dur="500" fill="hold"/>
                                        <p:tgtEl>
                                          <p:spTgt spid="22"/>
                                        </p:tgtEl>
                                        <p:attrNameLst>
                                          <p:attrName>ppt_w</p:attrName>
                                        </p:attrNameLst>
                                      </p:cBhvr>
                                      <p:tavLst>
                                        <p:tav tm="0">
                                          <p:val>
                                            <p:fltVal val="0"/>
                                          </p:val>
                                        </p:tav>
                                        <p:tav tm="100000">
                                          <p:val>
                                            <p:strVal val="#ppt_w"/>
                                          </p:val>
                                        </p:tav>
                                      </p:tavLst>
                                    </p:anim>
                                    <p:anim calcmode="lin" valueType="num">
                                      <p:cBhvr>
                                        <p:cTn id="69" dur="500" fill="hold"/>
                                        <p:tgtEl>
                                          <p:spTgt spid="22"/>
                                        </p:tgtEl>
                                        <p:attrNameLst>
                                          <p:attrName>ppt_h</p:attrName>
                                        </p:attrNameLst>
                                      </p:cBhvr>
                                      <p:tavLst>
                                        <p:tav tm="0">
                                          <p:val>
                                            <p:fltVal val="0"/>
                                          </p:val>
                                        </p:tav>
                                        <p:tav tm="100000">
                                          <p:val>
                                            <p:strVal val="#ppt_h"/>
                                          </p:val>
                                        </p:tav>
                                      </p:tavLst>
                                    </p:anim>
                                    <p:animEffect transition="in" filter="fade">
                                      <p:cBhvr>
                                        <p:cTn id="70" dur="500"/>
                                        <p:tgtEl>
                                          <p:spTgt spid="22"/>
                                        </p:tgtEl>
                                      </p:cBhvr>
                                    </p:animEffect>
                                  </p:childTnLst>
                                </p:cTn>
                              </p:par>
                            </p:childTnLst>
                          </p:cTn>
                        </p:par>
                        <p:par>
                          <p:cTn id="71" fill="hold">
                            <p:stCondLst>
                              <p:cond delay="500"/>
                            </p:stCondLst>
                            <p:childTnLst>
                              <p:par>
                                <p:cTn id="72" presetID="26" presetClass="emph" presetSubtype="0" fill="hold" grpId="1" nodeType="afterEffect">
                                  <p:stCondLst>
                                    <p:cond delay="0"/>
                                  </p:stCondLst>
                                  <p:childTnLst>
                                    <p:animEffect transition="out" filter="fade">
                                      <p:cBhvr>
                                        <p:cTn id="73" dur="500" tmFilter="0, 0; .2, .5; .8, .5; 1, 0"/>
                                        <p:tgtEl>
                                          <p:spTgt spid="22"/>
                                        </p:tgtEl>
                                      </p:cBhvr>
                                    </p:animEffect>
                                    <p:animScale>
                                      <p:cBhvr>
                                        <p:cTn id="74" dur="250" autoRev="1" fill="hold"/>
                                        <p:tgtEl>
                                          <p:spTgt spid="22"/>
                                        </p:tgtEl>
                                      </p:cBhvr>
                                      <p:by x="105000" y="105000"/>
                                    </p:animScale>
                                  </p:childTnLst>
                                </p:cTn>
                              </p:par>
                            </p:childTnLst>
                          </p:cTn>
                        </p:par>
                      </p:childTnLst>
                    </p:cTn>
                  </p:par>
                  <p:par>
                    <p:cTn id="75" fill="hold">
                      <p:stCondLst>
                        <p:cond delay="indefinite"/>
                      </p:stCondLst>
                      <p:childTnLst>
                        <p:par>
                          <p:cTn id="76" fill="hold">
                            <p:stCondLst>
                              <p:cond delay="0"/>
                            </p:stCondLst>
                            <p:childTnLst>
                              <p:par>
                                <p:cTn id="77" presetID="31" presetClass="entr" presetSubtype="0" fill="hold" nodeType="clickEffect">
                                  <p:stCondLst>
                                    <p:cond delay="0"/>
                                  </p:stCondLst>
                                  <p:childTnLst>
                                    <p:set>
                                      <p:cBhvr>
                                        <p:cTn id="78" dur="1" fill="hold">
                                          <p:stCondLst>
                                            <p:cond delay="0"/>
                                          </p:stCondLst>
                                        </p:cTn>
                                        <p:tgtEl>
                                          <p:spTgt spid="29"/>
                                        </p:tgtEl>
                                        <p:attrNameLst>
                                          <p:attrName>style.visibility</p:attrName>
                                        </p:attrNameLst>
                                      </p:cBhvr>
                                      <p:to>
                                        <p:strVal val="visible"/>
                                      </p:to>
                                    </p:set>
                                    <p:anim calcmode="lin" valueType="num">
                                      <p:cBhvr>
                                        <p:cTn id="79" dur="1000" fill="hold"/>
                                        <p:tgtEl>
                                          <p:spTgt spid="29"/>
                                        </p:tgtEl>
                                        <p:attrNameLst>
                                          <p:attrName>ppt_w</p:attrName>
                                        </p:attrNameLst>
                                      </p:cBhvr>
                                      <p:tavLst>
                                        <p:tav tm="0">
                                          <p:val>
                                            <p:fltVal val="0"/>
                                          </p:val>
                                        </p:tav>
                                        <p:tav tm="100000">
                                          <p:val>
                                            <p:strVal val="#ppt_w"/>
                                          </p:val>
                                        </p:tav>
                                      </p:tavLst>
                                    </p:anim>
                                    <p:anim calcmode="lin" valueType="num">
                                      <p:cBhvr>
                                        <p:cTn id="80" dur="1000" fill="hold"/>
                                        <p:tgtEl>
                                          <p:spTgt spid="29"/>
                                        </p:tgtEl>
                                        <p:attrNameLst>
                                          <p:attrName>ppt_h</p:attrName>
                                        </p:attrNameLst>
                                      </p:cBhvr>
                                      <p:tavLst>
                                        <p:tav tm="0">
                                          <p:val>
                                            <p:fltVal val="0"/>
                                          </p:val>
                                        </p:tav>
                                        <p:tav tm="100000">
                                          <p:val>
                                            <p:strVal val="#ppt_h"/>
                                          </p:val>
                                        </p:tav>
                                      </p:tavLst>
                                    </p:anim>
                                    <p:anim calcmode="lin" valueType="num">
                                      <p:cBhvr>
                                        <p:cTn id="81" dur="1000" fill="hold"/>
                                        <p:tgtEl>
                                          <p:spTgt spid="29"/>
                                        </p:tgtEl>
                                        <p:attrNameLst>
                                          <p:attrName>style.rotation</p:attrName>
                                        </p:attrNameLst>
                                      </p:cBhvr>
                                      <p:tavLst>
                                        <p:tav tm="0">
                                          <p:val>
                                            <p:fltVal val="90"/>
                                          </p:val>
                                        </p:tav>
                                        <p:tav tm="100000">
                                          <p:val>
                                            <p:fltVal val="0"/>
                                          </p:val>
                                        </p:tav>
                                      </p:tavLst>
                                    </p:anim>
                                    <p:animEffect transition="in" filter="fade">
                                      <p:cBhvr>
                                        <p:cTn id="82" dur="1000"/>
                                        <p:tgtEl>
                                          <p:spTgt spid="29"/>
                                        </p:tgtEl>
                                      </p:cBhvr>
                                    </p:animEffect>
                                  </p:childTnLst>
                                </p:cTn>
                              </p:par>
                            </p:childTnLst>
                          </p:cTn>
                        </p:par>
                      </p:childTnLst>
                    </p:cTn>
                  </p:par>
                  <p:par>
                    <p:cTn id="83" fill="hold">
                      <p:stCondLst>
                        <p:cond delay="indefinite"/>
                      </p:stCondLst>
                      <p:childTnLst>
                        <p:par>
                          <p:cTn id="84" fill="hold">
                            <p:stCondLst>
                              <p:cond delay="0"/>
                            </p:stCondLst>
                            <p:childTnLst>
                              <p:par>
                                <p:cTn id="85" presetID="53" presetClass="entr" presetSubtype="16" fill="hold" grpId="0" nodeType="clickEffect">
                                  <p:stCondLst>
                                    <p:cond delay="0"/>
                                  </p:stCondLst>
                                  <p:childTnLst>
                                    <p:set>
                                      <p:cBhvr>
                                        <p:cTn id="86" dur="1" fill="hold">
                                          <p:stCondLst>
                                            <p:cond delay="0"/>
                                          </p:stCondLst>
                                        </p:cTn>
                                        <p:tgtEl>
                                          <p:spTgt spid="23"/>
                                        </p:tgtEl>
                                        <p:attrNameLst>
                                          <p:attrName>style.visibility</p:attrName>
                                        </p:attrNameLst>
                                      </p:cBhvr>
                                      <p:to>
                                        <p:strVal val="visible"/>
                                      </p:to>
                                    </p:set>
                                    <p:anim calcmode="lin" valueType="num">
                                      <p:cBhvr>
                                        <p:cTn id="87" dur="500" fill="hold"/>
                                        <p:tgtEl>
                                          <p:spTgt spid="23"/>
                                        </p:tgtEl>
                                        <p:attrNameLst>
                                          <p:attrName>ppt_w</p:attrName>
                                        </p:attrNameLst>
                                      </p:cBhvr>
                                      <p:tavLst>
                                        <p:tav tm="0">
                                          <p:val>
                                            <p:fltVal val="0"/>
                                          </p:val>
                                        </p:tav>
                                        <p:tav tm="100000">
                                          <p:val>
                                            <p:strVal val="#ppt_w"/>
                                          </p:val>
                                        </p:tav>
                                      </p:tavLst>
                                    </p:anim>
                                    <p:anim calcmode="lin" valueType="num">
                                      <p:cBhvr>
                                        <p:cTn id="88" dur="500" fill="hold"/>
                                        <p:tgtEl>
                                          <p:spTgt spid="23"/>
                                        </p:tgtEl>
                                        <p:attrNameLst>
                                          <p:attrName>ppt_h</p:attrName>
                                        </p:attrNameLst>
                                      </p:cBhvr>
                                      <p:tavLst>
                                        <p:tav tm="0">
                                          <p:val>
                                            <p:fltVal val="0"/>
                                          </p:val>
                                        </p:tav>
                                        <p:tav tm="100000">
                                          <p:val>
                                            <p:strVal val="#ppt_h"/>
                                          </p:val>
                                        </p:tav>
                                      </p:tavLst>
                                    </p:anim>
                                    <p:animEffect transition="in" filter="fade">
                                      <p:cBhvr>
                                        <p:cTn id="89" dur="500"/>
                                        <p:tgtEl>
                                          <p:spTgt spid="23"/>
                                        </p:tgtEl>
                                      </p:cBhvr>
                                    </p:animEffect>
                                  </p:childTnLst>
                                </p:cTn>
                              </p:par>
                            </p:childTnLst>
                          </p:cTn>
                        </p:par>
                        <p:par>
                          <p:cTn id="90" fill="hold">
                            <p:stCondLst>
                              <p:cond delay="500"/>
                            </p:stCondLst>
                            <p:childTnLst>
                              <p:par>
                                <p:cTn id="91" presetID="26" presetClass="emph" presetSubtype="0" fill="hold" grpId="1" nodeType="afterEffect">
                                  <p:stCondLst>
                                    <p:cond delay="0"/>
                                  </p:stCondLst>
                                  <p:childTnLst>
                                    <p:animEffect transition="out" filter="fade">
                                      <p:cBhvr>
                                        <p:cTn id="92" dur="500" tmFilter="0, 0; .2, .5; .8, .5; 1, 0"/>
                                        <p:tgtEl>
                                          <p:spTgt spid="23"/>
                                        </p:tgtEl>
                                      </p:cBhvr>
                                    </p:animEffect>
                                    <p:animScale>
                                      <p:cBhvr>
                                        <p:cTn id="93" dur="250" autoRev="1" fill="hold"/>
                                        <p:tgtEl>
                                          <p:spTgt spid="23"/>
                                        </p:tgtEl>
                                      </p:cBhvr>
                                      <p:by x="105000" y="105000"/>
                                    </p:animScale>
                                  </p:childTnLst>
                                </p:cTn>
                              </p:par>
                            </p:childTnLst>
                          </p:cTn>
                        </p:par>
                      </p:childTnLst>
                    </p:cTn>
                  </p:par>
                  <p:par>
                    <p:cTn id="94" fill="hold">
                      <p:stCondLst>
                        <p:cond delay="indefinite"/>
                      </p:stCondLst>
                      <p:childTnLst>
                        <p:par>
                          <p:cTn id="95" fill="hold">
                            <p:stCondLst>
                              <p:cond delay="0"/>
                            </p:stCondLst>
                            <p:childTnLst>
                              <p:par>
                                <p:cTn id="96" presetID="31" presetClass="entr" presetSubtype="0" fill="hold" nodeType="clickEffect">
                                  <p:stCondLst>
                                    <p:cond delay="0"/>
                                  </p:stCondLst>
                                  <p:childTnLst>
                                    <p:set>
                                      <p:cBhvr>
                                        <p:cTn id="97" dur="1" fill="hold">
                                          <p:stCondLst>
                                            <p:cond delay="0"/>
                                          </p:stCondLst>
                                        </p:cTn>
                                        <p:tgtEl>
                                          <p:spTgt spid="30"/>
                                        </p:tgtEl>
                                        <p:attrNameLst>
                                          <p:attrName>style.visibility</p:attrName>
                                        </p:attrNameLst>
                                      </p:cBhvr>
                                      <p:to>
                                        <p:strVal val="visible"/>
                                      </p:to>
                                    </p:set>
                                    <p:anim calcmode="lin" valueType="num">
                                      <p:cBhvr>
                                        <p:cTn id="98" dur="1000" fill="hold"/>
                                        <p:tgtEl>
                                          <p:spTgt spid="30"/>
                                        </p:tgtEl>
                                        <p:attrNameLst>
                                          <p:attrName>ppt_w</p:attrName>
                                        </p:attrNameLst>
                                      </p:cBhvr>
                                      <p:tavLst>
                                        <p:tav tm="0">
                                          <p:val>
                                            <p:fltVal val="0"/>
                                          </p:val>
                                        </p:tav>
                                        <p:tav tm="100000">
                                          <p:val>
                                            <p:strVal val="#ppt_w"/>
                                          </p:val>
                                        </p:tav>
                                      </p:tavLst>
                                    </p:anim>
                                    <p:anim calcmode="lin" valueType="num">
                                      <p:cBhvr>
                                        <p:cTn id="99" dur="1000" fill="hold"/>
                                        <p:tgtEl>
                                          <p:spTgt spid="30"/>
                                        </p:tgtEl>
                                        <p:attrNameLst>
                                          <p:attrName>ppt_h</p:attrName>
                                        </p:attrNameLst>
                                      </p:cBhvr>
                                      <p:tavLst>
                                        <p:tav tm="0">
                                          <p:val>
                                            <p:fltVal val="0"/>
                                          </p:val>
                                        </p:tav>
                                        <p:tav tm="100000">
                                          <p:val>
                                            <p:strVal val="#ppt_h"/>
                                          </p:val>
                                        </p:tav>
                                      </p:tavLst>
                                    </p:anim>
                                    <p:anim calcmode="lin" valueType="num">
                                      <p:cBhvr>
                                        <p:cTn id="100" dur="1000" fill="hold"/>
                                        <p:tgtEl>
                                          <p:spTgt spid="30"/>
                                        </p:tgtEl>
                                        <p:attrNameLst>
                                          <p:attrName>style.rotation</p:attrName>
                                        </p:attrNameLst>
                                      </p:cBhvr>
                                      <p:tavLst>
                                        <p:tav tm="0">
                                          <p:val>
                                            <p:fltVal val="90"/>
                                          </p:val>
                                        </p:tav>
                                        <p:tav tm="100000">
                                          <p:val>
                                            <p:fltVal val="0"/>
                                          </p:val>
                                        </p:tav>
                                      </p:tavLst>
                                    </p:anim>
                                    <p:animEffect transition="in" filter="fade">
                                      <p:cBhvr>
                                        <p:cTn id="101" dur="1000"/>
                                        <p:tgtEl>
                                          <p:spTgt spid="30"/>
                                        </p:tgtEl>
                                      </p:cBhvr>
                                    </p:animEffect>
                                  </p:childTnLst>
                                </p:cTn>
                              </p:par>
                            </p:childTnLst>
                          </p:cTn>
                        </p:par>
                      </p:childTnLst>
                    </p:cTn>
                  </p:par>
                  <p:par>
                    <p:cTn id="102" fill="hold">
                      <p:stCondLst>
                        <p:cond delay="indefinite"/>
                      </p:stCondLst>
                      <p:childTnLst>
                        <p:par>
                          <p:cTn id="103" fill="hold">
                            <p:stCondLst>
                              <p:cond delay="0"/>
                            </p:stCondLst>
                            <p:childTnLst>
                              <p:par>
                                <p:cTn id="104" presetID="53" presetClass="entr" presetSubtype="16" fill="hold" grpId="0" nodeType="clickEffect">
                                  <p:stCondLst>
                                    <p:cond delay="0"/>
                                  </p:stCondLst>
                                  <p:childTnLst>
                                    <p:set>
                                      <p:cBhvr>
                                        <p:cTn id="105" dur="1" fill="hold">
                                          <p:stCondLst>
                                            <p:cond delay="0"/>
                                          </p:stCondLst>
                                        </p:cTn>
                                        <p:tgtEl>
                                          <p:spTgt spid="24"/>
                                        </p:tgtEl>
                                        <p:attrNameLst>
                                          <p:attrName>style.visibility</p:attrName>
                                        </p:attrNameLst>
                                      </p:cBhvr>
                                      <p:to>
                                        <p:strVal val="visible"/>
                                      </p:to>
                                    </p:set>
                                    <p:anim calcmode="lin" valueType="num">
                                      <p:cBhvr>
                                        <p:cTn id="106" dur="500" fill="hold"/>
                                        <p:tgtEl>
                                          <p:spTgt spid="24"/>
                                        </p:tgtEl>
                                        <p:attrNameLst>
                                          <p:attrName>ppt_w</p:attrName>
                                        </p:attrNameLst>
                                      </p:cBhvr>
                                      <p:tavLst>
                                        <p:tav tm="0">
                                          <p:val>
                                            <p:fltVal val="0"/>
                                          </p:val>
                                        </p:tav>
                                        <p:tav tm="100000">
                                          <p:val>
                                            <p:strVal val="#ppt_w"/>
                                          </p:val>
                                        </p:tav>
                                      </p:tavLst>
                                    </p:anim>
                                    <p:anim calcmode="lin" valueType="num">
                                      <p:cBhvr>
                                        <p:cTn id="107" dur="500" fill="hold"/>
                                        <p:tgtEl>
                                          <p:spTgt spid="24"/>
                                        </p:tgtEl>
                                        <p:attrNameLst>
                                          <p:attrName>ppt_h</p:attrName>
                                        </p:attrNameLst>
                                      </p:cBhvr>
                                      <p:tavLst>
                                        <p:tav tm="0">
                                          <p:val>
                                            <p:fltVal val="0"/>
                                          </p:val>
                                        </p:tav>
                                        <p:tav tm="100000">
                                          <p:val>
                                            <p:strVal val="#ppt_h"/>
                                          </p:val>
                                        </p:tav>
                                      </p:tavLst>
                                    </p:anim>
                                    <p:animEffect transition="in" filter="fade">
                                      <p:cBhvr>
                                        <p:cTn id="108" dur="500"/>
                                        <p:tgtEl>
                                          <p:spTgt spid="24"/>
                                        </p:tgtEl>
                                      </p:cBhvr>
                                    </p:animEffect>
                                  </p:childTnLst>
                                </p:cTn>
                              </p:par>
                            </p:childTnLst>
                          </p:cTn>
                        </p:par>
                        <p:par>
                          <p:cTn id="109" fill="hold">
                            <p:stCondLst>
                              <p:cond delay="500"/>
                            </p:stCondLst>
                            <p:childTnLst>
                              <p:par>
                                <p:cTn id="110" presetID="26" presetClass="emph" presetSubtype="0" fill="hold" grpId="1" nodeType="afterEffect">
                                  <p:stCondLst>
                                    <p:cond delay="0"/>
                                  </p:stCondLst>
                                  <p:childTnLst>
                                    <p:animEffect transition="out" filter="fade">
                                      <p:cBhvr>
                                        <p:cTn id="111" dur="500" tmFilter="0, 0; .2, .5; .8, .5; 1, 0"/>
                                        <p:tgtEl>
                                          <p:spTgt spid="24"/>
                                        </p:tgtEl>
                                      </p:cBhvr>
                                    </p:animEffect>
                                    <p:animScale>
                                      <p:cBhvr>
                                        <p:cTn id="112" dur="250" autoRev="1" fill="hold"/>
                                        <p:tgtEl>
                                          <p:spTgt spid="24"/>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7" grpId="0" animBg="1"/>
      <p:bldP spid="8" grpId="0" animBg="1"/>
      <p:bldP spid="22" grpId="0" animBg="1"/>
      <p:bldP spid="22" grpId="1" animBg="1"/>
      <p:bldP spid="23" grpId="0" animBg="1"/>
      <p:bldP spid="23" grpId="1" animBg="1"/>
      <p:bldP spid="24" grpId="0" animBg="1"/>
      <p:bldP spid="24" grpId="1" animBg="1"/>
      <p:bldP spid="25" grpId="0" animBg="1"/>
      <p:bldP spid="25" grpId="1" animBg="1"/>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7557799" y="157131"/>
            <a:ext cx="2225432" cy="369332"/>
          </a:xfrm>
          <a:prstGeom prst="rect">
            <a:avLst/>
          </a:prstGeom>
          <a:solidFill>
            <a:schemeClr val="accent2"/>
          </a:solidFill>
          <a:effectLst>
            <a:softEdge rad="63500"/>
          </a:effectLst>
        </p:spPr>
        <p:txBody>
          <a:bodyPr wrap="square" rtlCol="0">
            <a:spAutoFit/>
          </a:bodyPr>
          <a:lstStyle/>
          <a:p>
            <a:pPr algn="ctr"/>
            <a:r>
              <a:rPr lang="en-CA" dirty="0"/>
              <a:t>Learning the Rules</a:t>
            </a: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86299" y="719985"/>
            <a:ext cx="7340429" cy="6040043"/>
          </a:xfrm>
          <a:prstGeom prst="rect">
            <a:avLst/>
          </a:prstGeom>
        </p:spPr>
      </p:pic>
      <p:sp>
        <p:nvSpPr>
          <p:cNvPr id="7" name="Rounded Rectangle 6"/>
          <p:cNvSpPr/>
          <p:nvPr/>
        </p:nvSpPr>
        <p:spPr>
          <a:xfrm>
            <a:off x="4784271" y="6327321"/>
            <a:ext cx="432708" cy="212272"/>
          </a:xfrm>
          <a:prstGeom prst="roundRect">
            <a:avLst/>
          </a:prstGeom>
          <a:noFill/>
          <a:ln w="190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8" name="TextBox 7"/>
          <p:cNvSpPr txBox="1"/>
          <p:nvPr/>
        </p:nvSpPr>
        <p:spPr>
          <a:xfrm>
            <a:off x="204107" y="5988767"/>
            <a:ext cx="4269922" cy="584775"/>
          </a:xfrm>
          <a:prstGeom prst="rect">
            <a:avLst/>
          </a:prstGeom>
          <a:noFill/>
          <a:ln w="19050">
            <a:solidFill>
              <a:srgbClr val="C00000"/>
            </a:solidFill>
          </a:ln>
        </p:spPr>
        <p:txBody>
          <a:bodyPr wrap="square" rtlCol="0">
            <a:spAutoFit/>
          </a:bodyPr>
          <a:lstStyle/>
          <a:p>
            <a:pPr marL="342900" indent="-342900">
              <a:buAutoNum type="arabicPeriod"/>
            </a:pPr>
            <a:r>
              <a:rPr lang="en-CA" sz="1600" dirty="0"/>
              <a:t>Click on the </a:t>
            </a:r>
            <a:r>
              <a:rPr lang="en-CA" sz="1600" b="1" i="1" dirty="0"/>
              <a:t>Mail</a:t>
            </a:r>
            <a:r>
              <a:rPr lang="en-CA" sz="1600" dirty="0"/>
              <a:t> button to display the Mail module.</a:t>
            </a:r>
          </a:p>
        </p:txBody>
      </p:sp>
      <p:cxnSp>
        <p:nvCxnSpPr>
          <p:cNvPr id="10" name="Straight Arrow Connector 9"/>
          <p:cNvCxnSpPr>
            <a:stCxn id="8" idx="3"/>
          </p:cNvCxnSpPr>
          <p:nvPr/>
        </p:nvCxnSpPr>
        <p:spPr>
          <a:xfrm>
            <a:off x="4474029" y="6281155"/>
            <a:ext cx="310242" cy="152302"/>
          </a:xfrm>
          <a:prstGeom prst="straightConnector1">
            <a:avLst/>
          </a:prstGeom>
          <a:ln w="19050">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14" name="TextBox 13"/>
          <p:cNvSpPr txBox="1"/>
          <p:nvPr/>
        </p:nvSpPr>
        <p:spPr>
          <a:xfrm>
            <a:off x="212271" y="824593"/>
            <a:ext cx="4139293" cy="584775"/>
          </a:xfrm>
          <a:prstGeom prst="rect">
            <a:avLst/>
          </a:prstGeom>
          <a:noFill/>
          <a:ln w="19050">
            <a:solidFill>
              <a:srgbClr val="C00000"/>
            </a:solidFill>
          </a:ln>
        </p:spPr>
        <p:txBody>
          <a:bodyPr wrap="square" rtlCol="0">
            <a:spAutoFit/>
          </a:bodyPr>
          <a:lstStyle/>
          <a:p>
            <a:pPr marL="342900" indent="-342900">
              <a:buFont typeface="+mj-lt"/>
              <a:buAutoNum type="arabicPeriod" startAt="2"/>
            </a:pPr>
            <a:r>
              <a:rPr lang="en-CA" sz="1600" dirty="0"/>
              <a:t>Click on the </a:t>
            </a:r>
            <a:r>
              <a:rPr lang="en-CA" sz="1600" b="1" i="1" dirty="0"/>
              <a:t>Home</a:t>
            </a:r>
            <a:r>
              <a:rPr lang="en-CA" sz="1600" dirty="0"/>
              <a:t> tab if it is not already selected.</a:t>
            </a:r>
          </a:p>
        </p:txBody>
      </p:sp>
      <p:sp>
        <p:nvSpPr>
          <p:cNvPr id="15" name="Rounded Rectangle 14"/>
          <p:cNvSpPr/>
          <p:nvPr/>
        </p:nvSpPr>
        <p:spPr>
          <a:xfrm>
            <a:off x="5177868" y="922564"/>
            <a:ext cx="357520" cy="179615"/>
          </a:xfrm>
          <a:prstGeom prst="roundRect">
            <a:avLst/>
          </a:prstGeom>
          <a:noFill/>
          <a:ln w="190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cxnSp>
        <p:nvCxnSpPr>
          <p:cNvPr id="17" name="Straight Arrow Connector 16"/>
          <p:cNvCxnSpPr>
            <a:stCxn id="14" idx="3"/>
            <a:endCxn id="15" idx="1"/>
          </p:cNvCxnSpPr>
          <p:nvPr/>
        </p:nvCxnSpPr>
        <p:spPr>
          <a:xfrm flipV="1">
            <a:off x="4351564" y="1012372"/>
            <a:ext cx="826304" cy="104609"/>
          </a:xfrm>
          <a:prstGeom prst="straightConnector1">
            <a:avLst/>
          </a:prstGeom>
          <a:ln w="19050">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18" name="TextBox 17"/>
          <p:cNvSpPr txBox="1"/>
          <p:nvPr/>
        </p:nvSpPr>
        <p:spPr>
          <a:xfrm>
            <a:off x="212271" y="1975757"/>
            <a:ext cx="4139293" cy="584775"/>
          </a:xfrm>
          <a:prstGeom prst="rect">
            <a:avLst/>
          </a:prstGeom>
          <a:noFill/>
          <a:ln w="19050">
            <a:solidFill>
              <a:srgbClr val="C00000"/>
            </a:solidFill>
          </a:ln>
        </p:spPr>
        <p:txBody>
          <a:bodyPr wrap="square" rtlCol="0">
            <a:spAutoFit/>
          </a:bodyPr>
          <a:lstStyle/>
          <a:p>
            <a:pPr marL="342900" indent="-342900">
              <a:buFont typeface="+mj-lt"/>
              <a:buAutoNum type="arabicPeriod" startAt="3"/>
            </a:pPr>
            <a:r>
              <a:rPr lang="en-CA" sz="1600" dirty="0"/>
              <a:t>Click on the </a:t>
            </a:r>
            <a:r>
              <a:rPr lang="en-CA" sz="1600" b="1" i="1" dirty="0"/>
              <a:t>Rules</a:t>
            </a:r>
            <a:r>
              <a:rPr lang="en-CA" sz="1600" dirty="0"/>
              <a:t> command found in the </a:t>
            </a:r>
            <a:r>
              <a:rPr lang="en-CA" sz="1600" b="1" i="1" dirty="0"/>
              <a:t>Move</a:t>
            </a:r>
            <a:r>
              <a:rPr lang="en-CA" sz="1600" dirty="0"/>
              <a:t> group to see the menu.</a:t>
            </a:r>
          </a:p>
        </p:txBody>
      </p:sp>
      <p:sp>
        <p:nvSpPr>
          <p:cNvPr id="19" name="Rounded Rectangle 18"/>
          <p:cNvSpPr/>
          <p:nvPr/>
        </p:nvSpPr>
        <p:spPr>
          <a:xfrm>
            <a:off x="8907236" y="1304760"/>
            <a:ext cx="571500" cy="132154"/>
          </a:xfrm>
          <a:prstGeom prst="roundRect">
            <a:avLst/>
          </a:prstGeom>
          <a:noFill/>
          <a:ln w="190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cxnSp>
        <p:nvCxnSpPr>
          <p:cNvPr id="21" name="Straight Arrow Connector 20"/>
          <p:cNvCxnSpPr>
            <a:stCxn id="18" idx="3"/>
            <a:endCxn id="19" idx="1"/>
          </p:cNvCxnSpPr>
          <p:nvPr/>
        </p:nvCxnSpPr>
        <p:spPr>
          <a:xfrm flipV="1">
            <a:off x="4351564" y="1370837"/>
            <a:ext cx="4555672" cy="897308"/>
          </a:xfrm>
          <a:prstGeom prst="straightConnector1">
            <a:avLst/>
          </a:prstGeom>
          <a:ln w="19050">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22" name="TextBox 21"/>
          <p:cNvSpPr txBox="1"/>
          <p:nvPr/>
        </p:nvSpPr>
        <p:spPr>
          <a:xfrm>
            <a:off x="212270" y="3123485"/>
            <a:ext cx="4139293" cy="338554"/>
          </a:xfrm>
          <a:prstGeom prst="rect">
            <a:avLst/>
          </a:prstGeom>
          <a:noFill/>
          <a:ln w="19050">
            <a:solidFill>
              <a:srgbClr val="00B050"/>
            </a:solidFill>
          </a:ln>
        </p:spPr>
        <p:txBody>
          <a:bodyPr wrap="square" rtlCol="0">
            <a:spAutoFit/>
          </a:bodyPr>
          <a:lstStyle/>
          <a:p>
            <a:pPr marL="342900" indent="-342900">
              <a:buFont typeface="+mj-lt"/>
              <a:buAutoNum type="arabicPeriod" startAt="4"/>
            </a:pPr>
            <a:r>
              <a:rPr lang="en-CA" sz="1600" dirty="0"/>
              <a:t>Click on the </a:t>
            </a:r>
            <a:r>
              <a:rPr lang="en-CA" sz="1600" b="1" i="1" dirty="0"/>
              <a:t>Manage</a:t>
            </a:r>
            <a:r>
              <a:rPr lang="en-CA" sz="1600" dirty="0"/>
              <a:t> </a:t>
            </a:r>
            <a:r>
              <a:rPr lang="en-CA" sz="1600" b="1" i="1" dirty="0"/>
              <a:t>Rules &amp; Alerts</a:t>
            </a:r>
            <a:endParaRPr lang="en-CA" sz="1600" dirty="0"/>
          </a:p>
        </p:txBody>
      </p:sp>
      <p:cxnSp>
        <p:nvCxnSpPr>
          <p:cNvPr id="25" name="Straight Arrow Connector 24"/>
          <p:cNvCxnSpPr>
            <a:endCxn id="28" idx="1"/>
          </p:cNvCxnSpPr>
          <p:nvPr/>
        </p:nvCxnSpPr>
        <p:spPr>
          <a:xfrm flipV="1">
            <a:off x="3102429" y="1688289"/>
            <a:ext cx="5804807" cy="760385"/>
          </a:xfrm>
          <a:prstGeom prst="straightConnector1">
            <a:avLst/>
          </a:prstGeom>
          <a:ln w="19050">
            <a:solidFill>
              <a:srgbClr val="7030A0"/>
            </a:solidFill>
            <a:tailEnd type="triangle"/>
          </a:ln>
        </p:spPr>
        <p:style>
          <a:lnRef idx="1">
            <a:schemeClr val="accent1"/>
          </a:lnRef>
          <a:fillRef idx="0">
            <a:schemeClr val="accent1"/>
          </a:fillRef>
          <a:effectRef idx="0">
            <a:schemeClr val="accent1"/>
          </a:effectRef>
          <a:fontRef idx="minor">
            <a:schemeClr val="tx1"/>
          </a:fontRef>
        </p:style>
      </p:cxnSp>
      <p:pic>
        <p:nvPicPr>
          <p:cNvPr id="28" name="Picture 2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907236" y="1454859"/>
            <a:ext cx="1647223" cy="466860"/>
          </a:xfrm>
          <a:prstGeom prst="rect">
            <a:avLst/>
          </a:prstGeom>
          <a:ln w="12700">
            <a:solidFill>
              <a:schemeClr val="bg1">
                <a:lumMod val="65000"/>
              </a:schemeClr>
            </a:solidFill>
          </a:ln>
        </p:spPr>
      </p:pic>
      <p:sp>
        <p:nvSpPr>
          <p:cNvPr id="31" name="Rectangle 30"/>
          <p:cNvSpPr/>
          <p:nvPr/>
        </p:nvSpPr>
        <p:spPr>
          <a:xfrm>
            <a:off x="8923564" y="1705000"/>
            <a:ext cx="1616528" cy="189114"/>
          </a:xfrm>
          <a:prstGeom prst="rect">
            <a:avLst/>
          </a:prstGeom>
          <a:noFill/>
          <a:ln w="190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cxnSp>
        <p:nvCxnSpPr>
          <p:cNvPr id="33" name="Straight Arrow Connector 32"/>
          <p:cNvCxnSpPr>
            <a:endCxn id="31" idx="1"/>
          </p:cNvCxnSpPr>
          <p:nvPr/>
        </p:nvCxnSpPr>
        <p:spPr>
          <a:xfrm flipV="1">
            <a:off x="3641271" y="1799557"/>
            <a:ext cx="5282293" cy="1506979"/>
          </a:xfrm>
          <a:prstGeom prst="straightConnector1">
            <a:avLst/>
          </a:prstGeom>
          <a:ln w="19050">
            <a:solidFill>
              <a:srgbClr val="00B050"/>
            </a:solidFill>
            <a:tailEnd type="triangle"/>
          </a:ln>
        </p:spPr>
        <p:style>
          <a:lnRef idx="1">
            <a:schemeClr val="accent1"/>
          </a:lnRef>
          <a:fillRef idx="0">
            <a:schemeClr val="accent1"/>
          </a:fillRef>
          <a:effectRef idx="0">
            <a:schemeClr val="accent1"/>
          </a:effectRef>
          <a:fontRef idx="minor">
            <a:schemeClr val="tx1"/>
          </a:fontRef>
        </p:style>
      </p:cxnSp>
      <p:pic>
        <p:nvPicPr>
          <p:cNvPr id="34" name="Picture 3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433008" y="2238812"/>
            <a:ext cx="4475015" cy="3691693"/>
          </a:xfrm>
          <a:prstGeom prst="rect">
            <a:avLst/>
          </a:prstGeom>
        </p:spPr>
      </p:pic>
      <p:sp>
        <p:nvSpPr>
          <p:cNvPr id="35" name="TextBox 34"/>
          <p:cNvSpPr txBox="1"/>
          <p:nvPr/>
        </p:nvSpPr>
        <p:spPr>
          <a:xfrm>
            <a:off x="240354" y="4016829"/>
            <a:ext cx="4094882" cy="584775"/>
          </a:xfrm>
          <a:prstGeom prst="rect">
            <a:avLst/>
          </a:prstGeom>
          <a:noFill/>
          <a:ln w="19050">
            <a:solidFill>
              <a:srgbClr val="00B0F0"/>
            </a:solidFill>
          </a:ln>
        </p:spPr>
        <p:txBody>
          <a:bodyPr wrap="square" rtlCol="0">
            <a:spAutoFit/>
          </a:bodyPr>
          <a:lstStyle/>
          <a:p>
            <a:pPr marL="342900" indent="-342900">
              <a:buFont typeface="+mj-lt"/>
              <a:buAutoNum type="arabicPeriod" startAt="5"/>
            </a:pPr>
            <a:r>
              <a:rPr lang="en-CA" sz="1600" dirty="0"/>
              <a:t>On the dialog box that appears click on </a:t>
            </a:r>
            <a:r>
              <a:rPr lang="en-CA" sz="1600" b="1" i="1" dirty="0"/>
              <a:t>New Rule…</a:t>
            </a:r>
            <a:endParaRPr lang="en-CA" sz="1600" dirty="0"/>
          </a:p>
        </p:txBody>
      </p:sp>
      <p:cxnSp>
        <p:nvCxnSpPr>
          <p:cNvPr id="37" name="Straight Arrow Connector 36"/>
          <p:cNvCxnSpPr/>
          <p:nvPr/>
        </p:nvCxnSpPr>
        <p:spPr>
          <a:xfrm flipV="1">
            <a:off x="3894364" y="2887929"/>
            <a:ext cx="2653393" cy="1386720"/>
          </a:xfrm>
          <a:prstGeom prst="straightConnector1">
            <a:avLst/>
          </a:prstGeom>
          <a:ln w="19050">
            <a:solidFill>
              <a:srgbClr val="00B0F0"/>
            </a:solidFill>
            <a:tailEnd type="triangle"/>
          </a:ln>
        </p:spPr>
        <p:style>
          <a:lnRef idx="1">
            <a:schemeClr val="accent1"/>
          </a:lnRef>
          <a:fillRef idx="0">
            <a:schemeClr val="accent1"/>
          </a:fillRef>
          <a:effectRef idx="0">
            <a:schemeClr val="accent1"/>
          </a:effectRef>
          <a:fontRef idx="minor">
            <a:schemeClr val="tx1"/>
          </a:fontRef>
        </p:style>
      </p:cxnSp>
      <p:sp>
        <p:nvSpPr>
          <p:cNvPr id="39" name="Rectangle 38"/>
          <p:cNvSpPr/>
          <p:nvPr/>
        </p:nvSpPr>
        <p:spPr>
          <a:xfrm>
            <a:off x="6547759" y="2765767"/>
            <a:ext cx="692256" cy="162428"/>
          </a:xfrm>
          <a:prstGeom prst="rect">
            <a:avLst/>
          </a:prstGeom>
          <a:noFill/>
          <a:ln w="1905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40" name="TextBox 39"/>
          <p:cNvSpPr txBox="1"/>
          <p:nvPr/>
        </p:nvSpPr>
        <p:spPr>
          <a:xfrm>
            <a:off x="1169200" y="172067"/>
            <a:ext cx="1410714" cy="400110"/>
          </a:xfrm>
          <a:prstGeom prst="rect">
            <a:avLst/>
          </a:prstGeom>
          <a:solidFill>
            <a:schemeClr val="accent2"/>
          </a:solidFill>
          <a:effectLst>
            <a:softEdge rad="63500"/>
          </a:effectLst>
        </p:spPr>
        <p:txBody>
          <a:bodyPr wrap="square" rtlCol="0">
            <a:spAutoFit/>
          </a:bodyPr>
          <a:lstStyle/>
          <a:p>
            <a:pPr algn="ctr"/>
            <a:r>
              <a:rPr lang="en-CA" sz="2000" dirty="0"/>
              <a:t>The Rules</a:t>
            </a:r>
          </a:p>
        </p:txBody>
      </p:sp>
    </p:spTree>
    <p:extLst>
      <p:ext uri="{BB962C8B-B14F-4D97-AF65-F5344CB8AC3E}">
        <p14:creationId xmlns:p14="http://schemas.microsoft.com/office/powerpoint/2010/main" val="28283976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childTnLst>
                          </p:cTn>
                        </p:par>
                        <p:par>
                          <p:cTn id="10" fill="hold">
                            <p:stCondLst>
                              <p:cond delay="500"/>
                            </p:stCondLst>
                            <p:childTnLst>
                              <p:par>
                                <p:cTn id="11" presetID="26" presetClass="emph" presetSubtype="0" fill="hold" grpId="1" nodeType="afterEffect">
                                  <p:stCondLst>
                                    <p:cond delay="0"/>
                                  </p:stCondLst>
                                  <p:childTnLst>
                                    <p:animEffect transition="out" filter="fade">
                                      <p:cBhvr>
                                        <p:cTn id="12" dur="500" tmFilter="0, 0; .2, .5; .8, .5; 1, 0"/>
                                        <p:tgtEl>
                                          <p:spTgt spid="5"/>
                                        </p:tgtEl>
                                      </p:cBhvr>
                                    </p:animEffect>
                                    <p:animScale>
                                      <p:cBhvr>
                                        <p:cTn id="13" dur="250" autoRev="1" fill="hold"/>
                                        <p:tgtEl>
                                          <p:spTgt spid="5"/>
                                        </p:tgtEl>
                                      </p:cBhvr>
                                      <p:by x="105000" y="105000"/>
                                    </p:animScale>
                                  </p:childTnLst>
                                </p:cTn>
                              </p:par>
                            </p:childTnLst>
                          </p:cTn>
                        </p:par>
                        <p:par>
                          <p:cTn id="14" fill="hold">
                            <p:stCondLst>
                              <p:cond delay="1000"/>
                            </p:stCondLst>
                            <p:childTnLst>
                              <p:par>
                                <p:cTn id="15" presetID="1" presetClass="entr" presetSubtype="0" fill="hold" nodeType="afterEffect">
                                  <p:stCondLst>
                                    <p:cond delay="0"/>
                                  </p:stCondLst>
                                  <p:childTnLst>
                                    <p:set>
                                      <p:cBhvr>
                                        <p:cTn id="16" dur="1" fill="hold">
                                          <p:stCondLst>
                                            <p:cond delay="0"/>
                                          </p:stCondLst>
                                        </p:cTn>
                                        <p:tgtEl>
                                          <p:spTgt spid="6"/>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31" presetClass="entr" presetSubtype="0" fill="hold" grpId="0" nodeType="clickEffect">
                                  <p:stCondLst>
                                    <p:cond delay="0"/>
                                  </p:stCondLst>
                                  <p:childTnLst>
                                    <p:set>
                                      <p:cBhvr>
                                        <p:cTn id="20" dur="1" fill="hold">
                                          <p:stCondLst>
                                            <p:cond delay="0"/>
                                          </p:stCondLst>
                                        </p:cTn>
                                        <p:tgtEl>
                                          <p:spTgt spid="8"/>
                                        </p:tgtEl>
                                        <p:attrNameLst>
                                          <p:attrName>style.visibility</p:attrName>
                                        </p:attrNameLst>
                                      </p:cBhvr>
                                      <p:to>
                                        <p:strVal val="visible"/>
                                      </p:to>
                                    </p:set>
                                    <p:anim calcmode="lin" valueType="num">
                                      <p:cBhvr>
                                        <p:cTn id="21" dur="1000" fill="hold"/>
                                        <p:tgtEl>
                                          <p:spTgt spid="8"/>
                                        </p:tgtEl>
                                        <p:attrNameLst>
                                          <p:attrName>ppt_w</p:attrName>
                                        </p:attrNameLst>
                                      </p:cBhvr>
                                      <p:tavLst>
                                        <p:tav tm="0">
                                          <p:val>
                                            <p:fltVal val="0"/>
                                          </p:val>
                                        </p:tav>
                                        <p:tav tm="100000">
                                          <p:val>
                                            <p:strVal val="#ppt_w"/>
                                          </p:val>
                                        </p:tav>
                                      </p:tavLst>
                                    </p:anim>
                                    <p:anim calcmode="lin" valueType="num">
                                      <p:cBhvr>
                                        <p:cTn id="22" dur="1000" fill="hold"/>
                                        <p:tgtEl>
                                          <p:spTgt spid="8"/>
                                        </p:tgtEl>
                                        <p:attrNameLst>
                                          <p:attrName>ppt_h</p:attrName>
                                        </p:attrNameLst>
                                      </p:cBhvr>
                                      <p:tavLst>
                                        <p:tav tm="0">
                                          <p:val>
                                            <p:fltVal val="0"/>
                                          </p:val>
                                        </p:tav>
                                        <p:tav tm="100000">
                                          <p:val>
                                            <p:strVal val="#ppt_h"/>
                                          </p:val>
                                        </p:tav>
                                      </p:tavLst>
                                    </p:anim>
                                    <p:anim calcmode="lin" valueType="num">
                                      <p:cBhvr>
                                        <p:cTn id="23" dur="1000" fill="hold"/>
                                        <p:tgtEl>
                                          <p:spTgt spid="8"/>
                                        </p:tgtEl>
                                        <p:attrNameLst>
                                          <p:attrName>style.rotation</p:attrName>
                                        </p:attrNameLst>
                                      </p:cBhvr>
                                      <p:tavLst>
                                        <p:tav tm="0">
                                          <p:val>
                                            <p:fltVal val="90"/>
                                          </p:val>
                                        </p:tav>
                                        <p:tav tm="100000">
                                          <p:val>
                                            <p:fltVal val="0"/>
                                          </p:val>
                                        </p:tav>
                                      </p:tavLst>
                                    </p:anim>
                                    <p:animEffect transition="in" filter="fade">
                                      <p:cBhvr>
                                        <p:cTn id="24" dur="1000"/>
                                        <p:tgtEl>
                                          <p:spTgt spid="8"/>
                                        </p:tgtEl>
                                      </p:cBhvr>
                                    </p:animEffect>
                                  </p:childTnLst>
                                </p:cTn>
                              </p:par>
                              <p:par>
                                <p:cTn id="25" presetID="31" presetClass="entr" presetSubtype="0" fill="hold" nodeType="withEffect">
                                  <p:stCondLst>
                                    <p:cond delay="0"/>
                                  </p:stCondLst>
                                  <p:childTnLst>
                                    <p:set>
                                      <p:cBhvr>
                                        <p:cTn id="26" dur="1" fill="hold">
                                          <p:stCondLst>
                                            <p:cond delay="0"/>
                                          </p:stCondLst>
                                        </p:cTn>
                                        <p:tgtEl>
                                          <p:spTgt spid="10"/>
                                        </p:tgtEl>
                                        <p:attrNameLst>
                                          <p:attrName>style.visibility</p:attrName>
                                        </p:attrNameLst>
                                      </p:cBhvr>
                                      <p:to>
                                        <p:strVal val="visible"/>
                                      </p:to>
                                    </p:set>
                                    <p:anim calcmode="lin" valueType="num">
                                      <p:cBhvr>
                                        <p:cTn id="27" dur="1000" fill="hold"/>
                                        <p:tgtEl>
                                          <p:spTgt spid="10"/>
                                        </p:tgtEl>
                                        <p:attrNameLst>
                                          <p:attrName>ppt_w</p:attrName>
                                        </p:attrNameLst>
                                      </p:cBhvr>
                                      <p:tavLst>
                                        <p:tav tm="0">
                                          <p:val>
                                            <p:fltVal val="0"/>
                                          </p:val>
                                        </p:tav>
                                        <p:tav tm="100000">
                                          <p:val>
                                            <p:strVal val="#ppt_w"/>
                                          </p:val>
                                        </p:tav>
                                      </p:tavLst>
                                    </p:anim>
                                    <p:anim calcmode="lin" valueType="num">
                                      <p:cBhvr>
                                        <p:cTn id="28" dur="1000" fill="hold"/>
                                        <p:tgtEl>
                                          <p:spTgt spid="10"/>
                                        </p:tgtEl>
                                        <p:attrNameLst>
                                          <p:attrName>ppt_h</p:attrName>
                                        </p:attrNameLst>
                                      </p:cBhvr>
                                      <p:tavLst>
                                        <p:tav tm="0">
                                          <p:val>
                                            <p:fltVal val="0"/>
                                          </p:val>
                                        </p:tav>
                                        <p:tav tm="100000">
                                          <p:val>
                                            <p:strVal val="#ppt_h"/>
                                          </p:val>
                                        </p:tav>
                                      </p:tavLst>
                                    </p:anim>
                                    <p:anim calcmode="lin" valueType="num">
                                      <p:cBhvr>
                                        <p:cTn id="29" dur="1000" fill="hold"/>
                                        <p:tgtEl>
                                          <p:spTgt spid="10"/>
                                        </p:tgtEl>
                                        <p:attrNameLst>
                                          <p:attrName>style.rotation</p:attrName>
                                        </p:attrNameLst>
                                      </p:cBhvr>
                                      <p:tavLst>
                                        <p:tav tm="0">
                                          <p:val>
                                            <p:fltVal val="90"/>
                                          </p:val>
                                        </p:tav>
                                        <p:tav tm="100000">
                                          <p:val>
                                            <p:fltVal val="0"/>
                                          </p:val>
                                        </p:tav>
                                      </p:tavLst>
                                    </p:anim>
                                    <p:animEffect transition="in" filter="fade">
                                      <p:cBhvr>
                                        <p:cTn id="30" dur="1000"/>
                                        <p:tgtEl>
                                          <p:spTgt spid="10"/>
                                        </p:tgtEl>
                                      </p:cBhvr>
                                    </p:animEffect>
                                  </p:childTnLst>
                                </p:cTn>
                              </p:par>
                            </p:childTnLst>
                          </p:cTn>
                        </p:par>
                        <p:par>
                          <p:cTn id="31" fill="hold">
                            <p:stCondLst>
                              <p:cond delay="1000"/>
                            </p:stCondLst>
                            <p:childTnLst>
                              <p:par>
                                <p:cTn id="32" presetID="53" presetClass="entr" presetSubtype="16" fill="hold" grpId="0" nodeType="afterEffect">
                                  <p:stCondLst>
                                    <p:cond delay="0"/>
                                  </p:stCondLst>
                                  <p:childTnLst>
                                    <p:set>
                                      <p:cBhvr>
                                        <p:cTn id="33" dur="1" fill="hold">
                                          <p:stCondLst>
                                            <p:cond delay="0"/>
                                          </p:stCondLst>
                                        </p:cTn>
                                        <p:tgtEl>
                                          <p:spTgt spid="7"/>
                                        </p:tgtEl>
                                        <p:attrNameLst>
                                          <p:attrName>style.visibility</p:attrName>
                                        </p:attrNameLst>
                                      </p:cBhvr>
                                      <p:to>
                                        <p:strVal val="visible"/>
                                      </p:to>
                                    </p:set>
                                    <p:anim calcmode="lin" valueType="num">
                                      <p:cBhvr>
                                        <p:cTn id="34" dur="500" fill="hold"/>
                                        <p:tgtEl>
                                          <p:spTgt spid="7"/>
                                        </p:tgtEl>
                                        <p:attrNameLst>
                                          <p:attrName>ppt_w</p:attrName>
                                        </p:attrNameLst>
                                      </p:cBhvr>
                                      <p:tavLst>
                                        <p:tav tm="0">
                                          <p:val>
                                            <p:fltVal val="0"/>
                                          </p:val>
                                        </p:tav>
                                        <p:tav tm="100000">
                                          <p:val>
                                            <p:strVal val="#ppt_w"/>
                                          </p:val>
                                        </p:tav>
                                      </p:tavLst>
                                    </p:anim>
                                    <p:anim calcmode="lin" valueType="num">
                                      <p:cBhvr>
                                        <p:cTn id="35" dur="500" fill="hold"/>
                                        <p:tgtEl>
                                          <p:spTgt spid="7"/>
                                        </p:tgtEl>
                                        <p:attrNameLst>
                                          <p:attrName>ppt_h</p:attrName>
                                        </p:attrNameLst>
                                      </p:cBhvr>
                                      <p:tavLst>
                                        <p:tav tm="0">
                                          <p:val>
                                            <p:fltVal val="0"/>
                                          </p:val>
                                        </p:tav>
                                        <p:tav tm="100000">
                                          <p:val>
                                            <p:strVal val="#ppt_h"/>
                                          </p:val>
                                        </p:tav>
                                      </p:tavLst>
                                    </p:anim>
                                    <p:animEffect transition="in" filter="fade">
                                      <p:cBhvr>
                                        <p:cTn id="36" dur="500"/>
                                        <p:tgtEl>
                                          <p:spTgt spid="7"/>
                                        </p:tgtEl>
                                      </p:cBhvr>
                                    </p:animEffect>
                                  </p:childTnLst>
                                </p:cTn>
                              </p:par>
                            </p:childTnLst>
                          </p:cTn>
                        </p:par>
                      </p:childTnLst>
                    </p:cTn>
                  </p:par>
                  <p:par>
                    <p:cTn id="37" fill="hold">
                      <p:stCondLst>
                        <p:cond delay="indefinite"/>
                      </p:stCondLst>
                      <p:childTnLst>
                        <p:par>
                          <p:cTn id="38" fill="hold">
                            <p:stCondLst>
                              <p:cond delay="0"/>
                            </p:stCondLst>
                            <p:childTnLst>
                              <p:par>
                                <p:cTn id="39" presetID="31" presetClass="entr" presetSubtype="0" fill="hold" grpId="0" nodeType="clickEffect">
                                  <p:stCondLst>
                                    <p:cond delay="0"/>
                                  </p:stCondLst>
                                  <p:childTnLst>
                                    <p:set>
                                      <p:cBhvr>
                                        <p:cTn id="40" dur="1" fill="hold">
                                          <p:stCondLst>
                                            <p:cond delay="0"/>
                                          </p:stCondLst>
                                        </p:cTn>
                                        <p:tgtEl>
                                          <p:spTgt spid="14"/>
                                        </p:tgtEl>
                                        <p:attrNameLst>
                                          <p:attrName>style.visibility</p:attrName>
                                        </p:attrNameLst>
                                      </p:cBhvr>
                                      <p:to>
                                        <p:strVal val="visible"/>
                                      </p:to>
                                    </p:set>
                                    <p:anim calcmode="lin" valueType="num">
                                      <p:cBhvr>
                                        <p:cTn id="41" dur="1000" fill="hold"/>
                                        <p:tgtEl>
                                          <p:spTgt spid="14"/>
                                        </p:tgtEl>
                                        <p:attrNameLst>
                                          <p:attrName>ppt_w</p:attrName>
                                        </p:attrNameLst>
                                      </p:cBhvr>
                                      <p:tavLst>
                                        <p:tav tm="0">
                                          <p:val>
                                            <p:fltVal val="0"/>
                                          </p:val>
                                        </p:tav>
                                        <p:tav tm="100000">
                                          <p:val>
                                            <p:strVal val="#ppt_w"/>
                                          </p:val>
                                        </p:tav>
                                      </p:tavLst>
                                    </p:anim>
                                    <p:anim calcmode="lin" valueType="num">
                                      <p:cBhvr>
                                        <p:cTn id="42" dur="1000" fill="hold"/>
                                        <p:tgtEl>
                                          <p:spTgt spid="14"/>
                                        </p:tgtEl>
                                        <p:attrNameLst>
                                          <p:attrName>ppt_h</p:attrName>
                                        </p:attrNameLst>
                                      </p:cBhvr>
                                      <p:tavLst>
                                        <p:tav tm="0">
                                          <p:val>
                                            <p:fltVal val="0"/>
                                          </p:val>
                                        </p:tav>
                                        <p:tav tm="100000">
                                          <p:val>
                                            <p:strVal val="#ppt_h"/>
                                          </p:val>
                                        </p:tav>
                                      </p:tavLst>
                                    </p:anim>
                                    <p:anim calcmode="lin" valueType="num">
                                      <p:cBhvr>
                                        <p:cTn id="43" dur="1000" fill="hold"/>
                                        <p:tgtEl>
                                          <p:spTgt spid="14"/>
                                        </p:tgtEl>
                                        <p:attrNameLst>
                                          <p:attrName>style.rotation</p:attrName>
                                        </p:attrNameLst>
                                      </p:cBhvr>
                                      <p:tavLst>
                                        <p:tav tm="0">
                                          <p:val>
                                            <p:fltVal val="90"/>
                                          </p:val>
                                        </p:tav>
                                        <p:tav tm="100000">
                                          <p:val>
                                            <p:fltVal val="0"/>
                                          </p:val>
                                        </p:tav>
                                      </p:tavLst>
                                    </p:anim>
                                    <p:animEffect transition="in" filter="fade">
                                      <p:cBhvr>
                                        <p:cTn id="44" dur="1000"/>
                                        <p:tgtEl>
                                          <p:spTgt spid="14"/>
                                        </p:tgtEl>
                                      </p:cBhvr>
                                    </p:animEffect>
                                  </p:childTnLst>
                                </p:cTn>
                              </p:par>
                            </p:childTnLst>
                          </p:cTn>
                        </p:par>
                        <p:par>
                          <p:cTn id="45" fill="hold">
                            <p:stCondLst>
                              <p:cond delay="1000"/>
                            </p:stCondLst>
                            <p:childTnLst>
                              <p:par>
                                <p:cTn id="46" presetID="53" presetClass="entr" presetSubtype="16" fill="hold" nodeType="afterEffect">
                                  <p:stCondLst>
                                    <p:cond delay="0"/>
                                  </p:stCondLst>
                                  <p:childTnLst>
                                    <p:set>
                                      <p:cBhvr>
                                        <p:cTn id="47" dur="1" fill="hold">
                                          <p:stCondLst>
                                            <p:cond delay="0"/>
                                          </p:stCondLst>
                                        </p:cTn>
                                        <p:tgtEl>
                                          <p:spTgt spid="17"/>
                                        </p:tgtEl>
                                        <p:attrNameLst>
                                          <p:attrName>style.visibility</p:attrName>
                                        </p:attrNameLst>
                                      </p:cBhvr>
                                      <p:to>
                                        <p:strVal val="visible"/>
                                      </p:to>
                                    </p:set>
                                    <p:anim calcmode="lin" valueType="num">
                                      <p:cBhvr>
                                        <p:cTn id="48" dur="500" fill="hold"/>
                                        <p:tgtEl>
                                          <p:spTgt spid="17"/>
                                        </p:tgtEl>
                                        <p:attrNameLst>
                                          <p:attrName>ppt_w</p:attrName>
                                        </p:attrNameLst>
                                      </p:cBhvr>
                                      <p:tavLst>
                                        <p:tav tm="0">
                                          <p:val>
                                            <p:fltVal val="0"/>
                                          </p:val>
                                        </p:tav>
                                        <p:tav tm="100000">
                                          <p:val>
                                            <p:strVal val="#ppt_w"/>
                                          </p:val>
                                        </p:tav>
                                      </p:tavLst>
                                    </p:anim>
                                    <p:anim calcmode="lin" valueType="num">
                                      <p:cBhvr>
                                        <p:cTn id="49" dur="500" fill="hold"/>
                                        <p:tgtEl>
                                          <p:spTgt spid="17"/>
                                        </p:tgtEl>
                                        <p:attrNameLst>
                                          <p:attrName>ppt_h</p:attrName>
                                        </p:attrNameLst>
                                      </p:cBhvr>
                                      <p:tavLst>
                                        <p:tav tm="0">
                                          <p:val>
                                            <p:fltVal val="0"/>
                                          </p:val>
                                        </p:tav>
                                        <p:tav tm="100000">
                                          <p:val>
                                            <p:strVal val="#ppt_h"/>
                                          </p:val>
                                        </p:tav>
                                      </p:tavLst>
                                    </p:anim>
                                    <p:animEffect transition="in" filter="fade">
                                      <p:cBhvr>
                                        <p:cTn id="50" dur="500"/>
                                        <p:tgtEl>
                                          <p:spTgt spid="17"/>
                                        </p:tgtEl>
                                      </p:cBhvr>
                                    </p:animEffect>
                                  </p:childTnLst>
                                </p:cTn>
                              </p:par>
                            </p:childTnLst>
                          </p:cTn>
                        </p:par>
                        <p:par>
                          <p:cTn id="51" fill="hold">
                            <p:stCondLst>
                              <p:cond delay="1500"/>
                            </p:stCondLst>
                            <p:childTnLst>
                              <p:par>
                                <p:cTn id="52" presetID="1" presetClass="entr" presetSubtype="0" fill="hold" grpId="0" nodeType="afterEffect">
                                  <p:stCondLst>
                                    <p:cond delay="0"/>
                                  </p:stCondLst>
                                  <p:childTnLst>
                                    <p:set>
                                      <p:cBhvr>
                                        <p:cTn id="53" dur="1" fill="hold">
                                          <p:stCondLst>
                                            <p:cond delay="0"/>
                                          </p:stCondLst>
                                        </p:cTn>
                                        <p:tgtEl>
                                          <p:spTgt spid="15"/>
                                        </p:tgtEl>
                                        <p:attrNameLst>
                                          <p:attrName>style.visibility</p:attrName>
                                        </p:attrNameLst>
                                      </p:cBhvr>
                                      <p:to>
                                        <p:strVal val="visible"/>
                                      </p:to>
                                    </p:set>
                                  </p:childTnLst>
                                </p:cTn>
                              </p:par>
                            </p:childTnLst>
                          </p:cTn>
                        </p:par>
                      </p:childTnLst>
                    </p:cTn>
                  </p:par>
                  <p:par>
                    <p:cTn id="54" fill="hold">
                      <p:stCondLst>
                        <p:cond delay="indefinite"/>
                      </p:stCondLst>
                      <p:childTnLst>
                        <p:par>
                          <p:cTn id="55" fill="hold">
                            <p:stCondLst>
                              <p:cond delay="0"/>
                            </p:stCondLst>
                            <p:childTnLst>
                              <p:par>
                                <p:cTn id="56" presetID="31" presetClass="entr" presetSubtype="0" fill="hold" grpId="0" nodeType="clickEffect">
                                  <p:stCondLst>
                                    <p:cond delay="0"/>
                                  </p:stCondLst>
                                  <p:childTnLst>
                                    <p:set>
                                      <p:cBhvr>
                                        <p:cTn id="57" dur="1" fill="hold">
                                          <p:stCondLst>
                                            <p:cond delay="0"/>
                                          </p:stCondLst>
                                        </p:cTn>
                                        <p:tgtEl>
                                          <p:spTgt spid="18"/>
                                        </p:tgtEl>
                                        <p:attrNameLst>
                                          <p:attrName>style.visibility</p:attrName>
                                        </p:attrNameLst>
                                      </p:cBhvr>
                                      <p:to>
                                        <p:strVal val="visible"/>
                                      </p:to>
                                    </p:set>
                                    <p:anim calcmode="lin" valueType="num">
                                      <p:cBhvr>
                                        <p:cTn id="58" dur="1000" fill="hold"/>
                                        <p:tgtEl>
                                          <p:spTgt spid="18"/>
                                        </p:tgtEl>
                                        <p:attrNameLst>
                                          <p:attrName>ppt_w</p:attrName>
                                        </p:attrNameLst>
                                      </p:cBhvr>
                                      <p:tavLst>
                                        <p:tav tm="0">
                                          <p:val>
                                            <p:fltVal val="0"/>
                                          </p:val>
                                        </p:tav>
                                        <p:tav tm="100000">
                                          <p:val>
                                            <p:strVal val="#ppt_w"/>
                                          </p:val>
                                        </p:tav>
                                      </p:tavLst>
                                    </p:anim>
                                    <p:anim calcmode="lin" valueType="num">
                                      <p:cBhvr>
                                        <p:cTn id="59" dur="1000" fill="hold"/>
                                        <p:tgtEl>
                                          <p:spTgt spid="18"/>
                                        </p:tgtEl>
                                        <p:attrNameLst>
                                          <p:attrName>ppt_h</p:attrName>
                                        </p:attrNameLst>
                                      </p:cBhvr>
                                      <p:tavLst>
                                        <p:tav tm="0">
                                          <p:val>
                                            <p:fltVal val="0"/>
                                          </p:val>
                                        </p:tav>
                                        <p:tav tm="100000">
                                          <p:val>
                                            <p:strVal val="#ppt_h"/>
                                          </p:val>
                                        </p:tav>
                                      </p:tavLst>
                                    </p:anim>
                                    <p:anim calcmode="lin" valueType="num">
                                      <p:cBhvr>
                                        <p:cTn id="60" dur="1000" fill="hold"/>
                                        <p:tgtEl>
                                          <p:spTgt spid="18"/>
                                        </p:tgtEl>
                                        <p:attrNameLst>
                                          <p:attrName>style.rotation</p:attrName>
                                        </p:attrNameLst>
                                      </p:cBhvr>
                                      <p:tavLst>
                                        <p:tav tm="0">
                                          <p:val>
                                            <p:fltVal val="90"/>
                                          </p:val>
                                        </p:tav>
                                        <p:tav tm="100000">
                                          <p:val>
                                            <p:fltVal val="0"/>
                                          </p:val>
                                        </p:tav>
                                      </p:tavLst>
                                    </p:anim>
                                    <p:animEffect transition="in" filter="fade">
                                      <p:cBhvr>
                                        <p:cTn id="61" dur="1000"/>
                                        <p:tgtEl>
                                          <p:spTgt spid="18"/>
                                        </p:tgtEl>
                                      </p:cBhvr>
                                    </p:animEffect>
                                  </p:childTnLst>
                                </p:cTn>
                              </p:par>
                            </p:childTnLst>
                          </p:cTn>
                        </p:par>
                        <p:par>
                          <p:cTn id="62" fill="hold">
                            <p:stCondLst>
                              <p:cond delay="1000"/>
                            </p:stCondLst>
                            <p:childTnLst>
                              <p:par>
                                <p:cTn id="63" presetID="53" presetClass="entr" presetSubtype="16" fill="hold" nodeType="afterEffect">
                                  <p:stCondLst>
                                    <p:cond delay="0"/>
                                  </p:stCondLst>
                                  <p:childTnLst>
                                    <p:set>
                                      <p:cBhvr>
                                        <p:cTn id="64" dur="1" fill="hold">
                                          <p:stCondLst>
                                            <p:cond delay="0"/>
                                          </p:stCondLst>
                                        </p:cTn>
                                        <p:tgtEl>
                                          <p:spTgt spid="21"/>
                                        </p:tgtEl>
                                        <p:attrNameLst>
                                          <p:attrName>style.visibility</p:attrName>
                                        </p:attrNameLst>
                                      </p:cBhvr>
                                      <p:to>
                                        <p:strVal val="visible"/>
                                      </p:to>
                                    </p:set>
                                    <p:anim calcmode="lin" valueType="num">
                                      <p:cBhvr>
                                        <p:cTn id="65" dur="500" fill="hold"/>
                                        <p:tgtEl>
                                          <p:spTgt spid="21"/>
                                        </p:tgtEl>
                                        <p:attrNameLst>
                                          <p:attrName>ppt_w</p:attrName>
                                        </p:attrNameLst>
                                      </p:cBhvr>
                                      <p:tavLst>
                                        <p:tav tm="0">
                                          <p:val>
                                            <p:fltVal val="0"/>
                                          </p:val>
                                        </p:tav>
                                        <p:tav tm="100000">
                                          <p:val>
                                            <p:strVal val="#ppt_w"/>
                                          </p:val>
                                        </p:tav>
                                      </p:tavLst>
                                    </p:anim>
                                    <p:anim calcmode="lin" valueType="num">
                                      <p:cBhvr>
                                        <p:cTn id="66" dur="500" fill="hold"/>
                                        <p:tgtEl>
                                          <p:spTgt spid="21"/>
                                        </p:tgtEl>
                                        <p:attrNameLst>
                                          <p:attrName>ppt_h</p:attrName>
                                        </p:attrNameLst>
                                      </p:cBhvr>
                                      <p:tavLst>
                                        <p:tav tm="0">
                                          <p:val>
                                            <p:fltVal val="0"/>
                                          </p:val>
                                        </p:tav>
                                        <p:tav tm="100000">
                                          <p:val>
                                            <p:strVal val="#ppt_h"/>
                                          </p:val>
                                        </p:tav>
                                      </p:tavLst>
                                    </p:anim>
                                    <p:animEffect transition="in" filter="fade">
                                      <p:cBhvr>
                                        <p:cTn id="67" dur="500"/>
                                        <p:tgtEl>
                                          <p:spTgt spid="21"/>
                                        </p:tgtEl>
                                      </p:cBhvr>
                                    </p:animEffect>
                                  </p:childTnLst>
                                </p:cTn>
                              </p:par>
                            </p:childTnLst>
                          </p:cTn>
                        </p:par>
                        <p:par>
                          <p:cTn id="68" fill="hold">
                            <p:stCondLst>
                              <p:cond delay="1500"/>
                            </p:stCondLst>
                            <p:childTnLst>
                              <p:par>
                                <p:cTn id="69" presetID="1" presetClass="entr" presetSubtype="0" fill="hold" grpId="0" nodeType="afterEffect">
                                  <p:stCondLst>
                                    <p:cond delay="0"/>
                                  </p:stCondLst>
                                  <p:childTnLst>
                                    <p:set>
                                      <p:cBhvr>
                                        <p:cTn id="70" dur="1" fill="hold">
                                          <p:stCondLst>
                                            <p:cond delay="0"/>
                                          </p:stCondLst>
                                        </p:cTn>
                                        <p:tgtEl>
                                          <p:spTgt spid="19"/>
                                        </p:tgtEl>
                                        <p:attrNameLst>
                                          <p:attrName>style.visibility</p:attrName>
                                        </p:attrNameLst>
                                      </p:cBhvr>
                                      <p:to>
                                        <p:strVal val="visible"/>
                                      </p:to>
                                    </p:set>
                                  </p:childTnLst>
                                </p:cTn>
                              </p:par>
                            </p:childTnLst>
                          </p:cTn>
                        </p:par>
                      </p:childTnLst>
                    </p:cTn>
                  </p:par>
                  <p:par>
                    <p:cTn id="71" fill="hold">
                      <p:stCondLst>
                        <p:cond delay="indefinite"/>
                      </p:stCondLst>
                      <p:childTnLst>
                        <p:par>
                          <p:cTn id="72" fill="hold">
                            <p:stCondLst>
                              <p:cond delay="0"/>
                            </p:stCondLst>
                            <p:childTnLst>
                              <p:par>
                                <p:cTn id="73" presetID="53" presetClass="entr" presetSubtype="16" fill="hold" nodeType="clickEffect">
                                  <p:stCondLst>
                                    <p:cond delay="0"/>
                                  </p:stCondLst>
                                  <p:childTnLst>
                                    <p:set>
                                      <p:cBhvr>
                                        <p:cTn id="74" dur="1" fill="hold">
                                          <p:stCondLst>
                                            <p:cond delay="0"/>
                                          </p:stCondLst>
                                        </p:cTn>
                                        <p:tgtEl>
                                          <p:spTgt spid="25"/>
                                        </p:tgtEl>
                                        <p:attrNameLst>
                                          <p:attrName>style.visibility</p:attrName>
                                        </p:attrNameLst>
                                      </p:cBhvr>
                                      <p:to>
                                        <p:strVal val="visible"/>
                                      </p:to>
                                    </p:set>
                                    <p:anim calcmode="lin" valueType="num">
                                      <p:cBhvr>
                                        <p:cTn id="75" dur="500" fill="hold"/>
                                        <p:tgtEl>
                                          <p:spTgt spid="25"/>
                                        </p:tgtEl>
                                        <p:attrNameLst>
                                          <p:attrName>ppt_w</p:attrName>
                                        </p:attrNameLst>
                                      </p:cBhvr>
                                      <p:tavLst>
                                        <p:tav tm="0">
                                          <p:val>
                                            <p:fltVal val="0"/>
                                          </p:val>
                                        </p:tav>
                                        <p:tav tm="100000">
                                          <p:val>
                                            <p:strVal val="#ppt_w"/>
                                          </p:val>
                                        </p:tav>
                                      </p:tavLst>
                                    </p:anim>
                                    <p:anim calcmode="lin" valueType="num">
                                      <p:cBhvr>
                                        <p:cTn id="76" dur="500" fill="hold"/>
                                        <p:tgtEl>
                                          <p:spTgt spid="25"/>
                                        </p:tgtEl>
                                        <p:attrNameLst>
                                          <p:attrName>ppt_h</p:attrName>
                                        </p:attrNameLst>
                                      </p:cBhvr>
                                      <p:tavLst>
                                        <p:tav tm="0">
                                          <p:val>
                                            <p:fltVal val="0"/>
                                          </p:val>
                                        </p:tav>
                                        <p:tav tm="100000">
                                          <p:val>
                                            <p:strVal val="#ppt_h"/>
                                          </p:val>
                                        </p:tav>
                                      </p:tavLst>
                                    </p:anim>
                                    <p:animEffect transition="in" filter="fade">
                                      <p:cBhvr>
                                        <p:cTn id="77" dur="500"/>
                                        <p:tgtEl>
                                          <p:spTgt spid="25"/>
                                        </p:tgtEl>
                                      </p:cBhvr>
                                    </p:animEffect>
                                  </p:childTnLst>
                                </p:cTn>
                              </p:par>
                            </p:childTnLst>
                          </p:cTn>
                        </p:par>
                        <p:par>
                          <p:cTn id="78" fill="hold">
                            <p:stCondLst>
                              <p:cond delay="500"/>
                            </p:stCondLst>
                            <p:childTnLst>
                              <p:par>
                                <p:cTn id="79" presetID="1" presetClass="entr" presetSubtype="0" fill="hold" nodeType="afterEffect">
                                  <p:stCondLst>
                                    <p:cond delay="0"/>
                                  </p:stCondLst>
                                  <p:childTnLst>
                                    <p:set>
                                      <p:cBhvr>
                                        <p:cTn id="80" dur="1" fill="hold">
                                          <p:stCondLst>
                                            <p:cond delay="0"/>
                                          </p:stCondLst>
                                        </p:cTn>
                                        <p:tgtEl>
                                          <p:spTgt spid="28"/>
                                        </p:tgtEl>
                                        <p:attrNameLst>
                                          <p:attrName>style.visibility</p:attrName>
                                        </p:attrNameLst>
                                      </p:cBhvr>
                                      <p:to>
                                        <p:strVal val="visible"/>
                                      </p:to>
                                    </p:set>
                                  </p:childTnLst>
                                </p:cTn>
                              </p:par>
                            </p:childTnLst>
                          </p:cTn>
                        </p:par>
                      </p:childTnLst>
                    </p:cTn>
                  </p:par>
                  <p:par>
                    <p:cTn id="81" fill="hold">
                      <p:stCondLst>
                        <p:cond delay="indefinite"/>
                      </p:stCondLst>
                      <p:childTnLst>
                        <p:par>
                          <p:cTn id="82" fill="hold">
                            <p:stCondLst>
                              <p:cond delay="0"/>
                            </p:stCondLst>
                            <p:childTnLst>
                              <p:par>
                                <p:cTn id="83" presetID="31" presetClass="entr" presetSubtype="0" fill="hold" grpId="0" nodeType="clickEffect">
                                  <p:stCondLst>
                                    <p:cond delay="0"/>
                                  </p:stCondLst>
                                  <p:childTnLst>
                                    <p:set>
                                      <p:cBhvr>
                                        <p:cTn id="84" dur="1" fill="hold">
                                          <p:stCondLst>
                                            <p:cond delay="0"/>
                                          </p:stCondLst>
                                        </p:cTn>
                                        <p:tgtEl>
                                          <p:spTgt spid="22"/>
                                        </p:tgtEl>
                                        <p:attrNameLst>
                                          <p:attrName>style.visibility</p:attrName>
                                        </p:attrNameLst>
                                      </p:cBhvr>
                                      <p:to>
                                        <p:strVal val="visible"/>
                                      </p:to>
                                    </p:set>
                                    <p:anim calcmode="lin" valueType="num">
                                      <p:cBhvr>
                                        <p:cTn id="85" dur="1000" fill="hold"/>
                                        <p:tgtEl>
                                          <p:spTgt spid="22"/>
                                        </p:tgtEl>
                                        <p:attrNameLst>
                                          <p:attrName>ppt_w</p:attrName>
                                        </p:attrNameLst>
                                      </p:cBhvr>
                                      <p:tavLst>
                                        <p:tav tm="0">
                                          <p:val>
                                            <p:fltVal val="0"/>
                                          </p:val>
                                        </p:tav>
                                        <p:tav tm="100000">
                                          <p:val>
                                            <p:strVal val="#ppt_w"/>
                                          </p:val>
                                        </p:tav>
                                      </p:tavLst>
                                    </p:anim>
                                    <p:anim calcmode="lin" valueType="num">
                                      <p:cBhvr>
                                        <p:cTn id="86" dur="1000" fill="hold"/>
                                        <p:tgtEl>
                                          <p:spTgt spid="22"/>
                                        </p:tgtEl>
                                        <p:attrNameLst>
                                          <p:attrName>ppt_h</p:attrName>
                                        </p:attrNameLst>
                                      </p:cBhvr>
                                      <p:tavLst>
                                        <p:tav tm="0">
                                          <p:val>
                                            <p:fltVal val="0"/>
                                          </p:val>
                                        </p:tav>
                                        <p:tav tm="100000">
                                          <p:val>
                                            <p:strVal val="#ppt_h"/>
                                          </p:val>
                                        </p:tav>
                                      </p:tavLst>
                                    </p:anim>
                                    <p:anim calcmode="lin" valueType="num">
                                      <p:cBhvr>
                                        <p:cTn id="87" dur="1000" fill="hold"/>
                                        <p:tgtEl>
                                          <p:spTgt spid="22"/>
                                        </p:tgtEl>
                                        <p:attrNameLst>
                                          <p:attrName>style.rotation</p:attrName>
                                        </p:attrNameLst>
                                      </p:cBhvr>
                                      <p:tavLst>
                                        <p:tav tm="0">
                                          <p:val>
                                            <p:fltVal val="90"/>
                                          </p:val>
                                        </p:tav>
                                        <p:tav tm="100000">
                                          <p:val>
                                            <p:fltVal val="0"/>
                                          </p:val>
                                        </p:tav>
                                      </p:tavLst>
                                    </p:anim>
                                    <p:animEffect transition="in" filter="fade">
                                      <p:cBhvr>
                                        <p:cTn id="88" dur="1000"/>
                                        <p:tgtEl>
                                          <p:spTgt spid="22"/>
                                        </p:tgtEl>
                                      </p:cBhvr>
                                    </p:animEffect>
                                  </p:childTnLst>
                                </p:cTn>
                              </p:par>
                            </p:childTnLst>
                          </p:cTn>
                        </p:par>
                        <p:par>
                          <p:cTn id="89" fill="hold">
                            <p:stCondLst>
                              <p:cond delay="1000"/>
                            </p:stCondLst>
                            <p:childTnLst>
                              <p:par>
                                <p:cTn id="90" presetID="53" presetClass="entr" presetSubtype="16" fill="hold" nodeType="afterEffect">
                                  <p:stCondLst>
                                    <p:cond delay="0"/>
                                  </p:stCondLst>
                                  <p:childTnLst>
                                    <p:set>
                                      <p:cBhvr>
                                        <p:cTn id="91" dur="1" fill="hold">
                                          <p:stCondLst>
                                            <p:cond delay="0"/>
                                          </p:stCondLst>
                                        </p:cTn>
                                        <p:tgtEl>
                                          <p:spTgt spid="33"/>
                                        </p:tgtEl>
                                        <p:attrNameLst>
                                          <p:attrName>style.visibility</p:attrName>
                                        </p:attrNameLst>
                                      </p:cBhvr>
                                      <p:to>
                                        <p:strVal val="visible"/>
                                      </p:to>
                                    </p:set>
                                    <p:anim calcmode="lin" valueType="num">
                                      <p:cBhvr>
                                        <p:cTn id="92" dur="500" fill="hold"/>
                                        <p:tgtEl>
                                          <p:spTgt spid="33"/>
                                        </p:tgtEl>
                                        <p:attrNameLst>
                                          <p:attrName>ppt_w</p:attrName>
                                        </p:attrNameLst>
                                      </p:cBhvr>
                                      <p:tavLst>
                                        <p:tav tm="0">
                                          <p:val>
                                            <p:fltVal val="0"/>
                                          </p:val>
                                        </p:tav>
                                        <p:tav tm="100000">
                                          <p:val>
                                            <p:strVal val="#ppt_w"/>
                                          </p:val>
                                        </p:tav>
                                      </p:tavLst>
                                    </p:anim>
                                    <p:anim calcmode="lin" valueType="num">
                                      <p:cBhvr>
                                        <p:cTn id="93" dur="500" fill="hold"/>
                                        <p:tgtEl>
                                          <p:spTgt spid="33"/>
                                        </p:tgtEl>
                                        <p:attrNameLst>
                                          <p:attrName>ppt_h</p:attrName>
                                        </p:attrNameLst>
                                      </p:cBhvr>
                                      <p:tavLst>
                                        <p:tav tm="0">
                                          <p:val>
                                            <p:fltVal val="0"/>
                                          </p:val>
                                        </p:tav>
                                        <p:tav tm="100000">
                                          <p:val>
                                            <p:strVal val="#ppt_h"/>
                                          </p:val>
                                        </p:tav>
                                      </p:tavLst>
                                    </p:anim>
                                    <p:animEffect transition="in" filter="fade">
                                      <p:cBhvr>
                                        <p:cTn id="94" dur="500"/>
                                        <p:tgtEl>
                                          <p:spTgt spid="33"/>
                                        </p:tgtEl>
                                      </p:cBhvr>
                                    </p:animEffect>
                                  </p:childTnLst>
                                </p:cTn>
                              </p:par>
                            </p:childTnLst>
                          </p:cTn>
                        </p:par>
                        <p:par>
                          <p:cTn id="95" fill="hold">
                            <p:stCondLst>
                              <p:cond delay="1500"/>
                            </p:stCondLst>
                            <p:childTnLst>
                              <p:par>
                                <p:cTn id="96" presetID="1" presetClass="entr" presetSubtype="0" fill="hold" grpId="0" nodeType="afterEffect">
                                  <p:stCondLst>
                                    <p:cond delay="0"/>
                                  </p:stCondLst>
                                  <p:childTnLst>
                                    <p:set>
                                      <p:cBhvr>
                                        <p:cTn id="97" dur="1" fill="hold">
                                          <p:stCondLst>
                                            <p:cond delay="0"/>
                                          </p:stCondLst>
                                        </p:cTn>
                                        <p:tgtEl>
                                          <p:spTgt spid="31"/>
                                        </p:tgtEl>
                                        <p:attrNameLst>
                                          <p:attrName>style.visibility</p:attrName>
                                        </p:attrNameLst>
                                      </p:cBhvr>
                                      <p:to>
                                        <p:strVal val="visible"/>
                                      </p:to>
                                    </p:set>
                                  </p:childTnLst>
                                </p:cTn>
                              </p:par>
                            </p:childTnLst>
                          </p:cTn>
                        </p:par>
                      </p:childTnLst>
                    </p:cTn>
                  </p:par>
                  <p:par>
                    <p:cTn id="98" fill="hold">
                      <p:stCondLst>
                        <p:cond delay="indefinite"/>
                      </p:stCondLst>
                      <p:childTnLst>
                        <p:par>
                          <p:cTn id="99" fill="hold">
                            <p:stCondLst>
                              <p:cond delay="0"/>
                            </p:stCondLst>
                            <p:childTnLst>
                              <p:par>
                                <p:cTn id="100" presetID="31" presetClass="entr" presetSubtype="0" fill="hold" grpId="0" nodeType="clickEffect">
                                  <p:stCondLst>
                                    <p:cond delay="0"/>
                                  </p:stCondLst>
                                  <p:childTnLst>
                                    <p:set>
                                      <p:cBhvr>
                                        <p:cTn id="101" dur="1" fill="hold">
                                          <p:stCondLst>
                                            <p:cond delay="0"/>
                                          </p:stCondLst>
                                        </p:cTn>
                                        <p:tgtEl>
                                          <p:spTgt spid="35"/>
                                        </p:tgtEl>
                                        <p:attrNameLst>
                                          <p:attrName>style.visibility</p:attrName>
                                        </p:attrNameLst>
                                      </p:cBhvr>
                                      <p:to>
                                        <p:strVal val="visible"/>
                                      </p:to>
                                    </p:set>
                                    <p:anim calcmode="lin" valueType="num">
                                      <p:cBhvr>
                                        <p:cTn id="102" dur="1000" fill="hold"/>
                                        <p:tgtEl>
                                          <p:spTgt spid="35"/>
                                        </p:tgtEl>
                                        <p:attrNameLst>
                                          <p:attrName>ppt_w</p:attrName>
                                        </p:attrNameLst>
                                      </p:cBhvr>
                                      <p:tavLst>
                                        <p:tav tm="0">
                                          <p:val>
                                            <p:fltVal val="0"/>
                                          </p:val>
                                        </p:tav>
                                        <p:tav tm="100000">
                                          <p:val>
                                            <p:strVal val="#ppt_w"/>
                                          </p:val>
                                        </p:tav>
                                      </p:tavLst>
                                    </p:anim>
                                    <p:anim calcmode="lin" valueType="num">
                                      <p:cBhvr>
                                        <p:cTn id="103" dur="1000" fill="hold"/>
                                        <p:tgtEl>
                                          <p:spTgt spid="35"/>
                                        </p:tgtEl>
                                        <p:attrNameLst>
                                          <p:attrName>ppt_h</p:attrName>
                                        </p:attrNameLst>
                                      </p:cBhvr>
                                      <p:tavLst>
                                        <p:tav tm="0">
                                          <p:val>
                                            <p:fltVal val="0"/>
                                          </p:val>
                                        </p:tav>
                                        <p:tav tm="100000">
                                          <p:val>
                                            <p:strVal val="#ppt_h"/>
                                          </p:val>
                                        </p:tav>
                                      </p:tavLst>
                                    </p:anim>
                                    <p:anim calcmode="lin" valueType="num">
                                      <p:cBhvr>
                                        <p:cTn id="104" dur="1000" fill="hold"/>
                                        <p:tgtEl>
                                          <p:spTgt spid="35"/>
                                        </p:tgtEl>
                                        <p:attrNameLst>
                                          <p:attrName>style.rotation</p:attrName>
                                        </p:attrNameLst>
                                      </p:cBhvr>
                                      <p:tavLst>
                                        <p:tav tm="0">
                                          <p:val>
                                            <p:fltVal val="90"/>
                                          </p:val>
                                        </p:tav>
                                        <p:tav tm="100000">
                                          <p:val>
                                            <p:fltVal val="0"/>
                                          </p:val>
                                        </p:tav>
                                      </p:tavLst>
                                    </p:anim>
                                    <p:animEffect transition="in" filter="fade">
                                      <p:cBhvr>
                                        <p:cTn id="105" dur="1000"/>
                                        <p:tgtEl>
                                          <p:spTgt spid="35"/>
                                        </p:tgtEl>
                                      </p:cBhvr>
                                    </p:animEffect>
                                  </p:childTnLst>
                                </p:cTn>
                              </p:par>
                            </p:childTnLst>
                          </p:cTn>
                        </p:par>
                        <p:par>
                          <p:cTn id="106" fill="hold">
                            <p:stCondLst>
                              <p:cond delay="1000"/>
                            </p:stCondLst>
                            <p:childTnLst>
                              <p:par>
                                <p:cTn id="107" presetID="1" presetClass="entr" presetSubtype="0" fill="hold" nodeType="afterEffect">
                                  <p:stCondLst>
                                    <p:cond delay="0"/>
                                  </p:stCondLst>
                                  <p:childTnLst>
                                    <p:set>
                                      <p:cBhvr>
                                        <p:cTn id="108" dur="1" fill="hold">
                                          <p:stCondLst>
                                            <p:cond delay="0"/>
                                          </p:stCondLst>
                                        </p:cTn>
                                        <p:tgtEl>
                                          <p:spTgt spid="34"/>
                                        </p:tgtEl>
                                        <p:attrNameLst>
                                          <p:attrName>style.visibility</p:attrName>
                                        </p:attrNameLst>
                                      </p:cBhvr>
                                      <p:to>
                                        <p:strVal val="visible"/>
                                      </p:to>
                                    </p:set>
                                  </p:childTnLst>
                                </p:cTn>
                              </p:par>
                            </p:childTnLst>
                          </p:cTn>
                        </p:par>
                        <p:par>
                          <p:cTn id="109" fill="hold">
                            <p:stCondLst>
                              <p:cond delay="1000"/>
                            </p:stCondLst>
                            <p:childTnLst>
                              <p:par>
                                <p:cTn id="110" presetID="53" presetClass="entr" presetSubtype="16" fill="hold" nodeType="afterEffect">
                                  <p:stCondLst>
                                    <p:cond delay="1000"/>
                                  </p:stCondLst>
                                  <p:childTnLst>
                                    <p:set>
                                      <p:cBhvr>
                                        <p:cTn id="111" dur="1" fill="hold">
                                          <p:stCondLst>
                                            <p:cond delay="0"/>
                                          </p:stCondLst>
                                        </p:cTn>
                                        <p:tgtEl>
                                          <p:spTgt spid="37"/>
                                        </p:tgtEl>
                                        <p:attrNameLst>
                                          <p:attrName>style.visibility</p:attrName>
                                        </p:attrNameLst>
                                      </p:cBhvr>
                                      <p:to>
                                        <p:strVal val="visible"/>
                                      </p:to>
                                    </p:set>
                                    <p:anim calcmode="lin" valueType="num">
                                      <p:cBhvr>
                                        <p:cTn id="112" dur="500" fill="hold"/>
                                        <p:tgtEl>
                                          <p:spTgt spid="37"/>
                                        </p:tgtEl>
                                        <p:attrNameLst>
                                          <p:attrName>ppt_w</p:attrName>
                                        </p:attrNameLst>
                                      </p:cBhvr>
                                      <p:tavLst>
                                        <p:tav tm="0">
                                          <p:val>
                                            <p:fltVal val="0"/>
                                          </p:val>
                                        </p:tav>
                                        <p:tav tm="100000">
                                          <p:val>
                                            <p:strVal val="#ppt_w"/>
                                          </p:val>
                                        </p:tav>
                                      </p:tavLst>
                                    </p:anim>
                                    <p:anim calcmode="lin" valueType="num">
                                      <p:cBhvr>
                                        <p:cTn id="113" dur="500" fill="hold"/>
                                        <p:tgtEl>
                                          <p:spTgt spid="37"/>
                                        </p:tgtEl>
                                        <p:attrNameLst>
                                          <p:attrName>ppt_h</p:attrName>
                                        </p:attrNameLst>
                                      </p:cBhvr>
                                      <p:tavLst>
                                        <p:tav tm="0">
                                          <p:val>
                                            <p:fltVal val="0"/>
                                          </p:val>
                                        </p:tav>
                                        <p:tav tm="100000">
                                          <p:val>
                                            <p:strVal val="#ppt_h"/>
                                          </p:val>
                                        </p:tav>
                                      </p:tavLst>
                                    </p:anim>
                                    <p:animEffect transition="in" filter="fade">
                                      <p:cBhvr>
                                        <p:cTn id="114" dur="500"/>
                                        <p:tgtEl>
                                          <p:spTgt spid="37"/>
                                        </p:tgtEl>
                                      </p:cBhvr>
                                    </p:animEffect>
                                  </p:childTnLst>
                                </p:cTn>
                              </p:par>
                            </p:childTnLst>
                          </p:cTn>
                        </p:par>
                        <p:par>
                          <p:cTn id="115" fill="hold">
                            <p:stCondLst>
                              <p:cond delay="2500"/>
                            </p:stCondLst>
                            <p:childTnLst>
                              <p:par>
                                <p:cTn id="116" presetID="1" presetClass="entr" presetSubtype="0" fill="hold" grpId="0" nodeType="afterEffect">
                                  <p:stCondLst>
                                    <p:cond delay="0"/>
                                  </p:stCondLst>
                                  <p:childTnLst>
                                    <p:set>
                                      <p:cBhvr>
                                        <p:cTn id="117" dur="1" fill="hold">
                                          <p:stCondLst>
                                            <p:cond delay="0"/>
                                          </p:stCondLst>
                                        </p:cTn>
                                        <p:tgtEl>
                                          <p:spTgt spid="3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5" grpId="1" animBg="1"/>
      <p:bldP spid="7" grpId="0" animBg="1"/>
      <p:bldP spid="8" grpId="0" animBg="1"/>
      <p:bldP spid="14" grpId="0" animBg="1"/>
      <p:bldP spid="15" grpId="0" animBg="1"/>
      <p:bldP spid="18" grpId="0" animBg="1"/>
      <p:bldP spid="19" grpId="0" animBg="1"/>
      <p:bldP spid="22" grpId="0" animBg="1"/>
      <p:bldP spid="31" grpId="0" animBg="1"/>
      <p:bldP spid="35" grpId="0" animBg="1"/>
      <p:bldP spid="39" grpId="0" animBg="1"/>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5096224" y="141595"/>
            <a:ext cx="2225432" cy="369332"/>
          </a:xfrm>
          <a:prstGeom prst="rect">
            <a:avLst/>
          </a:prstGeom>
          <a:solidFill>
            <a:schemeClr val="accent2"/>
          </a:solidFill>
          <a:effectLst>
            <a:softEdge rad="63500"/>
          </a:effectLst>
        </p:spPr>
        <p:txBody>
          <a:bodyPr wrap="square" rtlCol="0">
            <a:spAutoFit/>
          </a:bodyPr>
          <a:lstStyle/>
          <a:p>
            <a:pPr algn="ctr"/>
            <a:r>
              <a:rPr lang="en-CA" dirty="0"/>
              <a:t>Opening up the Rules</a:t>
            </a: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86299" y="719985"/>
            <a:ext cx="7340429" cy="6040043"/>
          </a:xfrm>
          <a:prstGeom prst="rect">
            <a:avLst/>
          </a:prstGeom>
        </p:spPr>
      </p:pic>
      <p:sp>
        <p:nvSpPr>
          <p:cNvPr id="3" name="TextBox 2"/>
          <p:cNvSpPr txBox="1"/>
          <p:nvPr/>
        </p:nvSpPr>
        <p:spPr>
          <a:xfrm>
            <a:off x="212271" y="2865664"/>
            <a:ext cx="4139293" cy="338554"/>
          </a:xfrm>
          <a:prstGeom prst="rect">
            <a:avLst/>
          </a:prstGeom>
          <a:noFill/>
          <a:ln w="19050">
            <a:solidFill>
              <a:srgbClr val="00B0F0"/>
            </a:solidFill>
          </a:ln>
        </p:spPr>
        <p:txBody>
          <a:bodyPr wrap="square" rtlCol="0">
            <a:spAutoFit/>
          </a:bodyPr>
          <a:lstStyle/>
          <a:p>
            <a:pPr marL="358775" lvl="1"/>
            <a:r>
              <a:rPr lang="en-CA" sz="1600" dirty="0"/>
              <a:t>Which displays the Rules Wizard.</a:t>
            </a: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55665" y="2011167"/>
            <a:ext cx="3666961" cy="4518966"/>
          </a:xfrm>
          <a:prstGeom prst="rect">
            <a:avLst/>
          </a:prstGeom>
          <a:ln w="19050">
            <a:solidFill>
              <a:srgbClr val="00B0F0"/>
            </a:solidFill>
          </a:ln>
        </p:spPr>
      </p:pic>
      <p:cxnSp>
        <p:nvCxnSpPr>
          <p:cNvPr id="11" name="Straight Arrow Connector 10"/>
          <p:cNvCxnSpPr>
            <a:stCxn id="3" idx="3"/>
            <a:endCxn id="4" idx="1"/>
          </p:cNvCxnSpPr>
          <p:nvPr/>
        </p:nvCxnSpPr>
        <p:spPr>
          <a:xfrm>
            <a:off x="4351564" y="3034941"/>
            <a:ext cx="2004101" cy="1235709"/>
          </a:xfrm>
          <a:prstGeom prst="straightConnector1">
            <a:avLst/>
          </a:prstGeom>
          <a:ln w="19050">
            <a:solidFill>
              <a:srgbClr val="00B0F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842610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fltVal val="0"/>
                                          </p:val>
                                        </p:tav>
                                        <p:tav tm="100000">
                                          <p:val>
                                            <p:strVal val="#ppt_w"/>
                                          </p:val>
                                        </p:tav>
                                      </p:tavLst>
                                    </p:anim>
                                    <p:anim calcmode="lin" valueType="num">
                                      <p:cBhvr>
                                        <p:cTn id="8" dur="1000" fill="hold"/>
                                        <p:tgtEl>
                                          <p:spTgt spid="3"/>
                                        </p:tgtEl>
                                        <p:attrNameLst>
                                          <p:attrName>ppt_h</p:attrName>
                                        </p:attrNameLst>
                                      </p:cBhvr>
                                      <p:tavLst>
                                        <p:tav tm="0">
                                          <p:val>
                                            <p:fltVal val="0"/>
                                          </p:val>
                                        </p:tav>
                                        <p:tav tm="100000">
                                          <p:val>
                                            <p:strVal val="#ppt_h"/>
                                          </p:val>
                                        </p:tav>
                                      </p:tavLst>
                                    </p:anim>
                                    <p:anim calcmode="lin" valueType="num">
                                      <p:cBhvr>
                                        <p:cTn id="9" dur="1000" fill="hold"/>
                                        <p:tgtEl>
                                          <p:spTgt spid="3"/>
                                        </p:tgtEl>
                                        <p:attrNameLst>
                                          <p:attrName>style.rotation</p:attrName>
                                        </p:attrNameLst>
                                      </p:cBhvr>
                                      <p:tavLst>
                                        <p:tav tm="0">
                                          <p:val>
                                            <p:fltVal val="90"/>
                                          </p:val>
                                        </p:tav>
                                        <p:tav tm="100000">
                                          <p:val>
                                            <p:fltVal val="0"/>
                                          </p:val>
                                        </p:tav>
                                      </p:tavLst>
                                    </p:anim>
                                    <p:animEffect transition="in" filter="fade">
                                      <p:cBhvr>
                                        <p:cTn id="10" dur="1000"/>
                                        <p:tgtEl>
                                          <p:spTgt spid="3"/>
                                        </p:tgtEl>
                                      </p:cBhvr>
                                    </p:animEffect>
                                  </p:childTnLst>
                                </p:cTn>
                              </p:par>
                            </p:childTnLst>
                          </p:cTn>
                        </p:par>
                        <p:par>
                          <p:cTn id="11" fill="hold">
                            <p:stCondLst>
                              <p:cond delay="1000"/>
                            </p:stCondLst>
                            <p:childTnLst>
                              <p:par>
                                <p:cTn id="12" presetID="53" presetClass="entr" presetSubtype="16" fill="hold" nodeType="afterEffect">
                                  <p:stCondLst>
                                    <p:cond delay="0"/>
                                  </p:stCondLst>
                                  <p:childTnLst>
                                    <p:set>
                                      <p:cBhvr>
                                        <p:cTn id="13" dur="1" fill="hold">
                                          <p:stCondLst>
                                            <p:cond delay="0"/>
                                          </p:stCondLst>
                                        </p:cTn>
                                        <p:tgtEl>
                                          <p:spTgt spid="11"/>
                                        </p:tgtEl>
                                        <p:attrNameLst>
                                          <p:attrName>style.visibility</p:attrName>
                                        </p:attrNameLst>
                                      </p:cBhvr>
                                      <p:to>
                                        <p:strVal val="visible"/>
                                      </p:to>
                                    </p:set>
                                    <p:anim calcmode="lin" valueType="num">
                                      <p:cBhvr>
                                        <p:cTn id="14" dur="500" fill="hold"/>
                                        <p:tgtEl>
                                          <p:spTgt spid="11"/>
                                        </p:tgtEl>
                                        <p:attrNameLst>
                                          <p:attrName>ppt_w</p:attrName>
                                        </p:attrNameLst>
                                      </p:cBhvr>
                                      <p:tavLst>
                                        <p:tav tm="0">
                                          <p:val>
                                            <p:fltVal val="0"/>
                                          </p:val>
                                        </p:tav>
                                        <p:tav tm="100000">
                                          <p:val>
                                            <p:strVal val="#ppt_w"/>
                                          </p:val>
                                        </p:tav>
                                      </p:tavLst>
                                    </p:anim>
                                    <p:anim calcmode="lin" valueType="num">
                                      <p:cBhvr>
                                        <p:cTn id="15" dur="500" fill="hold"/>
                                        <p:tgtEl>
                                          <p:spTgt spid="11"/>
                                        </p:tgtEl>
                                        <p:attrNameLst>
                                          <p:attrName>ppt_h</p:attrName>
                                        </p:attrNameLst>
                                      </p:cBhvr>
                                      <p:tavLst>
                                        <p:tav tm="0">
                                          <p:val>
                                            <p:fltVal val="0"/>
                                          </p:val>
                                        </p:tav>
                                        <p:tav tm="100000">
                                          <p:val>
                                            <p:strVal val="#ppt_h"/>
                                          </p:val>
                                        </p:tav>
                                      </p:tavLst>
                                    </p:anim>
                                    <p:animEffect transition="in" filter="fade">
                                      <p:cBhvr>
                                        <p:cTn id="16" dur="500"/>
                                        <p:tgtEl>
                                          <p:spTgt spid="11"/>
                                        </p:tgtEl>
                                      </p:cBhvr>
                                    </p:animEffect>
                                  </p:childTnLst>
                                </p:cTn>
                              </p:par>
                            </p:childTnLst>
                          </p:cTn>
                        </p:par>
                        <p:par>
                          <p:cTn id="17" fill="hold">
                            <p:stCondLst>
                              <p:cond delay="1500"/>
                            </p:stCondLst>
                            <p:childTnLst>
                              <p:par>
                                <p:cTn id="18" presetID="1" presetClass="entr" presetSubtype="0" fill="hold" nodeType="afterEffect">
                                  <p:stCondLst>
                                    <p:cond delay="0"/>
                                  </p:stCondLst>
                                  <p:childTnLst>
                                    <p:set>
                                      <p:cBhvr>
                                        <p:cTn id="19"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a:xfrm>
            <a:off x="8539843" y="1151164"/>
            <a:ext cx="1482783" cy="212272"/>
          </a:xfrm>
          <a:prstGeom prst="roundRect">
            <a:avLst/>
          </a:prstGeom>
          <a:solidFill>
            <a:srgbClr val="00B05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2" name="Rounded Rectangle 21"/>
          <p:cNvSpPr/>
          <p:nvPr/>
        </p:nvSpPr>
        <p:spPr>
          <a:xfrm>
            <a:off x="8539843" y="1397525"/>
            <a:ext cx="1482783" cy="212272"/>
          </a:xfrm>
          <a:prstGeom prst="roundRect">
            <a:avLst/>
          </a:prstGeom>
          <a:solidFill>
            <a:srgbClr val="00B05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4" name="Rounded Rectangle 23"/>
          <p:cNvSpPr/>
          <p:nvPr/>
        </p:nvSpPr>
        <p:spPr>
          <a:xfrm>
            <a:off x="1909432" y="2697377"/>
            <a:ext cx="2329543" cy="212272"/>
          </a:xfrm>
          <a:prstGeom prst="roundRect">
            <a:avLst/>
          </a:prstGeom>
          <a:solidFill>
            <a:srgbClr val="00B05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5" name="Rounded Rectangle 24"/>
          <p:cNvSpPr/>
          <p:nvPr/>
        </p:nvSpPr>
        <p:spPr>
          <a:xfrm>
            <a:off x="1909432" y="2942513"/>
            <a:ext cx="2329543" cy="212272"/>
          </a:xfrm>
          <a:prstGeom prst="roundRect">
            <a:avLst/>
          </a:prstGeom>
          <a:solidFill>
            <a:srgbClr val="00B05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6" name="Rounded Rectangle 25"/>
          <p:cNvSpPr/>
          <p:nvPr/>
        </p:nvSpPr>
        <p:spPr>
          <a:xfrm>
            <a:off x="1909431" y="3187649"/>
            <a:ext cx="2329543" cy="212272"/>
          </a:xfrm>
          <a:prstGeom prst="roundRect">
            <a:avLst/>
          </a:prstGeom>
          <a:solidFill>
            <a:srgbClr val="00B05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31" name="Rounded Rectangle 30"/>
          <p:cNvSpPr/>
          <p:nvPr/>
        </p:nvSpPr>
        <p:spPr>
          <a:xfrm>
            <a:off x="1909430" y="4199964"/>
            <a:ext cx="2515613" cy="212272"/>
          </a:xfrm>
          <a:prstGeom prst="roundRect">
            <a:avLst/>
          </a:prstGeom>
          <a:solidFill>
            <a:srgbClr val="00B05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32" name="Rounded Rectangle 31"/>
          <p:cNvSpPr/>
          <p:nvPr/>
        </p:nvSpPr>
        <p:spPr>
          <a:xfrm>
            <a:off x="1909429" y="4432207"/>
            <a:ext cx="2515614" cy="212272"/>
          </a:xfrm>
          <a:prstGeom prst="roundRect">
            <a:avLst/>
          </a:prstGeom>
          <a:solidFill>
            <a:srgbClr val="00B0F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5" name="TextBox 4"/>
          <p:cNvSpPr txBox="1"/>
          <p:nvPr/>
        </p:nvSpPr>
        <p:spPr>
          <a:xfrm>
            <a:off x="5096224" y="141595"/>
            <a:ext cx="2225432" cy="369332"/>
          </a:xfrm>
          <a:prstGeom prst="rect">
            <a:avLst/>
          </a:prstGeom>
          <a:solidFill>
            <a:schemeClr val="accent2"/>
          </a:solidFill>
          <a:effectLst>
            <a:softEdge rad="63500"/>
          </a:effectLst>
        </p:spPr>
        <p:txBody>
          <a:bodyPr wrap="square" rtlCol="0">
            <a:spAutoFit/>
          </a:bodyPr>
          <a:lstStyle/>
          <a:p>
            <a:pPr algn="ctr"/>
            <a:r>
              <a:rPr lang="en-CA" dirty="0"/>
              <a:t>What are the Rules?</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355665" y="2011167"/>
            <a:ext cx="3666961" cy="4518966"/>
          </a:xfrm>
          <a:prstGeom prst="rect">
            <a:avLst/>
          </a:prstGeom>
          <a:ln w="19050">
            <a:noFill/>
          </a:ln>
        </p:spPr>
      </p:pic>
      <p:sp>
        <p:nvSpPr>
          <p:cNvPr id="16" name="TextBox 15"/>
          <p:cNvSpPr txBox="1"/>
          <p:nvPr/>
        </p:nvSpPr>
        <p:spPr>
          <a:xfrm>
            <a:off x="297995" y="1091770"/>
            <a:ext cx="5698673" cy="338554"/>
          </a:xfrm>
          <a:prstGeom prst="rect">
            <a:avLst/>
          </a:prstGeom>
          <a:solidFill>
            <a:schemeClr val="bg1"/>
          </a:solidFill>
          <a:effectLst>
            <a:glow rad="101600">
              <a:schemeClr val="accent6">
                <a:satMod val="175000"/>
                <a:alpha val="40000"/>
              </a:schemeClr>
            </a:glow>
            <a:softEdge rad="63500"/>
          </a:effectLst>
        </p:spPr>
        <p:txBody>
          <a:bodyPr wrap="square" rtlCol="0">
            <a:spAutoFit/>
          </a:bodyPr>
          <a:lstStyle/>
          <a:p>
            <a:pPr algn="ctr"/>
            <a:r>
              <a:rPr lang="en-CA" sz="1600" dirty="0"/>
              <a:t>Rules tell Outlook how to treat the incoming and outgoing emails.</a:t>
            </a:r>
          </a:p>
        </p:txBody>
      </p:sp>
      <p:sp>
        <p:nvSpPr>
          <p:cNvPr id="20" name="TextBox 19"/>
          <p:cNvSpPr txBox="1"/>
          <p:nvPr/>
        </p:nvSpPr>
        <p:spPr>
          <a:xfrm>
            <a:off x="8189145" y="845548"/>
            <a:ext cx="2188029" cy="830997"/>
          </a:xfrm>
          <a:prstGeom prst="rect">
            <a:avLst/>
          </a:prstGeom>
          <a:noFill/>
          <a:ln w="19050">
            <a:solidFill>
              <a:srgbClr val="00B050"/>
            </a:solidFill>
          </a:ln>
        </p:spPr>
        <p:txBody>
          <a:bodyPr wrap="square" rtlCol="0">
            <a:spAutoFit/>
          </a:bodyPr>
          <a:lstStyle/>
          <a:p>
            <a:r>
              <a:rPr lang="en-CA" sz="1600" dirty="0"/>
              <a:t>Rules can be applied to:</a:t>
            </a:r>
          </a:p>
          <a:p>
            <a:pPr marL="285750" indent="-285750">
              <a:buFont typeface="Wingdings" panose="05000000000000000000" pitchFamily="2" charset="2"/>
              <a:buChar char="Ø"/>
            </a:pPr>
            <a:r>
              <a:rPr lang="en-CA" sz="1600" dirty="0"/>
              <a:t>Emails in and out</a:t>
            </a:r>
          </a:p>
          <a:p>
            <a:pPr marL="285750" indent="-285750">
              <a:buFont typeface="Wingdings" panose="05000000000000000000" pitchFamily="2" charset="2"/>
              <a:buChar char="Ø"/>
            </a:pPr>
            <a:r>
              <a:rPr lang="en-CA" sz="1600" dirty="0"/>
              <a:t>RSS feeds in</a:t>
            </a:r>
          </a:p>
        </p:txBody>
      </p:sp>
      <p:sp>
        <p:nvSpPr>
          <p:cNvPr id="23" name="TextBox 22"/>
          <p:cNvSpPr txBox="1"/>
          <p:nvPr/>
        </p:nvSpPr>
        <p:spPr>
          <a:xfrm>
            <a:off x="1544760" y="2144420"/>
            <a:ext cx="3551464" cy="1323439"/>
          </a:xfrm>
          <a:prstGeom prst="rect">
            <a:avLst/>
          </a:prstGeom>
          <a:noFill/>
          <a:ln w="19050">
            <a:solidFill>
              <a:srgbClr val="00B050"/>
            </a:solidFill>
          </a:ln>
        </p:spPr>
        <p:txBody>
          <a:bodyPr wrap="square" rtlCol="0">
            <a:spAutoFit/>
          </a:bodyPr>
          <a:lstStyle/>
          <a:p>
            <a:r>
              <a:rPr lang="en-CA" sz="1600" dirty="0"/>
              <a:t>There are three stages to an email rule.</a:t>
            </a:r>
          </a:p>
          <a:p>
            <a:endParaRPr lang="en-CA" sz="1600" dirty="0"/>
          </a:p>
          <a:p>
            <a:pPr marL="342900" indent="-342900">
              <a:buFont typeface="+mj-lt"/>
              <a:buAutoNum type="arabicPeriod"/>
            </a:pPr>
            <a:r>
              <a:rPr lang="en-CA" sz="1600" dirty="0"/>
              <a:t>Identifying an email</a:t>
            </a:r>
          </a:p>
          <a:p>
            <a:pPr marL="342900" indent="-342900">
              <a:buFont typeface="+mj-lt"/>
              <a:buAutoNum type="arabicPeriod"/>
            </a:pPr>
            <a:r>
              <a:rPr lang="en-CA" sz="1600" dirty="0"/>
              <a:t>What to do with the email</a:t>
            </a:r>
          </a:p>
          <a:p>
            <a:pPr marL="342900" indent="-342900">
              <a:buFont typeface="+mj-lt"/>
              <a:buAutoNum type="arabicPeriod"/>
            </a:pPr>
            <a:r>
              <a:rPr lang="en-CA" sz="1600" dirty="0"/>
              <a:t>How will you be notified</a:t>
            </a:r>
          </a:p>
        </p:txBody>
      </p:sp>
      <p:sp>
        <p:nvSpPr>
          <p:cNvPr id="30" name="TextBox 29"/>
          <p:cNvSpPr txBox="1"/>
          <p:nvPr/>
        </p:nvSpPr>
        <p:spPr>
          <a:xfrm>
            <a:off x="1544760" y="3882438"/>
            <a:ext cx="3551464" cy="830997"/>
          </a:xfrm>
          <a:prstGeom prst="rect">
            <a:avLst/>
          </a:prstGeom>
          <a:noFill/>
          <a:ln w="19050">
            <a:solidFill>
              <a:srgbClr val="00B050"/>
            </a:solidFill>
          </a:ln>
        </p:spPr>
        <p:txBody>
          <a:bodyPr wrap="square" rtlCol="0">
            <a:spAutoFit/>
          </a:bodyPr>
          <a:lstStyle/>
          <a:p>
            <a:r>
              <a:rPr lang="en-CA" sz="1600" dirty="0"/>
              <a:t>You can choose to:</a:t>
            </a:r>
          </a:p>
          <a:p>
            <a:pPr marL="285750" indent="-285750">
              <a:buFont typeface="Wingdings" panose="05000000000000000000" pitchFamily="2" charset="2"/>
              <a:buChar char="Ø"/>
            </a:pPr>
            <a:r>
              <a:rPr lang="en-CA" sz="1600" dirty="0"/>
              <a:t>Create a rule from a template</a:t>
            </a:r>
          </a:p>
          <a:p>
            <a:pPr marL="285750" indent="-285750">
              <a:buFont typeface="Wingdings" panose="05000000000000000000" pitchFamily="2" charset="2"/>
              <a:buChar char="Ø"/>
            </a:pPr>
            <a:r>
              <a:rPr lang="en-CA" sz="1600" dirty="0"/>
              <a:t>Create a rule from scratch</a:t>
            </a:r>
          </a:p>
        </p:txBody>
      </p:sp>
      <p:sp>
        <p:nvSpPr>
          <p:cNvPr id="36" name="Rectangle 35"/>
          <p:cNvSpPr/>
          <p:nvPr/>
        </p:nvSpPr>
        <p:spPr>
          <a:xfrm>
            <a:off x="6498771" y="2672885"/>
            <a:ext cx="3355522" cy="1392930"/>
          </a:xfrm>
          <a:prstGeom prst="rect">
            <a:avLst/>
          </a:prstGeom>
          <a:noFill/>
          <a:ln w="190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cxnSp>
        <p:nvCxnSpPr>
          <p:cNvPr id="38" name="Straight Arrow Connector 37"/>
          <p:cNvCxnSpPr>
            <a:stCxn id="31" idx="3"/>
            <a:endCxn id="36" idx="1"/>
          </p:cNvCxnSpPr>
          <p:nvPr/>
        </p:nvCxnSpPr>
        <p:spPr>
          <a:xfrm flipV="1">
            <a:off x="4425043" y="3369350"/>
            <a:ext cx="2073728" cy="936750"/>
          </a:xfrm>
          <a:prstGeom prst="straightConnector1">
            <a:avLst/>
          </a:prstGeom>
          <a:ln w="19050">
            <a:solidFill>
              <a:srgbClr val="00B050"/>
            </a:solidFill>
            <a:tailEnd type="triangle"/>
          </a:ln>
        </p:spPr>
        <p:style>
          <a:lnRef idx="1">
            <a:schemeClr val="accent1"/>
          </a:lnRef>
          <a:fillRef idx="0">
            <a:schemeClr val="accent1"/>
          </a:fillRef>
          <a:effectRef idx="0">
            <a:schemeClr val="accent1"/>
          </a:effectRef>
          <a:fontRef idx="minor">
            <a:schemeClr val="tx1"/>
          </a:fontRef>
        </p:style>
      </p:cxnSp>
      <p:sp>
        <p:nvSpPr>
          <p:cNvPr id="39" name="Rectangle 38"/>
          <p:cNvSpPr/>
          <p:nvPr/>
        </p:nvSpPr>
        <p:spPr>
          <a:xfrm>
            <a:off x="6498771" y="4090307"/>
            <a:ext cx="3355522" cy="440871"/>
          </a:xfrm>
          <a:prstGeom prst="rect">
            <a:avLst/>
          </a:prstGeom>
          <a:noFill/>
          <a:ln w="1905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cxnSp>
        <p:nvCxnSpPr>
          <p:cNvPr id="41" name="Straight Arrow Connector 40"/>
          <p:cNvCxnSpPr/>
          <p:nvPr/>
        </p:nvCxnSpPr>
        <p:spPr>
          <a:xfrm flipV="1">
            <a:off x="4425043" y="4306100"/>
            <a:ext cx="2073728" cy="225079"/>
          </a:xfrm>
          <a:prstGeom prst="straightConnector1">
            <a:avLst/>
          </a:prstGeom>
          <a:ln w="19050">
            <a:solidFill>
              <a:srgbClr val="00B0F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987054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p:cTn id="7" dur="1000" fill="hold"/>
                                        <p:tgtEl>
                                          <p:spTgt spid="16"/>
                                        </p:tgtEl>
                                        <p:attrNameLst>
                                          <p:attrName>ppt_w</p:attrName>
                                        </p:attrNameLst>
                                      </p:cBhvr>
                                      <p:tavLst>
                                        <p:tav tm="0">
                                          <p:val>
                                            <p:fltVal val="0"/>
                                          </p:val>
                                        </p:tav>
                                        <p:tav tm="100000">
                                          <p:val>
                                            <p:strVal val="#ppt_w"/>
                                          </p:val>
                                        </p:tav>
                                      </p:tavLst>
                                    </p:anim>
                                    <p:anim calcmode="lin" valueType="num">
                                      <p:cBhvr>
                                        <p:cTn id="8" dur="1000" fill="hold"/>
                                        <p:tgtEl>
                                          <p:spTgt spid="16"/>
                                        </p:tgtEl>
                                        <p:attrNameLst>
                                          <p:attrName>ppt_h</p:attrName>
                                        </p:attrNameLst>
                                      </p:cBhvr>
                                      <p:tavLst>
                                        <p:tav tm="0">
                                          <p:val>
                                            <p:fltVal val="0"/>
                                          </p:val>
                                        </p:tav>
                                        <p:tav tm="100000">
                                          <p:val>
                                            <p:strVal val="#ppt_h"/>
                                          </p:val>
                                        </p:tav>
                                      </p:tavLst>
                                    </p:anim>
                                    <p:anim calcmode="lin" valueType="num">
                                      <p:cBhvr>
                                        <p:cTn id="9" dur="1000" fill="hold"/>
                                        <p:tgtEl>
                                          <p:spTgt spid="16"/>
                                        </p:tgtEl>
                                        <p:attrNameLst>
                                          <p:attrName>style.rotation</p:attrName>
                                        </p:attrNameLst>
                                      </p:cBhvr>
                                      <p:tavLst>
                                        <p:tav tm="0">
                                          <p:val>
                                            <p:fltVal val="90"/>
                                          </p:val>
                                        </p:tav>
                                        <p:tav tm="100000">
                                          <p:val>
                                            <p:fltVal val="0"/>
                                          </p:val>
                                        </p:tav>
                                      </p:tavLst>
                                    </p:anim>
                                    <p:animEffect transition="in" filter="fade">
                                      <p:cBhvr>
                                        <p:cTn id="10" dur="1000"/>
                                        <p:tgtEl>
                                          <p:spTgt spid="16"/>
                                        </p:tgtEl>
                                      </p:cBhvr>
                                    </p:animEffect>
                                  </p:childTnLst>
                                </p:cTn>
                              </p:par>
                            </p:childTnLst>
                          </p:cTn>
                        </p:par>
                      </p:childTnLst>
                    </p:cTn>
                  </p:par>
                  <p:par>
                    <p:cTn id="11" fill="hold">
                      <p:stCondLst>
                        <p:cond delay="indefinite"/>
                      </p:stCondLst>
                      <p:childTnLst>
                        <p:par>
                          <p:cTn id="12" fill="hold">
                            <p:stCondLst>
                              <p:cond delay="0"/>
                            </p:stCondLst>
                            <p:childTnLst>
                              <p:par>
                                <p:cTn id="13" presetID="31" presetClass="entr" presetSubtype="0" fill="hold" grpId="0" nodeType="clickEffect">
                                  <p:stCondLst>
                                    <p:cond delay="0"/>
                                  </p:stCondLst>
                                  <p:childTnLst>
                                    <p:set>
                                      <p:cBhvr>
                                        <p:cTn id="14" dur="1" fill="hold">
                                          <p:stCondLst>
                                            <p:cond delay="0"/>
                                          </p:stCondLst>
                                        </p:cTn>
                                        <p:tgtEl>
                                          <p:spTgt spid="20"/>
                                        </p:tgtEl>
                                        <p:attrNameLst>
                                          <p:attrName>style.visibility</p:attrName>
                                        </p:attrNameLst>
                                      </p:cBhvr>
                                      <p:to>
                                        <p:strVal val="visible"/>
                                      </p:to>
                                    </p:set>
                                    <p:anim calcmode="lin" valueType="num">
                                      <p:cBhvr>
                                        <p:cTn id="15" dur="1000" fill="hold"/>
                                        <p:tgtEl>
                                          <p:spTgt spid="20"/>
                                        </p:tgtEl>
                                        <p:attrNameLst>
                                          <p:attrName>ppt_w</p:attrName>
                                        </p:attrNameLst>
                                      </p:cBhvr>
                                      <p:tavLst>
                                        <p:tav tm="0">
                                          <p:val>
                                            <p:fltVal val="0"/>
                                          </p:val>
                                        </p:tav>
                                        <p:tav tm="100000">
                                          <p:val>
                                            <p:strVal val="#ppt_w"/>
                                          </p:val>
                                        </p:tav>
                                      </p:tavLst>
                                    </p:anim>
                                    <p:anim calcmode="lin" valueType="num">
                                      <p:cBhvr>
                                        <p:cTn id="16" dur="1000" fill="hold"/>
                                        <p:tgtEl>
                                          <p:spTgt spid="20"/>
                                        </p:tgtEl>
                                        <p:attrNameLst>
                                          <p:attrName>ppt_h</p:attrName>
                                        </p:attrNameLst>
                                      </p:cBhvr>
                                      <p:tavLst>
                                        <p:tav tm="0">
                                          <p:val>
                                            <p:fltVal val="0"/>
                                          </p:val>
                                        </p:tav>
                                        <p:tav tm="100000">
                                          <p:val>
                                            <p:strVal val="#ppt_h"/>
                                          </p:val>
                                        </p:tav>
                                      </p:tavLst>
                                    </p:anim>
                                    <p:anim calcmode="lin" valueType="num">
                                      <p:cBhvr>
                                        <p:cTn id="17" dur="1000" fill="hold"/>
                                        <p:tgtEl>
                                          <p:spTgt spid="20"/>
                                        </p:tgtEl>
                                        <p:attrNameLst>
                                          <p:attrName>style.rotation</p:attrName>
                                        </p:attrNameLst>
                                      </p:cBhvr>
                                      <p:tavLst>
                                        <p:tav tm="0">
                                          <p:val>
                                            <p:fltVal val="90"/>
                                          </p:val>
                                        </p:tav>
                                        <p:tav tm="100000">
                                          <p:val>
                                            <p:fltVal val="0"/>
                                          </p:val>
                                        </p:tav>
                                      </p:tavLst>
                                    </p:anim>
                                    <p:animEffect transition="in" filter="fade">
                                      <p:cBhvr>
                                        <p:cTn id="18" dur="1000"/>
                                        <p:tgtEl>
                                          <p:spTgt spid="20"/>
                                        </p:tgtEl>
                                      </p:cBhvr>
                                    </p:animEffect>
                                  </p:childTnLst>
                                </p:cTn>
                              </p:par>
                            </p:childTnLst>
                          </p:cTn>
                        </p:par>
                      </p:childTnLst>
                    </p:cTn>
                  </p:par>
                  <p:par>
                    <p:cTn id="19" fill="hold">
                      <p:stCondLst>
                        <p:cond delay="indefinite"/>
                      </p:stCondLst>
                      <p:childTnLst>
                        <p:par>
                          <p:cTn id="20" fill="hold">
                            <p:stCondLst>
                              <p:cond delay="0"/>
                            </p:stCondLst>
                            <p:childTnLst>
                              <p:par>
                                <p:cTn id="21" presetID="53" presetClass="entr" presetSubtype="16" fill="hold" grpId="0" nodeType="clickEffect">
                                  <p:stCondLst>
                                    <p:cond delay="0"/>
                                  </p:stCondLst>
                                  <p:childTnLst>
                                    <p:set>
                                      <p:cBhvr>
                                        <p:cTn id="22" dur="1" fill="hold">
                                          <p:stCondLst>
                                            <p:cond delay="0"/>
                                          </p:stCondLst>
                                        </p:cTn>
                                        <p:tgtEl>
                                          <p:spTgt spid="2"/>
                                        </p:tgtEl>
                                        <p:attrNameLst>
                                          <p:attrName>style.visibility</p:attrName>
                                        </p:attrNameLst>
                                      </p:cBhvr>
                                      <p:to>
                                        <p:strVal val="visible"/>
                                      </p:to>
                                    </p:set>
                                    <p:anim calcmode="lin" valueType="num">
                                      <p:cBhvr>
                                        <p:cTn id="23" dur="500" fill="hold"/>
                                        <p:tgtEl>
                                          <p:spTgt spid="2"/>
                                        </p:tgtEl>
                                        <p:attrNameLst>
                                          <p:attrName>ppt_w</p:attrName>
                                        </p:attrNameLst>
                                      </p:cBhvr>
                                      <p:tavLst>
                                        <p:tav tm="0">
                                          <p:val>
                                            <p:fltVal val="0"/>
                                          </p:val>
                                        </p:tav>
                                        <p:tav tm="100000">
                                          <p:val>
                                            <p:strVal val="#ppt_w"/>
                                          </p:val>
                                        </p:tav>
                                      </p:tavLst>
                                    </p:anim>
                                    <p:anim calcmode="lin" valueType="num">
                                      <p:cBhvr>
                                        <p:cTn id="24" dur="500" fill="hold"/>
                                        <p:tgtEl>
                                          <p:spTgt spid="2"/>
                                        </p:tgtEl>
                                        <p:attrNameLst>
                                          <p:attrName>ppt_h</p:attrName>
                                        </p:attrNameLst>
                                      </p:cBhvr>
                                      <p:tavLst>
                                        <p:tav tm="0">
                                          <p:val>
                                            <p:fltVal val="0"/>
                                          </p:val>
                                        </p:tav>
                                        <p:tav tm="100000">
                                          <p:val>
                                            <p:strVal val="#ppt_h"/>
                                          </p:val>
                                        </p:tav>
                                      </p:tavLst>
                                    </p:anim>
                                    <p:animEffect transition="in" filter="fade">
                                      <p:cBhvr>
                                        <p:cTn id="25" dur="500"/>
                                        <p:tgtEl>
                                          <p:spTgt spid="2"/>
                                        </p:tgtEl>
                                      </p:cBhvr>
                                    </p:animEffect>
                                  </p:childTnLst>
                                </p:cTn>
                              </p:par>
                            </p:childTnLst>
                          </p:cTn>
                        </p:par>
                      </p:childTnLst>
                    </p:cTn>
                  </p:par>
                  <p:par>
                    <p:cTn id="26" fill="hold">
                      <p:stCondLst>
                        <p:cond delay="indefinite"/>
                      </p:stCondLst>
                      <p:childTnLst>
                        <p:par>
                          <p:cTn id="27" fill="hold">
                            <p:stCondLst>
                              <p:cond delay="0"/>
                            </p:stCondLst>
                            <p:childTnLst>
                              <p:par>
                                <p:cTn id="28" presetID="53" presetClass="entr" presetSubtype="16" fill="hold" grpId="0" nodeType="clickEffect">
                                  <p:stCondLst>
                                    <p:cond delay="0"/>
                                  </p:stCondLst>
                                  <p:childTnLst>
                                    <p:set>
                                      <p:cBhvr>
                                        <p:cTn id="29" dur="1" fill="hold">
                                          <p:stCondLst>
                                            <p:cond delay="0"/>
                                          </p:stCondLst>
                                        </p:cTn>
                                        <p:tgtEl>
                                          <p:spTgt spid="22"/>
                                        </p:tgtEl>
                                        <p:attrNameLst>
                                          <p:attrName>style.visibility</p:attrName>
                                        </p:attrNameLst>
                                      </p:cBhvr>
                                      <p:to>
                                        <p:strVal val="visible"/>
                                      </p:to>
                                    </p:set>
                                    <p:anim calcmode="lin" valueType="num">
                                      <p:cBhvr>
                                        <p:cTn id="30" dur="500" fill="hold"/>
                                        <p:tgtEl>
                                          <p:spTgt spid="22"/>
                                        </p:tgtEl>
                                        <p:attrNameLst>
                                          <p:attrName>ppt_w</p:attrName>
                                        </p:attrNameLst>
                                      </p:cBhvr>
                                      <p:tavLst>
                                        <p:tav tm="0">
                                          <p:val>
                                            <p:fltVal val="0"/>
                                          </p:val>
                                        </p:tav>
                                        <p:tav tm="100000">
                                          <p:val>
                                            <p:strVal val="#ppt_w"/>
                                          </p:val>
                                        </p:tav>
                                      </p:tavLst>
                                    </p:anim>
                                    <p:anim calcmode="lin" valueType="num">
                                      <p:cBhvr>
                                        <p:cTn id="31" dur="500" fill="hold"/>
                                        <p:tgtEl>
                                          <p:spTgt spid="22"/>
                                        </p:tgtEl>
                                        <p:attrNameLst>
                                          <p:attrName>ppt_h</p:attrName>
                                        </p:attrNameLst>
                                      </p:cBhvr>
                                      <p:tavLst>
                                        <p:tav tm="0">
                                          <p:val>
                                            <p:fltVal val="0"/>
                                          </p:val>
                                        </p:tav>
                                        <p:tav tm="100000">
                                          <p:val>
                                            <p:strVal val="#ppt_h"/>
                                          </p:val>
                                        </p:tav>
                                      </p:tavLst>
                                    </p:anim>
                                    <p:animEffect transition="in" filter="fade">
                                      <p:cBhvr>
                                        <p:cTn id="32" dur="500"/>
                                        <p:tgtEl>
                                          <p:spTgt spid="22"/>
                                        </p:tgtEl>
                                      </p:cBhvr>
                                    </p:animEffect>
                                  </p:childTnLst>
                                </p:cTn>
                              </p:par>
                            </p:childTnLst>
                          </p:cTn>
                        </p:par>
                      </p:childTnLst>
                    </p:cTn>
                  </p:par>
                  <p:par>
                    <p:cTn id="33" fill="hold">
                      <p:stCondLst>
                        <p:cond delay="indefinite"/>
                      </p:stCondLst>
                      <p:childTnLst>
                        <p:par>
                          <p:cTn id="34" fill="hold">
                            <p:stCondLst>
                              <p:cond delay="0"/>
                            </p:stCondLst>
                            <p:childTnLst>
                              <p:par>
                                <p:cTn id="35" presetID="31" presetClass="entr" presetSubtype="0" fill="hold" grpId="0" nodeType="clickEffect">
                                  <p:stCondLst>
                                    <p:cond delay="0"/>
                                  </p:stCondLst>
                                  <p:childTnLst>
                                    <p:set>
                                      <p:cBhvr>
                                        <p:cTn id="36" dur="1" fill="hold">
                                          <p:stCondLst>
                                            <p:cond delay="0"/>
                                          </p:stCondLst>
                                        </p:cTn>
                                        <p:tgtEl>
                                          <p:spTgt spid="23"/>
                                        </p:tgtEl>
                                        <p:attrNameLst>
                                          <p:attrName>style.visibility</p:attrName>
                                        </p:attrNameLst>
                                      </p:cBhvr>
                                      <p:to>
                                        <p:strVal val="visible"/>
                                      </p:to>
                                    </p:set>
                                    <p:anim calcmode="lin" valueType="num">
                                      <p:cBhvr>
                                        <p:cTn id="37" dur="1000" fill="hold"/>
                                        <p:tgtEl>
                                          <p:spTgt spid="23"/>
                                        </p:tgtEl>
                                        <p:attrNameLst>
                                          <p:attrName>ppt_w</p:attrName>
                                        </p:attrNameLst>
                                      </p:cBhvr>
                                      <p:tavLst>
                                        <p:tav tm="0">
                                          <p:val>
                                            <p:fltVal val="0"/>
                                          </p:val>
                                        </p:tav>
                                        <p:tav tm="100000">
                                          <p:val>
                                            <p:strVal val="#ppt_w"/>
                                          </p:val>
                                        </p:tav>
                                      </p:tavLst>
                                    </p:anim>
                                    <p:anim calcmode="lin" valueType="num">
                                      <p:cBhvr>
                                        <p:cTn id="38" dur="1000" fill="hold"/>
                                        <p:tgtEl>
                                          <p:spTgt spid="23"/>
                                        </p:tgtEl>
                                        <p:attrNameLst>
                                          <p:attrName>ppt_h</p:attrName>
                                        </p:attrNameLst>
                                      </p:cBhvr>
                                      <p:tavLst>
                                        <p:tav tm="0">
                                          <p:val>
                                            <p:fltVal val="0"/>
                                          </p:val>
                                        </p:tav>
                                        <p:tav tm="100000">
                                          <p:val>
                                            <p:strVal val="#ppt_h"/>
                                          </p:val>
                                        </p:tav>
                                      </p:tavLst>
                                    </p:anim>
                                    <p:anim calcmode="lin" valueType="num">
                                      <p:cBhvr>
                                        <p:cTn id="39" dur="1000" fill="hold"/>
                                        <p:tgtEl>
                                          <p:spTgt spid="23"/>
                                        </p:tgtEl>
                                        <p:attrNameLst>
                                          <p:attrName>style.rotation</p:attrName>
                                        </p:attrNameLst>
                                      </p:cBhvr>
                                      <p:tavLst>
                                        <p:tav tm="0">
                                          <p:val>
                                            <p:fltVal val="90"/>
                                          </p:val>
                                        </p:tav>
                                        <p:tav tm="100000">
                                          <p:val>
                                            <p:fltVal val="0"/>
                                          </p:val>
                                        </p:tav>
                                      </p:tavLst>
                                    </p:anim>
                                    <p:animEffect transition="in" filter="fade">
                                      <p:cBhvr>
                                        <p:cTn id="40" dur="1000"/>
                                        <p:tgtEl>
                                          <p:spTgt spid="23"/>
                                        </p:tgtEl>
                                      </p:cBhvr>
                                    </p:animEffect>
                                  </p:childTnLst>
                                </p:cTn>
                              </p:par>
                            </p:childTnLst>
                          </p:cTn>
                        </p:par>
                      </p:childTnLst>
                    </p:cTn>
                  </p:par>
                  <p:par>
                    <p:cTn id="41" fill="hold">
                      <p:stCondLst>
                        <p:cond delay="indefinite"/>
                      </p:stCondLst>
                      <p:childTnLst>
                        <p:par>
                          <p:cTn id="42" fill="hold">
                            <p:stCondLst>
                              <p:cond delay="0"/>
                            </p:stCondLst>
                            <p:childTnLst>
                              <p:par>
                                <p:cTn id="43" presetID="53" presetClass="entr" presetSubtype="16" fill="hold" grpId="0" nodeType="clickEffect">
                                  <p:stCondLst>
                                    <p:cond delay="0"/>
                                  </p:stCondLst>
                                  <p:childTnLst>
                                    <p:set>
                                      <p:cBhvr>
                                        <p:cTn id="44" dur="1" fill="hold">
                                          <p:stCondLst>
                                            <p:cond delay="0"/>
                                          </p:stCondLst>
                                        </p:cTn>
                                        <p:tgtEl>
                                          <p:spTgt spid="24"/>
                                        </p:tgtEl>
                                        <p:attrNameLst>
                                          <p:attrName>style.visibility</p:attrName>
                                        </p:attrNameLst>
                                      </p:cBhvr>
                                      <p:to>
                                        <p:strVal val="visible"/>
                                      </p:to>
                                    </p:set>
                                    <p:anim calcmode="lin" valueType="num">
                                      <p:cBhvr>
                                        <p:cTn id="45" dur="500" fill="hold"/>
                                        <p:tgtEl>
                                          <p:spTgt spid="24"/>
                                        </p:tgtEl>
                                        <p:attrNameLst>
                                          <p:attrName>ppt_w</p:attrName>
                                        </p:attrNameLst>
                                      </p:cBhvr>
                                      <p:tavLst>
                                        <p:tav tm="0">
                                          <p:val>
                                            <p:fltVal val="0"/>
                                          </p:val>
                                        </p:tav>
                                        <p:tav tm="100000">
                                          <p:val>
                                            <p:strVal val="#ppt_w"/>
                                          </p:val>
                                        </p:tav>
                                      </p:tavLst>
                                    </p:anim>
                                    <p:anim calcmode="lin" valueType="num">
                                      <p:cBhvr>
                                        <p:cTn id="46" dur="500" fill="hold"/>
                                        <p:tgtEl>
                                          <p:spTgt spid="24"/>
                                        </p:tgtEl>
                                        <p:attrNameLst>
                                          <p:attrName>ppt_h</p:attrName>
                                        </p:attrNameLst>
                                      </p:cBhvr>
                                      <p:tavLst>
                                        <p:tav tm="0">
                                          <p:val>
                                            <p:fltVal val="0"/>
                                          </p:val>
                                        </p:tav>
                                        <p:tav tm="100000">
                                          <p:val>
                                            <p:strVal val="#ppt_h"/>
                                          </p:val>
                                        </p:tav>
                                      </p:tavLst>
                                    </p:anim>
                                    <p:animEffect transition="in" filter="fade">
                                      <p:cBhvr>
                                        <p:cTn id="47" dur="500"/>
                                        <p:tgtEl>
                                          <p:spTgt spid="24"/>
                                        </p:tgtEl>
                                      </p:cBhvr>
                                    </p:animEffect>
                                  </p:childTnLst>
                                </p:cTn>
                              </p:par>
                            </p:childTnLst>
                          </p:cTn>
                        </p:par>
                      </p:childTnLst>
                    </p:cTn>
                  </p:par>
                  <p:par>
                    <p:cTn id="48" fill="hold">
                      <p:stCondLst>
                        <p:cond delay="indefinite"/>
                      </p:stCondLst>
                      <p:childTnLst>
                        <p:par>
                          <p:cTn id="49" fill="hold">
                            <p:stCondLst>
                              <p:cond delay="0"/>
                            </p:stCondLst>
                            <p:childTnLst>
                              <p:par>
                                <p:cTn id="50" presetID="53" presetClass="entr" presetSubtype="16" fill="hold" grpId="0" nodeType="clickEffect">
                                  <p:stCondLst>
                                    <p:cond delay="0"/>
                                  </p:stCondLst>
                                  <p:childTnLst>
                                    <p:set>
                                      <p:cBhvr>
                                        <p:cTn id="51" dur="1" fill="hold">
                                          <p:stCondLst>
                                            <p:cond delay="0"/>
                                          </p:stCondLst>
                                        </p:cTn>
                                        <p:tgtEl>
                                          <p:spTgt spid="25"/>
                                        </p:tgtEl>
                                        <p:attrNameLst>
                                          <p:attrName>style.visibility</p:attrName>
                                        </p:attrNameLst>
                                      </p:cBhvr>
                                      <p:to>
                                        <p:strVal val="visible"/>
                                      </p:to>
                                    </p:set>
                                    <p:anim calcmode="lin" valueType="num">
                                      <p:cBhvr>
                                        <p:cTn id="52" dur="500" fill="hold"/>
                                        <p:tgtEl>
                                          <p:spTgt spid="25"/>
                                        </p:tgtEl>
                                        <p:attrNameLst>
                                          <p:attrName>ppt_w</p:attrName>
                                        </p:attrNameLst>
                                      </p:cBhvr>
                                      <p:tavLst>
                                        <p:tav tm="0">
                                          <p:val>
                                            <p:fltVal val="0"/>
                                          </p:val>
                                        </p:tav>
                                        <p:tav tm="100000">
                                          <p:val>
                                            <p:strVal val="#ppt_w"/>
                                          </p:val>
                                        </p:tav>
                                      </p:tavLst>
                                    </p:anim>
                                    <p:anim calcmode="lin" valueType="num">
                                      <p:cBhvr>
                                        <p:cTn id="53" dur="500" fill="hold"/>
                                        <p:tgtEl>
                                          <p:spTgt spid="25"/>
                                        </p:tgtEl>
                                        <p:attrNameLst>
                                          <p:attrName>ppt_h</p:attrName>
                                        </p:attrNameLst>
                                      </p:cBhvr>
                                      <p:tavLst>
                                        <p:tav tm="0">
                                          <p:val>
                                            <p:fltVal val="0"/>
                                          </p:val>
                                        </p:tav>
                                        <p:tav tm="100000">
                                          <p:val>
                                            <p:strVal val="#ppt_h"/>
                                          </p:val>
                                        </p:tav>
                                      </p:tavLst>
                                    </p:anim>
                                    <p:animEffect transition="in" filter="fade">
                                      <p:cBhvr>
                                        <p:cTn id="54" dur="500"/>
                                        <p:tgtEl>
                                          <p:spTgt spid="25"/>
                                        </p:tgtEl>
                                      </p:cBhvr>
                                    </p:animEffect>
                                  </p:childTnLst>
                                </p:cTn>
                              </p:par>
                            </p:childTnLst>
                          </p:cTn>
                        </p:par>
                      </p:childTnLst>
                    </p:cTn>
                  </p:par>
                  <p:par>
                    <p:cTn id="55" fill="hold">
                      <p:stCondLst>
                        <p:cond delay="indefinite"/>
                      </p:stCondLst>
                      <p:childTnLst>
                        <p:par>
                          <p:cTn id="56" fill="hold">
                            <p:stCondLst>
                              <p:cond delay="0"/>
                            </p:stCondLst>
                            <p:childTnLst>
                              <p:par>
                                <p:cTn id="57" presetID="53" presetClass="entr" presetSubtype="16" fill="hold" grpId="0" nodeType="clickEffect">
                                  <p:stCondLst>
                                    <p:cond delay="0"/>
                                  </p:stCondLst>
                                  <p:childTnLst>
                                    <p:set>
                                      <p:cBhvr>
                                        <p:cTn id="58" dur="1" fill="hold">
                                          <p:stCondLst>
                                            <p:cond delay="0"/>
                                          </p:stCondLst>
                                        </p:cTn>
                                        <p:tgtEl>
                                          <p:spTgt spid="26"/>
                                        </p:tgtEl>
                                        <p:attrNameLst>
                                          <p:attrName>style.visibility</p:attrName>
                                        </p:attrNameLst>
                                      </p:cBhvr>
                                      <p:to>
                                        <p:strVal val="visible"/>
                                      </p:to>
                                    </p:set>
                                    <p:anim calcmode="lin" valueType="num">
                                      <p:cBhvr>
                                        <p:cTn id="59" dur="500" fill="hold"/>
                                        <p:tgtEl>
                                          <p:spTgt spid="26"/>
                                        </p:tgtEl>
                                        <p:attrNameLst>
                                          <p:attrName>ppt_w</p:attrName>
                                        </p:attrNameLst>
                                      </p:cBhvr>
                                      <p:tavLst>
                                        <p:tav tm="0">
                                          <p:val>
                                            <p:fltVal val="0"/>
                                          </p:val>
                                        </p:tav>
                                        <p:tav tm="100000">
                                          <p:val>
                                            <p:strVal val="#ppt_w"/>
                                          </p:val>
                                        </p:tav>
                                      </p:tavLst>
                                    </p:anim>
                                    <p:anim calcmode="lin" valueType="num">
                                      <p:cBhvr>
                                        <p:cTn id="60" dur="500" fill="hold"/>
                                        <p:tgtEl>
                                          <p:spTgt spid="26"/>
                                        </p:tgtEl>
                                        <p:attrNameLst>
                                          <p:attrName>ppt_h</p:attrName>
                                        </p:attrNameLst>
                                      </p:cBhvr>
                                      <p:tavLst>
                                        <p:tav tm="0">
                                          <p:val>
                                            <p:fltVal val="0"/>
                                          </p:val>
                                        </p:tav>
                                        <p:tav tm="100000">
                                          <p:val>
                                            <p:strVal val="#ppt_h"/>
                                          </p:val>
                                        </p:tav>
                                      </p:tavLst>
                                    </p:anim>
                                    <p:animEffect transition="in" filter="fade">
                                      <p:cBhvr>
                                        <p:cTn id="61" dur="500"/>
                                        <p:tgtEl>
                                          <p:spTgt spid="26"/>
                                        </p:tgtEl>
                                      </p:cBhvr>
                                    </p:animEffect>
                                  </p:childTnLst>
                                </p:cTn>
                              </p:par>
                            </p:childTnLst>
                          </p:cTn>
                        </p:par>
                      </p:childTnLst>
                    </p:cTn>
                  </p:par>
                  <p:par>
                    <p:cTn id="62" fill="hold">
                      <p:stCondLst>
                        <p:cond delay="indefinite"/>
                      </p:stCondLst>
                      <p:childTnLst>
                        <p:par>
                          <p:cTn id="63" fill="hold">
                            <p:stCondLst>
                              <p:cond delay="0"/>
                            </p:stCondLst>
                            <p:childTnLst>
                              <p:par>
                                <p:cTn id="64" presetID="31" presetClass="entr" presetSubtype="0" fill="hold" grpId="0" nodeType="clickEffect">
                                  <p:stCondLst>
                                    <p:cond delay="0"/>
                                  </p:stCondLst>
                                  <p:childTnLst>
                                    <p:set>
                                      <p:cBhvr>
                                        <p:cTn id="65" dur="1" fill="hold">
                                          <p:stCondLst>
                                            <p:cond delay="0"/>
                                          </p:stCondLst>
                                        </p:cTn>
                                        <p:tgtEl>
                                          <p:spTgt spid="30"/>
                                        </p:tgtEl>
                                        <p:attrNameLst>
                                          <p:attrName>style.visibility</p:attrName>
                                        </p:attrNameLst>
                                      </p:cBhvr>
                                      <p:to>
                                        <p:strVal val="visible"/>
                                      </p:to>
                                    </p:set>
                                    <p:anim calcmode="lin" valueType="num">
                                      <p:cBhvr>
                                        <p:cTn id="66" dur="1000" fill="hold"/>
                                        <p:tgtEl>
                                          <p:spTgt spid="30"/>
                                        </p:tgtEl>
                                        <p:attrNameLst>
                                          <p:attrName>ppt_w</p:attrName>
                                        </p:attrNameLst>
                                      </p:cBhvr>
                                      <p:tavLst>
                                        <p:tav tm="0">
                                          <p:val>
                                            <p:fltVal val="0"/>
                                          </p:val>
                                        </p:tav>
                                        <p:tav tm="100000">
                                          <p:val>
                                            <p:strVal val="#ppt_w"/>
                                          </p:val>
                                        </p:tav>
                                      </p:tavLst>
                                    </p:anim>
                                    <p:anim calcmode="lin" valueType="num">
                                      <p:cBhvr>
                                        <p:cTn id="67" dur="1000" fill="hold"/>
                                        <p:tgtEl>
                                          <p:spTgt spid="30"/>
                                        </p:tgtEl>
                                        <p:attrNameLst>
                                          <p:attrName>ppt_h</p:attrName>
                                        </p:attrNameLst>
                                      </p:cBhvr>
                                      <p:tavLst>
                                        <p:tav tm="0">
                                          <p:val>
                                            <p:fltVal val="0"/>
                                          </p:val>
                                        </p:tav>
                                        <p:tav tm="100000">
                                          <p:val>
                                            <p:strVal val="#ppt_h"/>
                                          </p:val>
                                        </p:tav>
                                      </p:tavLst>
                                    </p:anim>
                                    <p:anim calcmode="lin" valueType="num">
                                      <p:cBhvr>
                                        <p:cTn id="68" dur="1000" fill="hold"/>
                                        <p:tgtEl>
                                          <p:spTgt spid="30"/>
                                        </p:tgtEl>
                                        <p:attrNameLst>
                                          <p:attrName>style.rotation</p:attrName>
                                        </p:attrNameLst>
                                      </p:cBhvr>
                                      <p:tavLst>
                                        <p:tav tm="0">
                                          <p:val>
                                            <p:fltVal val="90"/>
                                          </p:val>
                                        </p:tav>
                                        <p:tav tm="100000">
                                          <p:val>
                                            <p:fltVal val="0"/>
                                          </p:val>
                                        </p:tav>
                                      </p:tavLst>
                                    </p:anim>
                                    <p:animEffect transition="in" filter="fade">
                                      <p:cBhvr>
                                        <p:cTn id="69" dur="1000"/>
                                        <p:tgtEl>
                                          <p:spTgt spid="30"/>
                                        </p:tgtEl>
                                      </p:cBhvr>
                                    </p:animEffect>
                                  </p:childTnLst>
                                </p:cTn>
                              </p:par>
                            </p:childTnLst>
                          </p:cTn>
                        </p:par>
                      </p:childTnLst>
                    </p:cTn>
                  </p:par>
                  <p:par>
                    <p:cTn id="70" fill="hold">
                      <p:stCondLst>
                        <p:cond delay="indefinite"/>
                      </p:stCondLst>
                      <p:childTnLst>
                        <p:par>
                          <p:cTn id="71" fill="hold">
                            <p:stCondLst>
                              <p:cond delay="0"/>
                            </p:stCondLst>
                            <p:childTnLst>
                              <p:par>
                                <p:cTn id="72" presetID="53" presetClass="entr" presetSubtype="16" fill="hold" grpId="0" nodeType="clickEffect">
                                  <p:stCondLst>
                                    <p:cond delay="0"/>
                                  </p:stCondLst>
                                  <p:childTnLst>
                                    <p:set>
                                      <p:cBhvr>
                                        <p:cTn id="73" dur="1" fill="hold">
                                          <p:stCondLst>
                                            <p:cond delay="0"/>
                                          </p:stCondLst>
                                        </p:cTn>
                                        <p:tgtEl>
                                          <p:spTgt spid="31"/>
                                        </p:tgtEl>
                                        <p:attrNameLst>
                                          <p:attrName>style.visibility</p:attrName>
                                        </p:attrNameLst>
                                      </p:cBhvr>
                                      <p:to>
                                        <p:strVal val="visible"/>
                                      </p:to>
                                    </p:set>
                                    <p:anim calcmode="lin" valueType="num">
                                      <p:cBhvr>
                                        <p:cTn id="74" dur="500" fill="hold"/>
                                        <p:tgtEl>
                                          <p:spTgt spid="31"/>
                                        </p:tgtEl>
                                        <p:attrNameLst>
                                          <p:attrName>ppt_w</p:attrName>
                                        </p:attrNameLst>
                                      </p:cBhvr>
                                      <p:tavLst>
                                        <p:tav tm="0">
                                          <p:val>
                                            <p:fltVal val="0"/>
                                          </p:val>
                                        </p:tav>
                                        <p:tav tm="100000">
                                          <p:val>
                                            <p:strVal val="#ppt_w"/>
                                          </p:val>
                                        </p:tav>
                                      </p:tavLst>
                                    </p:anim>
                                    <p:anim calcmode="lin" valueType="num">
                                      <p:cBhvr>
                                        <p:cTn id="75" dur="500" fill="hold"/>
                                        <p:tgtEl>
                                          <p:spTgt spid="31"/>
                                        </p:tgtEl>
                                        <p:attrNameLst>
                                          <p:attrName>ppt_h</p:attrName>
                                        </p:attrNameLst>
                                      </p:cBhvr>
                                      <p:tavLst>
                                        <p:tav tm="0">
                                          <p:val>
                                            <p:fltVal val="0"/>
                                          </p:val>
                                        </p:tav>
                                        <p:tav tm="100000">
                                          <p:val>
                                            <p:strVal val="#ppt_h"/>
                                          </p:val>
                                        </p:tav>
                                      </p:tavLst>
                                    </p:anim>
                                    <p:animEffect transition="in" filter="fade">
                                      <p:cBhvr>
                                        <p:cTn id="76" dur="500"/>
                                        <p:tgtEl>
                                          <p:spTgt spid="31"/>
                                        </p:tgtEl>
                                      </p:cBhvr>
                                    </p:animEffect>
                                  </p:childTnLst>
                                </p:cTn>
                              </p:par>
                            </p:childTnLst>
                          </p:cTn>
                        </p:par>
                        <p:par>
                          <p:cTn id="77" fill="hold">
                            <p:stCondLst>
                              <p:cond delay="500"/>
                            </p:stCondLst>
                            <p:childTnLst>
                              <p:par>
                                <p:cTn id="78" presetID="53" presetClass="entr" presetSubtype="16" fill="hold" nodeType="afterEffect">
                                  <p:stCondLst>
                                    <p:cond delay="0"/>
                                  </p:stCondLst>
                                  <p:childTnLst>
                                    <p:set>
                                      <p:cBhvr>
                                        <p:cTn id="79" dur="1" fill="hold">
                                          <p:stCondLst>
                                            <p:cond delay="0"/>
                                          </p:stCondLst>
                                        </p:cTn>
                                        <p:tgtEl>
                                          <p:spTgt spid="38"/>
                                        </p:tgtEl>
                                        <p:attrNameLst>
                                          <p:attrName>style.visibility</p:attrName>
                                        </p:attrNameLst>
                                      </p:cBhvr>
                                      <p:to>
                                        <p:strVal val="visible"/>
                                      </p:to>
                                    </p:set>
                                    <p:anim calcmode="lin" valueType="num">
                                      <p:cBhvr>
                                        <p:cTn id="80" dur="500" fill="hold"/>
                                        <p:tgtEl>
                                          <p:spTgt spid="38"/>
                                        </p:tgtEl>
                                        <p:attrNameLst>
                                          <p:attrName>ppt_w</p:attrName>
                                        </p:attrNameLst>
                                      </p:cBhvr>
                                      <p:tavLst>
                                        <p:tav tm="0">
                                          <p:val>
                                            <p:fltVal val="0"/>
                                          </p:val>
                                        </p:tav>
                                        <p:tav tm="100000">
                                          <p:val>
                                            <p:strVal val="#ppt_w"/>
                                          </p:val>
                                        </p:tav>
                                      </p:tavLst>
                                    </p:anim>
                                    <p:anim calcmode="lin" valueType="num">
                                      <p:cBhvr>
                                        <p:cTn id="81" dur="500" fill="hold"/>
                                        <p:tgtEl>
                                          <p:spTgt spid="38"/>
                                        </p:tgtEl>
                                        <p:attrNameLst>
                                          <p:attrName>ppt_h</p:attrName>
                                        </p:attrNameLst>
                                      </p:cBhvr>
                                      <p:tavLst>
                                        <p:tav tm="0">
                                          <p:val>
                                            <p:fltVal val="0"/>
                                          </p:val>
                                        </p:tav>
                                        <p:tav tm="100000">
                                          <p:val>
                                            <p:strVal val="#ppt_h"/>
                                          </p:val>
                                        </p:tav>
                                      </p:tavLst>
                                    </p:anim>
                                    <p:animEffect transition="in" filter="fade">
                                      <p:cBhvr>
                                        <p:cTn id="82" dur="500"/>
                                        <p:tgtEl>
                                          <p:spTgt spid="38"/>
                                        </p:tgtEl>
                                      </p:cBhvr>
                                    </p:animEffect>
                                  </p:childTnLst>
                                </p:cTn>
                              </p:par>
                            </p:childTnLst>
                          </p:cTn>
                        </p:par>
                        <p:par>
                          <p:cTn id="83" fill="hold">
                            <p:stCondLst>
                              <p:cond delay="1000"/>
                            </p:stCondLst>
                            <p:childTnLst>
                              <p:par>
                                <p:cTn id="84" presetID="31" presetClass="entr" presetSubtype="0" fill="hold" grpId="0" nodeType="afterEffect">
                                  <p:stCondLst>
                                    <p:cond delay="0"/>
                                  </p:stCondLst>
                                  <p:childTnLst>
                                    <p:set>
                                      <p:cBhvr>
                                        <p:cTn id="85" dur="1" fill="hold">
                                          <p:stCondLst>
                                            <p:cond delay="0"/>
                                          </p:stCondLst>
                                        </p:cTn>
                                        <p:tgtEl>
                                          <p:spTgt spid="36"/>
                                        </p:tgtEl>
                                        <p:attrNameLst>
                                          <p:attrName>style.visibility</p:attrName>
                                        </p:attrNameLst>
                                      </p:cBhvr>
                                      <p:to>
                                        <p:strVal val="visible"/>
                                      </p:to>
                                    </p:set>
                                    <p:anim calcmode="lin" valueType="num">
                                      <p:cBhvr>
                                        <p:cTn id="86" dur="1000" fill="hold"/>
                                        <p:tgtEl>
                                          <p:spTgt spid="36"/>
                                        </p:tgtEl>
                                        <p:attrNameLst>
                                          <p:attrName>ppt_w</p:attrName>
                                        </p:attrNameLst>
                                      </p:cBhvr>
                                      <p:tavLst>
                                        <p:tav tm="0">
                                          <p:val>
                                            <p:fltVal val="0"/>
                                          </p:val>
                                        </p:tav>
                                        <p:tav tm="100000">
                                          <p:val>
                                            <p:strVal val="#ppt_w"/>
                                          </p:val>
                                        </p:tav>
                                      </p:tavLst>
                                    </p:anim>
                                    <p:anim calcmode="lin" valueType="num">
                                      <p:cBhvr>
                                        <p:cTn id="87" dur="1000" fill="hold"/>
                                        <p:tgtEl>
                                          <p:spTgt spid="36"/>
                                        </p:tgtEl>
                                        <p:attrNameLst>
                                          <p:attrName>ppt_h</p:attrName>
                                        </p:attrNameLst>
                                      </p:cBhvr>
                                      <p:tavLst>
                                        <p:tav tm="0">
                                          <p:val>
                                            <p:fltVal val="0"/>
                                          </p:val>
                                        </p:tav>
                                        <p:tav tm="100000">
                                          <p:val>
                                            <p:strVal val="#ppt_h"/>
                                          </p:val>
                                        </p:tav>
                                      </p:tavLst>
                                    </p:anim>
                                    <p:anim calcmode="lin" valueType="num">
                                      <p:cBhvr>
                                        <p:cTn id="88" dur="1000" fill="hold"/>
                                        <p:tgtEl>
                                          <p:spTgt spid="36"/>
                                        </p:tgtEl>
                                        <p:attrNameLst>
                                          <p:attrName>style.rotation</p:attrName>
                                        </p:attrNameLst>
                                      </p:cBhvr>
                                      <p:tavLst>
                                        <p:tav tm="0">
                                          <p:val>
                                            <p:fltVal val="90"/>
                                          </p:val>
                                        </p:tav>
                                        <p:tav tm="100000">
                                          <p:val>
                                            <p:fltVal val="0"/>
                                          </p:val>
                                        </p:tav>
                                      </p:tavLst>
                                    </p:anim>
                                    <p:animEffect transition="in" filter="fade">
                                      <p:cBhvr>
                                        <p:cTn id="89" dur="1000"/>
                                        <p:tgtEl>
                                          <p:spTgt spid="36"/>
                                        </p:tgtEl>
                                      </p:cBhvr>
                                    </p:animEffect>
                                  </p:childTnLst>
                                </p:cTn>
                              </p:par>
                            </p:childTnLst>
                          </p:cTn>
                        </p:par>
                      </p:childTnLst>
                    </p:cTn>
                  </p:par>
                  <p:par>
                    <p:cTn id="90" fill="hold">
                      <p:stCondLst>
                        <p:cond delay="indefinite"/>
                      </p:stCondLst>
                      <p:childTnLst>
                        <p:par>
                          <p:cTn id="91" fill="hold">
                            <p:stCondLst>
                              <p:cond delay="0"/>
                            </p:stCondLst>
                            <p:childTnLst>
                              <p:par>
                                <p:cTn id="92" presetID="53" presetClass="entr" presetSubtype="16" fill="hold" grpId="0" nodeType="clickEffect">
                                  <p:stCondLst>
                                    <p:cond delay="0"/>
                                  </p:stCondLst>
                                  <p:childTnLst>
                                    <p:set>
                                      <p:cBhvr>
                                        <p:cTn id="93" dur="1" fill="hold">
                                          <p:stCondLst>
                                            <p:cond delay="0"/>
                                          </p:stCondLst>
                                        </p:cTn>
                                        <p:tgtEl>
                                          <p:spTgt spid="32"/>
                                        </p:tgtEl>
                                        <p:attrNameLst>
                                          <p:attrName>style.visibility</p:attrName>
                                        </p:attrNameLst>
                                      </p:cBhvr>
                                      <p:to>
                                        <p:strVal val="visible"/>
                                      </p:to>
                                    </p:set>
                                    <p:anim calcmode="lin" valueType="num">
                                      <p:cBhvr>
                                        <p:cTn id="94" dur="500" fill="hold"/>
                                        <p:tgtEl>
                                          <p:spTgt spid="32"/>
                                        </p:tgtEl>
                                        <p:attrNameLst>
                                          <p:attrName>ppt_w</p:attrName>
                                        </p:attrNameLst>
                                      </p:cBhvr>
                                      <p:tavLst>
                                        <p:tav tm="0">
                                          <p:val>
                                            <p:fltVal val="0"/>
                                          </p:val>
                                        </p:tav>
                                        <p:tav tm="100000">
                                          <p:val>
                                            <p:strVal val="#ppt_w"/>
                                          </p:val>
                                        </p:tav>
                                      </p:tavLst>
                                    </p:anim>
                                    <p:anim calcmode="lin" valueType="num">
                                      <p:cBhvr>
                                        <p:cTn id="95" dur="500" fill="hold"/>
                                        <p:tgtEl>
                                          <p:spTgt spid="32"/>
                                        </p:tgtEl>
                                        <p:attrNameLst>
                                          <p:attrName>ppt_h</p:attrName>
                                        </p:attrNameLst>
                                      </p:cBhvr>
                                      <p:tavLst>
                                        <p:tav tm="0">
                                          <p:val>
                                            <p:fltVal val="0"/>
                                          </p:val>
                                        </p:tav>
                                        <p:tav tm="100000">
                                          <p:val>
                                            <p:strVal val="#ppt_h"/>
                                          </p:val>
                                        </p:tav>
                                      </p:tavLst>
                                    </p:anim>
                                    <p:animEffect transition="in" filter="fade">
                                      <p:cBhvr>
                                        <p:cTn id="96" dur="500"/>
                                        <p:tgtEl>
                                          <p:spTgt spid="32"/>
                                        </p:tgtEl>
                                      </p:cBhvr>
                                    </p:animEffect>
                                  </p:childTnLst>
                                </p:cTn>
                              </p:par>
                            </p:childTnLst>
                          </p:cTn>
                        </p:par>
                        <p:par>
                          <p:cTn id="97" fill="hold">
                            <p:stCondLst>
                              <p:cond delay="500"/>
                            </p:stCondLst>
                            <p:childTnLst>
                              <p:par>
                                <p:cTn id="98" presetID="53" presetClass="entr" presetSubtype="16" fill="hold" nodeType="afterEffect">
                                  <p:stCondLst>
                                    <p:cond delay="0"/>
                                  </p:stCondLst>
                                  <p:childTnLst>
                                    <p:set>
                                      <p:cBhvr>
                                        <p:cTn id="99" dur="1" fill="hold">
                                          <p:stCondLst>
                                            <p:cond delay="0"/>
                                          </p:stCondLst>
                                        </p:cTn>
                                        <p:tgtEl>
                                          <p:spTgt spid="41"/>
                                        </p:tgtEl>
                                        <p:attrNameLst>
                                          <p:attrName>style.visibility</p:attrName>
                                        </p:attrNameLst>
                                      </p:cBhvr>
                                      <p:to>
                                        <p:strVal val="visible"/>
                                      </p:to>
                                    </p:set>
                                    <p:anim calcmode="lin" valueType="num">
                                      <p:cBhvr>
                                        <p:cTn id="100" dur="500" fill="hold"/>
                                        <p:tgtEl>
                                          <p:spTgt spid="41"/>
                                        </p:tgtEl>
                                        <p:attrNameLst>
                                          <p:attrName>ppt_w</p:attrName>
                                        </p:attrNameLst>
                                      </p:cBhvr>
                                      <p:tavLst>
                                        <p:tav tm="0">
                                          <p:val>
                                            <p:fltVal val="0"/>
                                          </p:val>
                                        </p:tav>
                                        <p:tav tm="100000">
                                          <p:val>
                                            <p:strVal val="#ppt_w"/>
                                          </p:val>
                                        </p:tav>
                                      </p:tavLst>
                                    </p:anim>
                                    <p:anim calcmode="lin" valueType="num">
                                      <p:cBhvr>
                                        <p:cTn id="101" dur="500" fill="hold"/>
                                        <p:tgtEl>
                                          <p:spTgt spid="41"/>
                                        </p:tgtEl>
                                        <p:attrNameLst>
                                          <p:attrName>ppt_h</p:attrName>
                                        </p:attrNameLst>
                                      </p:cBhvr>
                                      <p:tavLst>
                                        <p:tav tm="0">
                                          <p:val>
                                            <p:fltVal val="0"/>
                                          </p:val>
                                        </p:tav>
                                        <p:tav tm="100000">
                                          <p:val>
                                            <p:strVal val="#ppt_h"/>
                                          </p:val>
                                        </p:tav>
                                      </p:tavLst>
                                    </p:anim>
                                    <p:animEffect transition="in" filter="fade">
                                      <p:cBhvr>
                                        <p:cTn id="102" dur="500"/>
                                        <p:tgtEl>
                                          <p:spTgt spid="41"/>
                                        </p:tgtEl>
                                      </p:cBhvr>
                                    </p:animEffect>
                                  </p:childTnLst>
                                </p:cTn>
                              </p:par>
                            </p:childTnLst>
                          </p:cTn>
                        </p:par>
                        <p:par>
                          <p:cTn id="103" fill="hold">
                            <p:stCondLst>
                              <p:cond delay="1000"/>
                            </p:stCondLst>
                            <p:childTnLst>
                              <p:par>
                                <p:cTn id="104" presetID="31" presetClass="entr" presetSubtype="0" fill="hold" grpId="0" nodeType="afterEffect">
                                  <p:stCondLst>
                                    <p:cond delay="0"/>
                                  </p:stCondLst>
                                  <p:childTnLst>
                                    <p:set>
                                      <p:cBhvr>
                                        <p:cTn id="105" dur="1" fill="hold">
                                          <p:stCondLst>
                                            <p:cond delay="0"/>
                                          </p:stCondLst>
                                        </p:cTn>
                                        <p:tgtEl>
                                          <p:spTgt spid="39"/>
                                        </p:tgtEl>
                                        <p:attrNameLst>
                                          <p:attrName>style.visibility</p:attrName>
                                        </p:attrNameLst>
                                      </p:cBhvr>
                                      <p:to>
                                        <p:strVal val="visible"/>
                                      </p:to>
                                    </p:set>
                                    <p:anim calcmode="lin" valueType="num">
                                      <p:cBhvr>
                                        <p:cTn id="106" dur="1000" fill="hold"/>
                                        <p:tgtEl>
                                          <p:spTgt spid="39"/>
                                        </p:tgtEl>
                                        <p:attrNameLst>
                                          <p:attrName>ppt_w</p:attrName>
                                        </p:attrNameLst>
                                      </p:cBhvr>
                                      <p:tavLst>
                                        <p:tav tm="0">
                                          <p:val>
                                            <p:fltVal val="0"/>
                                          </p:val>
                                        </p:tav>
                                        <p:tav tm="100000">
                                          <p:val>
                                            <p:strVal val="#ppt_w"/>
                                          </p:val>
                                        </p:tav>
                                      </p:tavLst>
                                    </p:anim>
                                    <p:anim calcmode="lin" valueType="num">
                                      <p:cBhvr>
                                        <p:cTn id="107" dur="1000" fill="hold"/>
                                        <p:tgtEl>
                                          <p:spTgt spid="39"/>
                                        </p:tgtEl>
                                        <p:attrNameLst>
                                          <p:attrName>ppt_h</p:attrName>
                                        </p:attrNameLst>
                                      </p:cBhvr>
                                      <p:tavLst>
                                        <p:tav tm="0">
                                          <p:val>
                                            <p:fltVal val="0"/>
                                          </p:val>
                                        </p:tav>
                                        <p:tav tm="100000">
                                          <p:val>
                                            <p:strVal val="#ppt_h"/>
                                          </p:val>
                                        </p:tav>
                                      </p:tavLst>
                                    </p:anim>
                                    <p:anim calcmode="lin" valueType="num">
                                      <p:cBhvr>
                                        <p:cTn id="108" dur="1000" fill="hold"/>
                                        <p:tgtEl>
                                          <p:spTgt spid="39"/>
                                        </p:tgtEl>
                                        <p:attrNameLst>
                                          <p:attrName>style.rotation</p:attrName>
                                        </p:attrNameLst>
                                      </p:cBhvr>
                                      <p:tavLst>
                                        <p:tav tm="0">
                                          <p:val>
                                            <p:fltVal val="90"/>
                                          </p:val>
                                        </p:tav>
                                        <p:tav tm="100000">
                                          <p:val>
                                            <p:fltVal val="0"/>
                                          </p:val>
                                        </p:tav>
                                      </p:tavLst>
                                    </p:anim>
                                    <p:animEffect transition="in" filter="fade">
                                      <p:cBhvr>
                                        <p:cTn id="109" dur="1000"/>
                                        <p:tgtEl>
                                          <p:spTgt spid="3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22" grpId="0" animBg="1"/>
      <p:bldP spid="24" grpId="0" animBg="1"/>
      <p:bldP spid="25" grpId="0" animBg="1"/>
      <p:bldP spid="26" grpId="0" animBg="1"/>
      <p:bldP spid="31" grpId="0" animBg="1"/>
      <p:bldP spid="32" grpId="0" animBg="1"/>
      <p:bldP spid="16" grpId="0" animBg="1"/>
      <p:bldP spid="20" grpId="0" animBg="1"/>
      <p:bldP spid="23" grpId="0" animBg="1"/>
      <p:bldP spid="30" grpId="0" animBg="1"/>
      <p:bldP spid="36" grpId="0" animBg="1"/>
      <p:bldP spid="39" grpId="0" animBg="1"/>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4573709" y="272224"/>
            <a:ext cx="3149705" cy="646331"/>
          </a:xfrm>
          <a:prstGeom prst="rect">
            <a:avLst/>
          </a:prstGeom>
          <a:solidFill>
            <a:schemeClr val="accent2"/>
          </a:solidFill>
          <a:effectLst>
            <a:softEdge rad="63500"/>
          </a:effectLst>
        </p:spPr>
        <p:txBody>
          <a:bodyPr wrap="square" rtlCol="0">
            <a:spAutoFit/>
          </a:bodyPr>
          <a:lstStyle/>
          <a:p>
            <a:pPr algn="ctr"/>
            <a:r>
              <a:rPr lang="en-CA" dirty="0"/>
              <a:t>What are the Rules?</a:t>
            </a:r>
          </a:p>
          <a:p>
            <a:pPr algn="ctr"/>
            <a:r>
              <a:rPr lang="en-CA" dirty="0"/>
              <a:t>Creating a rule from a template</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380158" y="2019331"/>
            <a:ext cx="3666961" cy="4518966"/>
          </a:xfrm>
          <a:prstGeom prst="rect">
            <a:avLst/>
          </a:prstGeom>
          <a:ln w="19050">
            <a:noFill/>
          </a:ln>
        </p:spPr>
      </p:pic>
      <p:sp>
        <p:nvSpPr>
          <p:cNvPr id="3" name="TextBox 2"/>
          <p:cNvSpPr txBox="1"/>
          <p:nvPr/>
        </p:nvSpPr>
        <p:spPr>
          <a:xfrm>
            <a:off x="7968343" y="698119"/>
            <a:ext cx="4018538" cy="1077218"/>
          </a:xfrm>
          <a:prstGeom prst="rect">
            <a:avLst/>
          </a:prstGeom>
          <a:solidFill>
            <a:schemeClr val="bg1"/>
          </a:solidFill>
          <a:effectLst>
            <a:glow rad="139700">
              <a:schemeClr val="accent6">
                <a:satMod val="175000"/>
                <a:alpha val="40000"/>
              </a:schemeClr>
            </a:glow>
            <a:softEdge rad="63500"/>
          </a:effectLst>
        </p:spPr>
        <p:txBody>
          <a:bodyPr wrap="square" rtlCol="0">
            <a:spAutoFit/>
          </a:bodyPr>
          <a:lstStyle/>
          <a:p>
            <a:pPr algn="ctr"/>
            <a:r>
              <a:rPr lang="en-CA" sz="1600" dirty="0"/>
              <a:t>One of the most commonly used rules takes incoming emails and sorts them into folders.</a:t>
            </a:r>
          </a:p>
          <a:p>
            <a:pPr algn="ctr"/>
            <a:endParaRPr lang="en-CA" sz="1600" dirty="0"/>
          </a:p>
          <a:p>
            <a:pPr algn="ctr"/>
            <a:r>
              <a:rPr lang="en-CA" sz="1600" dirty="0"/>
              <a:t>That is what we will do here.</a:t>
            </a:r>
          </a:p>
        </p:txBody>
      </p:sp>
      <p:sp>
        <p:nvSpPr>
          <p:cNvPr id="6" name="TextBox 5"/>
          <p:cNvSpPr txBox="1"/>
          <p:nvPr/>
        </p:nvSpPr>
        <p:spPr>
          <a:xfrm>
            <a:off x="620485" y="1534886"/>
            <a:ext cx="4833258" cy="584775"/>
          </a:xfrm>
          <a:prstGeom prst="rect">
            <a:avLst/>
          </a:prstGeom>
          <a:noFill/>
          <a:ln w="19050">
            <a:solidFill>
              <a:srgbClr val="0070C0"/>
            </a:solidFill>
          </a:ln>
        </p:spPr>
        <p:txBody>
          <a:bodyPr wrap="square" rtlCol="0">
            <a:spAutoFit/>
          </a:bodyPr>
          <a:lstStyle/>
          <a:p>
            <a:pPr marL="342900" indent="-342900">
              <a:buFont typeface="+mj-lt"/>
              <a:buAutoNum type="arabicPeriod"/>
            </a:pPr>
            <a:r>
              <a:rPr lang="en-CA" sz="1600" dirty="0"/>
              <a:t>Click on </a:t>
            </a:r>
            <a:r>
              <a:rPr lang="en-CA" sz="1600" b="1" i="1" dirty="0"/>
              <a:t>Move messages from someone to a folder</a:t>
            </a:r>
            <a:r>
              <a:rPr lang="en-CA" sz="1600" dirty="0"/>
              <a:t> to select it.</a:t>
            </a:r>
          </a:p>
        </p:txBody>
      </p:sp>
      <p:sp>
        <p:nvSpPr>
          <p:cNvPr id="7" name="Rectangle 6"/>
          <p:cNvSpPr/>
          <p:nvPr/>
        </p:nvSpPr>
        <p:spPr>
          <a:xfrm>
            <a:off x="6547757" y="2784021"/>
            <a:ext cx="3290207" cy="146958"/>
          </a:xfrm>
          <a:prstGeom prst="rect">
            <a:avLst/>
          </a:prstGeom>
          <a:noFill/>
          <a:ln w="1905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cxnSp>
        <p:nvCxnSpPr>
          <p:cNvPr id="9" name="Straight Arrow Connector 8"/>
          <p:cNvCxnSpPr>
            <a:stCxn id="6" idx="3"/>
            <a:endCxn id="7" idx="1"/>
          </p:cNvCxnSpPr>
          <p:nvPr/>
        </p:nvCxnSpPr>
        <p:spPr>
          <a:xfrm>
            <a:off x="5453743" y="1827274"/>
            <a:ext cx="1094014" cy="1030226"/>
          </a:xfrm>
          <a:prstGeom prst="straightConnector1">
            <a:avLst/>
          </a:prstGeom>
          <a:ln w="19050">
            <a:solidFill>
              <a:srgbClr val="0070C0"/>
            </a:solidFill>
            <a:tailEnd type="triangle"/>
          </a:ln>
        </p:spPr>
        <p:style>
          <a:lnRef idx="1">
            <a:schemeClr val="accent1"/>
          </a:lnRef>
          <a:fillRef idx="0">
            <a:schemeClr val="accent1"/>
          </a:fillRef>
          <a:effectRef idx="0">
            <a:schemeClr val="accent1"/>
          </a:effectRef>
          <a:fontRef idx="minor">
            <a:schemeClr val="tx1"/>
          </a:fontRef>
        </p:style>
      </p:cxnSp>
      <p:sp>
        <p:nvSpPr>
          <p:cNvPr id="10" name="TextBox 9"/>
          <p:cNvSpPr txBox="1"/>
          <p:nvPr/>
        </p:nvSpPr>
        <p:spPr>
          <a:xfrm>
            <a:off x="620485" y="2519902"/>
            <a:ext cx="4833258" cy="338554"/>
          </a:xfrm>
          <a:prstGeom prst="rect">
            <a:avLst/>
          </a:prstGeom>
          <a:noFill/>
          <a:ln w="19050">
            <a:solidFill>
              <a:srgbClr val="7030A0"/>
            </a:solidFill>
          </a:ln>
        </p:spPr>
        <p:txBody>
          <a:bodyPr wrap="square" rtlCol="0">
            <a:spAutoFit/>
          </a:bodyPr>
          <a:lstStyle/>
          <a:p>
            <a:pPr marL="342900" indent="-342900">
              <a:buFont typeface="+mj-lt"/>
              <a:buAutoNum type="arabicPeriod" startAt="2"/>
            </a:pPr>
            <a:r>
              <a:rPr lang="en-CA" sz="1600" dirty="0"/>
              <a:t>Click on the </a:t>
            </a:r>
            <a:r>
              <a:rPr lang="en-CA" sz="1600" b="1" i="1" dirty="0"/>
              <a:t>people or public group</a:t>
            </a:r>
            <a:r>
              <a:rPr lang="en-CA" sz="1600" dirty="0"/>
              <a:t> link.</a:t>
            </a:r>
          </a:p>
        </p:txBody>
      </p:sp>
      <p:sp>
        <p:nvSpPr>
          <p:cNvPr id="11" name="Rectangle 10"/>
          <p:cNvSpPr/>
          <p:nvPr/>
        </p:nvSpPr>
        <p:spPr>
          <a:xfrm>
            <a:off x="6751864" y="5282292"/>
            <a:ext cx="1061357" cy="122465"/>
          </a:xfrm>
          <a:prstGeom prst="rect">
            <a:avLst/>
          </a:prstGeom>
          <a:noFill/>
          <a:ln w="1905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cxnSp>
        <p:nvCxnSpPr>
          <p:cNvPr id="13" name="Straight Arrow Connector 12"/>
          <p:cNvCxnSpPr>
            <a:stCxn id="10" idx="3"/>
            <a:endCxn id="11" idx="1"/>
          </p:cNvCxnSpPr>
          <p:nvPr/>
        </p:nvCxnSpPr>
        <p:spPr>
          <a:xfrm>
            <a:off x="5453743" y="2689179"/>
            <a:ext cx="1298121" cy="2654346"/>
          </a:xfrm>
          <a:prstGeom prst="straightConnector1">
            <a:avLst/>
          </a:prstGeom>
          <a:ln w="19050">
            <a:solidFill>
              <a:srgbClr val="7030A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010366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childTnLst>
                          </p:cTn>
                        </p:par>
                        <p:par>
                          <p:cTn id="10" fill="hold">
                            <p:stCondLst>
                              <p:cond delay="500"/>
                            </p:stCondLst>
                            <p:childTnLst>
                              <p:par>
                                <p:cTn id="11" presetID="26" presetClass="emph" presetSubtype="0" fill="hold" grpId="1" nodeType="afterEffect">
                                  <p:stCondLst>
                                    <p:cond delay="0"/>
                                  </p:stCondLst>
                                  <p:childTnLst>
                                    <p:animEffect transition="out" filter="fade">
                                      <p:cBhvr>
                                        <p:cTn id="12" dur="500" tmFilter="0, 0; .2, .5; .8, .5; 1, 0"/>
                                        <p:tgtEl>
                                          <p:spTgt spid="3"/>
                                        </p:tgtEl>
                                      </p:cBhvr>
                                    </p:animEffect>
                                    <p:animScale>
                                      <p:cBhvr>
                                        <p:cTn id="13" dur="250" autoRev="1" fill="hold"/>
                                        <p:tgtEl>
                                          <p:spTgt spid="3"/>
                                        </p:tgtEl>
                                      </p:cBhvr>
                                      <p:by x="105000" y="105000"/>
                                    </p:animScale>
                                  </p:childTnLst>
                                </p:cTn>
                              </p:par>
                            </p:childTnLst>
                          </p:cTn>
                        </p:par>
                      </p:childTnLst>
                    </p:cTn>
                  </p:par>
                  <p:par>
                    <p:cTn id="14" fill="hold">
                      <p:stCondLst>
                        <p:cond delay="indefinite"/>
                      </p:stCondLst>
                      <p:childTnLst>
                        <p:par>
                          <p:cTn id="15" fill="hold">
                            <p:stCondLst>
                              <p:cond delay="0"/>
                            </p:stCondLst>
                            <p:childTnLst>
                              <p:par>
                                <p:cTn id="16" presetID="31" presetClass="entr" presetSubtype="0" fill="hold" grpId="0" nodeType="clickEffect">
                                  <p:stCondLst>
                                    <p:cond delay="0"/>
                                  </p:stCondLst>
                                  <p:childTnLst>
                                    <p:set>
                                      <p:cBhvr>
                                        <p:cTn id="17" dur="1" fill="hold">
                                          <p:stCondLst>
                                            <p:cond delay="0"/>
                                          </p:stCondLst>
                                        </p:cTn>
                                        <p:tgtEl>
                                          <p:spTgt spid="6"/>
                                        </p:tgtEl>
                                        <p:attrNameLst>
                                          <p:attrName>style.visibility</p:attrName>
                                        </p:attrNameLst>
                                      </p:cBhvr>
                                      <p:to>
                                        <p:strVal val="visible"/>
                                      </p:to>
                                    </p:set>
                                    <p:anim calcmode="lin" valueType="num">
                                      <p:cBhvr>
                                        <p:cTn id="18" dur="1000" fill="hold"/>
                                        <p:tgtEl>
                                          <p:spTgt spid="6"/>
                                        </p:tgtEl>
                                        <p:attrNameLst>
                                          <p:attrName>ppt_w</p:attrName>
                                        </p:attrNameLst>
                                      </p:cBhvr>
                                      <p:tavLst>
                                        <p:tav tm="0">
                                          <p:val>
                                            <p:fltVal val="0"/>
                                          </p:val>
                                        </p:tav>
                                        <p:tav tm="100000">
                                          <p:val>
                                            <p:strVal val="#ppt_w"/>
                                          </p:val>
                                        </p:tav>
                                      </p:tavLst>
                                    </p:anim>
                                    <p:anim calcmode="lin" valueType="num">
                                      <p:cBhvr>
                                        <p:cTn id="19" dur="1000" fill="hold"/>
                                        <p:tgtEl>
                                          <p:spTgt spid="6"/>
                                        </p:tgtEl>
                                        <p:attrNameLst>
                                          <p:attrName>ppt_h</p:attrName>
                                        </p:attrNameLst>
                                      </p:cBhvr>
                                      <p:tavLst>
                                        <p:tav tm="0">
                                          <p:val>
                                            <p:fltVal val="0"/>
                                          </p:val>
                                        </p:tav>
                                        <p:tav tm="100000">
                                          <p:val>
                                            <p:strVal val="#ppt_h"/>
                                          </p:val>
                                        </p:tav>
                                      </p:tavLst>
                                    </p:anim>
                                    <p:anim calcmode="lin" valueType="num">
                                      <p:cBhvr>
                                        <p:cTn id="20" dur="1000" fill="hold"/>
                                        <p:tgtEl>
                                          <p:spTgt spid="6"/>
                                        </p:tgtEl>
                                        <p:attrNameLst>
                                          <p:attrName>style.rotation</p:attrName>
                                        </p:attrNameLst>
                                      </p:cBhvr>
                                      <p:tavLst>
                                        <p:tav tm="0">
                                          <p:val>
                                            <p:fltVal val="90"/>
                                          </p:val>
                                        </p:tav>
                                        <p:tav tm="100000">
                                          <p:val>
                                            <p:fltVal val="0"/>
                                          </p:val>
                                        </p:tav>
                                      </p:tavLst>
                                    </p:anim>
                                    <p:animEffect transition="in" filter="fade">
                                      <p:cBhvr>
                                        <p:cTn id="21" dur="1000"/>
                                        <p:tgtEl>
                                          <p:spTgt spid="6"/>
                                        </p:tgtEl>
                                      </p:cBhvr>
                                    </p:animEffect>
                                  </p:childTnLst>
                                </p:cTn>
                              </p:par>
                            </p:childTnLst>
                          </p:cTn>
                        </p:par>
                        <p:par>
                          <p:cTn id="22" fill="hold">
                            <p:stCondLst>
                              <p:cond delay="1000"/>
                            </p:stCondLst>
                            <p:childTnLst>
                              <p:par>
                                <p:cTn id="23" presetID="53" presetClass="entr" presetSubtype="16" fill="hold" nodeType="afterEffect">
                                  <p:stCondLst>
                                    <p:cond delay="0"/>
                                  </p:stCondLst>
                                  <p:childTnLst>
                                    <p:set>
                                      <p:cBhvr>
                                        <p:cTn id="24" dur="1" fill="hold">
                                          <p:stCondLst>
                                            <p:cond delay="0"/>
                                          </p:stCondLst>
                                        </p:cTn>
                                        <p:tgtEl>
                                          <p:spTgt spid="9"/>
                                        </p:tgtEl>
                                        <p:attrNameLst>
                                          <p:attrName>style.visibility</p:attrName>
                                        </p:attrNameLst>
                                      </p:cBhvr>
                                      <p:to>
                                        <p:strVal val="visible"/>
                                      </p:to>
                                    </p:set>
                                    <p:anim calcmode="lin" valueType="num">
                                      <p:cBhvr>
                                        <p:cTn id="25" dur="500" fill="hold"/>
                                        <p:tgtEl>
                                          <p:spTgt spid="9"/>
                                        </p:tgtEl>
                                        <p:attrNameLst>
                                          <p:attrName>ppt_w</p:attrName>
                                        </p:attrNameLst>
                                      </p:cBhvr>
                                      <p:tavLst>
                                        <p:tav tm="0">
                                          <p:val>
                                            <p:fltVal val="0"/>
                                          </p:val>
                                        </p:tav>
                                        <p:tav tm="100000">
                                          <p:val>
                                            <p:strVal val="#ppt_w"/>
                                          </p:val>
                                        </p:tav>
                                      </p:tavLst>
                                    </p:anim>
                                    <p:anim calcmode="lin" valueType="num">
                                      <p:cBhvr>
                                        <p:cTn id="26" dur="500" fill="hold"/>
                                        <p:tgtEl>
                                          <p:spTgt spid="9"/>
                                        </p:tgtEl>
                                        <p:attrNameLst>
                                          <p:attrName>ppt_h</p:attrName>
                                        </p:attrNameLst>
                                      </p:cBhvr>
                                      <p:tavLst>
                                        <p:tav tm="0">
                                          <p:val>
                                            <p:fltVal val="0"/>
                                          </p:val>
                                        </p:tav>
                                        <p:tav tm="100000">
                                          <p:val>
                                            <p:strVal val="#ppt_h"/>
                                          </p:val>
                                        </p:tav>
                                      </p:tavLst>
                                    </p:anim>
                                    <p:animEffect transition="in" filter="fade">
                                      <p:cBhvr>
                                        <p:cTn id="27" dur="500"/>
                                        <p:tgtEl>
                                          <p:spTgt spid="9"/>
                                        </p:tgtEl>
                                      </p:cBhvr>
                                    </p:animEffect>
                                  </p:childTnLst>
                                </p:cTn>
                              </p:par>
                            </p:childTnLst>
                          </p:cTn>
                        </p:par>
                        <p:par>
                          <p:cTn id="28" fill="hold">
                            <p:stCondLst>
                              <p:cond delay="1500"/>
                            </p:stCondLst>
                            <p:childTnLst>
                              <p:par>
                                <p:cTn id="29" presetID="1" presetClass="entr" presetSubtype="0" fill="hold" grpId="0" nodeType="afterEffect">
                                  <p:stCondLst>
                                    <p:cond delay="0"/>
                                  </p:stCondLst>
                                  <p:childTnLst>
                                    <p:set>
                                      <p:cBhvr>
                                        <p:cTn id="30" dur="1" fill="hold">
                                          <p:stCondLst>
                                            <p:cond delay="0"/>
                                          </p:stCondLst>
                                        </p:cTn>
                                        <p:tgtEl>
                                          <p:spTgt spid="7"/>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31" presetClass="entr" presetSubtype="0" fill="hold" grpId="0" nodeType="clickEffect">
                                  <p:stCondLst>
                                    <p:cond delay="0"/>
                                  </p:stCondLst>
                                  <p:childTnLst>
                                    <p:set>
                                      <p:cBhvr>
                                        <p:cTn id="34" dur="1" fill="hold">
                                          <p:stCondLst>
                                            <p:cond delay="0"/>
                                          </p:stCondLst>
                                        </p:cTn>
                                        <p:tgtEl>
                                          <p:spTgt spid="10"/>
                                        </p:tgtEl>
                                        <p:attrNameLst>
                                          <p:attrName>style.visibility</p:attrName>
                                        </p:attrNameLst>
                                      </p:cBhvr>
                                      <p:to>
                                        <p:strVal val="visible"/>
                                      </p:to>
                                    </p:set>
                                    <p:anim calcmode="lin" valueType="num">
                                      <p:cBhvr>
                                        <p:cTn id="35" dur="1000" fill="hold"/>
                                        <p:tgtEl>
                                          <p:spTgt spid="10"/>
                                        </p:tgtEl>
                                        <p:attrNameLst>
                                          <p:attrName>ppt_w</p:attrName>
                                        </p:attrNameLst>
                                      </p:cBhvr>
                                      <p:tavLst>
                                        <p:tav tm="0">
                                          <p:val>
                                            <p:fltVal val="0"/>
                                          </p:val>
                                        </p:tav>
                                        <p:tav tm="100000">
                                          <p:val>
                                            <p:strVal val="#ppt_w"/>
                                          </p:val>
                                        </p:tav>
                                      </p:tavLst>
                                    </p:anim>
                                    <p:anim calcmode="lin" valueType="num">
                                      <p:cBhvr>
                                        <p:cTn id="36" dur="1000" fill="hold"/>
                                        <p:tgtEl>
                                          <p:spTgt spid="10"/>
                                        </p:tgtEl>
                                        <p:attrNameLst>
                                          <p:attrName>ppt_h</p:attrName>
                                        </p:attrNameLst>
                                      </p:cBhvr>
                                      <p:tavLst>
                                        <p:tav tm="0">
                                          <p:val>
                                            <p:fltVal val="0"/>
                                          </p:val>
                                        </p:tav>
                                        <p:tav tm="100000">
                                          <p:val>
                                            <p:strVal val="#ppt_h"/>
                                          </p:val>
                                        </p:tav>
                                      </p:tavLst>
                                    </p:anim>
                                    <p:anim calcmode="lin" valueType="num">
                                      <p:cBhvr>
                                        <p:cTn id="37" dur="1000" fill="hold"/>
                                        <p:tgtEl>
                                          <p:spTgt spid="10"/>
                                        </p:tgtEl>
                                        <p:attrNameLst>
                                          <p:attrName>style.rotation</p:attrName>
                                        </p:attrNameLst>
                                      </p:cBhvr>
                                      <p:tavLst>
                                        <p:tav tm="0">
                                          <p:val>
                                            <p:fltVal val="90"/>
                                          </p:val>
                                        </p:tav>
                                        <p:tav tm="100000">
                                          <p:val>
                                            <p:fltVal val="0"/>
                                          </p:val>
                                        </p:tav>
                                      </p:tavLst>
                                    </p:anim>
                                    <p:animEffect transition="in" filter="fade">
                                      <p:cBhvr>
                                        <p:cTn id="38" dur="1000"/>
                                        <p:tgtEl>
                                          <p:spTgt spid="10"/>
                                        </p:tgtEl>
                                      </p:cBhvr>
                                    </p:animEffect>
                                  </p:childTnLst>
                                </p:cTn>
                              </p:par>
                            </p:childTnLst>
                          </p:cTn>
                        </p:par>
                        <p:par>
                          <p:cTn id="39" fill="hold">
                            <p:stCondLst>
                              <p:cond delay="1000"/>
                            </p:stCondLst>
                            <p:childTnLst>
                              <p:par>
                                <p:cTn id="40" presetID="53" presetClass="entr" presetSubtype="16" fill="hold" nodeType="afterEffect">
                                  <p:stCondLst>
                                    <p:cond delay="0"/>
                                  </p:stCondLst>
                                  <p:childTnLst>
                                    <p:set>
                                      <p:cBhvr>
                                        <p:cTn id="41" dur="1" fill="hold">
                                          <p:stCondLst>
                                            <p:cond delay="0"/>
                                          </p:stCondLst>
                                        </p:cTn>
                                        <p:tgtEl>
                                          <p:spTgt spid="13"/>
                                        </p:tgtEl>
                                        <p:attrNameLst>
                                          <p:attrName>style.visibility</p:attrName>
                                        </p:attrNameLst>
                                      </p:cBhvr>
                                      <p:to>
                                        <p:strVal val="visible"/>
                                      </p:to>
                                    </p:set>
                                    <p:anim calcmode="lin" valueType="num">
                                      <p:cBhvr>
                                        <p:cTn id="42" dur="500" fill="hold"/>
                                        <p:tgtEl>
                                          <p:spTgt spid="13"/>
                                        </p:tgtEl>
                                        <p:attrNameLst>
                                          <p:attrName>ppt_w</p:attrName>
                                        </p:attrNameLst>
                                      </p:cBhvr>
                                      <p:tavLst>
                                        <p:tav tm="0">
                                          <p:val>
                                            <p:fltVal val="0"/>
                                          </p:val>
                                        </p:tav>
                                        <p:tav tm="100000">
                                          <p:val>
                                            <p:strVal val="#ppt_w"/>
                                          </p:val>
                                        </p:tav>
                                      </p:tavLst>
                                    </p:anim>
                                    <p:anim calcmode="lin" valueType="num">
                                      <p:cBhvr>
                                        <p:cTn id="43" dur="500" fill="hold"/>
                                        <p:tgtEl>
                                          <p:spTgt spid="13"/>
                                        </p:tgtEl>
                                        <p:attrNameLst>
                                          <p:attrName>ppt_h</p:attrName>
                                        </p:attrNameLst>
                                      </p:cBhvr>
                                      <p:tavLst>
                                        <p:tav tm="0">
                                          <p:val>
                                            <p:fltVal val="0"/>
                                          </p:val>
                                        </p:tav>
                                        <p:tav tm="100000">
                                          <p:val>
                                            <p:strVal val="#ppt_h"/>
                                          </p:val>
                                        </p:tav>
                                      </p:tavLst>
                                    </p:anim>
                                    <p:animEffect transition="in" filter="fade">
                                      <p:cBhvr>
                                        <p:cTn id="44" dur="500"/>
                                        <p:tgtEl>
                                          <p:spTgt spid="13"/>
                                        </p:tgtEl>
                                      </p:cBhvr>
                                    </p:animEffect>
                                  </p:childTnLst>
                                </p:cTn>
                              </p:par>
                            </p:childTnLst>
                          </p:cTn>
                        </p:par>
                        <p:par>
                          <p:cTn id="45" fill="hold">
                            <p:stCondLst>
                              <p:cond delay="1500"/>
                            </p:stCondLst>
                            <p:childTnLst>
                              <p:par>
                                <p:cTn id="46" presetID="1" presetClass="entr" presetSubtype="0" fill="hold" grpId="0" nodeType="afterEffect">
                                  <p:stCondLst>
                                    <p:cond delay="0"/>
                                  </p:stCondLst>
                                  <p:childTnLst>
                                    <p:set>
                                      <p:cBhvr>
                                        <p:cTn id="47"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3" grpId="1" animBg="1"/>
      <p:bldP spid="6" grpId="0" animBg="1"/>
      <p:bldP spid="7" grpId="0" animBg="1"/>
      <p:bldP spid="10" grpId="0" animBg="1"/>
      <p:bldP spid="11" grpId="0" animBg="1"/>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4573709" y="272224"/>
            <a:ext cx="3149705" cy="646331"/>
          </a:xfrm>
          <a:prstGeom prst="rect">
            <a:avLst/>
          </a:prstGeom>
          <a:solidFill>
            <a:schemeClr val="accent2"/>
          </a:solidFill>
          <a:effectLst>
            <a:softEdge rad="63500"/>
          </a:effectLst>
        </p:spPr>
        <p:txBody>
          <a:bodyPr wrap="square" rtlCol="0">
            <a:spAutoFit/>
          </a:bodyPr>
          <a:lstStyle/>
          <a:p>
            <a:pPr algn="ctr"/>
            <a:r>
              <a:rPr lang="en-CA" dirty="0"/>
              <a:t>What are the Rules?</a:t>
            </a:r>
          </a:p>
          <a:p>
            <a:pPr algn="ctr"/>
            <a:r>
              <a:rPr lang="en-CA" dirty="0"/>
              <a:t>Creating a rule from a template</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380158" y="2019331"/>
            <a:ext cx="3666961" cy="4518966"/>
          </a:xfrm>
          <a:prstGeom prst="rect">
            <a:avLst/>
          </a:prstGeom>
          <a:ln w="19050">
            <a:noFill/>
          </a:ln>
        </p:spPr>
      </p:pic>
      <p:sp>
        <p:nvSpPr>
          <p:cNvPr id="3" name="TextBox 2"/>
          <p:cNvSpPr txBox="1"/>
          <p:nvPr/>
        </p:nvSpPr>
        <p:spPr>
          <a:xfrm>
            <a:off x="7968343" y="698119"/>
            <a:ext cx="4018538" cy="1077218"/>
          </a:xfrm>
          <a:prstGeom prst="rect">
            <a:avLst/>
          </a:prstGeom>
          <a:solidFill>
            <a:schemeClr val="bg1"/>
          </a:solidFill>
          <a:effectLst>
            <a:glow rad="139700">
              <a:schemeClr val="accent6">
                <a:satMod val="175000"/>
                <a:alpha val="40000"/>
              </a:schemeClr>
            </a:glow>
            <a:softEdge rad="63500"/>
          </a:effectLst>
        </p:spPr>
        <p:txBody>
          <a:bodyPr wrap="square" rtlCol="0">
            <a:spAutoFit/>
          </a:bodyPr>
          <a:lstStyle/>
          <a:p>
            <a:pPr algn="ctr"/>
            <a:r>
              <a:rPr lang="en-CA" sz="1600" dirty="0"/>
              <a:t>One of the most commonly used rules takes incoming emails and sorts them into folders.</a:t>
            </a:r>
          </a:p>
          <a:p>
            <a:pPr algn="ctr"/>
            <a:endParaRPr lang="en-CA" sz="1600" dirty="0"/>
          </a:p>
          <a:p>
            <a:pPr algn="ctr"/>
            <a:r>
              <a:rPr lang="en-CA" sz="1600" dirty="0"/>
              <a:t>That is what we will do here.</a:t>
            </a:r>
          </a:p>
        </p:txBody>
      </p:sp>
      <p:sp>
        <p:nvSpPr>
          <p:cNvPr id="14" name="TextBox 13"/>
          <p:cNvSpPr txBox="1"/>
          <p:nvPr/>
        </p:nvSpPr>
        <p:spPr>
          <a:xfrm>
            <a:off x="669471" y="1775337"/>
            <a:ext cx="4833258" cy="338554"/>
          </a:xfrm>
          <a:prstGeom prst="rect">
            <a:avLst/>
          </a:prstGeom>
          <a:noFill/>
          <a:ln w="19050">
            <a:solidFill>
              <a:schemeClr val="accent2"/>
            </a:solidFill>
          </a:ln>
        </p:spPr>
        <p:txBody>
          <a:bodyPr wrap="square" rtlCol="0">
            <a:spAutoFit/>
          </a:bodyPr>
          <a:lstStyle/>
          <a:p>
            <a:r>
              <a:rPr lang="en-CA" sz="1600" dirty="0"/>
              <a:t>Which displays the select Contact dialog box.</a:t>
            </a:r>
          </a:p>
        </p:txBody>
      </p:sp>
      <p:cxnSp>
        <p:nvCxnSpPr>
          <p:cNvPr id="8" name="Straight Arrow Connector 7"/>
          <p:cNvCxnSpPr>
            <a:stCxn id="14" idx="3"/>
          </p:cNvCxnSpPr>
          <p:nvPr/>
        </p:nvCxnSpPr>
        <p:spPr>
          <a:xfrm>
            <a:off x="5502729" y="1944614"/>
            <a:ext cx="751114" cy="938567"/>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12" name="TextBox 11"/>
          <p:cNvSpPr txBox="1"/>
          <p:nvPr/>
        </p:nvSpPr>
        <p:spPr>
          <a:xfrm>
            <a:off x="669471" y="2544627"/>
            <a:ext cx="4833258" cy="338554"/>
          </a:xfrm>
          <a:prstGeom prst="rect">
            <a:avLst/>
          </a:prstGeom>
          <a:noFill/>
          <a:ln w="19050">
            <a:solidFill>
              <a:srgbClr val="00B050"/>
            </a:solidFill>
          </a:ln>
        </p:spPr>
        <p:txBody>
          <a:bodyPr wrap="square" rtlCol="0">
            <a:spAutoFit/>
          </a:bodyPr>
          <a:lstStyle/>
          <a:p>
            <a:r>
              <a:rPr lang="en-CA" sz="1600" dirty="0"/>
              <a:t>Double click on the contact we created</a:t>
            </a:r>
          </a:p>
        </p:txBody>
      </p:sp>
      <p:grpSp>
        <p:nvGrpSpPr>
          <p:cNvPr id="20" name="Group 19"/>
          <p:cNvGrpSpPr/>
          <p:nvPr/>
        </p:nvGrpSpPr>
        <p:grpSpPr>
          <a:xfrm>
            <a:off x="5849665" y="2876113"/>
            <a:ext cx="4832230" cy="2876327"/>
            <a:chOff x="5849665" y="2876113"/>
            <a:chExt cx="4832230" cy="2876327"/>
          </a:xfrm>
        </p:grpSpPr>
        <p:pic>
          <p:nvPicPr>
            <p:cNvPr id="15" name="Picture 1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49665" y="2876113"/>
              <a:ext cx="4832230" cy="2876327"/>
            </a:xfrm>
            <a:prstGeom prst="rect">
              <a:avLst/>
            </a:prstGeom>
            <a:ln w="6350">
              <a:solidFill>
                <a:schemeClr val="accent6">
                  <a:lumMod val="75000"/>
                </a:schemeClr>
              </a:solidFill>
            </a:ln>
          </p:spPr>
        </p:pic>
        <p:pic>
          <p:nvPicPr>
            <p:cNvPr id="19" name="Picture 1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518952" y="5363048"/>
              <a:ext cx="1931085" cy="156767"/>
            </a:xfrm>
            <a:prstGeom prst="rect">
              <a:avLst/>
            </a:prstGeom>
            <a:ln w="6350">
              <a:solidFill>
                <a:schemeClr val="accent6">
                  <a:lumMod val="75000"/>
                </a:schemeClr>
              </a:solidFill>
            </a:ln>
          </p:spPr>
        </p:pic>
      </p:grpSp>
      <p:pic>
        <p:nvPicPr>
          <p:cNvPr id="22" name="Picture 2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503803" y="5541824"/>
            <a:ext cx="551480" cy="186124"/>
          </a:xfrm>
          <a:prstGeom prst="rect">
            <a:avLst/>
          </a:prstGeom>
          <a:ln w="6350">
            <a:noFill/>
          </a:ln>
        </p:spPr>
      </p:pic>
      <p:cxnSp>
        <p:nvCxnSpPr>
          <p:cNvPr id="17" name="Straight Arrow Connector 16"/>
          <p:cNvCxnSpPr>
            <a:stCxn id="12" idx="3"/>
          </p:cNvCxnSpPr>
          <p:nvPr/>
        </p:nvCxnSpPr>
        <p:spPr>
          <a:xfrm>
            <a:off x="5502729" y="2713904"/>
            <a:ext cx="877429" cy="933828"/>
          </a:xfrm>
          <a:prstGeom prst="straightConnector1">
            <a:avLst/>
          </a:prstGeom>
          <a:ln w="19050">
            <a:solidFill>
              <a:srgbClr val="00B050"/>
            </a:solidFill>
            <a:tailEnd type="triangle"/>
          </a:ln>
        </p:spPr>
        <p:style>
          <a:lnRef idx="1">
            <a:schemeClr val="accent1"/>
          </a:lnRef>
          <a:fillRef idx="0">
            <a:schemeClr val="accent1"/>
          </a:fillRef>
          <a:effectRef idx="0">
            <a:schemeClr val="accent1"/>
          </a:effectRef>
          <a:fontRef idx="minor">
            <a:schemeClr val="tx1"/>
          </a:fontRef>
        </p:style>
      </p:cxnSp>
      <p:sp>
        <p:nvSpPr>
          <p:cNvPr id="25" name="TextBox 24"/>
          <p:cNvSpPr txBox="1"/>
          <p:nvPr/>
        </p:nvSpPr>
        <p:spPr>
          <a:xfrm>
            <a:off x="4212771" y="3420836"/>
            <a:ext cx="1289958" cy="338554"/>
          </a:xfrm>
          <a:prstGeom prst="rect">
            <a:avLst/>
          </a:prstGeom>
          <a:noFill/>
          <a:ln w="19050">
            <a:solidFill>
              <a:srgbClr val="0070C0"/>
            </a:solidFill>
          </a:ln>
        </p:spPr>
        <p:txBody>
          <a:bodyPr wrap="square" rtlCol="0">
            <a:spAutoFit/>
          </a:bodyPr>
          <a:lstStyle/>
          <a:p>
            <a:pPr algn="ctr"/>
            <a:r>
              <a:rPr lang="en-CA" sz="1600" dirty="0"/>
              <a:t>Click on </a:t>
            </a:r>
            <a:r>
              <a:rPr lang="en-CA" sz="1600" b="1" dirty="0"/>
              <a:t>OK</a:t>
            </a:r>
          </a:p>
        </p:txBody>
      </p:sp>
      <p:cxnSp>
        <p:nvCxnSpPr>
          <p:cNvPr id="27" name="Straight Arrow Connector 26"/>
          <p:cNvCxnSpPr>
            <a:stCxn id="25" idx="3"/>
            <a:endCxn id="22" idx="1"/>
          </p:cNvCxnSpPr>
          <p:nvPr/>
        </p:nvCxnSpPr>
        <p:spPr>
          <a:xfrm>
            <a:off x="5502729" y="3590113"/>
            <a:ext cx="4001074" cy="2044773"/>
          </a:xfrm>
          <a:prstGeom prst="straightConnector1">
            <a:avLst/>
          </a:prstGeom>
          <a:ln w="19050">
            <a:solidFill>
              <a:srgbClr val="0070C0"/>
            </a:solidFill>
            <a:tailEnd type="triangle"/>
          </a:ln>
        </p:spPr>
        <p:style>
          <a:lnRef idx="1">
            <a:schemeClr val="accent1"/>
          </a:lnRef>
          <a:fillRef idx="0">
            <a:schemeClr val="accent1"/>
          </a:fillRef>
          <a:effectRef idx="0">
            <a:schemeClr val="accent1"/>
          </a:effectRef>
          <a:fontRef idx="minor">
            <a:schemeClr val="tx1"/>
          </a:fontRef>
        </p:style>
      </p:cxnSp>
      <p:sp>
        <p:nvSpPr>
          <p:cNvPr id="2" name="Rectangle 1"/>
          <p:cNvSpPr/>
          <p:nvPr/>
        </p:nvSpPr>
        <p:spPr>
          <a:xfrm>
            <a:off x="5947646" y="3647732"/>
            <a:ext cx="4539632" cy="90788"/>
          </a:xfrm>
          <a:prstGeom prst="rect">
            <a:avLst/>
          </a:prstGeom>
          <a:solidFill>
            <a:srgbClr val="0070C0">
              <a:alpha val="10000"/>
            </a:srgbClr>
          </a:solidFill>
          <a:ln w="190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Tree>
    <p:extLst>
      <p:ext uri="{BB962C8B-B14F-4D97-AF65-F5344CB8AC3E}">
        <p14:creationId xmlns:p14="http://schemas.microsoft.com/office/powerpoint/2010/main" val="26891906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p:cTn id="7" dur="1000" fill="hold"/>
                                        <p:tgtEl>
                                          <p:spTgt spid="14"/>
                                        </p:tgtEl>
                                        <p:attrNameLst>
                                          <p:attrName>ppt_w</p:attrName>
                                        </p:attrNameLst>
                                      </p:cBhvr>
                                      <p:tavLst>
                                        <p:tav tm="0">
                                          <p:val>
                                            <p:fltVal val="0"/>
                                          </p:val>
                                        </p:tav>
                                        <p:tav tm="100000">
                                          <p:val>
                                            <p:strVal val="#ppt_w"/>
                                          </p:val>
                                        </p:tav>
                                      </p:tavLst>
                                    </p:anim>
                                    <p:anim calcmode="lin" valueType="num">
                                      <p:cBhvr>
                                        <p:cTn id="8" dur="1000" fill="hold"/>
                                        <p:tgtEl>
                                          <p:spTgt spid="14"/>
                                        </p:tgtEl>
                                        <p:attrNameLst>
                                          <p:attrName>ppt_h</p:attrName>
                                        </p:attrNameLst>
                                      </p:cBhvr>
                                      <p:tavLst>
                                        <p:tav tm="0">
                                          <p:val>
                                            <p:fltVal val="0"/>
                                          </p:val>
                                        </p:tav>
                                        <p:tav tm="100000">
                                          <p:val>
                                            <p:strVal val="#ppt_h"/>
                                          </p:val>
                                        </p:tav>
                                      </p:tavLst>
                                    </p:anim>
                                    <p:anim calcmode="lin" valueType="num">
                                      <p:cBhvr>
                                        <p:cTn id="9" dur="1000" fill="hold"/>
                                        <p:tgtEl>
                                          <p:spTgt spid="14"/>
                                        </p:tgtEl>
                                        <p:attrNameLst>
                                          <p:attrName>style.rotation</p:attrName>
                                        </p:attrNameLst>
                                      </p:cBhvr>
                                      <p:tavLst>
                                        <p:tav tm="0">
                                          <p:val>
                                            <p:fltVal val="90"/>
                                          </p:val>
                                        </p:tav>
                                        <p:tav tm="100000">
                                          <p:val>
                                            <p:fltVal val="0"/>
                                          </p:val>
                                        </p:tav>
                                      </p:tavLst>
                                    </p:anim>
                                    <p:animEffect transition="in" filter="fade">
                                      <p:cBhvr>
                                        <p:cTn id="10" dur="1000"/>
                                        <p:tgtEl>
                                          <p:spTgt spid="14"/>
                                        </p:tgtEl>
                                      </p:cBhvr>
                                    </p:animEffect>
                                  </p:childTnLst>
                                </p:cTn>
                              </p:par>
                            </p:childTnLst>
                          </p:cTn>
                        </p:par>
                        <p:par>
                          <p:cTn id="11" fill="hold">
                            <p:stCondLst>
                              <p:cond delay="1000"/>
                            </p:stCondLst>
                            <p:childTnLst>
                              <p:par>
                                <p:cTn id="12" presetID="53" presetClass="entr" presetSubtype="16" fill="hold" nodeType="afterEffect">
                                  <p:stCondLst>
                                    <p:cond delay="0"/>
                                  </p:stCondLst>
                                  <p:childTnLst>
                                    <p:set>
                                      <p:cBhvr>
                                        <p:cTn id="13" dur="1" fill="hold">
                                          <p:stCondLst>
                                            <p:cond delay="0"/>
                                          </p:stCondLst>
                                        </p:cTn>
                                        <p:tgtEl>
                                          <p:spTgt spid="8"/>
                                        </p:tgtEl>
                                        <p:attrNameLst>
                                          <p:attrName>style.visibility</p:attrName>
                                        </p:attrNameLst>
                                      </p:cBhvr>
                                      <p:to>
                                        <p:strVal val="visible"/>
                                      </p:to>
                                    </p:set>
                                    <p:anim calcmode="lin" valueType="num">
                                      <p:cBhvr>
                                        <p:cTn id="14" dur="500" fill="hold"/>
                                        <p:tgtEl>
                                          <p:spTgt spid="8"/>
                                        </p:tgtEl>
                                        <p:attrNameLst>
                                          <p:attrName>ppt_w</p:attrName>
                                        </p:attrNameLst>
                                      </p:cBhvr>
                                      <p:tavLst>
                                        <p:tav tm="0">
                                          <p:val>
                                            <p:fltVal val="0"/>
                                          </p:val>
                                        </p:tav>
                                        <p:tav tm="100000">
                                          <p:val>
                                            <p:strVal val="#ppt_w"/>
                                          </p:val>
                                        </p:tav>
                                      </p:tavLst>
                                    </p:anim>
                                    <p:anim calcmode="lin" valueType="num">
                                      <p:cBhvr>
                                        <p:cTn id="15" dur="500" fill="hold"/>
                                        <p:tgtEl>
                                          <p:spTgt spid="8"/>
                                        </p:tgtEl>
                                        <p:attrNameLst>
                                          <p:attrName>ppt_h</p:attrName>
                                        </p:attrNameLst>
                                      </p:cBhvr>
                                      <p:tavLst>
                                        <p:tav tm="0">
                                          <p:val>
                                            <p:fltVal val="0"/>
                                          </p:val>
                                        </p:tav>
                                        <p:tav tm="100000">
                                          <p:val>
                                            <p:strVal val="#ppt_h"/>
                                          </p:val>
                                        </p:tav>
                                      </p:tavLst>
                                    </p:anim>
                                    <p:animEffect transition="in" filter="fade">
                                      <p:cBhvr>
                                        <p:cTn id="16" dur="500"/>
                                        <p:tgtEl>
                                          <p:spTgt spid="8"/>
                                        </p:tgtEl>
                                      </p:cBhvr>
                                    </p:animEffect>
                                  </p:childTnLst>
                                </p:cTn>
                              </p:par>
                            </p:childTnLst>
                          </p:cTn>
                        </p:par>
                        <p:par>
                          <p:cTn id="17" fill="hold">
                            <p:stCondLst>
                              <p:cond delay="1500"/>
                            </p:stCondLst>
                            <p:childTnLst>
                              <p:par>
                                <p:cTn id="18" presetID="1" presetClass="entr" presetSubtype="0" fill="hold" nodeType="afterEffect">
                                  <p:stCondLst>
                                    <p:cond delay="0"/>
                                  </p:stCondLst>
                                  <p:childTnLst>
                                    <p:set>
                                      <p:cBhvr>
                                        <p:cTn id="19" dur="1" fill="hold">
                                          <p:stCondLst>
                                            <p:cond delay="0"/>
                                          </p:stCondLst>
                                        </p:cTn>
                                        <p:tgtEl>
                                          <p:spTgt spid="20"/>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31" presetClass="entr" presetSubtype="0" fill="hold" grpId="0" nodeType="clickEffect">
                                  <p:stCondLst>
                                    <p:cond delay="0"/>
                                  </p:stCondLst>
                                  <p:childTnLst>
                                    <p:set>
                                      <p:cBhvr>
                                        <p:cTn id="23" dur="1" fill="hold">
                                          <p:stCondLst>
                                            <p:cond delay="0"/>
                                          </p:stCondLst>
                                        </p:cTn>
                                        <p:tgtEl>
                                          <p:spTgt spid="12"/>
                                        </p:tgtEl>
                                        <p:attrNameLst>
                                          <p:attrName>style.visibility</p:attrName>
                                        </p:attrNameLst>
                                      </p:cBhvr>
                                      <p:to>
                                        <p:strVal val="visible"/>
                                      </p:to>
                                    </p:set>
                                    <p:anim calcmode="lin" valueType="num">
                                      <p:cBhvr>
                                        <p:cTn id="24" dur="1000" fill="hold"/>
                                        <p:tgtEl>
                                          <p:spTgt spid="12"/>
                                        </p:tgtEl>
                                        <p:attrNameLst>
                                          <p:attrName>ppt_w</p:attrName>
                                        </p:attrNameLst>
                                      </p:cBhvr>
                                      <p:tavLst>
                                        <p:tav tm="0">
                                          <p:val>
                                            <p:fltVal val="0"/>
                                          </p:val>
                                        </p:tav>
                                        <p:tav tm="100000">
                                          <p:val>
                                            <p:strVal val="#ppt_w"/>
                                          </p:val>
                                        </p:tav>
                                      </p:tavLst>
                                    </p:anim>
                                    <p:anim calcmode="lin" valueType="num">
                                      <p:cBhvr>
                                        <p:cTn id="25" dur="1000" fill="hold"/>
                                        <p:tgtEl>
                                          <p:spTgt spid="12"/>
                                        </p:tgtEl>
                                        <p:attrNameLst>
                                          <p:attrName>ppt_h</p:attrName>
                                        </p:attrNameLst>
                                      </p:cBhvr>
                                      <p:tavLst>
                                        <p:tav tm="0">
                                          <p:val>
                                            <p:fltVal val="0"/>
                                          </p:val>
                                        </p:tav>
                                        <p:tav tm="100000">
                                          <p:val>
                                            <p:strVal val="#ppt_h"/>
                                          </p:val>
                                        </p:tav>
                                      </p:tavLst>
                                    </p:anim>
                                    <p:anim calcmode="lin" valueType="num">
                                      <p:cBhvr>
                                        <p:cTn id="26" dur="1000" fill="hold"/>
                                        <p:tgtEl>
                                          <p:spTgt spid="12"/>
                                        </p:tgtEl>
                                        <p:attrNameLst>
                                          <p:attrName>style.rotation</p:attrName>
                                        </p:attrNameLst>
                                      </p:cBhvr>
                                      <p:tavLst>
                                        <p:tav tm="0">
                                          <p:val>
                                            <p:fltVal val="90"/>
                                          </p:val>
                                        </p:tav>
                                        <p:tav tm="100000">
                                          <p:val>
                                            <p:fltVal val="0"/>
                                          </p:val>
                                        </p:tav>
                                      </p:tavLst>
                                    </p:anim>
                                    <p:animEffect transition="in" filter="fade">
                                      <p:cBhvr>
                                        <p:cTn id="27" dur="1000"/>
                                        <p:tgtEl>
                                          <p:spTgt spid="12"/>
                                        </p:tgtEl>
                                      </p:cBhvr>
                                    </p:animEffect>
                                  </p:childTnLst>
                                </p:cTn>
                              </p:par>
                            </p:childTnLst>
                          </p:cTn>
                        </p:par>
                        <p:par>
                          <p:cTn id="28" fill="hold">
                            <p:stCondLst>
                              <p:cond delay="1000"/>
                            </p:stCondLst>
                            <p:childTnLst>
                              <p:par>
                                <p:cTn id="29" presetID="53" presetClass="entr" presetSubtype="16" fill="hold" nodeType="afterEffect">
                                  <p:stCondLst>
                                    <p:cond delay="0"/>
                                  </p:stCondLst>
                                  <p:childTnLst>
                                    <p:set>
                                      <p:cBhvr>
                                        <p:cTn id="30" dur="1" fill="hold">
                                          <p:stCondLst>
                                            <p:cond delay="0"/>
                                          </p:stCondLst>
                                        </p:cTn>
                                        <p:tgtEl>
                                          <p:spTgt spid="17"/>
                                        </p:tgtEl>
                                        <p:attrNameLst>
                                          <p:attrName>style.visibility</p:attrName>
                                        </p:attrNameLst>
                                      </p:cBhvr>
                                      <p:to>
                                        <p:strVal val="visible"/>
                                      </p:to>
                                    </p:set>
                                    <p:anim calcmode="lin" valueType="num">
                                      <p:cBhvr>
                                        <p:cTn id="31" dur="500" fill="hold"/>
                                        <p:tgtEl>
                                          <p:spTgt spid="17"/>
                                        </p:tgtEl>
                                        <p:attrNameLst>
                                          <p:attrName>ppt_w</p:attrName>
                                        </p:attrNameLst>
                                      </p:cBhvr>
                                      <p:tavLst>
                                        <p:tav tm="0">
                                          <p:val>
                                            <p:fltVal val="0"/>
                                          </p:val>
                                        </p:tav>
                                        <p:tav tm="100000">
                                          <p:val>
                                            <p:strVal val="#ppt_w"/>
                                          </p:val>
                                        </p:tav>
                                      </p:tavLst>
                                    </p:anim>
                                    <p:anim calcmode="lin" valueType="num">
                                      <p:cBhvr>
                                        <p:cTn id="32" dur="500" fill="hold"/>
                                        <p:tgtEl>
                                          <p:spTgt spid="17"/>
                                        </p:tgtEl>
                                        <p:attrNameLst>
                                          <p:attrName>ppt_h</p:attrName>
                                        </p:attrNameLst>
                                      </p:cBhvr>
                                      <p:tavLst>
                                        <p:tav tm="0">
                                          <p:val>
                                            <p:fltVal val="0"/>
                                          </p:val>
                                        </p:tav>
                                        <p:tav tm="100000">
                                          <p:val>
                                            <p:strVal val="#ppt_h"/>
                                          </p:val>
                                        </p:tav>
                                      </p:tavLst>
                                    </p:anim>
                                    <p:animEffect transition="in" filter="fade">
                                      <p:cBhvr>
                                        <p:cTn id="33" dur="500"/>
                                        <p:tgtEl>
                                          <p:spTgt spid="17"/>
                                        </p:tgtEl>
                                      </p:cBhvr>
                                    </p:animEffect>
                                  </p:childTnLst>
                                </p:cTn>
                              </p:par>
                            </p:childTnLst>
                          </p:cTn>
                        </p:par>
                        <p:par>
                          <p:cTn id="34" fill="hold">
                            <p:stCondLst>
                              <p:cond delay="1500"/>
                            </p:stCondLst>
                            <p:childTnLst>
                              <p:par>
                                <p:cTn id="35" presetID="1" presetClass="entr" presetSubtype="0" fill="hold" grpId="0" nodeType="afterEffect">
                                  <p:stCondLst>
                                    <p:cond delay="0"/>
                                  </p:stCondLst>
                                  <p:childTnLst>
                                    <p:set>
                                      <p:cBhvr>
                                        <p:cTn id="36" dur="1" fill="hold">
                                          <p:stCondLst>
                                            <p:cond delay="0"/>
                                          </p:stCondLst>
                                        </p:cTn>
                                        <p:tgtEl>
                                          <p:spTgt spid="2"/>
                                        </p:tgtEl>
                                        <p:attrNameLst>
                                          <p:attrName>style.visibility</p:attrName>
                                        </p:attrNameLst>
                                      </p:cBhvr>
                                      <p:to>
                                        <p:strVal val="visible"/>
                                      </p:to>
                                    </p:set>
                                  </p:childTnLst>
                                </p:cTn>
                              </p:par>
                            </p:childTnLst>
                          </p:cTn>
                        </p:par>
                        <p:par>
                          <p:cTn id="37" fill="hold">
                            <p:stCondLst>
                              <p:cond delay="1500"/>
                            </p:stCondLst>
                            <p:childTnLst>
                              <p:par>
                                <p:cTn id="38" presetID="26" presetClass="emph" presetSubtype="0" fill="hold" grpId="1" nodeType="afterEffect">
                                  <p:stCondLst>
                                    <p:cond delay="0"/>
                                  </p:stCondLst>
                                  <p:childTnLst>
                                    <p:animEffect transition="out" filter="fade">
                                      <p:cBhvr>
                                        <p:cTn id="39" dur="500" tmFilter="0, 0; .2, .5; .8, .5; 1, 0"/>
                                        <p:tgtEl>
                                          <p:spTgt spid="2"/>
                                        </p:tgtEl>
                                      </p:cBhvr>
                                    </p:animEffect>
                                    <p:animScale>
                                      <p:cBhvr>
                                        <p:cTn id="40" dur="250" autoRev="1" fill="hold"/>
                                        <p:tgtEl>
                                          <p:spTgt spid="2"/>
                                        </p:tgtEl>
                                      </p:cBhvr>
                                      <p:by x="105000" y="105000"/>
                                    </p:animScale>
                                  </p:childTnLst>
                                </p:cTn>
                              </p:par>
                            </p:childTnLst>
                          </p:cTn>
                        </p:par>
                        <p:par>
                          <p:cTn id="41" fill="hold">
                            <p:stCondLst>
                              <p:cond delay="2000"/>
                            </p:stCondLst>
                            <p:childTnLst>
                              <p:par>
                                <p:cTn id="42" presetID="26" presetClass="emph" presetSubtype="0" fill="hold" grpId="2" nodeType="afterEffect">
                                  <p:stCondLst>
                                    <p:cond delay="0"/>
                                  </p:stCondLst>
                                  <p:childTnLst>
                                    <p:animEffect transition="out" filter="fade">
                                      <p:cBhvr>
                                        <p:cTn id="43" dur="500" tmFilter="0, 0; .2, .5; .8, .5; 1, 0"/>
                                        <p:tgtEl>
                                          <p:spTgt spid="2"/>
                                        </p:tgtEl>
                                      </p:cBhvr>
                                    </p:animEffect>
                                    <p:animScale>
                                      <p:cBhvr>
                                        <p:cTn id="44" dur="250" autoRev="1" fill="hold"/>
                                        <p:tgtEl>
                                          <p:spTgt spid="2"/>
                                        </p:tgtEl>
                                      </p:cBhvr>
                                      <p:by x="105000" y="105000"/>
                                    </p:animScale>
                                  </p:childTnLst>
                                </p:cTn>
                              </p:par>
                            </p:childTnLst>
                          </p:cTn>
                        </p:par>
                      </p:childTnLst>
                    </p:cTn>
                  </p:par>
                  <p:par>
                    <p:cTn id="45" fill="hold">
                      <p:stCondLst>
                        <p:cond delay="indefinite"/>
                      </p:stCondLst>
                      <p:childTnLst>
                        <p:par>
                          <p:cTn id="46" fill="hold">
                            <p:stCondLst>
                              <p:cond delay="0"/>
                            </p:stCondLst>
                            <p:childTnLst>
                              <p:par>
                                <p:cTn id="47" presetID="31" presetClass="entr" presetSubtype="0" fill="hold" grpId="0" nodeType="clickEffect">
                                  <p:stCondLst>
                                    <p:cond delay="0"/>
                                  </p:stCondLst>
                                  <p:childTnLst>
                                    <p:set>
                                      <p:cBhvr>
                                        <p:cTn id="48" dur="1" fill="hold">
                                          <p:stCondLst>
                                            <p:cond delay="0"/>
                                          </p:stCondLst>
                                        </p:cTn>
                                        <p:tgtEl>
                                          <p:spTgt spid="25"/>
                                        </p:tgtEl>
                                        <p:attrNameLst>
                                          <p:attrName>style.visibility</p:attrName>
                                        </p:attrNameLst>
                                      </p:cBhvr>
                                      <p:to>
                                        <p:strVal val="visible"/>
                                      </p:to>
                                    </p:set>
                                    <p:anim calcmode="lin" valueType="num">
                                      <p:cBhvr>
                                        <p:cTn id="49" dur="1000" fill="hold"/>
                                        <p:tgtEl>
                                          <p:spTgt spid="25"/>
                                        </p:tgtEl>
                                        <p:attrNameLst>
                                          <p:attrName>ppt_w</p:attrName>
                                        </p:attrNameLst>
                                      </p:cBhvr>
                                      <p:tavLst>
                                        <p:tav tm="0">
                                          <p:val>
                                            <p:fltVal val="0"/>
                                          </p:val>
                                        </p:tav>
                                        <p:tav tm="100000">
                                          <p:val>
                                            <p:strVal val="#ppt_w"/>
                                          </p:val>
                                        </p:tav>
                                      </p:tavLst>
                                    </p:anim>
                                    <p:anim calcmode="lin" valueType="num">
                                      <p:cBhvr>
                                        <p:cTn id="50" dur="1000" fill="hold"/>
                                        <p:tgtEl>
                                          <p:spTgt spid="25"/>
                                        </p:tgtEl>
                                        <p:attrNameLst>
                                          <p:attrName>ppt_h</p:attrName>
                                        </p:attrNameLst>
                                      </p:cBhvr>
                                      <p:tavLst>
                                        <p:tav tm="0">
                                          <p:val>
                                            <p:fltVal val="0"/>
                                          </p:val>
                                        </p:tav>
                                        <p:tav tm="100000">
                                          <p:val>
                                            <p:strVal val="#ppt_h"/>
                                          </p:val>
                                        </p:tav>
                                      </p:tavLst>
                                    </p:anim>
                                    <p:anim calcmode="lin" valueType="num">
                                      <p:cBhvr>
                                        <p:cTn id="51" dur="1000" fill="hold"/>
                                        <p:tgtEl>
                                          <p:spTgt spid="25"/>
                                        </p:tgtEl>
                                        <p:attrNameLst>
                                          <p:attrName>style.rotation</p:attrName>
                                        </p:attrNameLst>
                                      </p:cBhvr>
                                      <p:tavLst>
                                        <p:tav tm="0">
                                          <p:val>
                                            <p:fltVal val="90"/>
                                          </p:val>
                                        </p:tav>
                                        <p:tav tm="100000">
                                          <p:val>
                                            <p:fltVal val="0"/>
                                          </p:val>
                                        </p:tav>
                                      </p:tavLst>
                                    </p:anim>
                                    <p:animEffect transition="in" filter="fade">
                                      <p:cBhvr>
                                        <p:cTn id="52" dur="1000"/>
                                        <p:tgtEl>
                                          <p:spTgt spid="25"/>
                                        </p:tgtEl>
                                      </p:cBhvr>
                                    </p:animEffect>
                                  </p:childTnLst>
                                </p:cTn>
                              </p:par>
                            </p:childTnLst>
                          </p:cTn>
                        </p:par>
                        <p:par>
                          <p:cTn id="53" fill="hold">
                            <p:stCondLst>
                              <p:cond delay="1000"/>
                            </p:stCondLst>
                            <p:childTnLst>
                              <p:par>
                                <p:cTn id="54" presetID="53" presetClass="entr" presetSubtype="16" fill="hold" nodeType="afterEffect">
                                  <p:stCondLst>
                                    <p:cond delay="0"/>
                                  </p:stCondLst>
                                  <p:childTnLst>
                                    <p:set>
                                      <p:cBhvr>
                                        <p:cTn id="55" dur="1" fill="hold">
                                          <p:stCondLst>
                                            <p:cond delay="0"/>
                                          </p:stCondLst>
                                        </p:cTn>
                                        <p:tgtEl>
                                          <p:spTgt spid="27"/>
                                        </p:tgtEl>
                                        <p:attrNameLst>
                                          <p:attrName>style.visibility</p:attrName>
                                        </p:attrNameLst>
                                      </p:cBhvr>
                                      <p:to>
                                        <p:strVal val="visible"/>
                                      </p:to>
                                    </p:set>
                                    <p:anim calcmode="lin" valueType="num">
                                      <p:cBhvr>
                                        <p:cTn id="56" dur="500" fill="hold"/>
                                        <p:tgtEl>
                                          <p:spTgt spid="27"/>
                                        </p:tgtEl>
                                        <p:attrNameLst>
                                          <p:attrName>ppt_w</p:attrName>
                                        </p:attrNameLst>
                                      </p:cBhvr>
                                      <p:tavLst>
                                        <p:tav tm="0">
                                          <p:val>
                                            <p:fltVal val="0"/>
                                          </p:val>
                                        </p:tav>
                                        <p:tav tm="100000">
                                          <p:val>
                                            <p:strVal val="#ppt_w"/>
                                          </p:val>
                                        </p:tav>
                                      </p:tavLst>
                                    </p:anim>
                                    <p:anim calcmode="lin" valueType="num">
                                      <p:cBhvr>
                                        <p:cTn id="57" dur="500" fill="hold"/>
                                        <p:tgtEl>
                                          <p:spTgt spid="27"/>
                                        </p:tgtEl>
                                        <p:attrNameLst>
                                          <p:attrName>ppt_h</p:attrName>
                                        </p:attrNameLst>
                                      </p:cBhvr>
                                      <p:tavLst>
                                        <p:tav tm="0">
                                          <p:val>
                                            <p:fltVal val="0"/>
                                          </p:val>
                                        </p:tav>
                                        <p:tav tm="100000">
                                          <p:val>
                                            <p:strVal val="#ppt_h"/>
                                          </p:val>
                                        </p:tav>
                                      </p:tavLst>
                                    </p:anim>
                                    <p:animEffect transition="in" filter="fade">
                                      <p:cBhvr>
                                        <p:cTn id="58" dur="500"/>
                                        <p:tgtEl>
                                          <p:spTgt spid="27"/>
                                        </p:tgtEl>
                                      </p:cBhvr>
                                    </p:animEffect>
                                  </p:childTnLst>
                                </p:cTn>
                              </p:par>
                            </p:childTnLst>
                          </p:cTn>
                        </p:par>
                        <p:par>
                          <p:cTn id="59" fill="hold">
                            <p:stCondLst>
                              <p:cond delay="1500"/>
                            </p:stCondLst>
                            <p:childTnLst>
                              <p:par>
                                <p:cTn id="60" presetID="53" presetClass="entr" presetSubtype="16" fill="hold" nodeType="afterEffect">
                                  <p:stCondLst>
                                    <p:cond delay="0"/>
                                  </p:stCondLst>
                                  <p:childTnLst>
                                    <p:set>
                                      <p:cBhvr>
                                        <p:cTn id="61" dur="1" fill="hold">
                                          <p:stCondLst>
                                            <p:cond delay="0"/>
                                          </p:stCondLst>
                                        </p:cTn>
                                        <p:tgtEl>
                                          <p:spTgt spid="22"/>
                                        </p:tgtEl>
                                        <p:attrNameLst>
                                          <p:attrName>style.visibility</p:attrName>
                                        </p:attrNameLst>
                                      </p:cBhvr>
                                      <p:to>
                                        <p:strVal val="visible"/>
                                      </p:to>
                                    </p:set>
                                    <p:anim calcmode="lin" valueType="num">
                                      <p:cBhvr>
                                        <p:cTn id="62" dur="500" fill="hold"/>
                                        <p:tgtEl>
                                          <p:spTgt spid="22"/>
                                        </p:tgtEl>
                                        <p:attrNameLst>
                                          <p:attrName>ppt_w</p:attrName>
                                        </p:attrNameLst>
                                      </p:cBhvr>
                                      <p:tavLst>
                                        <p:tav tm="0">
                                          <p:val>
                                            <p:fltVal val="0"/>
                                          </p:val>
                                        </p:tav>
                                        <p:tav tm="100000">
                                          <p:val>
                                            <p:strVal val="#ppt_w"/>
                                          </p:val>
                                        </p:tav>
                                      </p:tavLst>
                                    </p:anim>
                                    <p:anim calcmode="lin" valueType="num">
                                      <p:cBhvr>
                                        <p:cTn id="63" dur="500" fill="hold"/>
                                        <p:tgtEl>
                                          <p:spTgt spid="22"/>
                                        </p:tgtEl>
                                        <p:attrNameLst>
                                          <p:attrName>ppt_h</p:attrName>
                                        </p:attrNameLst>
                                      </p:cBhvr>
                                      <p:tavLst>
                                        <p:tav tm="0">
                                          <p:val>
                                            <p:fltVal val="0"/>
                                          </p:val>
                                        </p:tav>
                                        <p:tav tm="100000">
                                          <p:val>
                                            <p:strVal val="#ppt_h"/>
                                          </p:val>
                                        </p:tav>
                                      </p:tavLst>
                                    </p:anim>
                                    <p:animEffect transition="in" filter="fade">
                                      <p:cBhvr>
                                        <p:cTn id="64" dur="500"/>
                                        <p:tgtEl>
                                          <p:spTgt spid="22"/>
                                        </p:tgtEl>
                                      </p:cBhvr>
                                    </p:animEffect>
                                  </p:childTnLst>
                                </p:cTn>
                              </p:par>
                            </p:childTnLst>
                          </p:cTn>
                        </p:par>
                        <p:par>
                          <p:cTn id="65" fill="hold">
                            <p:stCondLst>
                              <p:cond delay="2000"/>
                            </p:stCondLst>
                            <p:childTnLst>
                              <p:par>
                                <p:cTn id="66" presetID="26" presetClass="emph" presetSubtype="0" fill="hold" nodeType="afterEffect">
                                  <p:stCondLst>
                                    <p:cond delay="0"/>
                                  </p:stCondLst>
                                  <p:childTnLst>
                                    <p:animEffect transition="out" filter="fade">
                                      <p:cBhvr>
                                        <p:cTn id="67" dur="500" tmFilter="0, 0; .2, .5; .8, .5; 1, 0"/>
                                        <p:tgtEl>
                                          <p:spTgt spid="22"/>
                                        </p:tgtEl>
                                      </p:cBhvr>
                                    </p:animEffect>
                                    <p:animScale>
                                      <p:cBhvr>
                                        <p:cTn id="68" dur="250" autoRev="1" fill="hold"/>
                                        <p:tgtEl>
                                          <p:spTgt spid="22"/>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2" grpId="0" animBg="1"/>
      <p:bldP spid="25" grpId="0" animBg="1"/>
      <p:bldP spid="2" grpId="0" animBg="1"/>
      <p:bldP spid="2" grpId="1" animBg="1"/>
      <p:bldP spid="2" grpId="2" animBg="1"/>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380158" y="2019331"/>
            <a:ext cx="3666961" cy="4518966"/>
          </a:xfrm>
          <a:prstGeom prst="rect">
            <a:avLst/>
          </a:prstGeom>
        </p:spPr>
      </p:pic>
      <p:sp>
        <p:nvSpPr>
          <p:cNvPr id="7" name="TextBox 6"/>
          <p:cNvSpPr txBox="1"/>
          <p:nvPr/>
        </p:nvSpPr>
        <p:spPr>
          <a:xfrm>
            <a:off x="4573709" y="272224"/>
            <a:ext cx="3149705" cy="646331"/>
          </a:xfrm>
          <a:prstGeom prst="rect">
            <a:avLst/>
          </a:prstGeom>
          <a:solidFill>
            <a:schemeClr val="accent2"/>
          </a:solidFill>
          <a:effectLst>
            <a:softEdge rad="63500"/>
          </a:effectLst>
        </p:spPr>
        <p:txBody>
          <a:bodyPr wrap="square" rtlCol="0">
            <a:spAutoFit/>
          </a:bodyPr>
          <a:lstStyle/>
          <a:p>
            <a:pPr algn="ctr"/>
            <a:r>
              <a:rPr lang="en-CA" dirty="0"/>
              <a:t>What are the Rules?</a:t>
            </a:r>
          </a:p>
          <a:p>
            <a:pPr algn="ctr"/>
            <a:r>
              <a:rPr lang="en-CA" dirty="0"/>
              <a:t>Creating a rule from a template</a:t>
            </a:r>
          </a:p>
        </p:txBody>
      </p:sp>
      <p:sp>
        <p:nvSpPr>
          <p:cNvPr id="8" name="TextBox 7"/>
          <p:cNvSpPr txBox="1"/>
          <p:nvPr/>
        </p:nvSpPr>
        <p:spPr>
          <a:xfrm>
            <a:off x="767443" y="1681843"/>
            <a:ext cx="4800600" cy="338554"/>
          </a:xfrm>
          <a:prstGeom prst="rect">
            <a:avLst/>
          </a:prstGeom>
          <a:noFill/>
          <a:ln w="19050">
            <a:solidFill>
              <a:srgbClr val="0070C0"/>
            </a:solidFill>
          </a:ln>
        </p:spPr>
        <p:txBody>
          <a:bodyPr wrap="square" rtlCol="0">
            <a:spAutoFit/>
          </a:bodyPr>
          <a:lstStyle/>
          <a:p>
            <a:r>
              <a:rPr lang="en-CA" sz="1600" dirty="0"/>
              <a:t>With the email account selected …</a:t>
            </a:r>
          </a:p>
        </p:txBody>
      </p:sp>
      <p:cxnSp>
        <p:nvCxnSpPr>
          <p:cNvPr id="10" name="Straight Arrow Connector 9"/>
          <p:cNvCxnSpPr>
            <a:stCxn id="8" idx="3"/>
          </p:cNvCxnSpPr>
          <p:nvPr/>
        </p:nvCxnSpPr>
        <p:spPr>
          <a:xfrm>
            <a:off x="5568043" y="1851120"/>
            <a:ext cx="1191986" cy="3414844"/>
          </a:xfrm>
          <a:prstGeom prst="straightConnector1">
            <a:avLst/>
          </a:prstGeom>
          <a:ln w="19050">
            <a:solidFill>
              <a:srgbClr val="0070C0"/>
            </a:solidFill>
            <a:tailEnd type="triangle"/>
          </a:ln>
        </p:spPr>
        <p:style>
          <a:lnRef idx="1">
            <a:schemeClr val="accent1"/>
          </a:lnRef>
          <a:fillRef idx="0">
            <a:schemeClr val="accent1"/>
          </a:fillRef>
          <a:effectRef idx="0">
            <a:schemeClr val="accent1"/>
          </a:effectRef>
          <a:fontRef idx="minor">
            <a:schemeClr val="tx1"/>
          </a:fontRef>
        </p:style>
      </p:cxnSp>
      <p:sp>
        <p:nvSpPr>
          <p:cNvPr id="12" name="TextBox 11"/>
          <p:cNvSpPr txBox="1"/>
          <p:nvPr/>
        </p:nvSpPr>
        <p:spPr>
          <a:xfrm>
            <a:off x="767443" y="5265964"/>
            <a:ext cx="4800600" cy="338554"/>
          </a:xfrm>
          <a:prstGeom prst="rect">
            <a:avLst/>
          </a:prstGeom>
          <a:noFill/>
          <a:ln w="19050">
            <a:solidFill>
              <a:schemeClr val="accent2"/>
            </a:solidFill>
          </a:ln>
        </p:spPr>
        <p:txBody>
          <a:bodyPr wrap="square" rtlCol="0">
            <a:spAutoFit/>
          </a:bodyPr>
          <a:lstStyle/>
          <a:p>
            <a:pPr marL="342900" indent="-342900">
              <a:buFont typeface="+mj-lt"/>
              <a:buAutoNum type="arabicPeriod"/>
            </a:pPr>
            <a:r>
              <a:rPr lang="en-CA" sz="1600" dirty="0"/>
              <a:t>Click on </a:t>
            </a:r>
            <a:r>
              <a:rPr lang="en-CA" sz="1600" b="1" i="1" dirty="0"/>
              <a:t>specified</a:t>
            </a:r>
            <a:r>
              <a:rPr lang="en-CA" sz="1600" dirty="0"/>
              <a:t> to select a folder.</a:t>
            </a:r>
          </a:p>
        </p:txBody>
      </p:sp>
      <p:cxnSp>
        <p:nvCxnSpPr>
          <p:cNvPr id="14" name="Straight Arrow Connector 13"/>
          <p:cNvCxnSpPr>
            <a:stCxn id="12" idx="3"/>
          </p:cNvCxnSpPr>
          <p:nvPr/>
        </p:nvCxnSpPr>
        <p:spPr>
          <a:xfrm>
            <a:off x="5568043" y="5435241"/>
            <a:ext cx="1600200" cy="42995"/>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pic>
        <p:nvPicPr>
          <p:cNvPr id="15" name="Picture 1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44248" y="2931408"/>
            <a:ext cx="2506380" cy="2119681"/>
          </a:xfrm>
          <a:prstGeom prst="rect">
            <a:avLst/>
          </a:prstGeom>
        </p:spPr>
      </p:pic>
      <p:sp>
        <p:nvSpPr>
          <p:cNvPr id="16" name="TextBox 15"/>
          <p:cNvSpPr txBox="1"/>
          <p:nvPr/>
        </p:nvSpPr>
        <p:spPr>
          <a:xfrm>
            <a:off x="767443" y="4449105"/>
            <a:ext cx="4800600" cy="338554"/>
          </a:xfrm>
          <a:prstGeom prst="rect">
            <a:avLst/>
          </a:prstGeom>
          <a:noFill/>
          <a:ln w="19050">
            <a:solidFill>
              <a:srgbClr val="00B050"/>
            </a:solidFill>
          </a:ln>
        </p:spPr>
        <p:txBody>
          <a:bodyPr wrap="square" rtlCol="0">
            <a:spAutoFit/>
          </a:bodyPr>
          <a:lstStyle/>
          <a:p>
            <a:pPr marL="342900" indent="-342900">
              <a:buFont typeface="+mj-lt"/>
              <a:buAutoNum type="arabicPeriod" startAt="2"/>
            </a:pPr>
            <a:r>
              <a:rPr lang="en-CA" sz="1600" dirty="0"/>
              <a:t>Which displays the </a:t>
            </a:r>
            <a:r>
              <a:rPr lang="en-CA" sz="1600" b="1" i="1" dirty="0"/>
              <a:t>Choose a folder </a:t>
            </a:r>
            <a:r>
              <a:rPr lang="en-CA" sz="1600" dirty="0"/>
              <a:t>dialog.</a:t>
            </a:r>
          </a:p>
        </p:txBody>
      </p:sp>
      <p:cxnSp>
        <p:nvCxnSpPr>
          <p:cNvPr id="18" name="Straight Arrow Connector 17"/>
          <p:cNvCxnSpPr>
            <a:stCxn id="16" idx="3"/>
          </p:cNvCxnSpPr>
          <p:nvPr/>
        </p:nvCxnSpPr>
        <p:spPr>
          <a:xfrm flipV="1">
            <a:off x="5568043" y="4164122"/>
            <a:ext cx="1476205" cy="454260"/>
          </a:xfrm>
          <a:prstGeom prst="straightConnector1">
            <a:avLst/>
          </a:prstGeom>
          <a:ln w="19050">
            <a:solidFill>
              <a:srgbClr val="00B050"/>
            </a:solidFill>
            <a:tailEnd type="triangle"/>
          </a:ln>
        </p:spPr>
        <p:style>
          <a:lnRef idx="1">
            <a:schemeClr val="accent1"/>
          </a:lnRef>
          <a:fillRef idx="0">
            <a:schemeClr val="accent1"/>
          </a:fillRef>
          <a:effectRef idx="0">
            <a:schemeClr val="accent1"/>
          </a:effectRef>
          <a:fontRef idx="minor">
            <a:schemeClr val="tx1"/>
          </a:fontRef>
        </p:style>
      </p:cxnSp>
      <p:sp>
        <p:nvSpPr>
          <p:cNvPr id="19" name="TextBox 18"/>
          <p:cNvSpPr txBox="1"/>
          <p:nvPr/>
        </p:nvSpPr>
        <p:spPr>
          <a:xfrm>
            <a:off x="10180864" y="3102429"/>
            <a:ext cx="1894115" cy="584775"/>
          </a:xfrm>
          <a:prstGeom prst="rect">
            <a:avLst/>
          </a:prstGeom>
          <a:noFill/>
          <a:ln w="19050">
            <a:solidFill>
              <a:srgbClr val="C00000"/>
            </a:solidFill>
          </a:ln>
        </p:spPr>
        <p:txBody>
          <a:bodyPr wrap="square" rtlCol="0">
            <a:spAutoFit/>
          </a:bodyPr>
          <a:lstStyle/>
          <a:p>
            <a:pPr marL="342900" indent="-342900">
              <a:buFont typeface="+mj-lt"/>
              <a:buAutoNum type="arabicPeriod" startAt="3"/>
            </a:pPr>
            <a:r>
              <a:rPr lang="en-CA" sz="1600" dirty="0"/>
              <a:t>Click on the </a:t>
            </a:r>
            <a:r>
              <a:rPr lang="en-CA" sz="1600" b="1" i="1" dirty="0"/>
              <a:t>New</a:t>
            </a:r>
            <a:r>
              <a:rPr lang="en-CA" sz="1600" dirty="0"/>
              <a:t> button.</a:t>
            </a:r>
          </a:p>
        </p:txBody>
      </p:sp>
      <p:sp>
        <p:nvSpPr>
          <p:cNvPr id="20" name="Rectangle 19"/>
          <p:cNvSpPr/>
          <p:nvPr/>
        </p:nvSpPr>
        <p:spPr>
          <a:xfrm>
            <a:off x="8964386" y="3747407"/>
            <a:ext cx="538843" cy="155122"/>
          </a:xfrm>
          <a:prstGeom prst="rect">
            <a:avLst/>
          </a:prstGeom>
          <a:noFill/>
          <a:ln w="190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cxnSp>
        <p:nvCxnSpPr>
          <p:cNvPr id="22" name="Straight Arrow Connector 21"/>
          <p:cNvCxnSpPr>
            <a:stCxn id="19" idx="1"/>
            <a:endCxn id="20" idx="3"/>
          </p:cNvCxnSpPr>
          <p:nvPr/>
        </p:nvCxnSpPr>
        <p:spPr>
          <a:xfrm flipH="1">
            <a:off x="9503229" y="3394817"/>
            <a:ext cx="677635" cy="430151"/>
          </a:xfrm>
          <a:prstGeom prst="straightConnector1">
            <a:avLst/>
          </a:prstGeom>
          <a:ln w="19050">
            <a:solidFill>
              <a:srgbClr val="C0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808458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1000" fill="hold"/>
                                        <p:tgtEl>
                                          <p:spTgt spid="8"/>
                                        </p:tgtEl>
                                        <p:attrNameLst>
                                          <p:attrName>ppt_w</p:attrName>
                                        </p:attrNameLst>
                                      </p:cBhvr>
                                      <p:tavLst>
                                        <p:tav tm="0">
                                          <p:val>
                                            <p:fltVal val="0"/>
                                          </p:val>
                                        </p:tav>
                                        <p:tav tm="100000">
                                          <p:val>
                                            <p:strVal val="#ppt_w"/>
                                          </p:val>
                                        </p:tav>
                                      </p:tavLst>
                                    </p:anim>
                                    <p:anim calcmode="lin" valueType="num">
                                      <p:cBhvr>
                                        <p:cTn id="8" dur="1000" fill="hold"/>
                                        <p:tgtEl>
                                          <p:spTgt spid="8"/>
                                        </p:tgtEl>
                                        <p:attrNameLst>
                                          <p:attrName>ppt_h</p:attrName>
                                        </p:attrNameLst>
                                      </p:cBhvr>
                                      <p:tavLst>
                                        <p:tav tm="0">
                                          <p:val>
                                            <p:fltVal val="0"/>
                                          </p:val>
                                        </p:tav>
                                        <p:tav tm="100000">
                                          <p:val>
                                            <p:strVal val="#ppt_h"/>
                                          </p:val>
                                        </p:tav>
                                      </p:tavLst>
                                    </p:anim>
                                    <p:anim calcmode="lin" valueType="num">
                                      <p:cBhvr>
                                        <p:cTn id="9" dur="1000" fill="hold"/>
                                        <p:tgtEl>
                                          <p:spTgt spid="8"/>
                                        </p:tgtEl>
                                        <p:attrNameLst>
                                          <p:attrName>style.rotation</p:attrName>
                                        </p:attrNameLst>
                                      </p:cBhvr>
                                      <p:tavLst>
                                        <p:tav tm="0">
                                          <p:val>
                                            <p:fltVal val="90"/>
                                          </p:val>
                                        </p:tav>
                                        <p:tav tm="100000">
                                          <p:val>
                                            <p:fltVal val="0"/>
                                          </p:val>
                                        </p:tav>
                                      </p:tavLst>
                                    </p:anim>
                                    <p:animEffect transition="in" filter="fade">
                                      <p:cBhvr>
                                        <p:cTn id="10" dur="1000"/>
                                        <p:tgtEl>
                                          <p:spTgt spid="8"/>
                                        </p:tgtEl>
                                      </p:cBhvr>
                                    </p:animEffect>
                                  </p:childTnLst>
                                </p:cTn>
                              </p:par>
                            </p:childTnLst>
                          </p:cTn>
                        </p:par>
                        <p:par>
                          <p:cTn id="11" fill="hold">
                            <p:stCondLst>
                              <p:cond delay="1000"/>
                            </p:stCondLst>
                            <p:childTnLst>
                              <p:par>
                                <p:cTn id="12" presetID="53" presetClass="entr" presetSubtype="16" fill="hold" nodeType="afterEffect">
                                  <p:stCondLst>
                                    <p:cond delay="0"/>
                                  </p:stCondLst>
                                  <p:childTnLst>
                                    <p:set>
                                      <p:cBhvr>
                                        <p:cTn id="13" dur="1" fill="hold">
                                          <p:stCondLst>
                                            <p:cond delay="0"/>
                                          </p:stCondLst>
                                        </p:cTn>
                                        <p:tgtEl>
                                          <p:spTgt spid="10"/>
                                        </p:tgtEl>
                                        <p:attrNameLst>
                                          <p:attrName>style.visibility</p:attrName>
                                        </p:attrNameLst>
                                      </p:cBhvr>
                                      <p:to>
                                        <p:strVal val="visible"/>
                                      </p:to>
                                    </p:set>
                                    <p:anim calcmode="lin" valueType="num">
                                      <p:cBhvr>
                                        <p:cTn id="14" dur="500" fill="hold"/>
                                        <p:tgtEl>
                                          <p:spTgt spid="10"/>
                                        </p:tgtEl>
                                        <p:attrNameLst>
                                          <p:attrName>ppt_w</p:attrName>
                                        </p:attrNameLst>
                                      </p:cBhvr>
                                      <p:tavLst>
                                        <p:tav tm="0">
                                          <p:val>
                                            <p:fltVal val="0"/>
                                          </p:val>
                                        </p:tav>
                                        <p:tav tm="100000">
                                          <p:val>
                                            <p:strVal val="#ppt_w"/>
                                          </p:val>
                                        </p:tav>
                                      </p:tavLst>
                                    </p:anim>
                                    <p:anim calcmode="lin" valueType="num">
                                      <p:cBhvr>
                                        <p:cTn id="15" dur="500" fill="hold"/>
                                        <p:tgtEl>
                                          <p:spTgt spid="10"/>
                                        </p:tgtEl>
                                        <p:attrNameLst>
                                          <p:attrName>ppt_h</p:attrName>
                                        </p:attrNameLst>
                                      </p:cBhvr>
                                      <p:tavLst>
                                        <p:tav tm="0">
                                          <p:val>
                                            <p:fltVal val="0"/>
                                          </p:val>
                                        </p:tav>
                                        <p:tav tm="100000">
                                          <p:val>
                                            <p:strVal val="#ppt_h"/>
                                          </p:val>
                                        </p:tav>
                                      </p:tavLst>
                                    </p:anim>
                                    <p:animEffect transition="in" filter="fade">
                                      <p:cBhvr>
                                        <p:cTn id="16" dur="5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9" presetID="31" presetClass="entr" presetSubtype="0" fill="hold" grpId="0" nodeType="clickEffect">
                                  <p:stCondLst>
                                    <p:cond delay="0"/>
                                  </p:stCondLst>
                                  <p:childTnLst>
                                    <p:set>
                                      <p:cBhvr>
                                        <p:cTn id="20" dur="1" fill="hold">
                                          <p:stCondLst>
                                            <p:cond delay="0"/>
                                          </p:stCondLst>
                                        </p:cTn>
                                        <p:tgtEl>
                                          <p:spTgt spid="12"/>
                                        </p:tgtEl>
                                        <p:attrNameLst>
                                          <p:attrName>style.visibility</p:attrName>
                                        </p:attrNameLst>
                                      </p:cBhvr>
                                      <p:to>
                                        <p:strVal val="visible"/>
                                      </p:to>
                                    </p:set>
                                    <p:anim calcmode="lin" valueType="num">
                                      <p:cBhvr>
                                        <p:cTn id="21" dur="1000" fill="hold"/>
                                        <p:tgtEl>
                                          <p:spTgt spid="12"/>
                                        </p:tgtEl>
                                        <p:attrNameLst>
                                          <p:attrName>ppt_w</p:attrName>
                                        </p:attrNameLst>
                                      </p:cBhvr>
                                      <p:tavLst>
                                        <p:tav tm="0">
                                          <p:val>
                                            <p:fltVal val="0"/>
                                          </p:val>
                                        </p:tav>
                                        <p:tav tm="100000">
                                          <p:val>
                                            <p:strVal val="#ppt_w"/>
                                          </p:val>
                                        </p:tav>
                                      </p:tavLst>
                                    </p:anim>
                                    <p:anim calcmode="lin" valueType="num">
                                      <p:cBhvr>
                                        <p:cTn id="22" dur="1000" fill="hold"/>
                                        <p:tgtEl>
                                          <p:spTgt spid="12"/>
                                        </p:tgtEl>
                                        <p:attrNameLst>
                                          <p:attrName>ppt_h</p:attrName>
                                        </p:attrNameLst>
                                      </p:cBhvr>
                                      <p:tavLst>
                                        <p:tav tm="0">
                                          <p:val>
                                            <p:fltVal val="0"/>
                                          </p:val>
                                        </p:tav>
                                        <p:tav tm="100000">
                                          <p:val>
                                            <p:strVal val="#ppt_h"/>
                                          </p:val>
                                        </p:tav>
                                      </p:tavLst>
                                    </p:anim>
                                    <p:anim calcmode="lin" valueType="num">
                                      <p:cBhvr>
                                        <p:cTn id="23" dur="1000" fill="hold"/>
                                        <p:tgtEl>
                                          <p:spTgt spid="12"/>
                                        </p:tgtEl>
                                        <p:attrNameLst>
                                          <p:attrName>style.rotation</p:attrName>
                                        </p:attrNameLst>
                                      </p:cBhvr>
                                      <p:tavLst>
                                        <p:tav tm="0">
                                          <p:val>
                                            <p:fltVal val="90"/>
                                          </p:val>
                                        </p:tav>
                                        <p:tav tm="100000">
                                          <p:val>
                                            <p:fltVal val="0"/>
                                          </p:val>
                                        </p:tav>
                                      </p:tavLst>
                                    </p:anim>
                                    <p:animEffect transition="in" filter="fade">
                                      <p:cBhvr>
                                        <p:cTn id="24" dur="1000"/>
                                        <p:tgtEl>
                                          <p:spTgt spid="12"/>
                                        </p:tgtEl>
                                      </p:cBhvr>
                                    </p:animEffect>
                                  </p:childTnLst>
                                </p:cTn>
                              </p:par>
                            </p:childTnLst>
                          </p:cTn>
                        </p:par>
                        <p:par>
                          <p:cTn id="25" fill="hold">
                            <p:stCondLst>
                              <p:cond delay="1000"/>
                            </p:stCondLst>
                            <p:childTnLst>
                              <p:par>
                                <p:cTn id="26" presetID="53" presetClass="entr" presetSubtype="16" fill="hold" nodeType="afterEffect">
                                  <p:stCondLst>
                                    <p:cond delay="0"/>
                                  </p:stCondLst>
                                  <p:childTnLst>
                                    <p:set>
                                      <p:cBhvr>
                                        <p:cTn id="27" dur="1" fill="hold">
                                          <p:stCondLst>
                                            <p:cond delay="0"/>
                                          </p:stCondLst>
                                        </p:cTn>
                                        <p:tgtEl>
                                          <p:spTgt spid="14"/>
                                        </p:tgtEl>
                                        <p:attrNameLst>
                                          <p:attrName>style.visibility</p:attrName>
                                        </p:attrNameLst>
                                      </p:cBhvr>
                                      <p:to>
                                        <p:strVal val="visible"/>
                                      </p:to>
                                    </p:set>
                                    <p:anim calcmode="lin" valueType="num">
                                      <p:cBhvr>
                                        <p:cTn id="28" dur="500" fill="hold"/>
                                        <p:tgtEl>
                                          <p:spTgt spid="14"/>
                                        </p:tgtEl>
                                        <p:attrNameLst>
                                          <p:attrName>ppt_w</p:attrName>
                                        </p:attrNameLst>
                                      </p:cBhvr>
                                      <p:tavLst>
                                        <p:tav tm="0">
                                          <p:val>
                                            <p:fltVal val="0"/>
                                          </p:val>
                                        </p:tav>
                                        <p:tav tm="100000">
                                          <p:val>
                                            <p:strVal val="#ppt_w"/>
                                          </p:val>
                                        </p:tav>
                                      </p:tavLst>
                                    </p:anim>
                                    <p:anim calcmode="lin" valueType="num">
                                      <p:cBhvr>
                                        <p:cTn id="29" dur="500" fill="hold"/>
                                        <p:tgtEl>
                                          <p:spTgt spid="14"/>
                                        </p:tgtEl>
                                        <p:attrNameLst>
                                          <p:attrName>ppt_h</p:attrName>
                                        </p:attrNameLst>
                                      </p:cBhvr>
                                      <p:tavLst>
                                        <p:tav tm="0">
                                          <p:val>
                                            <p:fltVal val="0"/>
                                          </p:val>
                                        </p:tav>
                                        <p:tav tm="100000">
                                          <p:val>
                                            <p:strVal val="#ppt_h"/>
                                          </p:val>
                                        </p:tav>
                                      </p:tavLst>
                                    </p:anim>
                                    <p:animEffect transition="in" filter="fade">
                                      <p:cBhvr>
                                        <p:cTn id="30" dur="500"/>
                                        <p:tgtEl>
                                          <p:spTgt spid="14"/>
                                        </p:tgtEl>
                                      </p:cBhvr>
                                    </p:animEffect>
                                  </p:childTnLst>
                                </p:cTn>
                              </p:par>
                            </p:childTnLst>
                          </p:cTn>
                        </p:par>
                      </p:childTnLst>
                    </p:cTn>
                  </p:par>
                  <p:par>
                    <p:cTn id="31" fill="hold">
                      <p:stCondLst>
                        <p:cond delay="indefinite"/>
                      </p:stCondLst>
                      <p:childTnLst>
                        <p:par>
                          <p:cTn id="32" fill="hold">
                            <p:stCondLst>
                              <p:cond delay="0"/>
                            </p:stCondLst>
                            <p:childTnLst>
                              <p:par>
                                <p:cTn id="33" presetID="31" presetClass="entr" presetSubtype="0" fill="hold" grpId="0" nodeType="clickEffect">
                                  <p:stCondLst>
                                    <p:cond delay="0"/>
                                  </p:stCondLst>
                                  <p:childTnLst>
                                    <p:set>
                                      <p:cBhvr>
                                        <p:cTn id="34" dur="1" fill="hold">
                                          <p:stCondLst>
                                            <p:cond delay="0"/>
                                          </p:stCondLst>
                                        </p:cTn>
                                        <p:tgtEl>
                                          <p:spTgt spid="16"/>
                                        </p:tgtEl>
                                        <p:attrNameLst>
                                          <p:attrName>style.visibility</p:attrName>
                                        </p:attrNameLst>
                                      </p:cBhvr>
                                      <p:to>
                                        <p:strVal val="visible"/>
                                      </p:to>
                                    </p:set>
                                    <p:anim calcmode="lin" valueType="num">
                                      <p:cBhvr>
                                        <p:cTn id="35" dur="1000" fill="hold"/>
                                        <p:tgtEl>
                                          <p:spTgt spid="16"/>
                                        </p:tgtEl>
                                        <p:attrNameLst>
                                          <p:attrName>ppt_w</p:attrName>
                                        </p:attrNameLst>
                                      </p:cBhvr>
                                      <p:tavLst>
                                        <p:tav tm="0">
                                          <p:val>
                                            <p:fltVal val="0"/>
                                          </p:val>
                                        </p:tav>
                                        <p:tav tm="100000">
                                          <p:val>
                                            <p:strVal val="#ppt_w"/>
                                          </p:val>
                                        </p:tav>
                                      </p:tavLst>
                                    </p:anim>
                                    <p:anim calcmode="lin" valueType="num">
                                      <p:cBhvr>
                                        <p:cTn id="36" dur="1000" fill="hold"/>
                                        <p:tgtEl>
                                          <p:spTgt spid="16"/>
                                        </p:tgtEl>
                                        <p:attrNameLst>
                                          <p:attrName>ppt_h</p:attrName>
                                        </p:attrNameLst>
                                      </p:cBhvr>
                                      <p:tavLst>
                                        <p:tav tm="0">
                                          <p:val>
                                            <p:fltVal val="0"/>
                                          </p:val>
                                        </p:tav>
                                        <p:tav tm="100000">
                                          <p:val>
                                            <p:strVal val="#ppt_h"/>
                                          </p:val>
                                        </p:tav>
                                      </p:tavLst>
                                    </p:anim>
                                    <p:anim calcmode="lin" valueType="num">
                                      <p:cBhvr>
                                        <p:cTn id="37" dur="1000" fill="hold"/>
                                        <p:tgtEl>
                                          <p:spTgt spid="16"/>
                                        </p:tgtEl>
                                        <p:attrNameLst>
                                          <p:attrName>style.rotation</p:attrName>
                                        </p:attrNameLst>
                                      </p:cBhvr>
                                      <p:tavLst>
                                        <p:tav tm="0">
                                          <p:val>
                                            <p:fltVal val="90"/>
                                          </p:val>
                                        </p:tav>
                                        <p:tav tm="100000">
                                          <p:val>
                                            <p:fltVal val="0"/>
                                          </p:val>
                                        </p:tav>
                                      </p:tavLst>
                                    </p:anim>
                                    <p:animEffect transition="in" filter="fade">
                                      <p:cBhvr>
                                        <p:cTn id="38" dur="1000"/>
                                        <p:tgtEl>
                                          <p:spTgt spid="16"/>
                                        </p:tgtEl>
                                      </p:cBhvr>
                                    </p:animEffect>
                                  </p:childTnLst>
                                </p:cTn>
                              </p:par>
                            </p:childTnLst>
                          </p:cTn>
                        </p:par>
                        <p:par>
                          <p:cTn id="39" fill="hold">
                            <p:stCondLst>
                              <p:cond delay="1000"/>
                            </p:stCondLst>
                            <p:childTnLst>
                              <p:par>
                                <p:cTn id="40" presetID="53" presetClass="entr" presetSubtype="16" fill="hold" nodeType="afterEffect">
                                  <p:stCondLst>
                                    <p:cond delay="0"/>
                                  </p:stCondLst>
                                  <p:childTnLst>
                                    <p:set>
                                      <p:cBhvr>
                                        <p:cTn id="41" dur="1" fill="hold">
                                          <p:stCondLst>
                                            <p:cond delay="0"/>
                                          </p:stCondLst>
                                        </p:cTn>
                                        <p:tgtEl>
                                          <p:spTgt spid="18"/>
                                        </p:tgtEl>
                                        <p:attrNameLst>
                                          <p:attrName>style.visibility</p:attrName>
                                        </p:attrNameLst>
                                      </p:cBhvr>
                                      <p:to>
                                        <p:strVal val="visible"/>
                                      </p:to>
                                    </p:set>
                                    <p:anim calcmode="lin" valueType="num">
                                      <p:cBhvr>
                                        <p:cTn id="42" dur="500" fill="hold"/>
                                        <p:tgtEl>
                                          <p:spTgt spid="18"/>
                                        </p:tgtEl>
                                        <p:attrNameLst>
                                          <p:attrName>ppt_w</p:attrName>
                                        </p:attrNameLst>
                                      </p:cBhvr>
                                      <p:tavLst>
                                        <p:tav tm="0">
                                          <p:val>
                                            <p:fltVal val="0"/>
                                          </p:val>
                                        </p:tav>
                                        <p:tav tm="100000">
                                          <p:val>
                                            <p:strVal val="#ppt_w"/>
                                          </p:val>
                                        </p:tav>
                                      </p:tavLst>
                                    </p:anim>
                                    <p:anim calcmode="lin" valueType="num">
                                      <p:cBhvr>
                                        <p:cTn id="43" dur="500" fill="hold"/>
                                        <p:tgtEl>
                                          <p:spTgt spid="18"/>
                                        </p:tgtEl>
                                        <p:attrNameLst>
                                          <p:attrName>ppt_h</p:attrName>
                                        </p:attrNameLst>
                                      </p:cBhvr>
                                      <p:tavLst>
                                        <p:tav tm="0">
                                          <p:val>
                                            <p:fltVal val="0"/>
                                          </p:val>
                                        </p:tav>
                                        <p:tav tm="100000">
                                          <p:val>
                                            <p:strVal val="#ppt_h"/>
                                          </p:val>
                                        </p:tav>
                                      </p:tavLst>
                                    </p:anim>
                                    <p:animEffect transition="in" filter="fade">
                                      <p:cBhvr>
                                        <p:cTn id="44" dur="500"/>
                                        <p:tgtEl>
                                          <p:spTgt spid="18"/>
                                        </p:tgtEl>
                                      </p:cBhvr>
                                    </p:animEffect>
                                  </p:childTnLst>
                                </p:cTn>
                              </p:par>
                            </p:childTnLst>
                          </p:cTn>
                        </p:par>
                        <p:par>
                          <p:cTn id="45" fill="hold">
                            <p:stCondLst>
                              <p:cond delay="1500"/>
                            </p:stCondLst>
                            <p:childTnLst>
                              <p:par>
                                <p:cTn id="46" presetID="1" presetClass="entr" presetSubtype="0" fill="hold" nodeType="afterEffect">
                                  <p:stCondLst>
                                    <p:cond delay="0"/>
                                  </p:stCondLst>
                                  <p:childTnLst>
                                    <p:set>
                                      <p:cBhvr>
                                        <p:cTn id="47" dur="1" fill="hold">
                                          <p:stCondLst>
                                            <p:cond delay="0"/>
                                          </p:stCondLst>
                                        </p:cTn>
                                        <p:tgtEl>
                                          <p:spTgt spid="15"/>
                                        </p:tgtEl>
                                        <p:attrNameLst>
                                          <p:attrName>style.visibility</p:attrName>
                                        </p:attrNameLst>
                                      </p:cBhvr>
                                      <p:to>
                                        <p:strVal val="visible"/>
                                      </p:to>
                                    </p:set>
                                  </p:childTnLst>
                                </p:cTn>
                              </p:par>
                            </p:childTnLst>
                          </p:cTn>
                        </p:par>
                      </p:childTnLst>
                    </p:cTn>
                  </p:par>
                  <p:par>
                    <p:cTn id="48" fill="hold">
                      <p:stCondLst>
                        <p:cond delay="indefinite"/>
                      </p:stCondLst>
                      <p:childTnLst>
                        <p:par>
                          <p:cTn id="49" fill="hold">
                            <p:stCondLst>
                              <p:cond delay="0"/>
                            </p:stCondLst>
                            <p:childTnLst>
                              <p:par>
                                <p:cTn id="50" presetID="31" presetClass="entr" presetSubtype="0" fill="hold" grpId="0" nodeType="clickEffect">
                                  <p:stCondLst>
                                    <p:cond delay="0"/>
                                  </p:stCondLst>
                                  <p:childTnLst>
                                    <p:set>
                                      <p:cBhvr>
                                        <p:cTn id="51" dur="1" fill="hold">
                                          <p:stCondLst>
                                            <p:cond delay="0"/>
                                          </p:stCondLst>
                                        </p:cTn>
                                        <p:tgtEl>
                                          <p:spTgt spid="19"/>
                                        </p:tgtEl>
                                        <p:attrNameLst>
                                          <p:attrName>style.visibility</p:attrName>
                                        </p:attrNameLst>
                                      </p:cBhvr>
                                      <p:to>
                                        <p:strVal val="visible"/>
                                      </p:to>
                                    </p:set>
                                    <p:anim calcmode="lin" valueType="num">
                                      <p:cBhvr>
                                        <p:cTn id="52" dur="1000" fill="hold"/>
                                        <p:tgtEl>
                                          <p:spTgt spid="19"/>
                                        </p:tgtEl>
                                        <p:attrNameLst>
                                          <p:attrName>ppt_w</p:attrName>
                                        </p:attrNameLst>
                                      </p:cBhvr>
                                      <p:tavLst>
                                        <p:tav tm="0">
                                          <p:val>
                                            <p:fltVal val="0"/>
                                          </p:val>
                                        </p:tav>
                                        <p:tav tm="100000">
                                          <p:val>
                                            <p:strVal val="#ppt_w"/>
                                          </p:val>
                                        </p:tav>
                                      </p:tavLst>
                                    </p:anim>
                                    <p:anim calcmode="lin" valueType="num">
                                      <p:cBhvr>
                                        <p:cTn id="53" dur="1000" fill="hold"/>
                                        <p:tgtEl>
                                          <p:spTgt spid="19"/>
                                        </p:tgtEl>
                                        <p:attrNameLst>
                                          <p:attrName>ppt_h</p:attrName>
                                        </p:attrNameLst>
                                      </p:cBhvr>
                                      <p:tavLst>
                                        <p:tav tm="0">
                                          <p:val>
                                            <p:fltVal val="0"/>
                                          </p:val>
                                        </p:tav>
                                        <p:tav tm="100000">
                                          <p:val>
                                            <p:strVal val="#ppt_h"/>
                                          </p:val>
                                        </p:tav>
                                      </p:tavLst>
                                    </p:anim>
                                    <p:anim calcmode="lin" valueType="num">
                                      <p:cBhvr>
                                        <p:cTn id="54" dur="1000" fill="hold"/>
                                        <p:tgtEl>
                                          <p:spTgt spid="19"/>
                                        </p:tgtEl>
                                        <p:attrNameLst>
                                          <p:attrName>style.rotation</p:attrName>
                                        </p:attrNameLst>
                                      </p:cBhvr>
                                      <p:tavLst>
                                        <p:tav tm="0">
                                          <p:val>
                                            <p:fltVal val="90"/>
                                          </p:val>
                                        </p:tav>
                                        <p:tav tm="100000">
                                          <p:val>
                                            <p:fltVal val="0"/>
                                          </p:val>
                                        </p:tav>
                                      </p:tavLst>
                                    </p:anim>
                                    <p:animEffect transition="in" filter="fade">
                                      <p:cBhvr>
                                        <p:cTn id="55" dur="1000"/>
                                        <p:tgtEl>
                                          <p:spTgt spid="19"/>
                                        </p:tgtEl>
                                      </p:cBhvr>
                                    </p:animEffect>
                                  </p:childTnLst>
                                </p:cTn>
                              </p:par>
                            </p:childTnLst>
                          </p:cTn>
                        </p:par>
                        <p:par>
                          <p:cTn id="56" fill="hold">
                            <p:stCondLst>
                              <p:cond delay="1000"/>
                            </p:stCondLst>
                            <p:childTnLst>
                              <p:par>
                                <p:cTn id="57" presetID="53" presetClass="entr" presetSubtype="16" fill="hold" nodeType="afterEffect">
                                  <p:stCondLst>
                                    <p:cond delay="0"/>
                                  </p:stCondLst>
                                  <p:childTnLst>
                                    <p:set>
                                      <p:cBhvr>
                                        <p:cTn id="58" dur="1" fill="hold">
                                          <p:stCondLst>
                                            <p:cond delay="0"/>
                                          </p:stCondLst>
                                        </p:cTn>
                                        <p:tgtEl>
                                          <p:spTgt spid="22"/>
                                        </p:tgtEl>
                                        <p:attrNameLst>
                                          <p:attrName>style.visibility</p:attrName>
                                        </p:attrNameLst>
                                      </p:cBhvr>
                                      <p:to>
                                        <p:strVal val="visible"/>
                                      </p:to>
                                    </p:set>
                                    <p:anim calcmode="lin" valueType="num">
                                      <p:cBhvr>
                                        <p:cTn id="59" dur="500" fill="hold"/>
                                        <p:tgtEl>
                                          <p:spTgt spid="22"/>
                                        </p:tgtEl>
                                        <p:attrNameLst>
                                          <p:attrName>ppt_w</p:attrName>
                                        </p:attrNameLst>
                                      </p:cBhvr>
                                      <p:tavLst>
                                        <p:tav tm="0">
                                          <p:val>
                                            <p:fltVal val="0"/>
                                          </p:val>
                                        </p:tav>
                                        <p:tav tm="100000">
                                          <p:val>
                                            <p:strVal val="#ppt_w"/>
                                          </p:val>
                                        </p:tav>
                                      </p:tavLst>
                                    </p:anim>
                                    <p:anim calcmode="lin" valueType="num">
                                      <p:cBhvr>
                                        <p:cTn id="60" dur="500" fill="hold"/>
                                        <p:tgtEl>
                                          <p:spTgt spid="22"/>
                                        </p:tgtEl>
                                        <p:attrNameLst>
                                          <p:attrName>ppt_h</p:attrName>
                                        </p:attrNameLst>
                                      </p:cBhvr>
                                      <p:tavLst>
                                        <p:tav tm="0">
                                          <p:val>
                                            <p:fltVal val="0"/>
                                          </p:val>
                                        </p:tav>
                                        <p:tav tm="100000">
                                          <p:val>
                                            <p:strVal val="#ppt_h"/>
                                          </p:val>
                                        </p:tav>
                                      </p:tavLst>
                                    </p:anim>
                                    <p:animEffect transition="in" filter="fade">
                                      <p:cBhvr>
                                        <p:cTn id="61" dur="500"/>
                                        <p:tgtEl>
                                          <p:spTgt spid="22"/>
                                        </p:tgtEl>
                                      </p:cBhvr>
                                    </p:animEffect>
                                  </p:childTnLst>
                                </p:cTn>
                              </p:par>
                            </p:childTnLst>
                          </p:cTn>
                        </p:par>
                        <p:par>
                          <p:cTn id="62" fill="hold">
                            <p:stCondLst>
                              <p:cond delay="1500"/>
                            </p:stCondLst>
                            <p:childTnLst>
                              <p:par>
                                <p:cTn id="63" presetID="1" presetClass="entr" presetSubtype="0" fill="hold" grpId="0" nodeType="afterEffect">
                                  <p:stCondLst>
                                    <p:cond delay="0"/>
                                  </p:stCondLst>
                                  <p:childTnLst>
                                    <p:set>
                                      <p:cBhvr>
                                        <p:cTn id="64"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2" grpId="0" animBg="1"/>
      <p:bldP spid="16" grpId="0" animBg="1"/>
      <p:bldP spid="19" grpId="0" animBg="1"/>
      <p:bldP spid="20" grpId="0" animBg="1"/>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380158" y="2019331"/>
            <a:ext cx="3666961" cy="4518966"/>
          </a:xfrm>
          <a:prstGeom prst="rect">
            <a:avLst/>
          </a:prstGeom>
        </p:spPr>
      </p:pic>
      <p:sp>
        <p:nvSpPr>
          <p:cNvPr id="7" name="TextBox 6"/>
          <p:cNvSpPr txBox="1"/>
          <p:nvPr/>
        </p:nvSpPr>
        <p:spPr>
          <a:xfrm>
            <a:off x="4573709" y="272224"/>
            <a:ext cx="3149705" cy="646331"/>
          </a:xfrm>
          <a:prstGeom prst="rect">
            <a:avLst/>
          </a:prstGeom>
          <a:solidFill>
            <a:schemeClr val="accent2"/>
          </a:solidFill>
          <a:effectLst>
            <a:softEdge rad="63500"/>
          </a:effectLst>
        </p:spPr>
        <p:txBody>
          <a:bodyPr wrap="square" rtlCol="0">
            <a:spAutoFit/>
          </a:bodyPr>
          <a:lstStyle/>
          <a:p>
            <a:pPr algn="ctr"/>
            <a:r>
              <a:rPr lang="en-CA" dirty="0"/>
              <a:t>What are the Rules?</a:t>
            </a:r>
          </a:p>
          <a:p>
            <a:pPr algn="ctr"/>
            <a:r>
              <a:rPr lang="en-CA" dirty="0"/>
              <a:t>Creating a rule from a template</a:t>
            </a:r>
          </a:p>
        </p:txBody>
      </p:sp>
      <p:pic>
        <p:nvPicPr>
          <p:cNvPr id="15" name="Picture 1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44248" y="2931408"/>
            <a:ext cx="2506380" cy="2119681"/>
          </a:xfrm>
          <a:prstGeom prst="rect">
            <a:avLst/>
          </a:prstGeom>
        </p:spPr>
      </p:pic>
      <p:pic>
        <p:nvPicPr>
          <p:cNvPr id="2" name="Pictur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784522" y="2690876"/>
            <a:ext cx="2547641" cy="2958810"/>
          </a:xfrm>
          <a:prstGeom prst="rect">
            <a:avLst/>
          </a:prstGeom>
          <a:ln w="12700">
            <a:noFill/>
          </a:ln>
        </p:spPr>
      </p:pic>
      <p:sp>
        <p:nvSpPr>
          <p:cNvPr id="3" name="TextBox 2"/>
          <p:cNvSpPr txBox="1"/>
          <p:nvPr/>
        </p:nvSpPr>
        <p:spPr>
          <a:xfrm>
            <a:off x="1208314" y="1796143"/>
            <a:ext cx="4661807" cy="338554"/>
          </a:xfrm>
          <a:prstGeom prst="rect">
            <a:avLst/>
          </a:prstGeom>
          <a:noFill/>
          <a:ln w="19050">
            <a:solidFill>
              <a:schemeClr val="accent2"/>
            </a:solidFill>
          </a:ln>
        </p:spPr>
        <p:txBody>
          <a:bodyPr wrap="square" rtlCol="0">
            <a:spAutoFit/>
          </a:bodyPr>
          <a:lstStyle/>
          <a:p>
            <a:r>
              <a:rPr lang="en-CA" sz="1600" dirty="0"/>
              <a:t>On the </a:t>
            </a:r>
            <a:r>
              <a:rPr lang="en-CA" sz="1600" b="1" i="1" dirty="0"/>
              <a:t>Create New Folder</a:t>
            </a:r>
            <a:r>
              <a:rPr lang="en-CA" sz="1600" dirty="0"/>
              <a:t> dialog that appears …</a:t>
            </a:r>
          </a:p>
        </p:txBody>
      </p:sp>
      <p:cxnSp>
        <p:nvCxnSpPr>
          <p:cNvPr id="5" name="Straight Arrow Connector 4"/>
          <p:cNvCxnSpPr>
            <a:stCxn id="3" idx="3"/>
          </p:cNvCxnSpPr>
          <p:nvPr/>
        </p:nvCxnSpPr>
        <p:spPr>
          <a:xfrm>
            <a:off x="5870121" y="1965420"/>
            <a:ext cx="2179865" cy="725456"/>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9" name="TextBox 8"/>
          <p:cNvSpPr txBox="1"/>
          <p:nvPr/>
        </p:nvSpPr>
        <p:spPr>
          <a:xfrm>
            <a:off x="1208314" y="2490107"/>
            <a:ext cx="4661807" cy="338554"/>
          </a:xfrm>
          <a:prstGeom prst="rect">
            <a:avLst/>
          </a:prstGeom>
          <a:noFill/>
          <a:ln w="19050">
            <a:solidFill>
              <a:srgbClr val="7030A0"/>
            </a:solidFill>
          </a:ln>
        </p:spPr>
        <p:txBody>
          <a:bodyPr wrap="square" rtlCol="0">
            <a:spAutoFit/>
          </a:bodyPr>
          <a:lstStyle/>
          <a:p>
            <a:pPr marL="342900" indent="-342900">
              <a:buFont typeface="+mj-lt"/>
              <a:buAutoNum type="arabicPeriod"/>
            </a:pPr>
            <a:r>
              <a:rPr lang="en-CA" sz="1600" dirty="0"/>
              <a:t>Click in the </a:t>
            </a:r>
            <a:r>
              <a:rPr lang="en-CA" sz="1600" b="1" i="1" dirty="0"/>
              <a:t>Name</a:t>
            </a:r>
            <a:r>
              <a:rPr lang="en-CA" sz="1600" dirty="0"/>
              <a:t> box and type </a:t>
            </a:r>
            <a:r>
              <a:rPr lang="en-CA" sz="1600" i="1" dirty="0"/>
              <a:t>NITHA IT Tech</a:t>
            </a:r>
            <a:endParaRPr lang="en-CA" sz="1600" dirty="0"/>
          </a:p>
        </p:txBody>
      </p:sp>
      <p:cxnSp>
        <p:nvCxnSpPr>
          <p:cNvPr id="13" name="Straight Arrow Connector 12"/>
          <p:cNvCxnSpPr>
            <a:stCxn id="9" idx="3"/>
          </p:cNvCxnSpPr>
          <p:nvPr/>
        </p:nvCxnSpPr>
        <p:spPr>
          <a:xfrm>
            <a:off x="5870121" y="2659384"/>
            <a:ext cx="1012372" cy="516523"/>
          </a:xfrm>
          <a:prstGeom prst="straightConnector1">
            <a:avLst/>
          </a:prstGeom>
          <a:ln w="19050">
            <a:solidFill>
              <a:srgbClr val="7030A0"/>
            </a:solidFill>
            <a:tailEnd type="triangle"/>
          </a:ln>
        </p:spPr>
        <p:style>
          <a:lnRef idx="1">
            <a:schemeClr val="accent1"/>
          </a:lnRef>
          <a:fillRef idx="0">
            <a:schemeClr val="accent1"/>
          </a:fillRef>
          <a:effectRef idx="0">
            <a:schemeClr val="accent1"/>
          </a:effectRef>
          <a:fontRef idx="minor">
            <a:schemeClr val="tx1"/>
          </a:fontRef>
        </p:style>
      </p:cxnSp>
      <p:sp>
        <p:nvSpPr>
          <p:cNvPr id="21" name="TextBox 20"/>
          <p:cNvSpPr txBox="1"/>
          <p:nvPr/>
        </p:nvSpPr>
        <p:spPr>
          <a:xfrm>
            <a:off x="1208313" y="3184071"/>
            <a:ext cx="4661807" cy="584775"/>
          </a:xfrm>
          <a:prstGeom prst="rect">
            <a:avLst/>
          </a:prstGeom>
          <a:noFill/>
          <a:ln w="19050">
            <a:solidFill>
              <a:srgbClr val="00B0F0"/>
            </a:solidFill>
          </a:ln>
        </p:spPr>
        <p:txBody>
          <a:bodyPr wrap="square" rtlCol="0">
            <a:spAutoFit/>
          </a:bodyPr>
          <a:lstStyle/>
          <a:p>
            <a:pPr marL="342900" indent="-342900">
              <a:buFont typeface="+mj-lt"/>
              <a:buAutoNum type="arabicPeriod" startAt="2"/>
            </a:pPr>
            <a:r>
              <a:rPr lang="en-CA" sz="1600" dirty="0"/>
              <a:t>Click on the root folder.  In my case it is called helpdesk@nitha.com </a:t>
            </a:r>
          </a:p>
        </p:txBody>
      </p:sp>
      <p:pic>
        <p:nvPicPr>
          <p:cNvPr id="25" name="Picture 2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173234" y="3913408"/>
            <a:ext cx="1077012" cy="144242"/>
          </a:xfrm>
          <a:prstGeom prst="rect">
            <a:avLst/>
          </a:prstGeom>
        </p:spPr>
      </p:pic>
      <p:cxnSp>
        <p:nvCxnSpPr>
          <p:cNvPr id="27" name="Straight Arrow Connector 26"/>
          <p:cNvCxnSpPr>
            <a:stCxn id="21" idx="3"/>
          </p:cNvCxnSpPr>
          <p:nvPr/>
        </p:nvCxnSpPr>
        <p:spPr>
          <a:xfrm>
            <a:off x="5870120" y="3476459"/>
            <a:ext cx="1174128" cy="499548"/>
          </a:xfrm>
          <a:prstGeom prst="straightConnector1">
            <a:avLst/>
          </a:prstGeom>
          <a:ln w="19050">
            <a:solidFill>
              <a:srgbClr val="00B0F0"/>
            </a:solidFill>
            <a:tailEnd type="triangle"/>
          </a:ln>
        </p:spPr>
        <p:style>
          <a:lnRef idx="1">
            <a:schemeClr val="accent1"/>
          </a:lnRef>
          <a:fillRef idx="0">
            <a:schemeClr val="accent1"/>
          </a:fillRef>
          <a:effectRef idx="0">
            <a:schemeClr val="accent1"/>
          </a:effectRef>
          <a:fontRef idx="minor">
            <a:schemeClr val="tx1"/>
          </a:fontRef>
        </p:style>
      </p:cxnSp>
      <p:sp>
        <p:nvSpPr>
          <p:cNvPr id="28" name="TextBox 27"/>
          <p:cNvSpPr txBox="1"/>
          <p:nvPr/>
        </p:nvSpPr>
        <p:spPr>
          <a:xfrm>
            <a:off x="1221860" y="4124256"/>
            <a:ext cx="4661807" cy="338554"/>
          </a:xfrm>
          <a:prstGeom prst="rect">
            <a:avLst/>
          </a:prstGeom>
          <a:noFill/>
          <a:ln w="19050">
            <a:solidFill>
              <a:srgbClr val="00B050"/>
            </a:solidFill>
          </a:ln>
        </p:spPr>
        <p:txBody>
          <a:bodyPr wrap="square" rtlCol="0">
            <a:spAutoFit/>
          </a:bodyPr>
          <a:lstStyle/>
          <a:p>
            <a:pPr marL="342900" indent="-342900">
              <a:buFont typeface="+mj-lt"/>
              <a:buAutoNum type="arabicPeriod" startAt="3"/>
            </a:pPr>
            <a:r>
              <a:rPr lang="en-CA" sz="1600" dirty="0"/>
              <a:t>Click on OK</a:t>
            </a:r>
          </a:p>
        </p:txBody>
      </p:sp>
      <p:cxnSp>
        <p:nvCxnSpPr>
          <p:cNvPr id="30" name="Straight Arrow Connector 29"/>
          <p:cNvCxnSpPr>
            <a:stCxn id="28" idx="3"/>
          </p:cNvCxnSpPr>
          <p:nvPr/>
        </p:nvCxnSpPr>
        <p:spPr>
          <a:xfrm>
            <a:off x="5883667" y="4293533"/>
            <a:ext cx="2109169" cy="1160210"/>
          </a:xfrm>
          <a:prstGeom prst="straightConnector1">
            <a:avLst/>
          </a:prstGeom>
          <a:ln w="19050">
            <a:solidFill>
              <a:srgbClr val="00B05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306794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fltVal val="0"/>
                                          </p:val>
                                        </p:tav>
                                        <p:tav tm="100000">
                                          <p:val>
                                            <p:strVal val="#ppt_w"/>
                                          </p:val>
                                        </p:tav>
                                      </p:tavLst>
                                    </p:anim>
                                    <p:anim calcmode="lin" valueType="num">
                                      <p:cBhvr>
                                        <p:cTn id="8" dur="1000" fill="hold"/>
                                        <p:tgtEl>
                                          <p:spTgt spid="3"/>
                                        </p:tgtEl>
                                        <p:attrNameLst>
                                          <p:attrName>ppt_h</p:attrName>
                                        </p:attrNameLst>
                                      </p:cBhvr>
                                      <p:tavLst>
                                        <p:tav tm="0">
                                          <p:val>
                                            <p:fltVal val="0"/>
                                          </p:val>
                                        </p:tav>
                                        <p:tav tm="100000">
                                          <p:val>
                                            <p:strVal val="#ppt_h"/>
                                          </p:val>
                                        </p:tav>
                                      </p:tavLst>
                                    </p:anim>
                                    <p:anim calcmode="lin" valueType="num">
                                      <p:cBhvr>
                                        <p:cTn id="9" dur="1000" fill="hold"/>
                                        <p:tgtEl>
                                          <p:spTgt spid="3"/>
                                        </p:tgtEl>
                                        <p:attrNameLst>
                                          <p:attrName>style.rotation</p:attrName>
                                        </p:attrNameLst>
                                      </p:cBhvr>
                                      <p:tavLst>
                                        <p:tav tm="0">
                                          <p:val>
                                            <p:fltVal val="90"/>
                                          </p:val>
                                        </p:tav>
                                        <p:tav tm="100000">
                                          <p:val>
                                            <p:fltVal val="0"/>
                                          </p:val>
                                        </p:tav>
                                      </p:tavLst>
                                    </p:anim>
                                    <p:animEffect transition="in" filter="fade">
                                      <p:cBhvr>
                                        <p:cTn id="10" dur="1000"/>
                                        <p:tgtEl>
                                          <p:spTgt spid="3"/>
                                        </p:tgtEl>
                                      </p:cBhvr>
                                    </p:animEffect>
                                  </p:childTnLst>
                                </p:cTn>
                              </p:par>
                            </p:childTnLst>
                          </p:cTn>
                        </p:par>
                        <p:par>
                          <p:cTn id="11" fill="hold">
                            <p:stCondLst>
                              <p:cond delay="1000"/>
                            </p:stCondLst>
                            <p:childTnLst>
                              <p:par>
                                <p:cTn id="12" presetID="53" presetClass="entr" presetSubtype="16" fill="hold" nodeType="afterEffect">
                                  <p:stCondLst>
                                    <p:cond delay="0"/>
                                  </p:stCondLst>
                                  <p:childTnLst>
                                    <p:set>
                                      <p:cBhvr>
                                        <p:cTn id="13" dur="1" fill="hold">
                                          <p:stCondLst>
                                            <p:cond delay="0"/>
                                          </p:stCondLst>
                                        </p:cTn>
                                        <p:tgtEl>
                                          <p:spTgt spid="5"/>
                                        </p:tgtEl>
                                        <p:attrNameLst>
                                          <p:attrName>style.visibility</p:attrName>
                                        </p:attrNameLst>
                                      </p:cBhvr>
                                      <p:to>
                                        <p:strVal val="visible"/>
                                      </p:to>
                                    </p:set>
                                    <p:anim calcmode="lin" valueType="num">
                                      <p:cBhvr>
                                        <p:cTn id="14" dur="500" fill="hold"/>
                                        <p:tgtEl>
                                          <p:spTgt spid="5"/>
                                        </p:tgtEl>
                                        <p:attrNameLst>
                                          <p:attrName>ppt_w</p:attrName>
                                        </p:attrNameLst>
                                      </p:cBhvr>
                                      <p:tavLst>
                                        <p:tav tm="0">
                                          <p:val>
                                            <p:fltVal val="0"/>
                                          </p:val>
                                        </p:tav>
                                        <p:tav tm="100000">
                                          <p:val>
                                            <p:strVal val="#ppt_w"/>
                                          </p:val>
                                        </p:tav>
                                      </p:tavLst>
                                    </p:anim>
                                    <p:anim calcmode="lin" valueType="num">
                                      <p:cBhvr>
                                        <p:cTn id="15" dur="500" fill="hold"/>
                                        <p:tgtEl>
                                          <p:spTgt spid="5"/>
                                        </p:tgtEl>
                                        <p:attrNameLst>
                                          <p:attrName>ppt_h</p:attrName>
                                        </p:attrNameLst>
                                      </p:cBhvr>
                                      <p:tavLst>
                                        <p:tav tm="0">
                                          <p:val>
                                            <p:fltVal val="0"/>
                                          </p:val>
                                        </p:tav>
                                        <p:tav tm="100000">
                                          <p:val>
                                            <p:strVal val="#ppt_h"/>
                                          </p:val>
                                        </p:tav>
                                      </p:tavLst>
                                    </p:anim>
                                    <p:animEffect transition="in" filter="fade">
                                      <p:cBhvr>
                                        <p:cTn id="16" dur="500"/>
                                        <p:tgtEl>
                                          <p:spTgt spid="5"/>
                                        </p:tgtEl>
                                      </p:cBhvr>
                                    </p:animEffect>
                                  </p:childTnLst>
                                </p:cTn>
                              </p:par>
                            </p:childTnLst>
                          </p:cTn>
                        </p:par>
                      </p:childTnLst>
                    </p:cTn>
                  </p:par>
                  <p:par>
                    <p:cTn id="17" fill="hold">
                      <p:stCondLst>
                        <p:cond delay="indefinite"/>
                      </p:stCondLst>
                      <p:childTnLst>
                        <p:par>
                          <p:cTn id="18" fill="hold">
                            <p:stCondLst>
                              <p:cond delay="0"/>
                            </p:stCondLst>
                            <p:childTnLst>
                              <p:par>
                                <p:cTn id="19" presetID="31" presetClass="entr" presetSubtype="0" fill="hold" grpId="0" nodeType="clickEffect">
                                  <p:stCondLst>
                                    <p:cond delay="0"/>
                                  </p:stCondLst>
                                  <p:childTnLst>
                                    <p:set>
                                      <p:cBhvr>
                                        <p:cTn id="20" dur="1" fill="hold">
                                          <p:stCondLst>
                                            <p:cond delay="0"/>
                                          </p:stCondLst>
                                        </p:cTn>
                                        <p:tgtEl>
                                          <p:spTgt spid="9"/>
                                        </p:tgtEl>
                                        <p:attrNameLst>
                                          <p:attrName>style.visibility</p:attrName>
                                        </p:attrNameLst>
                                      </p:cBhvr>
                                      <p:to>
                                        <p:strVal val="visible"/>
                                      </p:to>
                                    </p:set>
                                    <p:anim calcmode="lin" valueType="num">
                                      <p:cBhvr>
                                        <p:cTn id="21" dur="1000" fill="hold"/>
                                        <p:tgtEl>
                                          <p:spTgt spid="9"/>
                                        </p:tgtEl>
                                        <p:attrNameLst>
                                          <p:attrName>ppt_w</p:attrName>
                                        </p:attrNameLst>
                                      </p:cBhvr>
                                      <p:tavLst>
                                        <p:tav tm="0">
                                          <p:val>
                                            <p:fltVal val="0"/>
                                          </p:val>
                                        </p:tav>
                                        <p:tav tm="100000">
                                          <p:val>
                                            <p:strVal val="#ppt_w"/>
                                          </p:val>
                                        </p:tav>
                                      </p:tavLst>
                                    </p:anim>
                                    <p:anim calcmode="lin" valueType="num">
                                      <p:cBhvr>
                                        <p:cTn id="22" dur="1000" fill="hold"/>
                                        <p:tgtEl>
                                          <p:spTgt spid="9"/>
                                        </p:tgtEl>
                                        <p:attrNameLst>
                                          <p:attrName>ppt_h</p:attrName>
                                        </p:attrNameLst>
                                      </p:cBhvr>
                                      <p:tavLst>
                                        <p:tav tm="0">
                                          <p:val>
                                            <p:fltVal val="0"/>
                                          </p:val>
                                        </p:tav>
                                        <p:tav tm="100000">
                                          <p:val>
                                            <p:strVal val="#ppt_h"/>
                                          </p:val>
                                        </p:tav>
                                      </p:tavLst>
                                    </p:anim>
                                    <p:anim calcmode="lin" valueType="num">
                                      <p:cBhvr>
                                        <p:cTn id="23" dur="1000" fill="hold"/>
                                        <p:tgtEl>
                                          <p:spTgt spid="9"/>
                                        </p:tgtEl>
                                        <p:attrNameLst>
                                          <p:attrName>style.rotation</p:attrName>
                                        </p:attrNameLst>
                                      </p:cBhvr>
                                      <p:tavLst>
                                        <p:tav tm="0">
                                          <p:val>
                                            <p:fltVal val="90"/>
                                          </p:val>
                                        </p:tav>
                                        <p:tav tm="100000">
                                          <p:val>
                                            <p:fltVal val="0"/>
                                          </p:val>
                                        </p:tav>
                                      </p:tavLst>
                                    </p:anim>
                                    <p:animEffect transition="in" filter="fade">
                                      <p:cBhvr>
                                        <p:cTn id="24" dur="1000"/>
                                        <p:tgtEl>
                                          <p:spTgt spid="9"/>
                                        </p:tgtEl>
                                      </p:cBhvr>
                                    </p:animEffect>
                                  </p:childTnLst>
                                </p:cTn>
                              </p:par>
                            </p:childTnLst>
                          </p:cTn>
                        </p:par>
                        <p:par>
                          <p:cTn id="25" fill="hold">
                            <p:stCondLst>
                              <p:cond delay="1000"/>
                            </p:stCondLst>
                            <p:childTnLst>
                              <p:par>
                                <p:cTn id="26" presetID="53" presetClass="entr" presetSubtype="16" fill="hold" nodeType="afterEffect">
                                  <p:stCondLst>
                                    <p:cond delay="0"/>
                                  </p:stCondLst>
                                  <p:childTnLst>
                                    <p:set>
                                      <p:cBhvr>
                                        <p:cTn id="27" dur="1" fill="hold">
                                          <p:stCondLst>
                                            <p:cond delay="0"/>
                                          </p:stCondLst>
                                        </p:cTn>
                                        <p:tgtEl>
                                          <p:spTgt spid="13"/>
                                        </p:tgtEl>
                                        <p:attrNameLst>
                                          <p:attrName>style.visibility</p:attrName>
                                        </p:attrNameLst>
                                      </p:cBhvr>
                                      <p:to>
                                        <p:strVal val="visible"/>
                                      </p:to>
                                    </p:set>
                                    <p:anim calcmode="lin" valueType="num">
                                      <p:cBhvr>
                                        <p:cTn id="28" dur="500" fill="hold"/>
                                        <p:tgtEl>
                                          <p:spTgt spid="13"/>
                                        </p:tgtEl>
                                        <p:attrNameLst>
                                          <p:attrName>ppt_w</p:attrName>
                                        </p:attrNameLst>
                                      </p:cBhvr>
                                      <p:tavLst>
                                        <p:tav tm="0">
                                          <p:val>
                                            <p:fltVal val="0"/>
                                          </p:val>
                                        </p:tav>
                                        <p:tav tm="100000">
                                          <p:val>
                                            <p:strVal val="#ppt_w"/>
                                          </p:val>
                                        </p:tav>
                                      </p:tavLst>
                                    </p:anim>
                                    <p:anim calcmode="lin" valueType="num">
                                      <p:cBhvr>
                                        <p:cTn id="29" dur="500" fill="hold"/>
                                        <p:tgtEl>
                                          <p:spTgt spid="13"/>
                                        </p:tgtEl>
                                        <p:attrNameLst>
                                          <p:attrName>ppt_h</p:attrName>
                                        </p:attrNameLst>
                                      </p:cBhvr>
                                      <p:tavLst>
                                        <p:tav tm="0">
                                          <p:val>
                                            <p:fltVal val="0"/>
                                          </p:val>
                                        </p:tav>
                                        <p:tav tm="100000">
                                          <p:val>
                                            <p:strVal val="#ppt_h"/>
                                          </p:val>
                                        </p:tav>
                                      </p:tavLst>
                                    </p:anim>
                                    <p:animEffect transition="in" filter="fade">
                                      <p:cBhvr>
                                        <p:cTn id="30" dur="500"/>
                                        <p:tgtEl>
                                          <p:spTgt spid="13"/>
                                        </p:tgtEl>
                                      </p:cBhvr>
                                    </p:animEffect>
                                  </p:childTnLst>
                                </p:cTn>
                              </p:par>
                            </p:childTnLst>
                          </p:cTn>
                        </p:par>
                      </p:childTnLst>
                    </p:cTn>
                  </p:par>
                  <p:par>
                    <p:cTn id="31" fill="hold">
                      <p:stCondLst>
                        <p:cond delay="indefinite"/>
                      </p:stCondLst>
                      <p:childTnLst>
                        <p:par>
                          <p:cTn id="32" fill="hold">
                            <p:stCondLst>
                              <p:cond delay="0"/>
                            </p:stCondLst>
                            <p:childTnLst>
                              <p:par>
                                <p:cTn id="33" presetID="31" presetClass="entr" presetSubtype="0" fill="hold" grpId="0" nodeType="clickEffect">
                                  <p:stCondLst>
                                    <p:cond delay="0"/>
                                  </p:stCondLst>
                                  <p:childTnLst>
                                    <p:set>
                                      <p:cBhvr>
                                        <p:cTn id="34" dur="1" fill="hold">
                                          <p:stCondLst>
                                            <p:cond delay="0"/>
                                          </p:stCondLst>
                                        </p:cTn>
                                        <p:tgtEl>
                                          <p:spTgt spid="21"/>
                                        </p:tgtEl>
                                        <p:attrNameLst>
                                          <p:attrName>style.visibility</p:attrName>
                                        </p:attrNameLst>
                                      </p:cBhvr>
                                      <p:to>
                                        <p:strVal val="visible"/>
                                      </p:to>
                                    </p:set>
                                    <p:anim calcmode="lin" valueType="num">
                                      <p:cBhvr>
                                        <p:cTn id="35" dur="1000" fill="hold"/>
                                        <p:tgtEl>
                                          <p:spTgt spid="21"/>
                                        </p:tgtEl>
                                        <p:attrNameLst>
                                          <p:attrName>ppt_w</p:attrName>
                                        </p:attrNameLst>
                                      </p:cBhvr>
                                      <p:tavLst>
                                        <p:tav tm="0">
                                          <p:val>
                                            <p:fltVal val="0"/>
                                          </p:val>
                                        </p:tav>
                                        <p:tav tm="100000">
                                          <p:val>
                                            <p:strVal val="#ppt_w"/>
                                          </p:val>
                                        </p:tav>
                                      </p:tavLst>
                                    </p:anim>
                                    <p:anim calcmode="lin" valueType="num">
                                      <p:cBhvr>
                                        <p:cTn id="36" dur="1000" fill="hold"/>
                                        <p:tgtEl>
                                          <p:spTgt spid="21"/>
                                        </p:tgtEl>
                                        <p:attrNameLst>
                                          <p:attrName>ppt_h</p:attrName>
                                        </p:attrNameLst>
                                      </p:cBhvr>
                                      <p:tavLst>
                                        <p:tav tm="0">
                                          <p:val>
                                            <p:fltVal val="0"/>
                                          </p:val>
                                        </p:tav>
                                        <p:tav tm="100000">
                                          <p:val>
                                            <p:strVal val="#ppt_h"/>
                                          </p:val>
                                        </p:tav>
                                      </p:tavLst>
                                    </p:anim>
                                    <p:anim calcmode="lin" valueType="num">
                                      <p:cBhvr>
                                        <p:cTn id="37" dur="1000" fill="hold"/>
                                        <p:tgtEl>
                                          <p:spTgt spid="21"/>
                                        </p:tgtEl>
                                        <p:attrNameLst>
                                          <p:attrName>style.rotation</p:attrName>
                                        </p:attrNameLst>
                                      </p:cBhvr>
                                      <p:tavLst>
                                        <p:tav tm="0">
                                          <p:val>
                                            <p:fltVal val="90"/>
                                          </p:val>
                                        </p:tav>
                                        <p:tav tm="100000">
                                          <p:val>
                                            <p:fltVal val="0"/>
                                          </p:val>
                                        </p:tav>
                                      </p:tavLst>
                                    </p:anim>
                                    <p:animEffect transition="in" filter="fade">
                                      <p:cBhvr>
                                        <p:cTn id="38" dur="1000"/>
                                        <p:tgtEl>
                                          <p:spTgt spid="21"/>
                                        </p:tgtEl>
                                      </p:cBhvr>
                                    </p:animEffect>
                                  </p:childTnLst>
                                </p:cTn>
                              </p:par>
                            </p:childTnLst>
                          </p:cTn>
                        </p:par>
                        <p:par>
                          <p:cTn id="39" fill="hold">
                            <p:stCondLst>
                              <p:cond delay="1000"/>
                            </p:stCondLst>
                            <p:childTnLst>
                              <p:par>
                                <p:cTn id="40" presetID="53" presetClass="entr" presetSubtype="16" fill="hold" nodeType="afterEffect">
                                  <p:stCondLst>
                                    <p:cond delay="0"/>
                                  </p:stCondLst>
                                  <p:childTnLst>
                                    <p:set>
                                      <p:cBhvr>
                                        <p:cTn id="41" dur="1" fill="hold">
                                          <p:stCondLst>
                                            <p:cond delay="0"/>
                                          </p:stCondLst>
                                        </p:cTn>
                                        <p:tgtEl>
                                          <p:spTgt spid="27"/>
                                        </p:tgtEl>
                                        <p:attrNameLst>
                                          <p:attrName>style.visibility</p:attrName>
                                        </p:attrNameLst>
                                      </p:cBhvr>
                                      <p:to>
                                        <p:strVal val="visible"/>
                                      </p:to>
                                    </p:set>
                                    <p:anim calcmode="lin" valueType="num">
                                      <p:cBhvr>
                                        <p:cTn id="42" dur="500" fill="hold"/>
                                        <p:tgtEl>
                                          <p:spTgt spid="27"/>
                                        </p:tgtEl>
                                        <p:attrNameLst>
                                          <p:attrName>ppt_w</p:attrName>
                                        </p:attrNameLst>
                                      </p:cBhvr>
                                      <p:tavLst>
                                        <p:tav tm="0">
                                          <p:val>
                                            <p:fltVal val="0"/>
                                          </p:val>
                                        </p:tav>
                                        <p:tav tm="100000">
                                          <p:val>
                                            <p:strVal val="#ppt_w"/>
                                          </p:val>
                                        </p:tav>
                                      </p:tavLst>
                                    </p:anim>
                                    <p:anim calcmode="lin" valueType="num">
                                      <p:cBhvr>
                                        <p:cTn id="43" dur="500" fill="hold"/>
                                        <p:tgtEl>
                                          <p:spTgt spid="27"/>
                                        </p:tgtEl>
                                        <p:attrNameLst>
                                          <p:attrName>ppt_h</p:attrName>
                                        </p:attrNameLst>
                                      </p:cBhvr>
                                      <p:tavLst>
                                        <p:tav tm="0">
                                          <p:val>
                                            <p:fltVal val="0"/>
                                          </p:val>
                                        </p:tav>
                                        <p:tav tm="100000">
                                          <p:val>
                                            <p:strVal val="#ppt_h"/>
                                          </p:val>
                                        </p:tav>
                                      </p:tavLst>
                                    </p:anim>
                                    <p:animEffect transition="in" filter="fade">
                                      <p:cBhvr>
                                        <p:cTn id="44" dur="500"/>
                                        <p:tgtEl>
                                          <p:spTgt spid="27"/>
                                        </p:tgtEl>
                                      </p:cBhvr>
                                    </p:animEffect>
                                  </p:childTnLst>
                                </p:cTn>
                              </p:par>
                            </p:childTnLst>
                          </p:cTn>
                        </p:par>
                      </p:childTnLst>
                    </p:cTn>
                  </p:par>
                  <p:par>
                    <p:cTn id="45" fill="hold">
                      <p:stCondLst>
                        <p:cond delay="indefinite"/>
                      </p:stCondLst>
                      <p:childTnLst>
                        <p:par>
                          <p:cTn id="46" fill="hold">
                            <p:stCondLst>
                              <p:cond delay="0"/>
                            </p:stCondLst>
                            <p:childTnLst>
                              <p:par>
                                <p:cTn id="47" presetID="31" presetClass="entr" presetSubtype="0" fill="hold" grpId="0" nodeType="clickEffect">
                                  <p:stCondLst>
                                    <p:cond delay="0"/>
                                  </p:stCondLst>
                                  <p:childTnLst>
                                    <p:set>
                                      <p:cBhvr>
                                        <p:cTn id="48" dur="1" fill="hold">
                                          <p:stCondLst>
                                            <p:cond delay="0"/>
                                          </p:stCondLst>
                                        </p:cTn>
                                        <p:tgtEl>
                                          <p:spTgt spid="28"/>
                                        </p:tgtEl>
                                        <p:attrNameLst>
                                          <p:attrName>style.visibility</p:attrName>
                                        </p:attrNameLst>
                                      </p:cBhvr>
                                      <p:to>
                                        <p:strVal val="visible"/>
                                      </p:to>
                                    </p:set>
                                    <p:anim calcmode="lin" valueType="num">
                                      <p:cBhvr>
                                        <p:cTn id="49" dur="1000" fill="hold"/>
                                        <p:tgtEl>
                                          <p:spTgt spid="28"/>
                                        </p:tgtEl>
                                        <p:attrNameLst>
                                          <p:attrName>ppt_w</p:attrName>
                                        </p:attrNameLst>
                                      </p:cBhvr>
                                      <p:tavLst>
                                        <p:tav tm="0">
                                          <p:val>
                                            <p:fltVal val="0"/>
                                          </p:val>
                                        </p:tav>
                                        <p:tav tm="100000">
                                          <p:val>
                                            <p:strVal val="#ppt_w"/>
                                          </p:val>
                                        </p:tav>
                                      </p:tavLst>
                                    </p:anim>
                                    <p:anim calcmode="lin" valueType="num">
                                      <p:cBhvr>
                                        <p:cTn id="50" dur="1000" fill="hold"/>
                                        <p:tgtEl>
                                          <p:spTgt spid="28"/>
                                        </p:tgtEl>
                                        <p:attrNameLst>
                                          <p:attrName>ppt_h</p:attrName>
                                        </p:attrNameLst>
                                      </p:cBhvr>
                                      <p:tavLst>
                                        <p:tav tm="0">
                                          <p:val>
                                            <p:fltVal val="0"/>
                                          </p:val>
                                        </p:tav>
                                        <p:tav tm="100000">
                                          <p:val>
                                            <p:strVal val="#ppt_h"/>
                                          </p:val>
                                        </p:tav>
                                      </p:tavLst>
                                    </p:anim>
                                    <p:anim calcmode="lin" valueType="num">
                                      <p:cBhvr>
                                        <p:cTn id="51" dur="1000" fill="hold"/>
                                        <p:tgtEl>
                                          <p:spTgt spid="28"/>
                                        </p:tgtEl>
                                        <p:attrNameLst>
                                          <p:attrName>style.rotation</p:attrName>
                                        </p:attrNameLst>
                                      </p:cBhvr>
                                      <p:tavLst>
                                        <p:tav tm="0">
                                          <p:val>
                                            <p:fltVal val="90"/>
                                          </p:val>
                                        </p:tav>
                                        <p:tav tm="100000">
                                          <p:val>
                                            <p:fltVal val="0"/>
                                          </p:val>
                                        </p:tav>
                                      </p:tavLst>
                                    </p:anim>
                                    <p:animEffect transition="in" filter="fade">
                                      <p:cBhvr>
                                        <p:cTn id="52" dur="1000"/>
                                        <p:tgtEl>
                                          <p:spTgt spid="28"/>
                                        </p:tgtEl>
                                      </p:cBhvr>
                                    </p:animEffect>
                                  </p:childTnLst>
                                </p:cTn>
                              </p:par>
                            </p:childTnLst>
                          </p:cTn>
                        </p:par>
                        <p:par>
                          <p:cTn id="53" fill="hold">
                            <p:stCondLst>
                              <p:cond delay="1000"/>
                            </p:stCondLst>
                            <p:childTnLst>
                              <p:par>
                                <p:cTn id="54" presetID="53" presetClass="entr" presetSubtype="16" fill="hold" nodeType="afterEffect">
                                  <p:stCondLst>
                                    <p:cond delay="0"/>
                                  </p:stCondLst>
                                  <p:childTnLst>
                                    <p:set>
                                      <p:cBhvr>
                                        <p:cTn id="55" dur="1" fill="hold">
                                          <p:stCondLst>
                                            <p:cond delay="0"/>
                                          </p:stCondLst>
                                        </p:cTn>
                                        <p:tgtEl>
                                          <p:spTgt spid="30"/>
                                        </p:tgtEl>
                                        <p:attrNameLst>
                                          <p:attrName>style.visibility</p:attrName>
                                        </p:attrNameLst>
                                      </p:cBhvr>
                                      <p:to>
                                        <p:strVal val="visible"/>
                                      </p:to>
                                    </p:set>
                                    <p:anim calcmode="lin" valueType="num">
                                      <p:cBhvr>
                                        <p:cTn id="56" dur="500" fill="hold"/>
                                        <p:tgtEl>
                                          <p:spTgt spid="30"/>
                                        </p:tgtEl>
                                        <p:attrNameLst>
                                          <p:attrName>ppt_w</p:attrName>
                                        </p:attrNameLst>
                                      </p:cBhvr>
                                      <p:tavLst>
                                        <p:tav tm="0">
                                          <p:val>
                                            <p:fltVal val="0"/>
                                          </p:val>
                                        </p:tav>
                                        <p:tav tm="100000">
                                          <p:val>
                                            <p:strVal val="#ppt_w"/>
                                          </p:val>
                                        </p:tav>
                                      </p:tavLst>
                                    </p:anim>
                                    <p:anim calcmode="lin" valueType="num">
                                      <p:cBhvr>
                                        <p:cTn id="57" dur="500" fill="hold"/>
                                        <p:tgtEl>
                                          <p:spTgt spid="30"/>
                                        </p:tgtEl>
                                        <p:attrNameLst>
                                          <p:attrName>ppt_h</p:attrName>
                                        </p:attrNameLst>
                                      </p:cBhvr>
                                      <p:tavLst>
                                        <p:tav tm="0">
                                          <p:val>
                                            <p:fltVal val="0"/>
                                          </p:val>
                                        </p:tav>
                                        <p:tav tm="100000">
                                          <p:val>
                                            <p:strVal val="#ppt_h"/>
                                          </p:val>
                                        </p:tav>
                                      </p:tavLst>
                                    </p:anim>
                                    <p:animEffect transition="in" filter="fade">
                                      <p:cBhvr>
                                        <p:cTn id="58" dur="5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9" grpId="0" animBg="1"/>
      <p:bldP spid="21" grpId="0" animBg="1"/>
      <p:bldP spid="28" grpId="0" animBg="1"/>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Picture 2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380157" y="2019331"/>
            <a:ext cx="3666961" cy="4518966"/>
          </a:xfrm>
          <a:prstGeom prst="rect">
            <a:avLst/>
          </a:prstGeom>
        </p:spPr>
      </p:pic>
      <p:sp>
        <p:nvSpPr>
          <p:cNvPr id="6" name="TextBox 5"/>
          <p:cNvSpPr txBox="1"/>
          <p:nvPr/>
        </p:nvSpPr>
        <p:spPr>
          <a:xfrm>
            <a:off x="4573709" y="272224"/>
            <a:ext cx="3149705" cy="646331"/>
          </a:xfrm>
          <a:prstGeom prst="rect">
            <a:avLst/>
          </a:prstGeom>
          <a:solidFill>
            <a:schemeClr val="accent2"/>
          </a:solidFill>
          <a:effectLst>
            <a:softEdge rad="63500"/>
          </a:effectLst>
        </p:spPr>
        <p:txBody>
          <a:bodyPr wrap="square" rtlCol="0">
            <a:spAutoFit/>
          </a:bodyPr>
          <a:lstStyle/>
          <a:p>
            <a:pPr algn="ctr"/>
            <a:r>
              <a:rPr lang="en-CA" dirty="0"/>
              <a:t>What are the Rules?</a:t>
            </a:r>
          </a:p>
          <a:p>
            <a:pPr algn="ctr"/>
            <a:r>
              <a:rPr lang="en-CA" dirty="0"/>
              <a:t>Creating a rule from a template</a:t>
            </a:r>
          </a:p>
        </p:txBody>
      </p:sp>
      <p:sp>
        <p:nvSpPr>
          <p:cNvPr id="9" name="TextBox 8"/>
          <p:cNvSpPr txBox="1"/>
          <p:nvPr/>
        </p:nvSpPr>
        <p:spPr>
          <a:xfrm>
            <a:off x="587250" y="5571035"/>
            <a:ext cx="4457700" cy="584775"/>
          </a:xfrm>
          <a:prstGeom prst="rect">
            <a:avLst/>
          </a:prstGeom>
          <a:noFill/>
          <a:ln w="19050">
            <a:solidFill>
              <a:srgbClr val="7030A0"/>
            </a:solidFill>
          </a:ln>
        </p:spPr>
        <p:txBody>
          <a:bodyPr wrap="square" rtlCol="0">
            <a:spAutoFit/>
          </a:bodyPr>
          <a:lstStyle/>
          <a:p>
            <a:r>
              <a:rPr lang="en-CA" sz="1600" dirty="0"/>
              <a:t>This rule is now complete, so you can click on </a:t>
            </a:r>
            <a:r>
              <a:rPr lang="en-CA" sz="1600" b="1" i="1" dirty="0"/>
              <a:t>Finish </a:t>
            </a:r>
            <a:r>
              <a:rPr lang="en-CA" sz="1600" dirty="0"/>
              <a:t>to close it.</a:t>
            </a:r>
            <a:endParaRPr lang="en-CA" sz="1600" b="1" i="1" dirty="0"/>
          </a:p>
        </p:txBody>
      </p:sp>
      <p:cxnSp>
        <p:nvCxnSpPr>
          <p:cNvPr id="19" name="Straight Arrow Connector 18"/>
          <p:cNvCxnSpPr>
            <a:stCxn id="9" idx="3"/>
          </p:cNvCxnSpPr>
          <p:nvPr/>
        </p:nvCxnSpPr>
        <p:spPr>
          <a:xfrm>
            <a:off x="5044950" y="5863423"/>
            <a:ext cx="4309443" cy="391720"/>
          </a:xfrm>
          <a:prstGeom prst="straightConnector1">
            <a:avLst/>
          </a:prstGeom>
          <a:ln w="19050">
            <a:solidFill>
              <a:srgbClr val="7030A0"/>
            </a:solidFill>
            <a:tailEnd type="triangle"/>
          </a:ln>
        </p:spPr>
        <p:style>
          <a:lnRef idx="1">
            <a:schemeClr val="accent1"/>
          </a:lnRef>
          <a:fillRef idx="0">
            <a:schemeClr val="accent1"/>
          </a:fillRef>
          <a:effectRef idx="0">
            <a:schemeClr val="accent1"/>
          </a:effectRef>
          <a:fontRef idx="minor">
            <a:schemeClr val="tx1"/>
          </a:fontRef>
        </p:style>
      </p:cxnSp>
      <p:sp>
        <p:nvSpPr>
          <p:cNvPr id="5" name="Rectangle 4"/>
          <p:cNvSpPr/>
          <p:nvPr/>
        </p:nvSpPr>
        <p:spPr>
          <a:xfrm>
            <a:off x="9338209" y="6263235"/>
            <a:ext cx="606903" cy="169933"/>
          </a:xfrm>
          <a:prstGeom prst="rect">
            <a:avLst/>
          </a:prstGeom>
          <a:noFill/>
          <a:ln w="22225">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7" name="Rectangle 6"/>
          <p:cNvSpPr/>
          <p:nvPr/>
        </p:nvSpPr>
        <p:spPr>
          <a:xfrm>
            <a:off x="8626110" y="6271328"/>
            <a:ext cx="602001" cy="161840"/>
          </a:xfrm>
          <a:prstGeom prst="rect">
            <a:avLst/>
          </a:prstGeom>
          <a:noFill/>
          <a:ln w="31750">
            <a:solidFill>
              <a:srgbClr val="E0E0E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Tree>
    <p:extLst>
      <p:ext uri="{BB962C8B-B14F-4D97-AF65-F5344CB8AC3E}">
        <p14:creationId xmlns:p14="http://schemas.microsoft.com/office/powerpoint/2010/main" val="332686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1000" fill="hold"/>
                                        <p:tgtEl>
                                          <p:spTgt spid="9"/>
                                        </p:tgtEl>
                                        <p:attrNameLst>
                                          <p:attrName>ppt_w</p:attrName>
                                        </p:attrNameLst>
                                      </p:cBhvr>
                                      <p:tavLst>
                                        <p:tav tm="0">
                                          <p:val>
                                            <p:fltVal val="0"/>
                                          </p:val>
                                        </p:tav>
                                        <p:tav tm="100000">
                                          <p:val>
                                            <p:strVal val="#ppt_w"/>
                                          </p:val>
                                        </p:tav>
                                      </p:tavLst>
                                    </p:anim>
                                    <p:anim calcmode="lin" valueType="num">
                                      <p:cBhvr>
                                        <p:cTn id="8" dur="1000" fill="hold"/>
                                        <p:tgtEl>
                                          <p:spTgt spid="9"/>
                                        </p:tgtEl>
                                        <p:attrNameLst>
                                          <p:attrName>ppt_h</p:attrName>
                                        </p:attrNameLst>
                                      </p:cBhvr>
                                      <p:tavLst>
                                        <p:tav tm="0">
                                          <p:val>
                                            <p:fltVal val="0"/>
                                          </p:val>
                                        </p:tav>
                                        <p:tav tm="100000">
                                          <p:val>
                                            <p:strVal val="#ppt_h"/>
                                          </p:val>
                                        </p:tav>
                                      </p:tavLst>
                                    </p:anim>
                                    <p:anim calcmode="lin" valueType="num">
                                      <p:cBhvr>
                                        <p:cTn id="9" dur="1000" fill="hold"/>
                                        <p:tgtEl>
                                          <p:spTgt spid="9"/>
                                        </p:tgtEl>
                                        <p:attrNameLst>
                                          <p:attrName>style.rotation</p:attrName>
                                        </p:attrNameLst>
                                      </p:cBhvr>
                                      <p:tavLst>
                                        <p:tav tm="0">
                                          <p:val>
                                            <p:fltVal val="90"/>
                                          </p:val>
                                        </p:tav>
                                        <p:tav tm="100000">
                                          <p:val>
                                            <p:fltVal val="0"/>
                                          </p:val>
                                        </p:tav>
                                      </p:tavLst>
                                    </p:anim>
                                    <p:animEffect transition="in" filter="fade">
                                      <p:cBhvr>
                                        <p:cTn id="10" dur="1000"/>
                                        <p:tgtEl>
                                          <p:spTgt spid="9"/>
                                        </p:tgtEl>
                                      </p:cBhvr>
                                    </p:animEffect>
                                  </p:childTnLst>
                                </p:cTn>
                              </p:par>
                            </p:childTnLst>
                          </p:cTn>
                        </p:par>
                        <p:par>
                          <p:cTn id="11" fill="hold">
                            <p:stCondLst>
                              <p:cond delay="1000"/>
                            </p:stCondLst>
                            <p:childTnLst>
                              <p:par>
                                <p:cTn id="12" presetID="53" presetClass="entr" presetSubtype="16" fill="hold" nodeType="afterEffect">
                                  <p:stCondLst>
                                    <p:cond delay="0"/>
                                  </p:stCondLst>
                                  <p:childTnLst>
                                    <p:set>
                                      <p:cBhvr>
                                        <p:cTn id="13" dur="1" fill="hold">
                                          <p:stCondLst>
                                            <p:cond delay="0"/>
                                          </p:stCondLst>
                                        </p:cTn>
                                        <p:tgtEl>
                                          <p:spTgt spid="19"/>
                                        </p:tgtEl>
                                        <p:attrNameLst>
                                          <p:attrName>style.visibility</p:attrName>
                                        </p:attrNameLst>
                                      </p:cBhvr>
                                      <p:to>
                                        <p:strVal val="visible"/>
                                      </p:to>
                                    </p:set>
                                    <p:anim calcmode="lin" valueType="num">
                                      <p:cBhvr>
                                        <p:cTn id="14" dur="500" fill="hold"/>
                                        <p:tgtEl>
                                          <p:spTgt spid="19"/>
                                        </p:tgtEl>
                                        <p:attrNameLst>
                                          <p:attrName>ppt_w</p:attrName>
                                        </p:attrNameLst>
                                      </p:cBhvr>
                                      <p:tavLst>
                                        <p:tav tm="0">
                                          <p:val>
                                            <p:fltVal val="0"/>
                                          </p:val>
                                        </p:tav>
                                        <p:tav tm="100000">
                                          <p:val>
                                            <p:strVal val="#ppt_w"/>
                                          </p:val>
                                        </p:tav>
                                      </p:tavLst>
                                    </p:anim>
                                    <p:anim calcmode="lin" valueType="num">
                                      <p:cBhvr>
                                        <p:cTn id="15" dur="500" fill="hold"/>
                                        <p:tgtEl>
                                          <p:spTgt spid="19"/>
                                        </p:tgtEl>
                                        <p:attrNameLst>
                                          <p:attrName>ppt_h</p:attrName>
                                        </p:attrNameLst>
                                      </p:cBhvr>
                                      <p:tavLst>
                                        <p:tav tm="0">
                                          <p:val>
                                            <p:fltVal val="0"/>
                                          </p:val>
                                        </p:tav>
                                        <p:tav tm="100000">
                                          <p:val>
                                            <p:strVal val="#ppt_h"/>
                                          </p:val>
                                        </p:tav>
                                      </p:tavLst>
                                    </p:anim>
                                    <p:animEffect transition="in" filter="fade">
                                      <p:cBhvr>
                                        <p:cTn id="16" dur="500"/>
                                        <p:tgtEl>
                                          <p:spTgt spid="19"/>
                                        </p:tgtEl>
                                      </p:cBhvr>
                                    </p:animEffect>
                                  </p:childTnLst>
                                </p:cTn>
                              </p:par>
                            </p:childTnLst>
                          </p:cTn>
                        </p:par>
                        <p:par>
                          <p:cTn id="17" fill="hold">
                            <p:stCondLst>
                              <p:cond delay="1500"/>
                            </p:stCondLst>
                            <p:childTnLst>
                              <p:par>
                                <p:cTn id="18" presetID="1" presetClass="entr" presetSubtype="0" fill="hold" grpId="0" nodeType="afterEffect">
                                  <p:stCondLst>
                                    <p:cond delay="0"/>
                                  </p:stCondLst>
                                  <p:childTnLst>
                                    <p:set>
                                      <p:cBhvr>
                                        <p:cTn id="19" dur="1" fill="hold">
                                          <p:stCondLst>
                                            <p:cond delay="0"/>
                                          </p:stCondLst>
                                        </p:cTn>
                                        <p:tgtEl>
                                          <p:spTgt spid="5"/>
                                        </p:tgtEl>
                                        <p:attrNameLst>
                                          <p:attrName>style.visibility</p:attrName>
                                        </p:attrNameLst>
                                      </p:cBhvr>
                                      <p:to>
                                        <p:strVal val="visible"/>
                                      </p:to>
                                    </p:set>
                                  </p:childTnLst>
                                </p:cTn>
                              </p:par>
                            </p:childTnLst>
                          </p:cTn>
                        </p:par>
                        <p:par>
                          <p:cTn id="20" fill="hold">
                            <p:stCondLst>
                              <p:cond delay="1500"/>
                            </p:stCondLst>
                            <p:childTnLst>
                              <p:par>
                                <p:cTn id="21" presetID="26" presetClass="emph" presetSubtype="0" fill="hold" grpId="1" nodeType="afterEffect">
                                  <p:stCondLst>
                                    <p:cond delay="0"/>
                                  </p:stCondLst>
                                  <p:childTnLst>
                                    <p:animEffect transition="out" filter="fade">
                                      <p:cBhvr>
                                        <p:cTn id="22" dur="500" tmFilter="0, 0; .2, .5; .8, .5; 1, 0"/>
                                        <p:tgtEl>
                                          <p:spTgt spid="5"/>
                                        </p:tgtEl>
                                      </p:cBhvr>
                                    </p:animEffect>
                                    <p:animScale>
                                      <p:cBhvr>
                                        <p:cTn id="23" dur="250" autoRev="1" fill="hold"/>
                                        <p:tgtEl>
                                          <p:spTgt spid="5"/>
                                        </p:tgtEl>
                                      </p:cBhvr>
                                      <p:by x="105000" y="105000"/>
                                    </p:animScale>
                                  </p:childTnLst>
                                </p:cTn>
                              </p:par>
                            </p:childTnLst>
                          </p:cTn>
                        </p:par>
                        <p:par>
                          <p:cTn id="24" fill="hold">
                            <p:stCondLst>
                              <p:cond delay="2000"/>
                            </p:stCondLst>
                            <p:childTnLst>
                              <p:par>
                                <p:cTn id="25" presetID="26" presetClass="emph" presetSubtype="0" fill="hold" grpId="2" nodeType="afterEffect">
                                  <p:stCondLst>
                                    <p:cond delay="0"/>
                                  </p:stCondLst>
                                  <p:childTnLst>
                                    <p:animEffect transition="out" filter="fade">
                                      <p:cBhvr>
                                        <p:cTn id="26" dur="500" tmFilter="0, 0; .2, .5; .8, .5; 1, 0"/>
                                        <p:tgtEl>
                                          <p:spTgt spid="5"/>
                                        </p:tgtEl>
                                      </p:cBhvr>
                                    </p:animEffect>
                                    <p:animScale>
                                      <p:cBhvr>
                                        <p:cTn id="27" dur="250" autoRev="1" fill="hold"/>
                                        <p:tgtEl>
                                          <p:spTgt spid="5"/>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5" grpId="0" animBg="1"/>
      <p:bldP spid="5" grpId="1" animBg="1"/>
      <p:bldP spid="5" grpId="2" animBg="1"/>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5"/>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5"/>
          <p:cNvPicPr>
            <a:picLocks noChangeAspect="1"/>
          </p:cNvPicPr>
          <p:nvPr/>
        </p:nvPicPr>
        <p:blipFill rotWithShape="1">
          <a:blip r:embed="rId2" cstate="print">
            <a:extLst>
              <a:ext uri="{28A0092B-C50C-407E-A947-70E740481C1C}">
                <a14:useLocalDpi xmlns:a14="http://schemas.microsoft.com/office/drawing/2010/main" val="0"/>
              </a:ext>
            </a:extLst>
          </a:blip>
          <a:srcRect b="71000"/>
          <a:stretch/>
        </p:blipFill>
        <p:spPr bwMode="auto">
          <a:xfrm rot="10800000">
            <a:off x="0" y="5309118"/>
            <a:ext cx="12192000" cy="15488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useBgFill="1">
        <p:nvSpPr>
          <p:cNvPr id="4" name="TextBox 3"/>
          <p:cNvSpPr txBox="1"/>
          <p:nvPr/>
        </p:nvSpPr>
        <p:spPr>
          <a:xfrm>
            <a:off x="1698173" y="214611"/>
            <a:ext cx="3992335" cy="369332"/>
          </a:xfrm>
          <a:prstGeom prst="rect">
            <a:avLst/>
          </a:prstGeom>
          <a:effectLst>
            <a:glow rad="139700">
              <a:schemeClr val="accent2">
                <a:lumMod val="75000"/>
                <a:alpha val="40000"/>
              </a:schemeClr>
            </a:glow>
            <a:softEdge rad="63500"/>
          </a:effectLst>
        </p:spPr>
        <p:txBody>
          <a:bodyPr wrap="square" rtlCol="0">
            <a:spAutoFit/>
          </a:bodyPr>
          <a:lstStyle/>
          <a:p>
            <a:pPr algn="ctr"/>
            <a:r>
              <a:rPr lang="en-CA" dirty="0"/>
              <a:t>We have covered here in this course …</a:t>
            </a:r>
          </a:p>
        </p:txBody>
      </p:sp>
      <p:sp>
        <p:nvSpPr>
          <p:cNvPr id="5" name="TextBox 4"/>
          <p:cNvSpPr txBox="1"/>
          <p:nvPr/>
        </p:nvSpPr>
        <p:spPr>
          <a:xfrm>
            <a:off x="1012371" y="1484012"/>
            <a:ext cx="4914900" cy="338554"/>
          </a:xfrm>
          <a:prstGeom prst="rect">
            <a:avLst/>
          </a:prstGeom>
          <a:solidFill>
            <a:schemeClr val="bg1"/>
          </a:solidFill>
          <a:ln w="12700">
            <a:noFill/>
          </a:ln>
          <a:effectLst>
            <a:glow rad="101600">
              <a:schemeClr val="accent2">
                <a:satMod val="175000"/>
                <a:alpha val="40000"/>
              </a:schemeClr>
            </a:glow>
            <a:softEdge rad="63500"/>
          </a:effectLst>
        </p:spPr>
        <p:txBody>
          <a:bodyPr wrap="square" rtlCol="0">
            <a:spAutoFit/>
          </a:bodyPr>
          <a:lstStyle/>
          <a:p>
            <a:r>
              <a:rPr lang="en-CA" sz="1600"/>
              <a:t>The BIG Picture</a:t>
            </a:r>
            <a:endParaRPr lang="en-CA" sz="1600" dirty="0"/>
          </a:p>
        </p:txBody>
      </p:sp>
      <p:sp>
        <p:nvSpPr>
          <p:cNvPr id="6" name="TextBox 5"/>
          <p:cNvSpPr txBox="1"/>
          <p:nvPr/>
        </p:nvSpPr>
        <p:spPr>
          <a:xfrm>
            <a:off x="1012371" y="1993733"/>
            <a:ext cx="4914900" cy="338554"/>
          </a:xfrm>
          <a:prstGeom prst="rect">
            <a:avLst/>
          </a:prstGeom>
          <a:solidFill>
            <a:schemeClr val="bg1"/>
          </a:solidFill>
          <a:ln w="12700">
            <a:noFill/>
          </a:ln>
          <a:effectLst>
            <a:glow rad="101600">
              <a:schemeClr val="accent2">
                <a:satMod val="175000"/>
                <a:alpha val="40000"/>
              </a:schemeClr>
            </a:glow>
            <a:softEdge rad="63500"/>
          </a:effectLst>
        </p:spPr>
        <p:txBody>
          <a:bodyPr wrap="square" rtlCol="0">
            <a:spAutoFit/>
          </a:bodyPr>
          <a:lstStyle/>
          <a:p>
            <a:r>
              <a:rPr lang="en-CA" sz="1600" dirty="0"/>
              <a:t>Overview: What can Outlook do?</a:t>
            </a:r>
          </a:p>
        </p:txBody>
      </p:sp>
      <p:sp>
        <p:nvSpPr>
          <p:cNvPr id="7" name="TextBox 6"/>
          <p:cNvSpPr txBox="1"/>
          <p:nvPr/>
        </p:nvSpPr>
        <p:spPr>
          <a:xfrm>
            <a:off x="1012371" y="2517610"/>
            <a:ext cx="4914900" cy="338554"/>
          </a:xfrm>
          <a:prstGeom prst="rect">
            <a:avLst/>
          </a:prstGeom>
          <a:solidFill>
            <a:schemeClr val="bg1"/>
          </a:solidFill>
          <a:ln w="12700">
            <a:noFill/>
          </a:ln>
          <a:effectLst>
            <a:glow rad="101600">
              <a:schemeClr val="accent2">
                <a:satMod val="175000"/>
                <a:alpha val="40000"/>
              </a:schemeClr>
            </a:glow>
            <a:softEdge rad="63500"/>
          </a:effectLst>
        </p:spPr>
        <p:txBody>
          <a:bodyPr wrap="square" rtlCol="0">
            <a:spAutoFit/>
          </a:bodyPr>
          <a:lstStyle/>
          <a:p>
            <a:r>
              <a:rPr lang="en-CA" sz="1600"/>
              <a:t>Starting Outlook</a:t>
            </a:r>
            <a:endParaRPr lang="en-CA" sz="1600" dirty="0"/>
          </a:p>
        </p:txBody>
      </p:sp>
      <p:sp>
        <p:nvSpPr>
          <p:cNvPr id="8" name="TextBox 7"/>
          <p:cNvSpPr txBox="1"/>
          <p:nvPr/>
        </p:nvSpPr>
        <p:spPr>
          <a:xfrm>
            <a:off x="1012371" y="3076048"/>
            <a:ext cx="4914900" cy="338554"/>
          </a:xfrm>
          <a:prstGeom prst="rect">
            <a:avLst/>
          </a:prstGeom>
          <a:solidFill>
            <a:schemeClr val="bg1"/>
          </a:solidFill>
          <a:ln w="12700">
            <a:noFill/>
          </a:ln>
          <a:effectLst>
            <a:glow rad="101600">
              <a:schemeClr val="accent2">
                <a:satMod val="175000"/>
                <a:alpha val="40000"/>
              </a:schemeClr>
            </a:glow>
            <a:softEdge rad="63500"/>
          </a:effectLst>
        </p:spPr>
        <p:txBody>
          <a:bodyPr wrap="square" rtlCol="0">
            <a:spAutoFit/>
          </a:bodyPr>
          <a:lstStyle/>
          <a:p>
            <a:r>
              <a:rPr lang="en-CA" sz="1600"/>
              <a:t>Screen Layout - Contacts</a:t>
            </a:r>
            <a:endParaRPr lang="en-CA" sz="1600" dirty="0"/>
          </a:p>
        </p:txBody>
      </p:sp>
      <p:sp>
        <p:nvSpPr>
          <p:cNvPr id="9" name="TextBox 8"/>
          <p:cNvSpPr txBox="1"/>
          <p:nvPr/>
        </p:nvSpPr>
        <p:spPr>
          <a:xfrm>
            <a:off x="1012371" y="3602453"/>
            <a:ext cx="4914900" cy="338554"/>
          </a:xfrm>
          <a:prstGeom prst="rect">
            <a:avLst/>
          </a:prstGeom>
          <a:solidFill>
            <a:schemeClr val="bg1"/>
          </a:solidFill>
          <a:ln w="12700">
            <a:noFill/>
          </a:ln>
          <a:effectLst>
            <a:glow rad="101600">
              <a:schemeClr val="accent2">
                <a:satMod val="175000"/>
                <a:alpha val="40000"/>
              </a:schemeClr>
            </a:glow>
            <a:softEdge rad="63500"/>
          </a:effectLst>
        </p:spPr>
        <p:txBody>
          <a:bodyPr wrap="square" rtlCol="0">
            <a:spAutoFit/>
          </a:bodyPr>
          <a:lstStyle/>
          <a:p>
            <a:pPr lvl="1"/>
            <a:r>
              <a:rPr lang="en-CA" sz="1600" dirty="0"/>
              <a:t>Exercise: Creating a New Contact</a:t>
            </a:r>
          </a:p>
        </p:txBody>
      </p:sp>
      <p:sp>
        <p:nvSpPr>
          <p:cNvPr id="10" name="TextBox 9"/>
          <p:cNvSpPr txBox="1"/>
          <p:nvPr/>
        </p:nvSpPr>
        <p:spPr>
          <a:xfrm>
            <a:off x="1012371" y="4167496"/>
            <a:ext cx="4914900" cy="338554"/>
          </a:xfrm>
          <a:prstGeom prst="rect">
            <a:avLst/>
          </a:prstGeom>
          <a:solidFill>
            <a:schemeClr val="bg1"/>
          </a:solidFill>
          <a:ln w="12700">
            <a:noFill/>
          </a:ln>
          <a:effectLst>
            <a:glow rad="101600">
              <a:schemeClr val="accent2">
                <a:satMod val="175000"/>
                <a:alpha val="40000"/>
              </a:schemeClr>
            </a:glow>
            <a:softEdge rad="63500"/>
          </a:effectLst>
        </p:spPr>
        <p:txBody>
          <a:bodyPr wrap="square" rtlCol="0">
            <a:spAutoFit/>
          </a:bodyPr>
          <a:lstStyle/>
          <a:p>
            <a:pPr lvl="1"/>
            <a:r>
              <a:rPr lang="en-CA" sz="1600" dirty="0"/>
              <a:t>Exercise: Making an Email</a:t>
            </a:r>
          </a:p>
        </p:txBody>
      </p:sp>
      <p:sp>
        <p:nvSpPr>
          <p:cNvPr id="12" name="TextBox 11"/>
          <p:cNvSpPr txBox="1"/>
          <p:nvPr/>
        </p:nvSpPr>
        <p:spPr>
          <a:xfrm>
            <a:off x="1012371" y="5215250"/>
            <a:ext cx="4914900" cy="338554"/>
          </a:xfrm>
          <a:prstGeom prst="rect">
            <a:avLst/>
          </a:prstGeom>
          <a:solidFill>
            <a:schemeClr val="bg1"/>
          </a:solidFill>
          <a:ln w="12700">
            <a:noFill/>
          </a:ln>
          <a:effectLst>
            <a:glow rad="101600">
              <a:schemeClr val="accent2">
                <a:satMod val="175000"/>
                <a:alpha val="40000"/>
              </a:schemeClr>
            </a:glow>
            <a:softEdge rad="63500"/>
          </a:effectLst>
        </p:spPr>
        <p:txBody>
          <a:bodyPr wrap="square" rtlCol="0">
            <a:spAutoFit/>
          </a:bodyPr>
          <a:lstStyle/>
          <a:p>
            <a:r>
              <a:rPr lang="en-CA" sz="1600"/>
              <a:t>Screen Layout - Open</a:t>
            </a:r>
            <a:endParaRPr lang="en-CA" sz="1600" dirty="0"/>
          </a:p>
        </p:txBody>
      </p:sp>
      <p:sp>
        <p:nvSpPr>
          <p:cNvPr id="13" name="TextBox 12"/>
          <p:cNvSpPr txBox="1"/>
          <p:nvPr/>
        </p:nvSpPr>
        <p:spPr>
          <a:xfrm>
            <a:off x="6090557" y="1484012"/>
            <a:ext cx="4914900" cy="338554"/>
          </a:xfrm>
          <a:prstGeom prst="rect">
            <a:avLst/>
          </a:prstGeom>
          <a:solidFill>
            <a:schemeClr val="bg1"/>
          </a:solidFill>
          <a:ln w="12700">
            <a:noFill/>
          </a:ln>
          <a:effectLst>
            <a:glow rad="101600">
              <a:schemeClr val="accent2">
                <a:satMod val="175000"/>
                <a:alpha val="40000"/>
              </a:schemeClr>
            </a:glow>
            <a:softEdge rad="63500"/>
          </a:effectLst>
        </p:spPr>
        <p:txBody>
          <a:bodyPr wrap="square" rtlCol="0">
            <a:spAutoFit/>
          </a:bodyPr>
          <a:lstStyle/>
          <a:p>
            <a:r>
              <a:rPr lang="en-CA" sz="1600"/>
              <a:t>Screen Layout - Print</a:t>
            </a:r>
            <a:endParaRPr lang="en-CA" sz="1600" dirty="0"/>
          </a:p>
        </p:txBody>
      </p:sp>
      <p:sp>
        <p:nvSpPr>
          <p:cNvPr id="14" name="TextBox 13"/>
          <p:cNvSpPr txBox="1"/>
          <p:nvPr/>
        </p:nvSpPr>
        <p:spPr>
          <a:xfrm>
            <a:off x="6090557" y="2007889"/>
            <a:ext cx="4914900" cy="338554"/>
          </a:xfrm>
          <a:prstGeom prst="rect">
            <a:avLst/>
          </a:prstGeom>
          <a:solidFill>
            <a:schemeClr val="bg1"/>
          </a:solidFill>
          <a:ln w="12700">
            <a:noFill/>
          </a:ln>
          <a:effectLst>
            <a:glow rad="101600">
              <a:schemeClr val="accent2">
                <a:satMod val="175000"/>
                <a:alpha val="40000"/>
              </a:schemeClr>
            </a:glow>
            <a:softEdge rad="63500"/>
          </a:effectLst>
        </p:spPr>
        <p:txBody>
          <a:bodyPr wrap="square" rtlCol="0">
            <a:spAutoFit/>
          </a:bodyPr>
          <a:lstStyle/>
          <a:p>
            <a:pPr lvl="1"/>
            <a:r>
              <a:rPr lang="en-CA" sz="1600" dirty="0"/>
              <a:t>Exercise: Making a Calendar Appointment</a:t>
            </a:r>
          </a:p>
        </p:txBody>
      </p:sp>
      <p:sp>
        <p:nvSpPr>
          <p:cNvPr id="15" name="TextBox 14"/>
          <p:cNvSpPr txBox="1"/>
          <p:nvPr/>
        </p:nvSpPr>
        <p:spPr>
          <a:xfrm>
            <a:off x="6090557" y="2566327"/>
            <a:ext cx="4914900" cy="338554"/>
          </a:xfrm>
          <a:prstGeom prst="rect">
            <a:avLst/>
          </a:prstGeom>
          <a:solidFill>
            <a:schemeClr val="bg1"/>
          </a:solidFill>
          <a:ln w="12700">
            <a:noFill/>
          </a:ln>
          <a:effectLst>
            <a:glow rad="101600">
              <a:schemeClr val="accent2">
                <a:satMod val="175000"/>
                <a:alpha val="40000"/>
              </a:schemeClr>
            </a:glow>
            <a:softEdge rad="63500"/>
          </a:effectLst>
        </p:spPr>
        <p:txBody>
          <a:bodyPr wrap="square" rtlCol="0">
            <a:spAutoFit/>
          </a:bodyPr>
          <a:lstStyle/>
          <a:p>
            <a:r>
              <a:rPr lang="en-CA" sz="1600"/>
              <a:t>Screen Layout - Options</a:t>
            </a:r>
            <a:endParaRPr lang="en-CA" sz="1600" dirty="0"/>
          </a:p>
        </p:txBody>
      </p:sp>
      <p:sp>
        <p:nvSpPr>
          <p:cNvPr id="16" name="TextBox 15"/>
          <p:cNvSpPr txBox="1"/>
          <p:nvPr/>
        </p:nvSpPr>
        <p:spPr>
          <a:xfrm>
            <a:off x="6090557" y="3092732"/>
            <a:ext cx="4914900" cy="338554"/>
          </a:xfrm>
          <a:prstGeom prst="rect">
            <a:avLst/>
          </a:prstGeom>
          <a:solidFill>
            <a:schemeClr val="bg1"/>
          </a:solidFill>
          <a:ln w="12700">
            <a:noFill/>
          </a:ln>
          <a:effectLst>
            <a:glow rad="101600">
              <a:schemeClr val="accent2">
                <a:satMod val="175000"/>
                <a:alpha val="40000"/>
              </a:schemeClr>
            </a:glow>
            <a:softEdge rad="63500"/>
          </a:effectLst>
        </p:spPr>
        <p:txBody>
          <a:bodyPr wrap="square" rtlCol="0">
            <a:spAutoFit/>
          </a:bodyPr>
          <a:lstStyle/>
          <a:p>
            <a:pPr lvl="1"/>
            <a:r>
              <a:rPr lang="en-CA" sz="1600" dirty="0"/>
              <a:t>Exercise: Changing some Options</a:t>
            </a:r>
          </a:p>
        </p:txBody>
      </p:sp>
      <p:sp>
        <p:nvSpPr>
          <p:cNvPr id="17" name="TextBox 16"/>
          <p:cNvSpPr txBox="1"/>
          <p:nvPr/>
        </p:nvSpPr>
        <p:spPr>
          <a:xfrm>
            <a:off x="6090557" y="3657775"/>
            <a:ext cx="4914900" cy="338554"/>
          </a:xfrm>
          <a:prstGeom prst="rect">
            <a:avLst/>
          </a:prstGeom>
          <a:solidFill>
            <a:schemeClr val="bg1"/>
          </a:solidFill>
          <a:ln w="12700">
            <a:noFill/>
          </a:ln>
          <a:effectLst>
            <a:glow rad="101600">
              <a:schemeClr val="accent2">
                <a:satMod val="175000"/>
                <a:alpha val="40000"/>
              </a:schemeClr>
            </a:glow>
            <a:softEdge rad="63500"/>
          </a:effectLst>
        </p:spPr>
        <p:txBody>
          <a:bodyPr wrap="square" rtlCol="0">
            <a:spAutoFit/>
          </a:bodyPr>
          <a:lstStyle/>
          <a:p>
            <a:pPr lvl="1"/>
            <a:r>
              <a:rPr lang="en-CA" sz="1600" dirty="0"/>
              <a:t>Exercise: Creating a Signature</a:t>
            </a:r>
          </a:p>
        </p:txBody>
      </p:sp>
      <p:sp>
        <p:nvSpPr>
          <p:cNvPr id="18" name="TextBox 17"/>
          <p:cNvSpPr txBox="1"/>
          <p:nvPr/>
        </p:nvSpPr>
        <p:spPr>
          <a:xfrm>
            <a:off x="6090557" y="4181652"/>
            <a:ext cx="4914900" cy="338554"/>
          </a:xfrm>
          <a:prstGeom prst="rect">
            <a:avLst/>
          </a:prstGeom>
          <a:solidFill>
            <a:schemeClr val="bg1"/>
          </a:solidFill>
          <a:ln w="12700">
            <a:noFill/>
          </a:ln>
          <a:effectLst>
            <a:glow rad="101600">
              <a:schemeClr val="accent2">
                <a:satMod val="175000"/>
                <a:alpha val="40000"/>
              </a:schemeClr>
            </a:glow>
            <a:softEdge rad="63500"/>
          </a:effectLst>
        </p:spPr>
        <p:txBody>
          <a:bodyPr wrap="square" rtlCol="0">
            <a:spAutoFit/>
          </a:bodyPr>
          <a:lstStyle/>
          <a:p>
            <a:pPr lvl="1"/>
            <a:r>
              <a:rPr lang="en-CA" sz="1600" dirty="0"/>
              <a:t>Exercise: Creating &amp; Working with Tasks</a:t>
            </a:r>
          </a:p>
        </p:txBody>
      </p:sp>
      <p:sp>
        <p:nvSpPr>
          <p:cNvPr id="25" name="TextBox 24"/>
          <p:cNvSpPr txBox="1"/>
          <p:nvPr/>
        </p:nvSpPr>
        <p:spPr>
          <a:xfrm>
            <a:off x="1012371" y="4691373"/>
            <a:ext cx="4914900" cy="338554"/>
          </a:xfrm>
          <a:prstGeom prst="rect">
            <a:avLst/>
          </a:prstGeom>
          <a:solidFill>
            <a:schemeClr val="bg1"/>
          </a:solidFill>
          <a:ln w="12700">
            <a:noFill/>
          </a:ln>
          <a:effectLst>
            <a:glow rad="101600">
              <a:schemeClr val="accent2">
                <a:satMod val="175000"/>
                <a:alpha val="40000"/>
              </a:schemeClr>
            </a:glow>
            <a:softEdge rad="63500"/>
          </a:effectLst>
        </p:spPr>
        <p:txBody>
          <a:bodyPr wrap="square" rtlCol="0">
            <a:spAutoFit/>
          </a:bodyPr>
          <a:lstStyle/>
          <a:p>
            <a:r>
              <a:rPr lang="en-CA" sz="1600"/>
              <a:t>Screen Layout - Info</a:t>
            </a:r>
            <a:endParaRPr lang="en-CA" sz="1600" dirty="0"/>
          </a:p>
        </p:txBody>
      </p:sp>
      <p:sp>
        <p:nvSpPr>
          <p:cNvPr id="26" name="TextBox 25"/>
          <p:cNvSpPr txBox="1"/>
          <p:nvPr/>
        </p:nvSpPr>
        <p:spPr>
          <a:xfrm>
            <a:off x="6090557" y="4691373"/>
            <a:ext cx="4914900" cy="338554"/>
          </a:xfrm>
          <a:prstGeom prst="rect">
            <a:avLst/>
          </a:prstGeom>
          <a:solidFill>
            <a:schemeClr val="bg1"/>
          </a:solidFill>
          <a:ln w="12700">
            <a:noFill/>
          </a:ln>
          <a:effectLst>
            <a:glow rad="101600">
              <a:schemeClr val="accent2">
                <a:satMod val="175000"/>
                <a:alpha val="40000"/>
              </a:schemeClr>
            </a:glow>
            <a:softEdge rad="63500"/>
          </a:effectLst>
        </p:spPr>
        <p:txBody>
          <a:bodyPr wrap="square" rtlCol="0">
            <a:spAutoFit/>
          </a:bodyPr>
          <a:lstStyle/>
          <a:p>
            <a:r>
              <a:rPr lang="en-CA" sz="1600" dirty="0"/>
              <a:t>How Outlook Modules Work Together</a:t>
            </a:r>
          </a:p>
        </p:txBody>
      </p:sp>
      <p:sp>
        <p:nvSpPr>
          <p:cNvPr id="27" name="TextBox 26"/>
          <p:cNvSpPr txBox="1"/>
          <p:nvPr/>
        </p:nvSpPr>
        <p:spPr>
          <a:xfrm>
            <a:off x="6090557" y="5218150"/>
            <a:ext cx="4914900" cy="338554"/>
          </a:xfrm>
          <a:prstGeom prst="rect">
            <a:avLst/>
          </a:prstGeom>
          <a:solidFill>
            <a:schemeClr val="bg1"/>
          </a:solidFill>
          <a:ln w="12700">
            <a:noFill/>
          </a:ln>
          <a:effectLst>
            <a:glow rad="101600">
              <a:schemeClr val="accent2">
                <a:satMod val="175000"/>
                <a:alpha val="40000"/>
              </a:schemeClr>
            </a:glow>
            <a:softEdge rad="63500"/>
          </a:effectLst>
        </p:spPr>
        <p:txBody>
          <a:bodyPr wrap="square" rtlCol="0">
            <a:spAutoFit/>
          </a:bodyPr>
          <a:lstStyle/>
          <a:p>
            <a:r>
              <a:rPr lang="en-CA" sz="1600" dirty="0"/>
              <a:t>Exercise: The Rules - Making a rule</a:t>
            </a:r>
          </a:p>
        </p:txBody>
      </p:sp>
    </p:spTree>
    <p:extLst>
      <p:ext uri="{BB962C8B-B14F-4D97-AF65-F5344CB8AC3E}">
        <p14:creationId xmlns:p14="http://schemas.microsoft.com/office/powerpoint/2010/main" val="10758784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par>
                          <p:cTn id="10" fill="hold">
                            <p:stCondLst>
                              <p:cond delay="500"/>
                            </p:stCondLst>
                            <p:childTnLst>
                              <p:par>
                                <p:cTn id="11" presetID="26" presetClass="emph" presetSubtype="0" fill="hold" grpId="1" nodeType="afterEffect">
                                  <p:stCondLst>
                                    <p:cond delay="0"/>
                                  </p:stCondLst>
                                  <p:childTnLst>
                                    <p:animEffect transition="out" filter="fade">
                                      <p:cBhvr>
                                        <p:cTn id="12" dur="500" tmFilter="0, 0; .2, .5; .8, .5; 1, 0"/>
                                        <p:tgtEl>
                                          <p:spTgt spid="4"/>
                                        </p:tgtEl>
                                      </p:cBhvr>
                                    </p:animEffect>
                                    <p:animScale>
                                      <p:cBhvr>
                                        <p:cTn id="13" dur="250" autoRev="1" fill="hold"/>
                                        <p:tgtEl>
                                          <p:spTgt spid="4"/>
                                        </p:tgtEl>
                                      </p:cBhvr>
                                      <p:by x="105000" y="105000"/>
                                    </p:animScale>
                                  </p:childTnLst>
                                </p:cTn>
                              </p:par>
                            </p:childTnLst>
                          </p:cTn>
                        </p:par>
                      </p:childTnLst>
                    </p:cTn>
                  </p:par>
                  <p:par>
                    <p:cTn id="14" fill="hold">
                      <p:stCondLst>
                        <p:cond delay="indefinite"/>
                      </p:stCondLst>
                      <p:childTnLst>
                        <p:par>
                          <p:cTn id="15" fill="hold">
                            <p:stCondLst>
                              <p:cond delay="0"/>
                            </p:stCondLst>
                            <p:childTnLst>
                              <p:par>
                                <p:cTn id="16" presetID="53" presetClass="entr" presetSubtype="16" fill="hold" grpId="0" nodeType="clickEffect">
                                  <p:stCondLst>
                                    <p:cond delay="0"/>
                                  </p:stCondLst>
                                  <p:childTnLst>
                                    <p:set>
                                      <p:cBhvr>
                                        <p:cTn id="17" dur="1" fill="hold">
                                          <p:stCondLst>
                                            <p:cond delay="0"/>
                                          </p:stCondLst>
                                        </p:cTn>
                                        <p:tgtEl>
                                          <p:spTgt spid="5"/>
                                        </p:tgtEl>
                                        <p:attrNameLst>
                                          <p:attrName>style.visibility</p:attrName>
                                        </p:attrNameLst>
                                      </p:cBhvr>
                                      <p:to>
                                        <p:strVal val="visible"/>
                                      </p:to>
                                    </p:set>
                                    <p:anim calcmode="lin" valueType="num">
                                      <p:cBhvr>
                                        <p:cTn id="18" dur="500" fill="hold"/>
                                        <p:tgtEl>
                                          <p:spTgt spid="5"/>
                                        </p:tgtEl>
                                        <p:attrNameLst>
                                          <p:attrName>ppt_w</p:attrName>
                                        </p:attrNameLst>
                                      </p:cBhvr>
                                      <p:tavLst>
                                        <p:tav tm="0">
                                          <p:val>
                                            <p:fltVal val="0"/>
                                          </p:val>
                                        </p:tav>
                                        <p:tav tm="100000">
                                          <p:val>
                                            <p:strVal val="#ppt_w"/>
                                          </p:val>
                                        </p:tav>
                                      </p:tavLst>
                                    </p:anim>
                                    <p:anim calcmode="lin" valueType="num">
                                      <p:cBhvr>
                                        <p:cTn id="19" dur="500" fill="hold"/>
                                        <p:tgtEl>
                                          <p:spTgt spid="5"/>
                                        </p:tgtEl>
                                        <p:attrNameLst>
                                          <p:attrName>ppt_h</p:attrName>
                                        </p:attrNameLst>
                                      </p:cBhvr>
                                      <p:tavLst>
                                        <p:tav tm="0">
                                          <p:val>
                                            <p:fltVal val="0"/>
                                          </p:val>
                                        </p:tav>
                                        <p:tav tm="100000">
                                          <p:val>
                                            <p:strVal val="#ppt_h"/>
                                          </p:val>
                                        </p:tav>
                                      </p:tavLst>
                                    </p:anim>
                                    <p:animEffect transition="in" filter="fade">
                                      <p:cBhvr>
                                        <p:cTn id="20" dur="500"/>
                                        <p:tgtEl>
                                          <p:spTgt spid="5"/>
                                        </p:tgtEl>
                                      </p:cBhvr>
                                    </p:animEffect>
                                  </p:childTnLst>
                                </p:cTn>
                              </p:par>
                            </p:childTnLst>
                          </p:cTn>
                        </p:par>
                      </p:childTnLst>
                    </p:cTn>
                  </p:par>
                  <p:par>
                    <p:cTn id="21" fill="hold">
                      <p:stCondLst>
                        <p:cond delay="indefinite"/>
                      </p:stCondLst>
                      <p:childTnLst>
                        <p:par>
                          <p:cTn id="22" fill="hold">
                            <p:stCondLst>
                              <p:cond delay="0"/>
                            </p:stCondLst>
                            <p:childTnLst>
                              <p:par>
                                <p:cTn id="23" presetID="53" presetClass="entr" presetSubtype="16" fill="hold" grpId="0" nodeType="clickEffect">
                                  <p:stCondLst>
                                    <p:cond delay="0"/>
                                  </p:stCondLst>
                                  <p:childTnLst>
                                    <p:set>
                                      <p:cBhvr>
                                        <p:cTn id="24" dur="1" fill="hold">
                                          <p:stCondLst>
                                            <p:cond delay="0"/>
                                          </p:stCondLst>
                                        </p:cTn>
                                        <p:tgtEl>
                                          <p:spTgt spid="6"/>
                                        </p:tgtEl>
                                        <p:attrNameLst>
                                          <p:attrName>style.visibility</p:attrName>
                                        </p:attrNameLst>
                                      </p:cBhvr>
                                      <p:to>
                                        <p:strVal val="visible"/>
                                      </p:to>
                                    </p:set>
                                    <p:anim calcmode="lin" valueType="num">
                                      <p:cBhvr>
                                        <p:cTn id="25" dur="500" fill="hold"/>
                                        <p:tgtEl>
                                          <p:spTgt spid="6"/>
                                        </p:tgtEl>
                                        <p:attrNameLst>
                                          <p:attrName>ppt_w</p:attrName>
                                        </p:attrNameLst>
                                      </p:cBhvr>
                                      <p:tavLst>
                                        <p:tav tm="0">
                                          <p:val>
                                            <p:fltVal val="0"/>
                                          </p:val>
                                        </p:tav>
                                        <p:tav tm="100000">
                                          <p:val>
                                            <p:strVal val="#ppt_w"/>
                                          </p:val>
                                        </p:tav>
                                      </p:tavLst>
                                    </p:anim>
                                    <p:anim calcmode="lin" valueType="num">
                                      <p:cBhvr>
                                        <p:cTn id="26" dur="500" fill="hold"/>
                                        <p:tgtEl>
                                          <p:spTgt spid="6"/>
                                        </p:tgtEl>
                                        <p:attrNameLst>
                                          <p:attrName>ppt_h</p:attrName>
                                        </p:attrNameLst>
                                      </p:cBhvr>
                                      <p:tavLst>
                                        <p:tav tm="0">
                                          <p:val>
                                            <p:fltVal val="0"/>
                                          </p:val>
                                        </p:tav>
                                        <p:tav tm="100000">
                                          <p:val>
                                            <p:strVal val="#ppt_h"/>
                                          </p:val>
                                        </p:tav>
                                      </p:tavLst>
                                    </p:anim>
                                    <p:animEffect transition="in" filter="fade">
                                      <p:cBhvr>
                                        <p:cTn id="27" dur="500"/>
                                        <p:tgtEl>
                                          <p:spTgt spid="6"/>
                                        </p:tgtEl>
                                      </p:cBhvr>
                                    </p:animEffect>
                                  </p:childTnLst>
                                </p:cTn>
                              </p:par>
                            </p:childTnLst>
                          </p:cTn>
                        </p:par>
                      </p:childTnLst>
                    </p:cTn>
                  </p:par>
                  <p:par>
                    <p:cTn id="28" fill="hold">
                      <p:stCondLst>
                        <p:cond delay="indefinite"/>
                      </p:stCondLst>
                      <p:childTnLst>
                        <p:par>
                          <p:cTn id="29" fill="hold">
                            <p:stCondLst>
                              <p:cond delay="0"/>
                            </p:stCondLst>
                            <p:childTnLst>
                              <p:par>
                                <p:cTn id="30" presetID="53" presetClass="entr" presetSubtype="16" fill="hold" grpId="0" nodeType="clickEffect">
                                  <p:stCondLst>
                                    <p:cond delay="0"/>
                                  </p:stCondLst>
                                  <p:childTnLst>
                                    <p:set>
                                      <p:cBhvr>
                                        <p:cTn id="31" dur="1" fill="hold">
                                          <p:stCondLst>
                                            <p:cond delay="0"/>
                                          </p:stCondLst>
                                        </p:cTn>
                                        <p:tgtEl>
                                          <p:spTgt spid="7"/>
                                        </p:tgtEl>
                                        <p:attrNameLst>
                                          <p:attrName>style.visibility</p:attrName>
                                        </p:attrNameLst>
                                      </p:cBhvr>
                                      <p:to>
                                        <p:strVal val="visible"/>
                                      </p:to>
                                    </p:set>
                                    <p:anim calcmode="lin" valueType="num">
                                      <p:cBhvr>
                                        <p:cTn id="32" dur="500" fill="hold"/>
                                        <p:tgtEl>
                                          <p:spTgt spid="7"/>
                                        </p:tgtEl>
                                        <p:attrNameLst>
                                          <p:attrName>ppt_w</p:attrName>
                                        </p:attrNameLst>
                                      </p:cBhvr>
                                      <p:tavLst>
                                        <p:tav tm="0">
                                          <p:val>
                                            <p:fltVal val="0"/>
                                          </p:val>
                                        </p:tav>
                                        <p:tav tm="100000">
                                          <p:val>
                                            <p:strVal val="#ppt_w"/>
                                          </p:val>
                                        </p:tav>
                                      </p:tavLst>
                                    </p:anim>
                                    <p:anim calcmode="lin" valueType="num">
                                      <p:cBhvr>
                                        <p:cTn id="33" dur="500" fill="hold"/>
                                        <p:tgtEl>
                                          <p:spTgt spid="7"/>
                                        </p:tgtEl>
                                        <p:attrNameLst>
                                          <p:attrName>ppt_h</p:attrName>
                                        </p:attrNameLst>
                                      </p:cBhvr>
                                      <p:tavLst>
                                        <p:tav tm="0">
                                          <p:val>
                                            <p:fltVal val="0"/>
                                          </p:val>
                                        </p:tav>
                                        <p:tav tm="100000">
                                          <p:val>
                                            <p:strVal val="#ppt_h"/>
                                          </p:val>
                                        </p:tav>
                                      </p:tavLst>
                                    </p:anim>
                                    <p:animEffect transition="in" filter="fade">
                                      <p:cBhvr>
                                        <p:cTn id="34" dur="500"/>
                                        <p:tgtEl>
                                          <p:spTgt spid="7"/>
                                        </p:tgtEl>
                                      </p:cBhvr>
                                    </p:animEffect>
                                  </p:childTnLst>
                                </p:cTn>
                              </p:par>
                            </p:childTnLst>
                          </p:cTn>
                        </p:par>
                      </p:childTnLst>
                    </p:cTn>
                  </p:par>
                  <p:par>
                    <p:cTn id="35" fill="hold">
                      <p:stCondLst>
                        <p:cond delay="indefinite"/>
                      </p:stCondLst>
                      <p:childTnLst>
                        <p:par>
                          <p:cTn id="36" fill="hold">
                            <p:stCondLst>
                              <p:cond delay="0"/>
                            </p:stCondLst>
                            <p:childTnLst>
                              <p:par>
                                <p:cTn id="37" presetID="53" presetClass="entr" presetSubtype="16" fill="hold" grpId="0" nodeType="clickEffect">
                                  <p:stCondLst>
                                    <p:cond delay="0"/>
                                  </p:stCondLst>
                                  <p:childTnLst>
                                    <p:set>
                                      <p:cBhvr>
                                        <p:cTn id="38" dur="1" fill="hold">
                                          <p:stCondLst>
                                            <p:cond delay="0"/>
                                          </p:stCondLst>
                                        </p:cTn>
                                        <p:tgtEl>
                                          <p:spTgt spid="8"/>
                                        </p:tgtEl>
                                        <p:attrNameLst>
                                          <p:attrName>style.visibility</p:attrName>
                                        </p:attrNameLst>
                                      </p:cBhvr>
                                      <p:to>
                                        <p:strVal val="visible"/>
                                      </p:to>
                                    </p:set>
                                    <p:anim calcmode="lin" valueType="num">
                                      <p:cBhvr>
                                        <p:cTn id="39" dur="500" fill="hold"/>
                                        <p:tgtEl>
                                          <p:spTgt spid="8"/>
                                        </p:tgtEl>
                                        <p:attrNameLst>
                                          <p:attrName>ppt_w</p:attrName>
                                        </p:attrNameLst>
                                      </p:cBhvr>
                                      <p:tavLst>
                                        <p:tav tm="0">
                                          <p:val>
                                            <p:fltVal val="0"/>
                                          </p:val>
                                        </p:tav>
                                        <p:tav tm="100000">
                                          <p:val>
                                            <p:strVal val="#ppt_w"/>
                                          </p:val>
                                        </p:tav>
                                      </p:tavLst>
                                    </p:anim>
                                    <p:anim calcmode="lin" valueType="num">
                                      <p:cBhvr>
                                        <p:cTn id="40" dur="500" fill="hold"/>
                                        <p:tgtEl>
                                          <p:spTgt spid="8"/>
                                        </p:tgtEl>
                                        <p:attrNameLst>
                                          <p:attrName>ppt_h</p:attrName>
                                        </p:attrNameLst>
                                      </p:cBhvr>
                                      <p:tavLst>
                                        <p:tav tm="0">
                                          <p:val>
                                            <p:fltVal val="0"/>
                                          </p:val>
                                        </p:tav>
                                        <p:tav tm="100000">
                                          <p:val>
                                            <p:strVal val="#ppt_h"/>
                                          </p:val>
                                        </p:tav>
                                      </p:tavLst>
                                    </p:anim>
                                    <p:animEffect transition="in" filter="fade">
                                      <p:cBhvr>
                                        <p:cTn id="41" dur="500"/>
                                        <p:tgtEl>
                                          <p:spTgt spid="8"/>
                                        </p:tgtEl>
                                      </p:cBhvr>
                                    </p:animEffect>
                                  </p:childTnLst>
                                </p:cTn>
                              </p:par>
                            </p:childTnLst>
                          </p:cTn>
                        </p:par>
                      </p:childTnLst>
                    </p:cTn>
                  </p:par>
                  <p:par>
                    <p:cTn id="42" fill="hold">
                      <p:stCondLst>
                        <p:cond delay="indefinite"/>
                      </p:stCondLst>
                      <p:childTnLst>
                        <p:par>
                          <p:cTn id="43" fill="hold">
                            <p:stCondLst>
                              <p:cond delay="0"/>
                            </p:stCondLst>
                            <p:childTnLst>
                              <p:par>
                                <p:cTn id="44" presetID="53" presetClass="entr" presetSubtype="16" fill="hold" grpId="0" nodeType="clickEffect">
                                  <p:stCondLst>
                                    <p:cond delay="0"/>
                                  </p:stCondLst>
                                  <p:childTnLst>
                                    <p:set>
                                      <p:cBhvr>
                                        <p:cTn id="45" dur="1" fill="hold">
                                          <p:stCondLst>
                                            <p:cond delay="0"/>
                                          </p:stCondLst>
                                        </p:cTn>
                                        <p:tgtEl>
                                          <p:spTgt spid="9"/>
                                        </p:tgtEl>
                                        <p:attrNameLst>
                                          <p:attrName>style.visibility</p:attrName>
                                        </p:attrNameLst>
                                      </p:cBhvr>
                                      <p:to>
                                        <p:strVal val="visible"/>
                                      </p:to>
                                    </p:set>
                                    <p:anim calcmode="lin" valueType="num">
                                      <p:cBhvr>
                                        <p:cTn id="46" dur="500" fill="hold"/>
                                        <p:tgtEl>
                                          <p:spTgt spid="9"/>
                                        </p:tgtEl>
                                        <p:attrNameLst>
                                          <p:attrName>ppt_w</p:attrName>
                                        </p:attrNameLst>
                                      </p:cBhvr>
                                      <p:tavLst>
                                        <p:tav tm="0">
                                          <p:val>
                                            <p:fltVal val="0"/>
                                          </p:val>
                                        </p:tav>
                                        <p:tav tm="100000">
                                          <p:val>
                                            <p:strVal val="#ppt_w"/>
                                          </p:val>
                                        </p:tav>
                                      </p:tavLst>
                                    </p:anim>
                                    <p:anim calcmode="lin" valueType="num">
                                      <p:cBhvr>
                                        <p:cTn id="47" dur="500" fill="hold"/>
                                        <p:tgtEl>
                                          <p:spTgt spid="9"/>
                                        </p:tgtEl>
                                        <p:attrNameLst>
                                          <p:attrName>ppt_h</p:attrName>
                                        </p:attrNameLst>
                                      </p:cBhvr>
                                      <p:tavLst>
                                        <p:tav tm="0">
                                          <p:val>
                                            <p:fltVal val="0"/>
                                          </p:val>
                                        </p:tav>
                                        <p:tav tm="100000">
                                          <p:val>
                                            <p:strVal val="#ppt_h"/>
                                          </p:val>
                                        </p:tav>
                                      </p:tavLst>
                                    </p:anim>
                                    <p:animEffect transition="in" filter="fade">
                                      <p:cBhvr>
                                        <p:cTn id="48" dur="500"/>
                                        <p:tgtEl>
                                          <p:spTgt spid="9"/>
                                        </p:tgtEl>
                                      </p:cBhvr>
                                    </p:animEffect>
                                  </p:childTnLst>
                                </p:cTn>
                              </p:par>
                            </p:childTnLst>
                          </p:cTn>
                        </p:par>
                      </p:childTnLst>
                    </p:cTn>
                  </p:par>
                  <p:par>
                    <p:cTn id="49" fill="hold">
                      <p:stCondLst>
                        <p:cond delay="indefinite"/>
                      </p:stCondLst>
                      <p:childTnLst>
                        <p:par>
                          <p:cTn id="50" fill="hold">
                            <p:stCondLst>
                              <p:cond delay="0"/>
                            </p:stCondLst>
                            <p:childTnLst>
                              <p:par>
                                <p:cTn id="51" presetID="53" presetClass="entr" presetSubtype="16" fill="hold" grpId="0" nodeType="clickEffect">
                                  <p:stCondLst>
                                    <p:cond delay="0"/>
                                  </p:stCondLst>
                                  <p:childTnLst>
                                    <p:set>
                                      <p:cBhvr>
                                        <p:cTn id="52" dur="1" fill="hold">
                                          <p:stCondLst>
                                            <p:cond delay="0"/>
                                          </p:stCondLst>
                                        </p:cTn>
                                        <p:tgtEl>
                                          <p:spTgt spid="10"/>
                                        </p:tgtEl>
                                        <p:attrNameLst>
                                          <p:attrName>style.visibility</p:attrName>
                                        </p:attrNameLst>
                                      </p:cBhvr>
                                      <p:to>
                                        <p:strVal val="visible"/>
                                      </p:to>
                                    </p:set>
                                    <p:anim calcmode="lin" valueType="num">
                                      <p:cBhvr>
                                        <p:cTn id="53" dur="500" fill="hold"/>
                                        <p:tgtEl>
                                          <p:spTgt spid="10"/>
                                        </p:tgtEl>
                                        <p:attrNameLst>
                                          <p:attrName>ppt_w</p:attrName>
                                        </p:attrNameLst>
                                      </p:cBhvr>
                                      <p:tavLst>
                                        <p:tav tm="0">
                                          <p:val>
                                            <p:fltVal val="0"/>
                                          </p:val>
                                        </p:tav>
                                        <p:tav tm="100000">
                                          <p:val>
                                            <p:strVal val="#ppt_w"/>
                                          </p:val>
                                        </p:tav>
                                      </p:tavLst>
                                    </p:anim>
                                    <p:anim calcmode="lin" valueType="num">
                                      <p:cBhvr>
                                        <p:cTn id="54" dur="500" fill="hold"/>
                                        <p:tgtEl>
                                          <p:spTgt spid="10"/>
                                        </p:tgtEl>
                                        <p:attrNameLst>
                                          <p:attrName>ppt_h</p:attrName>
                                        </p:attrNameLst>
                                      </p:cBhvr>
                                      <p:tavLst>
                                        <p:tav tm="0">
                                          <p:val>
                                            <p:fltVal val="0"/>
                                          </p:val>
                                        </p:tav>
                                        <p:tav tm="100000">
                                          <p:val>
                                            <p:strVal val="#ppt_h"/>
                                          </p:val>
                                        </p:tav>
                                      </p:tavLst>
                                    </p:anim>
                                    <p:animEffect transition="in" filter="fade">
                                      <p:cBhvr>
                                        <p:cTn id="55" dur="500"/>
                                        <p:tgtEl>
                                          <p:spTgt spid="10"/>
                                        </p:tgtEl>
                                      </p:cBhvr>
                                    </p:animEffect>
                                  </p:childTnLst>
                                </p:cTn>
                              </p:par>
                            </p:childTnLst>
                          </p:cTn>
                        </p:par>
                      </p:childTnLst>
                    </p:cTn>
                  </p:par>
                  <p:par>
                    <p:cTn id="56" fill="hold">
                      <p:stCondLst>
                        <p:cond delay="indefinite"/>
                      </p:stCondLst>
                      <p:childTnLst>
                        <p:par>
                          <p:cTn id="57" fill="hold">
                            <p:stCondLst>
                              <p:cond delay="0"/>
                            </p:stCondLst>
                            <p:childTnLst>
                              <p:par>
                                <p:cTn id="58" presetID="53" presetClass="entr" presetSubtype="16" fill="hold" grpId="0" nodeType="clickEffect">
                                  <p:stCondLst>
                                    <p:cond delay="0"/>
                                  </p:stCondLst>
                                  <p:childTnLst>
                                    <p:set>
                                      <p:cBhvr>
                                        <p:cTn id="59" dur="1" fill="hold">
                                          <p:stCondLst>
                                            <p:cond delay="0"/>
                                          </p:stCondLst>
                                        </p:cTn>
                                        <p:tgtEl>
                                          <p:spTgt spid="25"/>
                                        </p:tgtEl>
                                        <p:attrNameLst>
                                          <p:attrName>style.visibility</p:attrName>
                                        </p:attrNameLst>
                                      </p:cBhvr>
                                      <p:to>
                                        <p:strVal val="visible"/>
                                      </p:to>
                                    </p:set>
                                    <p:anim calcmode="lin" valueType="num">
                                      <p:cBhvr>
                                        <p:cTn id="60" dur="500" fill="hold"/>
                                        <p:tgtEl>
                                          <p:spTgt spid="25"/>
                                        </p:tgtEl>
                                        <p:attrNameLst>
                                          <p:attrName>ppt_w</p:attrName>
                                        </p:attrNameLst>
                                      </p:cBhvr>
                                      <p:tavLst>
                                        <p:tav tm="0">
                                          <p:val>
                                            <p:fltVal val="0"/>
                                          </p:val>
                                        </p:tav>
                                        <p:tav tm="100000">
                                          <p:val>
                                            <p:strVal val="#ppt_w"/>
                                          </p:val>
                                        </p:tav>
                                      </p:tavLst>
                                    </p:anim>
                                    <p:anim calcmode="lin" valueType="num">
                                      <p:cBhvr>
                                        <p:cTn id="61" dur="500" fill="hold"/>
                                        <p:tgtEl>
                                          <p:spTgt spid="25"/>
                                        </p:tgtEl>
                                        <p:attrNameLst>
                                          <p:attrName>ppt_h</p:attrName>
                                        </p:attrNameLst>
                                      </p:cBhvr>
                                      <p:tavLst>
                                        <p:tav tm="0">
                                          <p:val>
                                            <p:fltVal val="0"/>
                                          </p:val>
                                        </p:tav>
                                        <p:tav tm="100000">
                                          <p:val>
                                            <p:strVal val="#ppt_h"/>
                                          </p:val>
                                        </p:tav>
                                      </p:tavLst>
                                    </p:anim>
                                    <p:animEffect transition="in" filter="fade">
                                      <p:cBhvr>
                                        <p:cTn id="62" dur="500"/>
                                        <p:tgtEl>
                                          <p:spTgt spid="25"/>
                                        </p:tgtEl>
                                      </p:cBhvr>
                                    </p:animEffect>
                                  </p:childTnLst>
                                </p:cTn>
                              </p:par>
                            </p:childTnLst>
                          </p:cTn>
                        </p:par>
                      </p:childTnLst>
                    </p:cTn>
                  </p:par>
                  <p:par>
                    <p:cTn id="63" fill="hold">
                      <p:stCondLst>
                        <p:cond delay="indefinite"/>
                      </p:stCondLst>
                      <p:childTnLst>
                        <p:par>
                          <p:cTn id="64" fill="hold">
                            <p:stCondLst>
                              <p:cond delay="0"/>
                            </p:stCondLst>
                            <p:childTnLst>
                              <p:par>
                                <p:cTn id="65" presetID="53" presetClass="entr" presetSubtype="16" fill="hold" grpId="0" nodeType="clickEffect">
                                  <p:stCondLst>
                                    <p:cond delay="0"/>
                                  </p:stCondLst>
                                  <p:childTnLst>
                                    <p:set>
                                      <p:cBhvr>
                                        <p:cTn id="66" dur="1" fill="hold">
                                          <p:stCondLst>
                                            <p:cond delay="0"/>
                                          </p:stCondLst>
                                        </p:cTn>
                                        <p:tgtEl>
                                          <p:spTgt spid="12"/>
                                        </p:tgtEl>
                                        <p:attrNameLst>
                                          <p:attrName>style.visibility</p:attrName>
                                        </p:attrNameLst>
                                      </p:cBhvr>
                                      <p:to>
                                        <p:strVal val="visible"/>
                                      </p:to>
                                    </p:set>
                                    <p:anim calcmode="lin" valueType="num">
                                      <p:cBhvr>
                                        <p:cTn id="67" dur="500" fill="hold"/>
                                        <p:tgtEl>
                                          <p:spTgt spid="12"/>
                                        </p:tgtEl>
                                        <p:attrNameLst>
                                          <p:attrName>ppt_w</p:attrName>
                                        </p:attrNameLst>
                                      </p:cBhvr>
                                      <p:tavLst>
                                        <p:tav tm="0">
                                          <p:val>
                                            <p:fltVal val="0"/>
                                          </p:val>
                                        </p:tav>
                                        <p:tav tm="100000">
                                          <p:val>
                                            <p:strVal val="#ppt_w"/>
                                          </p:val>
                                        </p:tav>
                                      </p:tavLst>
                                    </p:anim>
                                    <p:anim calcmode="lin" valueType="num">
                                      <p:cBhvr>
                                        <p:cTn id="68" dur="500" fill="hold"/>
                                        <p:tgtEl>
                                          <p:spTgt spid="12"/>
                                        </p:tgtEl>
                                        <p:attrNameLst>
                                          <p:attrName>ppt_h</p:attrName>
                                        </p:attrNameLst>
                                      </p:cBhvr>
                                      <p:tavLst>
                                        <p:tav tm="0">
                                          <p:val>
                                            <p:fltVal val="0"/>
                                          </p:val>
                                        </p:tav>
                                        <p:tav tm="100000">
                                          <p:val>
                                            <p:strVal val="#ppt_h"/>
                                          </p:val>
                                        </p:tav>
                                      </p:tavLst>
                                    </p:anim>
                                    <p:animEffect transition="in" filter="fade">
                                      <p:cBhvr>
                                        <p:cTn id="69" dur="500"/>
                                        <p:tgtEl>
                                          <p:spTgt spid="12"/>
                                        </p:tgtEl>
                                      </p:cBhvr>
                                    </p:animEffect>
                                  </p:childTnLst>
                                </p:cTn>
                              </p:par>
                            </p:childTnLst>
                          </p:cTn>
                        </p:par>
                      </p:childTnLst>
                    </p:cTn>
                  </p:par>
                  <p:par>
                    <p:cTn id="70" fill="hold">
                      <p:stCondLst>
                        <p:cond delay="indefinite"/>
                      </p:stCondLst>
                      <p:childTnLst>
                        <p:par>
                          <p:cTn id="71" fill="hold">
                            <p:stCondLst>
                              <p:cond delay="0"/>
                            </p:stCondLst>
                            <p:childTnLst>
                              <p:par>
                                <p:cTn id="72" presetID="53" presetClass="entr" presetSubtype="16" fill="hold" grpId="0" nodeType="clickEffect">
                                  <p:stCondLst>
                                    <p:cond delay="0"/>
                                  </p:stCondLst>
                                  <p:childTnLst>
                                    <p:set>
                                      <p:cBhvr>
                                        <p:cTn id="73" dur="1" fill="hold">
                                          <p:stCondLst>
                                            <p:cond delay="0"/>
                                          </p:stCondLst>
                                        </p:cTn>
                                        <p:tgtEl>
                                          <p:spTgt spid="13"/>
                                        </p:tgtEl>
                                        <p:attrNameLst>
                                          <p:attrName>style.visibility</p:attrName>
                                        </p:attrNameLst>
                                      </p:cBhvr>
                                      <p:to>
                                        <p:strVal val="visible"/>
                                      </p:to>
                                    </p:set>
                                    <p:anim calcmode="lin" valueType="num">
                                      <p:cBhvr>
                                        <p:cTn id="74" dur="500" fill="hold"/>
                                        <p:tgtEl>
                                          <p:spTgt spid="13"/>
                                        </p:tgtEl>
                                        <p:attrNameLst>
                                          <p:attrName>ppt_w</p:attrName>
                                        </p:attrNameLst>
                                      </p:cBhvr>
                                      <p:tavLst>
                                        <p:tav tm="0">
                                          <p:val>
                                            <p:fltVal val="0"/>
                                          </p:val>
                                        </p:tav>
                                        <p:tav tm="100000">
                                          <p:val>
                                            <p:strVal val="#ppt_w"/>
                                          </p:val>
                                        </p:tav>
                                      </p:tavLst>
                                    </p:anim>
                                    <p:anim calcmode="lin" valueType="num">
                                      <p:cBhvr>
                                        <p:cTn id="75" dur="500" fill="hold"/>
                                        <p:tgtEl>
                                          <p:spTgt spid="13"/>
                                        </p:tgtEl>
                                        <p:attrNameLst>
                                          <p:attrName>ppt_h</p:attrName>
                                        </p:attrNameLst>
                                      </p:cBhvr>
                                      <p:tavLst>
                                        <p:tav tm="0">
                                          <p:val>
                                            <p:fltVal val="0"/>
                                          </p:val>
                                        </p:tav>
                                        <p:tav tm="100000">
                                          <p:val>
                                            <p:strVal val="#ppt_h"/>
                                          </p:val>
                                        </p:tav>
                                      </p:tavLst>
                                    </p:anim>
                                    <p:animEffect transition="in" filter="fade">
                                      <p:cBhvr>
                                        <p:cTn id="76" dur="500"/>
                                        <p:tgtEl>
                                          <p:spTgt spid="13"/>
                                        </p:tgtEl>
                                      </p:cBhvr>
                                    </p:animEffect>
                                  </p:childTnLst>
                                </p:cTn>
                              </p:par>
                            </p:childTnLst>
                          </p:cTn>
                        </p:par>
                      </p:childTnLst>
                    </p:cTn>
                  </p:par>
                  <p:par>
                    <p:cTn id="77" fill="hold">
                      <p:stCondLst>
                        <p:cond delay="indefinite"/>
                      </p:stCondLst>
                      <p:childTnLst>
                        <p:par>
                          <p:cTn id="78" fill="hold">
                            <p:stCondLst>
                              <p:cond delay="0"/>
                            </p:stCondLst>
                            <p:childTnLst>
                              <p:par>
                                <p:cTn id="79" presetID="53" presetClass="entr" presetSubtype="16" fill="hold" grpId="0" nodeType="clickEffect">
                                  <p:stCondLst>
                                    <p:cond delay="0"/>
                                  </p:stCondLst>
                                  <p:childTnLst>
                                    <p:set>
                                      <p:cBhvr>
                                        <p:cTn id="80" dur="1" fill="hold">
                                          <p:stCondLst>
                                            <p:cond delay="0"/>
                                          </p:stCondLst>
                                        </p:cTn>
                                        <p:tgtEl>
                                          <p:spTgt spid="14"/>
                                        </p:tgtEl>
                                        <p:attrNameLst>
                                          <p:attrName>style.visibility</p:attrName>
                                        </p:attrNameLst>
                                      </p:cBhvr>
                                      <p:to>
                                        <p:strVal val="visible"/>
                                      </p:to>
                                    </p:set>
                                    <p:anim calcmode="lin" valueType="num">
                                      <p:cBhvr>
                                        <p:cTn id="81" dur="500" fill="hold"/>
                                        <p:tgtEl>
                                          <p:spTgt spid="14"/>
                                        </p:tgtEl>
                                        <p:attrNameLst>
                                          <p:attrName>ppt_w</p:attrName>
                                        </p:attrNameLst>
                                      </p:cBhvr>
                                      <p:tavLst>
                                        <p:tav tm="0">
                                          <p:val>
                                            <p:fltVal val="0"/>
                                          </p:val>
                                        </p:tav>
                                        <p:tav tm="100000">
                                          <p:val>
                                            <p:strVal val="#ppt_w"/>
                                          </p:val>
                                        </p:tav>
                                      </p:tavLst>
                                    </p:anim>
                                    <p:anim calcmode="lin" valueType="num">
                                      <p:cBhvr>
                                        <p:cTn id="82" dur="500" fill="hold"/>
                                        <p:tgtEl>
                                          <p:spTgt spid="14"/>
                                        </p:tgtEl>
                                        <p:attrNameLst>
                                          <p:attrName>ppt_h</p:attrName>
                                        </p:attrNameLst>
                                      </p:cBhvr>
                                      <p:tavLst>
                                        <p:tav tm="0">
                                          <p:val>
                                            <p:fltVal val="0"/>
                                          </p:val>
                                        </p:tav>
                                        <p:tav tm="100000">
                                          <p:val>
                                            <p:strVal val="#ppt_h"/>
                                          </p:val>
                                        </p:tav>
                                      </p:tavLst>
                                    </p:anim>
                                    <p:animEffect transition="in" filter="fade">
                                      <p:cBhvr>
                                        <p:cTn id="83" dur="500"/>
                                        <p:tgtEl>
                                          <p:spTgt spid="14"/>
                                        </p:tgtEl>
                                      </p:cBhvr>
                                    </p:animEffect>
                                  </p:childTnLst>
                                </p:cTn>
                              </p:par>
                            </p:childTnLst>
                          </p:cTn>
                        </p:par>
                      </p:childTnLst>
                    </p:cTn>
                  </p:par>
                  <p:par>
                    <p:cTn id="84" fill="hold">
                      <p:stCondLst>
                        <p:cond delay="indefinite"/>
                      </p:stCondLst>
                      <p:childTnLst>
                        <p:par>
                          <p:cTn id="85" fill="hold">
                            <p:stCondLst>
                              <p:cond delay="0"/>
                            </p:stCondLst>
                            <p:childTnLst>
                              <p:par>
                                <p:cTn id="86" presetID="53" presetClass="entr" presetSubtype="16" fill="hold" grpId="0" nodeType="clickEffect">
                                  <p:stCondLst>
                                    <p:cond delay="0"/>
                                  </p:stCondLst>
                                  <p:childTnLst>
                                    <p:set>
                                      <p:cBhvr>
                                        <p:cTn id="87" dur="1" fill="hold">
                                          <p:stCondLst>
                                            <p:cond delay="0"/>
                                          </p:stCondLst>
                                        </p:cTn>
                                        <p:tgtEl>
                                          <p:spTgt spid="15"/>
                                        </p:tgtEl>
                                        <p:attrNameLst>
                                          <p:attrName>style.visibility</p:attrName>
                                        </p:attrNameLst>
                                      </p:cBhvr>
                                      <p:to>
                                        <p:strVal val="visible"/>
                                      </p:to>
                                    </p:set>
                                    <p:anim calcmode="lin" valueType="num">
                                      <p:cBhvr>
                                        <p:cTn id="88" dur="500" fill="hold"/>
                                        <p:tgtEl>
                                          <p:spTgt spid="15"/>
                                        </p:tgtEl>
                                        <p:attrNameLst>
                                          <p:attrName>ppt_w</p:attrName>
                                        </p:attrNameLst>
                                      </p:cBhvr>
                                      <p:tavLst>
                                        <p:tav tm="0">
                                          <p:val>
                                            <p:fltVal val="0"/>
                                          </p:val>
                                        </p:tav>
                                        <p:tav tm="100000">
                                          <p:val>
                                            <p:strVal val="#ppt_w"/>
                                          </p:val>
                                        </p:tav>
                                      </p:tavLst>
                                    </p:anim>
                                    <p:anim calcmode="lin" valueType="num">
                                      <p:cBhvr>
                                        <p:cTn id="89" dur="500" fill="hold"/>
                                        <p:tgtEl>
                                          <p:spTgt spid="15"/>
                                        </p:tgtEl>
                                        <p:attrNameLst>
                                          <p:attrName>ppt_h</p:attrName>
                                        </p:attrNameLst>
                                      </p:cBhvr>
                                      <p:tavLst>
                                        <p:tav tm="0">
                                          <p:val>
                                            <p:fltVal val="0"/>
                                          </p:val>
                                        </p:tav>
                                        <p:tav tm="100000">
                                          <p:val>
                                            <p:strVal val="#ppt_h"/>
                                          </p:val>
                                        </p:tav>
                                      </p:tavLst>
                                    </p:anim>
                                    <p:animEffect transition="in" filter="fade">
                                      <p:cBhvr>
                                        <p:cTn id="90" dur="500"/>
                                        <p:tgtEl>
                                          <p:spTgt spid="15"/>
                                        </p:tgtEl>
                                      </p:cBhvr>
                                    </p:animEffect>
                                  </p:childTnLst>
                                </p:cTn>
                              </p:par>
                            </p:childTnLst>
                          </p:cTn>
                        </p:par>
                      </p:childTnLst>
                    </p:cTn>
                  </p:par>
                  <p:par>
                    <p:cTn id="91" fill="hold">
                      <p:stCondLst>
                        <p:cond delay="indefinite"/>
                      </p:stCondLst>
                      <p:childTnLst>
                        <p:par>
                          <p:cTn id="92" fill="hold">
                            <p:stCondLst>
                              <p:cond delay="0"/>
                            </p:stCondLst>
                            <p:childTnLst>
                              <p:par>
                                <p:cTn id="93" presetID="53" presetClass="entr" presetSubtype="16" fill="hold" grpId="0" nodeType="clickEffect">
                                  <p:stCondLst>
                                    <p:cond delay="0"/>
                                  </p:stCondLst>
                                  <p:childTnLst>
                                    <p:set>
                                      <p:cBhvr>
                                        <p:cTn id="94" dur="1" fill="hold">
                                          <p:stCondLst>
                                            <p:cond delay="0"/>
                                          </p:stCondLst>
                                        </p:cTn>
                                        <p:tgtEl>
                                          <p:spTgt spid="16"/>
                                        </p:tgtEl>
                                        <p:attrNameLst>
                                          <p:attrName>style.visibility</p:attrName>
                                        </p:attrNameLst>
                                      </p:cBhvr>
                                      <p:to>
                                        <p:strVal val="visible"/>
                                      </p:to>
                                    </p:set>
                                    <p:anim calcmode="lin" valueType="num">
                                      <p:cBhvr>
                                        <p:cTn id="95" dur="500" fill="hold"/>
                                        <p:tgtEl>
                                          <p:spTgt spid="16"/>
                                        </p:tgtEl>
                                        <p:attrNameLst>
                                          <p:attrName>ppt_w</p:attrName>
                                        </p:attrNameLst>
                                      </p:cBhvr>
                                      <p:tavLst>
                                        <p:tav tm="0">
                                          <p:val>
                                            <p:fltVal val="0"/>
                                          </p:val>
                                        </p:tav>
                                        <p:tav tm="100000">
                                          <p:val>
                                            <p:strVal val="#ppt_w"/>
                                          </p:val>
                                        </p:tav>
                                      </p:tavLst>
                                    </p:anim>
                                    <p:anim calcmode="lin" valueType="num">
                                      <p:cBhvr>
                                        <p:cTn id="96" dur="500" fill="hold"/>
                                        <p:tgtEl>
                                          <p:spTgt spid="16"/>
                                        </p:tgtEl>
                                        <p:attrNameLst>
                                          <p:attrName>ppt_h</p:attrName>
                                        </p:attrNameLst>
                                      </p:cBhvr>
                                      <p:tavLst>
                                        <p:tav tm="0">
                                          <p:val>
                                            <p:fltVal val="0"/>
                                          </p:val>
                                        </p:tav>
                                        <p:tav tm="100000">
                                          <p:val>
                                            <p:strVal val="#ppt_h"/>
                                          </p:val>
                                        </p:tav>
                                      </p:tavLst>
                                    </p:anim>
                                    <p:animEffect transition="in" filter="fade">
                                      <p:cBhvr>
                                        <p:cTn id="97" dur="500"/>
                                        <p:tgtEl>
                                          <p:spTgt spid="16"/>
                                        </p:tgtEl>
                                      </p:cBhvr>
                                    </p:animEffect>
                                  </p:childTnLst>
                                </p:cTn>
                              </p:par>
                            </p:childTnLst>
                          </p:cTn>
                        </p:par>
                      </p:childTnLst>
                    </p:cTn>
                  </p:par>
                  <p:par>
                    <p:cTn id="98" fill="hold">
                      <p:stCondLst>
                        <p:cond delay="indefinite"/>
                      </p:stCondLst>
                      <p:childTnLst>
                        <p:par>
                          <p:cTn id="99" fill="hold">
                            <p:stCondLst>
                              <p:cond delay="0"/>
                            </p:stCondLst>
                            <p:childTnLst>
                              <p:par>
                                <p:cTn id="100" presetID="53" presetClass="entr" presetSubtype="16" fill="hold" grpId="0" nodeType="clickEffect">
                                  <p:stCondLst>
                                    <p:cond delay="0"/>
                                  </p:stCondLst>
                                  <p:childTnLst>
                                    <p:set>
                                      <p:cBhvr>
                                        <p:cTn id="101" dur="1" fill="hold">
                                          <p:stCondLst>
                                            <p:cond delay="0"/>
                                          </p:stCondLst>
                                        </p:cTn>
                                        <p:tgtEl>
                                          <p:spTgt spid="17"/>
                                        </p:tgtEl>
                                        <p:attrNameLst>
                                          <p:attrName>style.visibility</p:attrName>
                                        </p:attrNameLst>
                                      </p:cBhvr>
                                      <p:to>
                                        <p:strVal val="visible"/>
                                      </p:to>
                                    </p:set>
                                    <p:anim calcmode="lin" valueType="num">
                                      <p:cBhvr>
                                        <p:cTn id="102" dur="500" fill="hold"/>
                                        <p:tgtEl>
                                          <p:spTgt spid="17"/>
                                        </p:tgtEl>
                                        <p:attrNameLst>
                                          <p:attrName>ppt_w</p:attrName>
                                        </p:attrNameLst>
                                      </p:cBhvr>
                                      <p:tavLst>
                                        <p:tav tm="0">
                                          <p:val>
                                            <p:fltVal val="0"/>
                                          </p:val>
                                        </p:tav>
                                        <p:tav tm="100000">
                                          <p:val>
                                            <p:strVal val="#ppt_w"/>
                                          </p:val>
                                        </p:tav>
                                      </p:tavLst>
                                    </p:anim>
                                    <p:anim calcmode="lin" valueType="num">
                                      <p:cBhvr>
                                        <p:cTn id="103" dur="500" fill="hold"/>
                                        <p:tgtEl>
                                          <p:spTgt spid="17"/>
                                        </p:tgtEl>
                                        <p:attrNameLst>
                                          <p:attrName>ppt_h</p:attrName>
                                        </p:attrNameLst>
                                      </p:cBhvr>
                                      <p:tavLst>
                                        <p:tav tm="0">
                                          <p:val>
                                            <p:fltVal val="0"/>
                                          </p:val>
                                        </p:tav>
                                        <p:tav tm="100000">
                                          <p:val>
                                            <p:strVal val="#ppt_h"/>
                                          </p:val>
                                        </p:tav>
                                      </p:tavLst>
                                    </p:anim>
                                    <p:animEffect transition="in" filter="fade">
                                      <p:cBhvr>
                                        <p:cTn id="104" dur="500"/>
                                        <p:tgtEl>
                                          <p:spTgt spid="17"/>
                                        </p:tgtEl>
                                      </p:cBhvr>
                                    </p:animEffect>
                                  </p:childTnLst>
                                </p:cTn>
                              </p:par>
                            </p:childTnLst>
                          </p:cTn>
                        </p:par>
                      </p:childTnLst>
                    </p:cTn>
                  </p:par>
                  <p:par>
                    <p:cTn id="105" fill="hold">
                      <p:stCondLst>
                        <p:cond delay="indefinite"/>
                      </p:stCondLst>
                      <p:childTnLst>
                        <p:par>
                          <p:cTn id="106" fill="hold">
                            <p:stCondLst>
                              <p:cond delay="0"/>
                            </p:stCondLst>
                            <p:childTnLst>
                              <p:par>
                                <p:cTn id="107" presetID="53" presetClass="entr" presetSubtype="16" fill="hold" grpId="0" nodeType="clickEffect">
                                  <p:stCondLst>
                                    <p:cond delay="0"/>
                                  </p:stCondLst>
                                  <p:childTnLst>
                                    <p:set>
                                      <p:cBhvr>
                                        <p:cTn id="108" dur="1" fill="hold">
                                          <p:stCondLst>
                                            <p:cond delay="0"/>
                                          </p:stCondLst>
                                        </p:cTn>
                                        <p:tgtEl>
                                          <p:spTgt spid="18"/>
                                        </p:tgtEl>
                                        <p:attrNameLst>
                                          <p:attrName>style.visibility</p:attrName>
                                        </p:attrNameLst>
                                      </p:cBhvr>
                                      <p:to>
                                        <p:strVal val="visible"/>
                                      </p:to>
                                    </p:set>
                                    <p:anim calcmode="lin" valueType="num">
                                      <p:cBhvr>
                                        <p:cTn id="109" dur="500" fill="hold"/>
                                        <p:tgtEl>
                                          <p:spTgt spid="18"/>
                                        </p:tgtEl>
                                        <p:attrNameLst>
                                          <p:attrName>ppt_w</p:attrName>
                                        </p:attrNameLst>
                                      </p:cBhvr>
                                      <p:tavLst>
                                        <p:tav tm="0">
                                          <p:val>
                                            <p:fltVal val="0"/>
                                          </p:val>
                                        </p:tav>
                                        <p:tav tm="100000">
                                          <p:val>
                                            <p:strVal val="#ppt_w"/>
                                          </p:val>
                                        </p:tav>
                                      </p:tavLst>
                                    </p:anim>
                                    <p:anim calcmode="lin" valueType="num">
                                      <p:cBhvr>
                                        <p:cTn id="110" dur="500" fill="hold"/>
                                        <p:tgtEl>
                                          <p:spTgt spid="18"/>
                                        </p:tgtEl>
                                        <p:attrNameLst>
                                          <p:attrName>ppt_h</p:attrName>
                                        </p:attrNameLst>
                                      </p:cBhvr>
                                      <p:tavLst>
                                        <p:tav tm="0">
                                          <p:val>
                                            <p:fltVal val="0"/>
                                          </p:val>
                                        </p:tav>
                                        <p:tav tm="100000">
                                          <p:val>
                                            <p:strVal val="#ppt_h"/>
                                          </p:val>
                                        </p:tav>
                                      </p:tavLst>
                                    </p:anim>
                                    <p:animEffect transition="in" filter="fade">
                                      <p:cBhvr>
                                        <p:cTn id="111" dur="500"/>
                                        <p:tgtEl>
                                          <p:spTgt spid="18"/>
                                        </p:tgtEl>
                                      </p:cBhvr>
                                    </p:animEffect>
                                  </p:childTnLst>
                                </p:cTn>
                              </p:par>
                            </p:childTnLst>
                          </p:cTn>
                        </p:par>
                      </p:childTnLst>
                    </p:cTn>
                  </p:par>
                  <p:par>
                    <p:cTn id="112" fill="hold">
                      <p:stCondLst>
                        <p:cond delay="indefinite"/>
                      </p:stCondLst>
                      <p:childTnLst>
                        <p:par>
                          <p:cTn id="113" fill="hold">
                            <p:stCondLst>
                              <p:cond delay="0"/>
                            </p:stCondLst>
                            <p:childTnLst>
                              <p:par>
                                <p:cTn id="114" presetID="53" presetClass="entr" presetSubtype="16" fill="hold" grpId="0" nodeType="clickEffect">
                                  <p:stCondLst>
                                    <p:cond delay="0"/>
                                  </p:stCondLst>
                                  <p:childTnLst>
                                    <p:set>
                                      <p:cBhvr>
                                        <p:cTn id="115" dur="1" fill="hold">
                                          <p:stCondLst>
                                            <p:cond delay="0"/>
                                          </p:stCondLst>
                                        </p:cTn>
                                        <p:tgtEl>
                                          <p:spTgt spid="26"/>
                                        </p:tgtEl>
                                        <p:attrNameLst>
                                          <p:attrName>style.visibility</p:attrName>
                                        </p:attrNameLst>
                                      </p:cBhvr>
                                      <p:to>
                                        <p:strVal val="visible"/>
                                      </p:to>
                                    </p:set>
                                    <p:anim calcmode="lin" valueType="num">
                                      <p:cBhvr>
                                        <p:cTn id="116" dur="500" fill="hold"/>
                                        <p:tgtEl>
                                          <p:spTgt spid="26"/>
                                        </p:tgtEl>
                                        <p:attrNameLst>
                                          <p:attrName>ppt_w</p:attrName>
                                        </p:attrNameLst>
                                      </p:cBhvr>
                                      <p:tavLst>
                                        <p:tav tm="0">
                                          <p:val>
                                            <p:fltVal val="0"/>
                                          </p:val>
                                        </p:tav>
                                        <p:tav tm="100000">
                                          <p:val>
                                            <p:strVal val="#ppt_w"/>
                                          </p:val>
                                        </p:tav>
                                      </p:tavLst>
                                    </p:anim>
                                    <p:anim calcmode="lin" valueType="num">
                                      <p:cBhvr>
                                        <p:cTn id="117" dur="500" fill="hold"/>
                                        <p:tgtEl>
                                          <p:spTgt spid="26"/>
                                        </p:tgtEl>
                                        <p:attrNameLst>
                                          <p:attrName>ppt_h</p:attrName>
                                        </p:attrNameLst>
                                      </p:cBhvr>
                                      <p:tavLst>
                                        <p:tav tm="0">
                                          <p:val>
                                            <p:fltVal val="0"/>
                                          </p:val>
                                        </p:tav>
                                        <p:tav tm="100000">
                                          <p:val>
                                            <p:strVal val="#ppt_h"/>
                                          </p:val>
                                        </p:tav>
                                      </p:tavLst>
                                    </p:anim>
                                    <p:animEffect transition="in" filter="fade">
                                      <p:cBhvr>
                                        <p:cTn id="118" dur="500"/>
                                        <p:tgtEl>
                                          <p:spTgt spid="26"/>
                                        </p:tgtEl>
                                      </p:cBhvr>
                                    </p:animEffect>
                                  </p:childTnLst>
                                </p:cTn>
                              </p:par>
                            </p:childTnLst>
                          </p:cTn>
                        </p:par>
                      </p:childTnLst>
                    </p:cTn>
                  </p:par>
                  <p:par>
                    <p:cTn id="119" fill="hold">
                      <p:stCondLst>
                        <p:cond delay="indefinite"/>
                      </p:stCondLst>
                      <p:childTnLst>
                        <p:par>
                          <p:cTn id="120" fill="hold">
                            <p:stCondLst>
                              <p:cond delay="0"/>
                            </p:stCondLst>
                            <p:childTnLst>
                              <p:par>
                                <p:cTn id="121" presetID="53" presetClass="entr" presetSubtype="16" fill="hold" grpId="0" nodeType="clickEffect">
                                  <p:stCondLst>
                                    <p:cond delay="0"/>
                                  </p:stCondLst>
                                  <p:childTnLst>
                                    <p:set>
                                      <p:cBhvr>
                                        <p:cTn id="122" dur="1" fill="hold">
                                          <p:stCondLst>
                                            <p:cond delay="0"/>
                                          </p:stCondLst>
                                        </p:cTn>
                                        <p:tgtEl>
                                          <p:spTgt spid="27"/>
                                        </p:tgtEl>
                                        <p:attrNameLst>
                                          <p:attrName>style.visibility</p:attrName>
                                        </p:attrNameLst>
                                      </p:cBhvr>
                                      <p:to>
                                        <p:strVal val="visible"/>
                                      </p:to>
                                    </p:set>
                                    <p:anim calcmode="lin" valueType="num">
                                      <p:cBhvr>
                                        <p:cTn id="123" dur="500" fill="hold"/>
                                        <p:tgtEl>
                                          <p:spTgt spid="27"/>
                                        </p:tgtEl>
                                        <p:attrNameLst>
                                          <p:attrName>ppt_w</p:attrName>
                                        </p:attrNameLst>
                                      </p:cBhvr>
                                      <p:tavLst>
                                        <p:tav tm="0">
                                          <p:val>
                                            <p:fltVal val="0"/>
                                          </p:val>
                                        </p:tav>
                                        <p:tav tm="100000">
                                          <p:val>
                                            <p:strVal val="#ppt_w"/>
                                          </p:val>
                                        </p:tav>
                                      </p:tavLst>
                                    </p:anim>
                                    <p:anim calcmode="lin" valueType="num">
                                      <p:cBhvr>
                                        <p:cTn id="124" dur="500" fill="hold"/>
                                        <p:tgtEl>
                                          <p:spTgt spid="27"/>
                                        </p:tgtEl>
                                        <p:attrNameLst>
                                          <p:attrName>ppt_h</p:attrName>
                                        </p:attrNameLst>
                                      </p:cBhvr>
                                      <p:tavLst>
                                        <p:tav tm="0">
                                          <p:val>
                                            <p:fltVal val="0"/>
                                          </p:val>
                                        </p:tav>
                                        <p:tav tm="100000">
                                          <p:val>
                                            <p:strVal val="#ppt_h"/>
                                          </p:val>
                                        </p:tav>
                                      </p:tavLst>
                                    </p:anim>
                                    <p:animEffect transition="in" filter="fade">
                                      <p:cBhvr>
                                        <p:cTn id="125"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4" grpId="1" animBg="1"/>
      <p:bldP spid="5" grpId="0" animBg="1"/>
      <p:bldP spid="6" grpId="0" animBg="1"/>
      <p:bldP spid="7" grpId="0" animBg="1"/>
      <p:bldP spid="8" grpId="0" animBg="1"/>
      <p:bldP spid="9" grpId="0" animBg="1"/>
      <p:bldP spid="10" grpId="0" animBg="1"/>
      <p:bldP spid="12" grpId="0" animBg="1"/>
      <p:bldP spid="13" grpId="0" animBg="1"/>
      <p:bldP spid="14" grpId="0" animBg="1"/>
      <p:bldP spid="15" grpId="0" animBg="1"/>
      <p:bldP spid="16" grpId="0" animBg="1"/>
      <p:bldP spid="17" grpId="0" animBg="1"/>
      <p:bldP spid="18" grpId="0" animBg="1"/>
      <p:bldP spid="25" grpId="0" animBg="1"/>
      <p:bldP spid="26" grpId="0" animBg="1"/>
      <p:bldP spid="27"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CC90D7D6-387C-49E9-87D6-5944F5F59AB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4" y="3219"/>
            <a:ext cx="12190992" cy="1536065"/>
          </a:xfrm>
          <a:prstGeom prst="rect">
            <a:avLst/>
          </a:prstGeom>
        </p:spPr>
      </p:pic>
      <p:pic>
        <p:nvPicPr>
          <p:cNvPr id="10" name="Picture 9">
            <a:extLst>
              <a:ext uri="{FF2B5EF4-FFF2-40B4-BE49-F238E27FC236}">
                <a16:creationId xmlns:a16="http://schemas.microsoft.com/office/drawing/2014/main" id="{DB827BDB-6C20-47C9-B439-5810CF4BC49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89274" y="0"/>
            <a:ext cx="5708259" cy="6858000"/>
          </a:xfrm>
          <a:prstGeom prst="rect">
            <a:avLst/>
          </a:prstGeom>
        </p:spPr>
      </p:pic>
      <p:sp>
        <p:nvSpPr>
          <p:cNvPr id="11" name="TextBox 10">
            <a:extLst>
              <a:ext uri="{FF2B5EF4-FFF2-40B4-BE49-F238E27FC236}">
                <a16:creationId xmlns:a16="http://schemas.microsoft.com/office/drawing/2014/main" id="{5AA884AC-F85E-4570-A917-2A23E391EC25}"/>
              </a:ext>
            </a:extLst>
          </p:cNvPr>
          <p:cNvSpPr txBox="1"/>
          <p:nvPr/>
        </p:nvSpPr>
        <p:spPr>
          <a:xfrm>
            <a:off x="8374879" y="945351"/>
            <a:ext cx="2037838" cy="400110"/>
          </a:xfrm>
          <a:prstGeom prst="rect">
            <a:avLst/>
          </a:prstGeom>
          <a:solidFill>
            <a:schemeClr val="accent2">
              <a:lumMod val="20000"/>
              <a:lumOff val="80000"/>
            </a:schemeClr>
          </a:solidFill>
          <a:ln w="19050">
            <a:solidFill>
              <a:schemeClr val="accent2">
                <a:lumMod val="50000"/>
              </a:schemeClr>
            </a:solidFill>
          </a:ln>
        </p:spPr>
        <p:txBody>
          <a:bodyPr wrap="square" rtlCol="0">
            <a:spAutoFit/>
          </a:bodyPr>
          <a:lstStyle/>
          <a:p>
            <a:r>
              <a:rPr lang="en-CA" sz="2000" dirty="0"/>
              <a:t>or the next year</a:t>
            </a:r>
            <a:endParaRPr lang="en-GB" sz="2000" dirty="0"/>
          </a:p>
        </p:txBody>
      </p:sp>
      <p:cxnSp>
        <p:nvCxnSpPr>
          <p:cNvPr id="13" name="Straight Arrow Connector 12">
            <a:extLst>
              <a:ext uri="{FF2B5EF4-FFF2-40B4-BE49-F238E27FC236}">
                <a16:creationId xmlns:a16="http://schemas.microsoft.com/office/drawing/2014/main" id="{5415B142-46B7-45B1-81AB-49A64E576F1E}"/>
              </a:ext>
            </a:extLst>
          </p:cNvPr>
          <p:cNvCxnSpPr>
            <a:cxnSpLocks/>
          </p:cNvCxnSpPr>
          <p:nvPr/>
        </p:nvCxnSpPr>
        <p:spPr>
          <a:xfrm>
            <a:off x="10412717" y="1141904"/>
            <a:ext cx="900326" cy="794759"/>
          </a:xfrm>
          <a:prstGeom prst="straightConnector1">
            <a:avLst/>
          </a:prstGeom>
          <a:ln w="25400">
            <a:gradFill>
              <a:gsLst>
                <a:gs pos="0">
                  <a:schemeClr val="accent2">
                    <a:lumMod val="20000"/>
                    <a:lumOff val="80000"/>
                  </a:schemeClr>
                </a:gs>
                <a:gs pos="53000">
                  <a:schemeClr val="accent2">
                    <a:lumMod val="20000"/>
                    <a:lumOff val="80000"/>
                  </a:schemeClr>
                </a:gs>
                <a:gs pos="73000">
                  <a:schemeClr val="tx1">
                    <a:lumMod val="65000"/>
                    <a:lumOff val="35000"/>
                  </a:schemeClr>
                </a:gs>
                <a:gs pos="100000">
                  <a:schemeClr val="tx1"/>
                </a:gs>
              </a:gsLst>
              <a:lin ang="5400000" scaled="1"/>
            </a:gradFill>
            <a:tailEnd type="triangle"/>
          </a:ln>
        </p:spPr>
        <p:style>
          <a:lnRef idx="1">
            <a:schemeClr val="accent1"/>
          </a:lnRef>
          <a:fillRef idx="0">
            <a:schemeClr val="accent1"/>
          </a:fillRef>
          <a:effectRef idx="0">
            <a:schemeClr val="accent1"/>
          </a:effectRef>
          <a:fontRef idx="minor">
            <a:schemeClr val="tx1"/>
          </a:fontRef>
        </p:style>
      </p:cxnSp>
      <p:sp>
        <p:nvSpPr>
          <p:cNvPr id="15" name="TextBox 14">
            <a:extLst>
              <a:ext uri="{FF2B5EF4-FFF2-40B4-BE49-F238E27FC236}">
                <a16:creationId xmlns:a16="http://schemas.microsoft.com/office/drawing/2014/main" id="{8EFA14BD-C7C2-41E2-BBB8-16FD0DCAE26D}"/>
              </a:ext>
            </a:extLst>
          </p:cNvPr>
          <p:cNvSpPr txBox="1"/>
          <p:nvPr/>
        </p:nvSpPr>
        <p:spPr>
          <a:xfrm>
            <a:off x="1797464" y="2675239"/>
            <a:ext cx="4298536" cy="400110"/>
          </a:xfrm>
          <a:prstGeom prst="rect">
            <a:avLst/>
          </a:prstGeom>
          <a:solidFill>
            <a:schemeClr val="accent2">
              <a:lumMod val="20000"/>
              <a:lumOff val="80000"/>
            </a:schemeClr>
          </a:solidFill>
          <a:ln w="19050">
            <a:solidFill>
              <a:schemeClr val="accent2">
                <a:lumMod val="50000"/>
              </a:schemeClr>
            </a:solidFill>
          </a:ln>
        </p:spPr>
        <p:txBody>
          <a:bodyPr wrap="square" rtlCol="0">
            <a:spAutoFit/>
          </a:bodyPr>
          <a:lstStyle/>
          <a:p>
            <a:r>
              <a:rPr lang="en-CA" sz="2000" dirty="0"/>
              <a:t>You can even click on the previous year</a:t>
            </a:r>
            <a:endParaRPr lang="en-GB" sz="2000" dirty="0"/>
          </a:p>
        </p:txBody>
      </p:sp>
      <p:cxnSp>
        <p:nvCxnSpPr>
          <p:cNvPr id="16" name="Straight Arrow Connector 15">
            <a:extLst>
              <a:ext uri="{FF2B5EF4-FFF2-40B4-BE49-F238E27FC236}">
                <a16:creationId xmlns:a16="http://schemas.microsoft.com/office/drawing/2014/main" id="{8167F60A-F712-440A-978E-A461E5304A2D}"/>
              </a:ext>
            </a:extLst>
          </p:cNvPr>
          <p:cNvCxnSpPr>
            <a:cxnSpLocks/>
            <a:stCxn id="15" idx="3"/>
          </p:cNvCxnSpPr>
          <p:nvPr/>
        </p:nvCxnSpPr>
        <p:spPr>
          <a:xfrm flipV="1">
            <a:off x="6096000" y="2008262"/>
            <a:ext cx="1073921" cy="867032"/>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2" name="Rectangle: Rounded Corners 11">
            <a:extLst>
              <a:ext uri="{FF2B5EF4-FFF2-40B4-BE49-F238E27FC236}">
                <a16:creationId xmlns:a16="http://schemas.microsoft.com/office/drawing/2014/main" id="{1128E6A6-C1A1-4427-9373-E88EFC718906}"/>
              </a:ext>
            </a:extLst>
          </p:cNvPr>
          <p:cNvSpPr/>
          <p:nvPr/>
        </p:nvSpPr>
        <p:spPr>
          <a:xfrm>
            <a:off x="655514" y="1539284"/>
            <a:ext cx="5178751" cy="403617"/>
          </a:xfrm>
          <a:prstGeom prst="roundRect">
            <a:avLst/>
          </a:prstGeom>
          <a:solidFill>
            <a:srgbClr val="FEF8F4"/>
          </a:solidFill>
          <a:ln>
            <a:noFill/>
          </a:ln>
          <a:effectLst>
            <a:glow rad="63500">
              <a:schemeClr val="accent2">
                <a:satMod val="175000"/>
                <a:alpha val="40000"/>
              </a:schemeClr>
            </a:glow>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z="2000" dirty="0">
                <a:solidFill>
                  <a:schemeClr val="tx1"/>
                </a:solidFill>
              </a:rPr>
              <a:t>The NITHA Computer Training Courses Calendar</a:t>
            </a:r>
          </a:p>
        </p:txBody>
      </p:sp>
      <p:sp>
        <p:nvSpPr>
          <p:cNvPr id="14" name="TextBox 13">
            <a:extLst>
              <a:ext uri="{FF2B5EF4-FFF2-40B4-BE49-F238E27FC236}">
                <a16:creationId xmlns:a16="http://schemas.microsoft.com/office/drawing/2014/main" id="{5DF12CDB-4555-4D8B-9319-D9295BE1AE8F}"/>
              </a:ext>
            </a:extLst>
          </p:cNvPr>
          <p:cNvSpPr txBox="1"/>
          <p:nvPr/>
        </p:nvSpPr>
        <p:spPr>
          <a:xfrm>
            <a:off x="460164" y="180694"/>
            <a:ext cx="5454604" cy="400110"/>
          </a:xfrm>
          <a:prstGeom prst="rect">
            <a:avLst/>
          </a:prstGeom>
          <a:solidFill>
            <a:schemeClr val="bg1"/>
          </a:solidFill>
          <a:effectLst>
            <a:glow rad="101600">
              <a:schemeClr val="accent2">
                <a:satMod val="175000"/>
                <a:alpha val="40000"/>
              </a:schemeClr>
            </a:glow>
            <a:softEdge rad="31750"/>
          </a:effectLst>
        </p:spPr>
        <p:txBody>
          <a:bodyPr wrap="square" rtlCol="0">
            <a:spAutoFit/>
          </a:bodyPr>
          <a:lstStyle/>
          <a:p>
            <a:pPr algn="ctr"/>
            <a:r>
              <a:rPr lang="en-CA" sz="2000" dirty="0"/>
              <a:t>NITHA - IT Helpdesk Courses Registration Website</a:t>
            </a:r>
          </a:p>
        </p:txBody>
      </p:sp>
    </p:spTree>
    <p:extLst>
      <p:ext uri="{BB962C8B-B14F-4D97-AF65-F5344CB8AC3E}">
        <p14:creationId xmlns:p14="http://schemas.microsoft.com/office/powerpoint/2010/main" val="5287916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additive="base">
                                        <p:cTn id="7" dur="500" fill="hold"/>
                                        <p:tgtEl>
                                          <p:spTgt spid="15"/>
                                        </p:tgtEl>
                                        <p:attrNameLst>
                                          <p:attrName>ppt_x</p:attrName>
                                        </p:attrNameLst>
                                      </p:cBhvr>
                                      <p:tavLst>
                                        <p:tav tm="0">
                                          <p:val>
                                            <p:strVal val="0-#ppt_w/2"/>
                                          </p:val>
                                        </p:tav>
                                        <p:tav tm="100000">
                                          <p:val>
                                            <p:strVal val="#ppt_x"/>
                                          </p:val>
                                        </p:tav>
                                      </p:tavLst>
                                    </p:anim>
                                    <p:anim calcmode="lin" valueType="num">
                                      <p:cBhvr additive="base">
                                        <p:cTn id="8" dur="500" fill="hold"/>
                                        <p:tgtEl>
                                          <p:spTgt spid="15"/>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2" presetClass="entr" presetSubtype="4" fill="hold" nodeType="after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wipe(down)">
                                      <p:cBhvr>
                                        <p:cTn id="12" dur="500"/>
                                        <p:tgtEl>
                                          <p:spTgt spid="16"/>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9"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anim calcmode="lin" valueType="num">
                                      <p:cBhvr additive="base">
                                        <p:cTn id="17" dur="500" fill="hold"/>
                                        <p:tgtEl>
                                          <p:spTgt spid="11"/>
                                        </p:tgtEl>
                                        <p:attrNameLst>
                                          <p:attrName>ppt_x</p:attrName>
                                        </p:attrNameLst>
                                      </p:cBhvr>
                                      <p:tavLst>
                                        <p:tav tm="0">
                                          <p:val>
                                            <p:strVal val="0-#ppt_w/2"/>
                                          </p:val>
                                        </p:tav>
                                        <p:tav tm="100000">
                                          <p:val>
                                            <p:strVal val="#ppt_x"/>
                                          </p:val>
                                        </p:tav>
                                      </p:tavLst>
                                    </p:anim>
                                    <p:anim calcmode="lin" valueType="num">
                                      <p:cBhvr additive="base">
                                        <p:cTn id="18" dur="500" fill="hold"/>
                                        <p:tgtEl>
                                          <p:spTgt spid="11"/>
                                        </p:tgtEl>
                                        <p:attrNameLst>
                                          <p:attrName>ppt_y</p:attrName>
                                        </p:attrNameLst>
                                      </p:cBhvr>
                                      <p:tavLst>
                                        <p:tav tm="0">
                                          <p:val>
                                            <p:strVal val="0-#ppt_h/2"/>
                                          </p:val>
                                        </p:tav>
                                        <p:tav tm="100000">
                                          <p:val>
                                            <p:strVal val="#ppt_y"/>
                                          </p:val>
                                        </p:tav>
                                      </p:tavLst>
                                    </p:anim>
                                  </p:childTnLst>
                                </p:cTn>
                              </p:par>
                            </p:childTnLst>
                          </p:cTn>
                        </p:par>
                        <p:par>
                          <p:cTn id="19" fill="hold">
                            <p:stCondLst>
                              <p:cond delay="500"/>
                            </p:stCondLst>
                            <p:childTnLst>
                              <p:par>
                                <p:cTn id="20" presetID="22" presetClass="entr" presetSubtype="8" fill="hold" nodeType="after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wipe(left)">
                                      <p:cBhvr>
                                        <p:cTn id="22"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5" grpId="0" animBg="1"/>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5"/>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itle 1"/>
          <p:cNvSpPr>
            <a:spLocks noGrp="1"/>
          </p:cNvSpPr>
          <p:nvPr>
            <p:ph type="title"/>
          </p:nvPr>
        </p:nvSpPr>
        <p:spPr>
          <a:xfrm>
            <a:off x="2622375" y="1666223"/>
            <a:ext cx="6947250" cy="3525553"/>
          </a:xfrm>
          <a:solidFill>
            <a:schemeClr val="accent2"/>
          </a:solidFill>
          <a:effectLst>
            <a:softEdge rad="127000"/>
          </a:effectLst>
        </p:spPr>
        <p:txBody>
          <a:bodyPr>
            <a:normAutofit fontScale="90000"/>
          </a:bodyPr>
          <a:lstStyle/>
          <a:p>
            <a:pPr algn="ctr"/>
            <a:r>
              <a:rPr lang="en-CA" sz="5333" b="1" dirty="0"/>
              <a:t>NITHA IT HelpDesk</a:t>
            </a:r>
            <a:br>
              <a:rPr lang="en-CA" sz="5333" dirty="0"/>
            </a:br>
            <a:br>
              <a:rPr lang="en-CA" sz="5333" dirty="0"/>
            </a:br>
            <a:r>
              <a:rPr lang="en-CA" sz="5333" dirty="0">
                <a:effectLst>
                  <a:outerShdw blurRad="38100" dist="38100" dir="2700000" algn="tl">
                    <a:srgbClr val="000000">
                      <a:alpha val="43137"/>
                    </a:srgbClr>
                  </a:outerShdw>
                </a:effectLst>
              </a:rPr>
              <a:t>helpdesk@nitha.com</a:t>
            </a:r>
            <a:br>
              <a:rPr lang="en-CA" sz="5333" dirty="0">
                <a:effectLst>
                  <a:outerShdw blurRad="38100" dist="38100" dir="2700000" algn="tl">
                    <a:srgbClr val="000000">
                      <a:alpha val="43137"/>
                    </a:srgbClr>
                  </a:outerShdw>
                </a:effectLst>
              </a:rPr>
            </a:br>
            <a:br>
              <a:rPr lang="en-CA" sz="5333" dirty="0">
                <a:effectLst>
                  <a:outerShdw blurRad="38100" dist="38100" dir="2700000" algn="tl">
                    <a:srgbClr val="000000">
                      <a:alpha val="43137"/>
                    </a:srgbClr>
                  </a:outerShdw>
                </a:effectLst>
              </a:rPr>
            </a:br>
            <a:r>
              <a:rPr lang="en-CA" sz="5333" dirty="0">
                <a:effectLst>
                  <a:outerShdw blurRad="38100" dist="38100" dir="2700000" algn="tl">
                    <a:srgbClr val="000000">
                      <a:alpha val="43137"/>
                    </a:srgbClr>
                  </a:outerShdw>
                </a:effectLst>
              </a:rPr>
              <a:t>1(844)486-4842</a:t>
            </a:r>
            <a:endParaRPr lang="en-CA" sz="2400" dirty="0">
              <a:effectLst>
                <a:outerShdw blurRad="38100" dist="38100" dir="2700000" algn="tl">
                  <a:srgbClr val="000000">
                    <a:alpha val="43137"/>
                  </a:srgbClr>
                </a:outerShdw>
              </a:effectLst>
            </a:endParaRPr>
          </a:p>
        </p:txBody>
      </p:sp>
      <p:pic>
        <p:nvPicPr>
          <p:cNvPr id="11" name="Picture 5"/>
          <p:cNvPicPr>
            <a:picLocks noChangeAspect="1"/>
          </p:cNvPicPr>
          <p:nvPr/>
        </p:nvPicPr>
        <p:blipFill rotWithShape="1">
          <a:blip r:embed="rId3" cstate="print">
            <a:extLst>
              <a:ext uri="{28A0092B-C50C-407E-A947-70E740481C1C}">
                <a14:useLocalDpi xmlns:a14="http://schemas.microsoft.com/office/drawing/2010/main" val="0"/>
              </a:ext>
            </a:extLst>
          </a:blip>
          <a:srcRect b="71000"/>
          <a:stretch/>
        </p:blipFill>
        <p:spPr bwMode="auto">
          <a:xfrm rot="10800000">
            <a:off x="0" y="5309118"/>
            <a:ext cx="12192000" cy="15488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268497802"/>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0"/>
            <a:ext cx="12191999" cy="6858000"/>
          </a:xfrm>
          <a:prstGeom prst="rect">
            <a:avLst/>
          </a:prstGeom>
        </p:spPr>
      </p:pic>
    </p:spTree>
    <p:extLst>
      <p:ext uri="{BB962C8B-B14F-4D97-AF65-F5344CB8AC3E}">
        <p14:creationId xmlns:p14="http://schemas.microsoft.com/office/powerpoint/2010/main" val="3148168845"/>
      </p:ext>
    </p:extLst>
  </p:cSld>
  <p:clrMapOvr>
    <a:masterClrMapping/>
  </p:clrMapOvr>
  <p:transition spd="slow">
    <p:push dir="u"/>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CC90D7D6-387C-49E9-87D6-5944F5F59AB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4" y="3219"/>
            <a:ext cx="12190992" cy="1536065"/>
          </a:xfrm>
          <a:prstGeom prst="rect">
            <a:avLst/>
          </a:prstGeom>
        </p:spPr>
      </p:pic>
      <p:pic>
        <p:nvPicPr>
          <p:cNvPr id="10" name="Picture 9">
            <a:extLst>
              <a:ext uri="{FF2B5EF4-FFF2-40B4-BE49-F238E27FC236}">
                <a16:creationId xmlns:a16="http://schemas.microsoft.com/office/drawing/2014/main" id="{DB827BDB-6C20-47C9-B439-5810CF4BC49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89274" y="0"/>
            <a:ext cx="5708259" cy="6858000"/>
          </a:xfrm>
          <a:prstGeom prst="rect">
            <a:avLst/>
          </a:prstGeom>
        </p:spPr>
      </p:pic>
      <p:sp>
        <p:nvSpPr>
          <p:cNvPr id="11" name="TextBox 10">
            <a:extLst>
              <a:ext uri="{FF2B5EF4-FFF2-40B4-BE49-F238E27FC236}">
                <a16:creationId xmlns:a16="http://schemas.microsoft.com/office/drawing/2014/main" id="{5AA884AC-F85E-4570-A917-2A23E391EC25}"/>
              </a:ext>
            </a:extLst>
          </p:cNvPr>
          <p:cNvSpPr txBox="1"/>
          <p:nvPr/>
        </p:nvSpPr>
        <p:spPr>
          <a:xfrm>
            <a:off x="1540476" y="3203135"/>
            <a:ext cx="4701475" cy="707886"/>
          </a:xfrm>
          <a:prstGeom prst="rect">
            <a:avLst/>
          </a:prstGeom>
          <a:solidFill>
            <a:schemeClr val="accent2">
              <a:lumMod val="20000"/>
              <a:lumOff val="80000"/>
            </a:schemeClr>
          </a:solidFill>
          <a:ln w="19050">
            <a:solidFill>
              <a:schemeClr val="accent2">
                <a:lumMod val="50000"/>
              </a:schemeClr>
            </a:solidFill>
          </a:ln>
        </p:spPr>
        <p:txBody>
          <a:bodyPr wrap="square" rtlCol="0">
            <a:spAutoFit/>
          </a:bodyPr>
          <a:lstStyle/>
          <a:p>
            <a:r>
              <a:rPr lang="en-CA" sz="2000" dirty="0"/>
              <a:t>Click on the </a:t>
            </a:r>
            <a:r>
              <a:rPr lang="en-CA" sz="2000" b="1" dirty="0"/>
              <a:t>course link </a:t>
            </a:r>
            <a:r>
              <a:rPr lang="en-CA" sz="2000" dirty="0"/>
              <a:t>of your choice and you will be taken to a registration page.</a:t>
            </a:r>
          </a:p>
        </p:txBody>
      </p:sp>
      <p:sp>
        <p:nvSpPr>
          <p:cNvPr id="12" name="Rectangle: Rounded Corners 11">
            <a:extLst>
              <a:ext uri="{FF2B5EF4-FFF2-40B4-BE49-F238E27FC236}">
                <a16:creationId xmlns:a16="http://schemas.microsoft.com/office/drawing/2014/main" id="{1128E6A6-C1A1-4427-9373-E88EFC718906}"/>
              </a:ext>
            </a:extLst>
          </p:cNvPr>
          <p:cNvSpPr/>
          <p:nvPr/>
        </p:nvSpPr>
        <p:spPr>
          <a:xfrm>
            <a:off x="655514" y="1539284"/>
            <a:ext cx="5178751" cy="403617"/>
          </a:xfrm>
          <a:prstGeom prst="roundRect">
            <a:avLst/>
          </a:prstGeom>
          <a:solidFill>
            <a:srgbClr val="FEF8F4"/>
          </a:solidFill>
          <a:ln>
            <a:noFill/>
          </a:ln>
          <a:effectLst>
            <a:glow rad="63500">
              <a:schemeClr val="accent2">
                <a:satMod val="175000"/>
                <a:alpha val="40000"/>
              </a:schemeClr>
            </a:glow>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z="2000" dirty="0">
                <a:solidFill>
                  <a:schemeClr val="tx1"/>
                </a:solidFill>
              </a:rPr>
              <a:t>The NITHA Computer Training Courses Calendar</a:t>
            </a:r>
          </a:p>
        </p:txBody>
      </p:sp>
      <p:cxnSp>
        <p:nvCxnSpPr>
          <p:cNvPr id="23" name="Straight Arrow Connector 22">
            <a:extLst>
              <a:ext uri="{FF2B5EF4-FFF2-40B4-BE49-F238E27FC236}">
                <a16:creationId xmlns:a16="http://schemas.microsoft.com/office/drawing/2014/main" id="{3998DC7B-3DC3-4AB4-8494-A7C0B9EFE4D5}"/>
              </a:ext>
            </a:extLst>
          </p:cNvPr>
          <p:cNvCxnSpPr>
            <a:cxnSpLocks/>
            <a:stCxn id="11" idx="3"/>
            <a:endCxn id="14" idx="1"/>
          </p:cNvCxnSpPr>
          <p:nvPr/>
        </p:nvCxnSpPr>
        <p:spPr>
          <a:xfrm>
            <a:off x="6241951" y="3557078"/>
            <a:ext cx="1842370" cy="603066"/>
          </a:xfrm>
          <a:prstGeom prst="straightConnector1">
            <a:avLst/>
          </a:prstGeom>
          <a:ln w="254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4" name="Rectangle: Rounded Corners 13">
            <a:extLst>
              <a:ext uri="{FF2B5EF4-FFF2-40B4-BE49-F238E27FC236}">
                <a16:creationId xmlns:a16="http://schemas.microsoft.com/office/drawing/2014/main" id="{DA0A2A8C-2733-4889-A3C4-011A330D0821}"/>
              </a:ext>
            </a:extLst>
          </p:cNvPr>
          <p:cNvSpPr/>
          <p:nvPr/>
        </p:nvSpPr>
        <p:spPr>
          <a:xfrm>
            <a:off x="8084321" y="2816795"/>
            <a:ext cx="914400" cy="2686697"/>
          </a:xfrm>
          <a:prstGeom prst="roundRect">
            <a:avLst/>
          </a:prstGeom>
          <a:no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Rounded Corners 20">
            <a:extLst>
              <a:ext uri="{FF2B5EF4-FFF2-40B4-BE49-F238E27FC236}">
                <a16:creationId xmlns:a16="http://schemas.microsoft.com/office/drawing/2014/main" id="{DC1C9925-4F21-4433-A7CB-C01F7B5C1095}"/>
              </a:ext>
            </a:extLst>
          </p:cNvPr>
          <p:cNvSpPr/>
          <p:nvPr/>
        </p:nvSpPr>
        <p:spPr>
          <a:xfrm>
            <a:off x="9653730" y="2814843"/>
            <a:ext cx="914400" cy="2686697"/>
          </a:xfrm>
          <a:prstGeom prst="roundRect">
            <a:avLst/>
          </a:prstGeom>
          <a:no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24" name="Straight Arrow Connector 23">
            <a:extLst>
              <a:ext uri="{FF2B5EF4-FFF2-40B4-BE49-F238E27FC236}">
                <a16:creationId xmlns:a16="http://schemas.microsoft.com/office/drawing/2014/main" id="{3C3825E5-177D-4FC3-A25A-A06B25559F7A}"/>
              </a:ext>
            </a:extLst>
          </p:cNvPr>
          <p:cNvCxnSpPr>
            <a:cxnSpLocks/>
          </p:cNvCxnSpPr>
          <p:nvPr/>
        </p:nvCxnSpPr>
        <p:spPr>
          <a:xfrm flipV="1">
            <a:off x="9016151" y="4198641"/>
            <a:ext cx="663217" cy="1"/>
          </a:xfrm>
          <a:prstGeom prst="straightConnector1">
            <a:avLst/>
          </a:prstGeom>
          <a:ln w="254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C64FFD91-DB86-40F7-B3EB-D1862C242320}"/>
              </a:ext>
            </a:extLst>
          </p:cNvPr>
          <p:cNvSpPr txBox="1"/>
          <p:nvPr/>
        </p:nvSpPr>
        <p:spPr>
          <a:xfrm>
            <a:off x="460164" y="180694"/>
            <a:ext cx="5454604" cy="400110"/>
          </a:xfrm>
          <a:prstGeom prst="rect">
            <a:avLst/>
          </a:prstGeom>
          <a:solidFill>
            <a:schemeClr val="bg1"/>
          </a:solidFill>
          <a:effectLst>
            <a:glow rad="101600">
              <a:schemeClr val="accent2">
                <a:satMod val="175000"/>
                <a:alpha val="40000"/>
              </a:schemeClr>
            </a:glow>
            <a:softEdge rad="31750"/>
          </a:effectLst>
        </p:spPr>
        <p:txBody>
          <a:bodyPr wrap="square" rtlCol="0">
            <a:spAutoFit/>
          </a:bodyPr>
          <a:lstStyle/>
          <a:p>
            <a:pPr algn="ctr"/>
            <a:r>
              <a:rPr lang="en-CA" sz="2000" dirty="0"/>
              <a:t>NITHA - IT Helpdesk Courses Registration Website</a:t>
            </a:r>
          </a:p>
        </p:txBody>
      </p:sp>
    </p:spTree>
    <p:extLst>
      <p:ext uri="{BB962C8B-B14F-4D97-AF65-F5344CB8AC3E}">
        <p14:creationId xmlns:p14="http://schemas.microsoft.com/office/powerpoint/2010/main" val="33188812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2"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0-#ppt_w/2"/>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2" presetClass="entr" presetSubtype="8" fill="hold" nodeType="afterEffect">
                                  <p:stCondLst>
                                    <p:cond delay="0"/>
                                  </p:stCondLst>
                                  <p:childTnLst>
                                    <p:set>
                                      <p:cBhvr>
                                        <p:cTn id="11" dur="1" fill="hold">
                                          <p:stCondLst>
                                            <p:cond delay="0"/>
                                          </p:stCondLst>
                                        </p:cTn>
                                        <p:tgtEl>
                                          <p:spTgt spid="23"/>
                                        </p:tgtEl>
                                        <p:attrNameLst>
                                          <p:attrName>style.visibility</p:attrName>
                                        </p:attrNameLst>
                                      </p:cBhvr>
                                      <p:to>
                                        <p:strVal val="visible"/>
                                      </p:to>
                                    </p:set>
                                    <p:animEffect transition="in" filter="wipe(left)">
                                      <p:cBhvr>
                                        <p:cTn id="12" dur="500"/>
                                        <p:tgtEl>
                                          <p:spTgt spid="23"/>
                                        </p:tgtEl>
                                      </p:cBhvr>
                                    </p:animEffect>
                                  </p:childTnLst>
                                </p:cTn>
                              </p:par>
                            </p:childTnLst>
                          </p:cTn>
                        </p:par>
                        <p:par>
                          <p:cTn id="13" fill="hold">
                            <p:stCondLst>
                              <p:cond delay="1000"/>
                            </p:stCondLst>
                            <p:childTnLst>
                              <p:par>
                                <p:cTn id="14" presetID="22" presetClass="entr" presetSubtype="8" fill="hold" grpId="0" nodeType="afterEffect">
                                  <p:stCondLst>
                                    <p:cond delay="0"/>
                                  </p:stCondLst>
                                  <p:childTnLst>
                                    <p:set>
                                      <p:cBhvr>
                                        <p:cTn id="15" dur="1" fill="hold">
                                          <p:stCondLst>
                                            <p:cond delay="0"/>
                                          </p:stCondLst>
                                        </p:cTn>
                                        <p:tgtEl>
                                          <p:spTgt spid="14"/>
                                        </p:tgtEl>
                                        <p:attrNameLst>
                                          <p:attrName>style.visibility</p:attrName>
                                        </p:attrNameLst>
                                      </p:cBhvr>
                                      <p:to>
                                        <p:strVal val="visible"/>
                                      </p:to>
                                    </p:set>
                                    <p:animEffect transition="in" filter="wipe(left)">
                                      <p:cBhvr>
                                        <p:cTn id="16" dur="500"/>
                                        <p:tgtEl>
                                          <p:spTgt spid="14"/>
                                        </p:tgtEl>
                                      </p:cBhvr>
                                    </p:animEffect>
                                  </p:childTnLst>
                                </p:cTn>
                              </p:par>
                            </p:childTnLst>
                          </p:cTn>
                        </p:par>
                        <p:par>
                          <p:cTn id="17" fill="hold">
                            <p:stCondLst>
                              <p:cond delay="1500"/>
                            </p:stCondLst>
                            <p:childTnLst>
                              <p:par>
                                <p:cTn id="18" presetID="22" presetClass="entr" presetSubtype="4" fill="hold" nodeType="afterEffect">
                                  <p:stCondLst>
                                    <p:cond delay="0"/>
                                  </p:stCondLst>
                                  <p:childTnLst>
                                    <p:set>
                                      <p:cBhvr>
                                        <p:cTn id="19" dur="1" fill="hold">
                                          <p:stCondLst>
                                            <p:cond delay="0"/>
                                          </p:stCondLst>
                                        </p:cTn>
                                        <p:tgtEl>
                                          <p:spTgt spid="24"/>
                                        </p:tgtEl>
                                        <p:attrNameLst>
                                          <p:attrName>style.visibility</p:attrName>
                                        </p:attrNameLst>
                                      </p:cBhvr>
                                      <p:to>
                                        <p:strVal val="visible"/>
                                      </p:to>
                                    </p:set>
                                    <p:animEffect transition="in" filter="wipe(down)">
                                      <p:cBhvr>
                                        <p:cTn id="20" dur="500"/>
                                        <p:tgtEl>
                                          <p:spTgt spid="24"/>
                                        </p:tgtEl>
                                      </p:cBhvr>
                                    </p:animEffect>
                                  </p:childTnLst>
                                </p:cTn>
                              </p:par>
                            </p:childTnLst>
                          </p:cTn>
                        </p:par>
                        <p:par>
                          <p:cTn id="21" fill="hold">
                            <p:stCondLst>
                              <p:cond delay="2000"/>
                            </p:stCondLst>
                            <p:childTnLst>
                              <p:par>
                                <p:cTn id="22" presetID="22" presetClass="entr" presetSubtype="8" fill="hold" grpId="0" nodeType="afterEffect">
                                  <p:stCondLst>
                                    <p:cond delay="0"/>
                                  </p:stCondLst>
                                  <p:childTnLst>
                                    <p:set>
                                      <p:cBhvr>
                                        <p:cTn id="23" dur="1" fill="hold">
                                          <p:stCondLst>
                                            <p:cond delay="0"/>
                                          </p:stCondLst>
                                        </p:cTn>
                                        <p:tgtEl>
                                          <p:spTgt spid="21"/>
                                        </p:tgtEl>
                                        <p:attrNameLst>
                                          <p:attrName>style.visibility</p:attrName>
                                        </p:attrNameLst>
                                      </p:cBhvr>
                                      <p:to>
                                        <p:strVal val="visible"/>
                                      </p:to>
                                    </p:set>
                                    <p:animEffect transition="in" filter="wipe(left)">
                                      <p:cBhvr>
                                        <p:cTn id="24"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4" grpId="0" animBg="1"/>
      <p:bldP spid="21"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CC90D7D6-387C-49E9-87D6-5944F5F59AB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4" y="3219"/>
            <a:ext cx="12190992" cy="1536065"/>
          </a:xfrm>
          <a:prstGeom prst="rect">
            <a:avLst/>
          </a:prstGeom>
        </p:spPr>
      </p:pic>
      <p:sp>
        <p:nvSpPr>
          <p:cNvPr id="12" name="Rectangle: Rounded Corners 11">
            <a:extLst>
              <a:ext uri="{FF2B5EF4-FFF2-40B4-BE49-F238E27FC236}">
                <a16:creationId xmlns:a16="http://schemas.microsoft.com/office/drawing/2014/main" id="{1128E6A6-C1A1-4427-9373-E88EFC718906}"/>
              </a:ext>
            </a:extLst>
          </p:cNvPr>
          <p:cNvSpPr/>
          <p:nvPr/>
        </p:nvSpPr>
        <p:spPr>
          <a:xfrm>
            <a:off x="49428" y="1539284"/>
            <a:ext cx="6093633" cy="403617"/>
          </a:xfrm>
          <a:prstGeom prst="roundRect">
            <a:avLst/>
          </a:prstGeom>
          <a:solidFill>
            <a:srgbClr val="FEF8F4"/>
          </a:solidFill>
          <a:ln>
            <a:noFill/>
          </a:ln>
          <a:effectLst>
            <a:glow rad="63500">
              <a:schemeClr val="accent2">
                <a:satMod val="175000"/>
                <a:alpha val="40000"/>
              </a:schemeClr>
            </a:glow>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z="2000" dirty="0">
                <a:solidFill>
                  <a:schemeClr val="tx1"/>
                </a:solidFill>
              </a:rPr>
              <a:t>The NITHA Computer Training Course Registration page</a:t>
            </a:r>
          </a:p>
        </p:txBody>
      </p:sp>
      <p:pic>
        <p:nvPicPr>
          <p:cNvPr id="15" name="Picture 14">
            <a:extLst>
              <a:ext uri="{FF2B5EF4-FFF2-40B4-BE49-F238E27FC236}">
                <a16:creationId xmlns:a16="http://schemas.microsoft.com/office/drawing/2014/main" id="{5237843D-8EC4-4C13-9AC5-5D374B7D126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08398" y="0"/>
            <a:ext cx="5986541" cy="6858000"/>
          </a:xfrm>
          <a:prstGeom prst="rect">
            <a:avLst/>
          </a:prstGeom>
        </p:spPr>
      </p:pic>
      <p:sp>
        <p:nvSpPr>
          <p:cNvPr id="11" name="TextBox 10">
            <a:extLst>
              <a:ext uri="{FF2B5EF4-FFF2-40B4-BE49-F238E27FC236}">
                <a16:creationId xmlns:a16="http://schemas.microsoft.com/office/drawing/2014/main" id="{5AA884AC-F85E-4570-A917-2A23E391EC25}"/>
              </a:ext>
            </a:extLst>
          </p:cNvPr>
          <p:cNvSpPr txBox="1"/>
          <p:nvPr/>
        </p:nvSpPr>
        <p:spPr>
          <a:xfrm>
            <a:off x="2570205" y="2333005"/>
            <a:ext cx="2619632" cy="400110"/>
          </a:xfrm>
          <a:prstGeom prst="rect">
            <a:avLst/>
          </a:prstGeom>
          <a:solidFill>
            <a:schemeClr val="accent2">
              <a:lumMod val="20000"/>
              <a:lumOff val="80000"/>
            </a:schemeClr>
          </a:solidFill>
          <a:ln w="19050">
            <a:solidFill>
              <a:schemeClr val="accent2">
                <a:lumMod val="50000"/>
              </a:schemeClr>
            </a:solidFill>
          </a:ln>
        </p:spPr>
        <p:txBody>
          <a:bodyPr wrap="square" rtlCol="0">
            <a:spAutoFit/>
          </a:bodyPr>
          <a:lstStyle/>
          <a:p>
            <a:r>
              <a:rPr lang="en-CA" sz="2000" dirty="0"/>
              <a:t>Enter your information</a:t>
            </a:r>
          </a:p>
        </p:txBody>
      </p:sp>
      <p:cxnSp>
        <p:nvCxnSpPr>
          <p:cNvPr id="23" name="Straight Arrow Connector 22">
            <a:extLst>
              <a:ext uri="{FF2B5EF4-FFF2-40B4-BE49-F238E27FC236}">
                <a16:creationId xmlns:a16="http://schemas.microsoft.com/office/drawing/2014/main" id="{3998DC7B-3DC3-4AB4-8494-A7C0B9EFE4D5}"/>
              </a:ext>
            </a:extLst>
          </p:cNvPr>
          <p:cNvCxnSpPr>
            <a:cxnSpLocks/>
            <a:stCxn id="11" idx="3"/>
          </p:cNvCxnSpPr>
          <p:nvPr/>
        </p:nvCxnSpPr>
        <p:spPr>
          <a:xfrm>
            <a:off x="5189837" y="2533060"/>
            <a:ext cx="1219201" cy="638508"/>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7" name="Rectangle: Rounded Corners 16">
            <a:extLst>
              <a:ext uri="{FF2B5EF4-FFF2-40B4-BE49-F238E27FC236}">
                <a16:creationId xmlns:a16="http://schemas.microsoft.com/office/drawing/2014/main" id="{5300E432-2300-4E85-927C-5F57CE721A92}"/>
              </a:ext>
            </a:extLst>
          </p:cNvPr>
          <p:cNvSpPr/>
          <p:nvPr/>
        </p:nvSpPr>
        <p:spPr>
          <a:xfrm>
            <a:off x="6409038" y="2840208"/>
            <a:ext cx="2537253" cy="669109"/>
          </a:xfrm>
          <a:prstGeom prst="round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2" name="TextBox 21">
            <a:extLst>
              <a:ext uri="{FF2B5EF4-FFF2-40B4-BE49-F238E27FC236}">
                <a16:creationId xmlns:a16="http://schemas.microsoft.com/office/drawing/2014/main" id="{FE1F8D34-FCA4-4A3D-888A-DC695CE219BA}"/>
              </a:ext>
            </a:extLst>
          </p:cNvPr>
          <p:cNvSpPr txBox="1"/>
          <p:nvPr/>
        </p:nvSpPr>
        <p:spPr>
          <a:xfrm>
            <a:off x="2281880" y="2885876"/>
            <a:ext cx="2907957" cy="1323439"/>
          </a:xfrm>
          <a:prstGeom prst="rect">
            <a:avLst/>
          </a:prstGeom>
          <a:solidFill>
            <a:schemeClr val="accent2">
              <a:lumMod val="20000"/>
              <a:lumOff val="80000"/>
            </a:schemeClr>
          </a:solidFill>
          <a:ln w="19050">
            <a:solidFill>
              <a:schemeClr val="accent2">
                <a:lumMod val="50000"/>
              </a:schemeClr>
            </a:solidFill>
          </a:ln>
        </p:spPr>
        <p:txBody>
          <a:bodyPr wrap="square" rtlCol="0">
            <a:spAutoFit/>
          </a:bodyPr>
          <a:lstStyle/>
          <a:p>
            <a:r>
              <a:rPr lang="en-CA" sz="2000" dirty="0"/>
              <a:t>Select how you are going to attend the course</a:t>
            </a:r>
          </a:p>
          <a:p>
            <a:pPr marL="715963" indent="-342900">
              <a:buFont typeface="Wingdings" panose="05000000000000000000" pitchFamily="2" charset="2"/>
              <a:buChar char="Ø"/>
            </a:pPr>
            <a:r>
              <a:rPr lang="en-CA" sz="2000" dirty="0"/>
              <a:t>by WebEx</a:t>
            </a:r>
          </a:p>
          <a:p>
            <a:pPr marL="715963" indent="-342900">
              <a:buFont typeface="Wingdings" panose="05000000000000000000" pitchFamily="2" charset="2"/>
              <a:buChar char="Ø"/>
            </a:pPr>
            <a:r>
              <a:rPr lang="en-CA" sz="2000" dirty="0"/>
              <a:t>by Telehealth</a:t>
            </a:r>
          </a:p>
        </p:txBody>
      </p:sp>
      <p:cxnSp>
        <p:nvCxnSpPr>
          <p:cNvPr id="25" name="Straight Arrow Connector 24">
            <a:extLst>
              <a:ext uri="{FF2B5EF4-FFF2-40B4-BE49-F238E27FC236}">
                <a16:creationId xmlns:a16="http://schemas.microsoft.com/office/drawing/2014/main" id="{78BCCAEB-2571-49AF-BBA8-A3C38DE1613D}"/>
              </a:ext>
            </a:extLst>
          </p:cNvPr>
          <p:cNvCxnSpPr>
            <a:cxnSpLocks/>
          </p:cNvCxnSpPr>
          <p:nvPr/>
        </p:nvCxnSpPr>
        <p:spPr>
          <a:xfrm>
            <a:off x="4184822" y="3707028"/>
            <a:ext cx="2454875" cy="1"/>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7" name="Straight Arrow Connector 26">
            <a:extLst>
              <a:ext uri="{FF2B5EF4-FFF2-40B4-BE49-F238E27FC236}">
                <a16:creationId xmlns:a16="http://schemas.microsoft.com/office/drawing/2014/main" id="{2609586E-FB4B-4011-9D6F-DC88A3770433}"/>
              </a:ext>
            </a:extLst>
          </p:cNvPr>
          <p:cNvCxnSpPr>
            <a:cxnSpLocks/>
          </p:cNvCxnSpPr>
          <p:nvPr/>
        </p:nvCxnSpPr>
        <p:spPr>
          <a:xfrm flipV="1">
            <a:off x="4497859" y="3888261"/>
            <a:ext cx="2010033" cy="115328"/>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33" name="TextBox 32">
            <a:extLst>
              <a:ext uri="{FF2B5EF4-FFF2-40B4-BE49-F238E27FC236}">
                <a16:creationId xmlns:a16="http://schemas.microsoft.com/office/drawing/2014/main" id="{A865A6AC-9C0D-4A68-82AB-84431780FA92}"/>
              </a:ext>
            </a:extLst>
          </p:cNvPr>
          <p:cNvSpPr txBox="1"/>
          <p:nvPr/>
        </p:nvSpPr>
        <p:spPr>
          <a:xfrm>
            <a:off x="1112108" y="4337361"/>
            <a:ext cx="4077730" cy="1323439"/>
          </a:xfrm>
          <a:prstGeom prst="rect">
            <a:avLst/>
          </a:prstGeom>
          <a:solidFill>
            <a:schemeClr val="accent2">
              <a:lumMod val="20000"/>
              <a:lumOff val="80000"/>
            </a:schemeClr>
          </a:solidFill>
          <a:ln w="19050">
            <a:solidFill>
              <a:schemeClr val="accent2">
                <a:lumMod val="50000"/>
              </a:schemeClr>
            </a:solidFill>
          </a:ln>
        </p:spPr>
        <p:txBody>
          <a:bodyPr wrap="square" rtlCol="0">
            <a:spAutoFit/>
          </a:bodyPr>
          <a:lstStyle/>
          <a:p>
            <a:r>
              <a:rPr lang="en-CA" sz="2000" dirty="0"/>
              <a:t>Select how you want your Certificate of Completion delivered.</a:t>
            </a:r>
          </a:p>
          <a:p>
            <a:pPr marL="715963" indent="-342900">
              <a:buFont typeface="Wingdings" panose="05000000000000000000" pitchFamily="2" charset="2"/>
              <a:buChar char="Ø"/>
            </a:pPr>
            <a:r>
              <a:rPr lang="en-CA" sz="2000" dirty="0"/>
              <a:t>by Email as a PDF</a:t>
            </a:r>
          </a:p>
          <a:p>
            <a:pPr marL="715963" indent="-342900">
              <a:buFont typeface="Wingdings" panose="05000000000000000000" pitchFamily="2" charset="2"/>
              <a:buChar char="Ø"/>
            </a:pPr>
            <a:r>
              <a:rPr lang="en-CA" sz="2000" dirty="0"/>
              <a:t>by Canada Post</a:t>
            </a:r>
          </a:p>
        </p:txBody>
      </p:sp>
      <p:cxnSp>
        <p:nvCxnSpPr>
          <p:cNvPr id="34" name="Straight Arrow Connector 33">
            <a:extLst>
              <a:ext uri="{FF2B5EF4-FFF2-40B4-BE49-F238E27FC236}">
                <a16:creationId xmlns:a16="http://schemas.microsoft.com/office/drawing/2014/main" id="{1C634158-66A7-4F2E-8B9B-61737E4C5E23}"/>
              </a:ext>
            </a:extLst>
          </p:cNvPr>
          <p:cNvCxnSpPr>
            <a:cxnSpLocks/>
          </p:cNvCxnSpPr>
          <p:nvPr/>
        </p:nvCxnSpPr>
        <p:spPr>
          <a:xfrm flipV="1">
            <a:off x="3715265" y="4143633"/>
            <a:ext cx="2751438" cy="1005015"/>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5" name="Straight Arrow Connector 34">
            <a:extLst>
              <a:ext uri="{FF2B5EF4-FFF2-40B4-BE49-F238E27FC236}">
                <a16:creationId xmlns:a16="http://schemas.microsoft.com/office/drawing/2014/main" id="{96F75DBC-482C-46A3-A013-5ECBBB8E2BEB}"/>
              </a:ext>
            </a:extLst>
          </p:cNvPr>
          <p:cNvCxnSpPr>
            <a:cxnSpLocks/>
          </p:cNvCxnSpPr>
          <p:nvPr/>
        </p:nvCxnSpPr>
        <p:spPr>
          <a:xfrm flipV="1">
            <a:off x="3542270" y="4291916"/>
            <a:ext cx="2825579" cy="1178008"/>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48" name="TextBox 47">
            <a:extLst>
              <a:ext uri="{FF2B5EF4-FFF2-40B4-BE49-F238E27FC236}">
                <a16:creationId xmlns:a16="http://schemas.microsoft.com/office/drawing/2014/main" id="{E1DAB863-A4BB-4514-8561-F2B51607EC18}"/>
              </a:ext>
            </a:extLst>
          </p:cNvPr>
          <p:cNvSpPr txBox="1"/>
          <p:nvPr/>
        </p:nvSpPr>
        <p:spPr>
          <a:xfrm>
            <a:off x="460164" y="180694"/>
            <a:ext cx="5454604" cy="400110"/>
          </a:xfrm>
          <a:prstGeom prst="rect">
            <a:avLst/>
          </a:prstGeom>
          <a:solidFill>
            <a:schemeClr val="bg1"/>
          </a:solidFill>
          <a:effectLst>
            <a:glow rad="101600">
              <a:schemeClr val="accent2">
                <a:satMod val="175000"/>
                <a:alpha val="40000"/>
              </a:schemeClr>
            </a:glow>
            <a:softEdge rad="31750"/>
          </a:effectLst>
        </p:spPr>
        <p:txBody>
          <a:bodyPr wrap="square" rtlCol="0">
            <a:spAutoFit/>
          </a:bodyPr>
          <a:lstStyle/>
          <a:p>
            <a:pPr algn="ctr"/>
            <a:r>
              <a:rPr lang="en-CA" sz="2000" dirty="0"/>
              <a:t>NITHA - IT Helpdesk Courses Registration Website</a:t>
            </a:r>
          </a:p>
        </p:txBody>
      </p:sp>
    </p:spTree>
    <p:extLst>
      <p:ext uri="{BB962C8B-B14F-4D97-AF65-F5344CB8AC3E}">
        <p14:creationId xmlns:p14="http://schemas.microsoft.com/office/powerpoint/2010/main" val="2122128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0-#ppt_w/2"/>
                                          </p:val>
                                        </p:tav>
                                        <p:tav tm="100000">
                                          <p:val>
                                            <p:strVal val="#ppt_x"/>
                                          </p:val>
                                        </p:tav>
                                      </p:tavLst>
                                    </p:anim>
                                    <p:anim calcmode="lin" valueType="num">
                                      <p:cBhvr additive="base">
                                        <p:cTn id="8" dur="500" fill="hold"/>
                                        <p:tgtEl>
                                          <p:spTgt spid="11"/>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2" presetClass="entr" presetSubtype="8" fill="hold" nodeType="afterEffect">
                                  <p:stCondLst>
                                    <p:cond delay="0"/>
                                  </p:stCondLst>
                                  <p:childTnLst>
                                    <p:set>
                                      <p:cBhvr>
                                        <p:cTn id="11" dur="1" fill="hold">
                                          <p:stCondLst>
                                            <p:cond delay="0"/>
                                          </p:stCondLst>
                                        </p:cTn>
                                        <p:tgtEl>
                                          <p:spTgt spid="23"/>
                                        </p:tgtEl>
                                        <p:attrNameLst>
                                          <p:attrName>style.visibility</p:attrName>
                                        </p:attrNameLst>
                                      </p:cBhvr>
                                      <p:to>
                                        <p:strVal val="visible"/>
                                      </p:to>
                                    </p:set>
                                    <p:animEffect transition="in" filter="wipe(left)">
                                      <p:cBhvr>
                                        <p:cTn id="12" dur="500"/>
                                        <p:tgtEl>
                                          <p:spTgt spid="23"/>
                                        </p:tgtEl>
                                      </p:cBhvr>
                                    </p:animEffect>
                                  </p:childTnLst>
                                </p:cTn>
                              </p:par>
                            </p:childTnLst>
                          </p:cTn>
                        </p:par>
                        <p:par>
                          <p:cTn id="13" fill="hold">
                            <p:stCondLst>
                              <p:cond delay="1000"/>
                            </p:stCondLst>
                            <p:childTnLst>
                              <p:par>
                                <p:cTn id="14" presetID="22" presetClass="entr" presetSubtype="8" fill="hold" grpId="0" nodeType="afterEffect">
                                  <p:stCondLst>
                                    <p:cond delay="0"/>
                                  </p:stCondLst>
                                  <p:childTnLst>
                                    <p:set>
                                      <p:cBhvr>
                                        <p:cTn id="15" dur="1" fill="hold">
                                          <p:stCondLst>
                                            <p:cond delay="0"/>
                                          </p:stCondLst>
                                        </p:cTn>
                                        <p:tgtEl>
                                          <p:spTgt spid="17"/>
                                        </p:tgtEl>
                                        <p:attrNameLst>
                                          <p:attrName>style.visibility</p:attrName>
                                        </p:attrNameLst>
                                      </p:cBhvr>
                                      <p:to>
                                        <p:strVal val="visible"/>
                                      </p:to>
                                    </p:set>
                                    <p:animEffect transition="in" filter="wipe(left)">
                                      <p:cBhvr>
                                        <p:cTn id="16" dur="500"/>
                                        <p:tgtEl>
                                          <p:spTgt spid="17"/>
                                        </p:tgtEl>
                                      </p:cBhvr>
                                    </p:animEffect>
                                  </p:childTnLst>
                                </p:cTn>
                              </p:par>
                            </p:childTnLst>
                          </p:cTn>
                        </p:par>
                      </p:childTnLst>
                    </p:cTn>
                  </p:par>
                  <p:par>
                    <p:cTn id="17" fill="hold">
                      <p:stCondLst>
                        <p:cond delay="indefinite"/>
                      </p:stCondLst>
                      <p:childTnLst>
                        <p:par>
                          <p:cTn id="18" fill="hold">
                            <p:stCondLst>
                              <p:cond delay="0"/>
                            </p:stCondLst>
                            <p:childTnLst>
                              <p:par>
                                <p:cTn id="19" presetID="2" presetClass="entr" presetSubtype="8" fill="hold" grpId="0" nodeType="clickEffect">
                                  <p:stCondLst>
                                    <p:cond delay="0"/>
                                  </p:stCondLst>
                                  <p:childTnLst>
                                    <p:set>
                                      <p:cBhvr>
                                        <p:cTn id="20" dur="1" fill="hold">
                                          <p:stCondLst>
                                            <p:cond delay="0"/>
                                          </p:stCondLst>
                                        </p:cTn>
                                        <p:tgtEl>
                                          <p:spTgt spid="22"/>
                                        </p:tgtEl>
                                        <p:attrNameLst>
                                          <p:attrName>style.visibility</p:attrName>
                                        </p:attrNameLst>
                                      </p:cBhvr>
                                      <p:to>
                                        <p:strVal val="visible"/>
                                      </p:to>
                                    </p:set>
                                    <p:anim calcmode="lin" valueType="num">
                                      <p:cBhvr additive="base">
                                        <p:cTn id="21" dur="500" fill="hold"/>
                                        <p:tgtEl>
                                          <p:spTgt spid="22"/>
                                        </p:tgtEl>
                                        <p:attrNameLst>
                                          <p:attrName>ppt_x</p:attrName>
                                        </p:attrNameLst>
                                      </p:cBhvr>
                                      <p:tavLst>
                                        <p:tav tm="0">
                                          <p:val>
                                            <p:strVal val="0-#ppt_w/2"/>
                                          </p:val>
                                        </p:tav>
                                        <p:tav tm="100000">
                                          <p:val>
                                            <p:strVal val="#ppt_x"/>
                                          </p:val>
                                        </p:tav>
                                      </p:tavLst>
                                    </p:anim>
                                    <p:anim calcmode="lin" valueType="num">
                                      <p:cBhvr additive="base">
                                        <p:cTn id="22" dur="500" fill="hold"/>
                                        <p:tgtEl>
                                          <p:spTgt spid="22"/>
                                        </p:tgtEl>
                                        <p:attrNameLst>
                                          <p:attrName>ppt_y</p:attrName>
                                        </p:attrNameLst>
                                      </p:cBhvr>
                                      <p:tavLst>
                                        <p:tav tm="0">
                                          <p:val>
                                            <p:strVal val="#ppt_y"/>
                                          </p:val>
                                        </p:tav>
                                        <p:tav tm="100000">
                                          <p:val>
                                            <p:strVal val="#ppt_y"/>
                                          </p:val>
                                        </p:tav>
                                      </p:tavLst>
                                    </p:anim>
                                  </p:childTnLst>
                                </p:cTn>
                              </p:par>
                            </p:childTnLst>
                          </p:cTn>
                        </p:par>
                        <p:par>
                          <p:cTn id="23" fill="hold">
                            <p:stCondLst>
                              <p:cond delay="500"/>
                            </p:stCondLst>
                            <p:childTnLst>
                              <p:par>
                                <p:cTn id="24" presetID="22" presetClass="entr" presetSubtype="8" fill="hold" nodeType="afterEffect">
                                  <p:stCondLst>
                                    <p:cond delay="0"/>
                                  </p:stCondLst>
                                  <p:childTnLst>
                                    <p:set>
                                      <p:cBhvr>
                                        <p:cTn id="25" dur="1" fill="hold">
                                          <p:stCondLst>
                                            <p:cond delay="0"/>
                                          </p:stCondLst>
                                        </p:cTn>
                                        <p:tgtEl>
                                          <p:spTgt spid="25"/>
                                        </p:tgtEl>
                                        <p:attrNameLst>
                                          <p:attrName>style.visibility</p:attrName>
                                        </p:attrNameLst>
                                      </p:cBhvr>
                                      <p:to>
                                        <p:strVal val="visible"/>
                                      </p:to>
                                    </p:set>
                                    <p:animEffect transition="in" filter="wipe(left)">
                                      <p:cBhvr>
                                        <p:cTn id="26" dur="500"/>
                                        <p:tgtEl>
                                          <p:spTgt spid="25"/>
                                        </p:tgtEl>
                                      </p:cBhvr>
                                    </p:animEffect>
                                  </p:childTnLst>
                                </p:cTn>
                              </p:par>
                            </p:childTnLst>
                          </p:cTn>
                        </p:par>
                        <p:par>
                          <p:cTn id="27" fill="hold">
                            <p:stCondLst>
                              <p:cond delay="1000"/>
                            </p:stCondLst>
                            <p:childTnLst>
                              <p:par>
                                <p:cTn id="28" presetID="22" presetClass="entr" presetSubtype="8" fill="hold" nodeType="afterEffect">
                                  <p:stCondLst>
                                    <p:cond delay="0"/>
                                  </p:stCondLst>
                                  <p:childTnLst>
                                    <p:set>
                                      <p:cBhvr>
                                        <p:cTn id="29" dur="1" fill="hold">
                                          <p:stCondLst>
                                            <p:cond delay="0"/>
                                          </p:stCondLst>
                                        </p:cTn>
                                        <p:tgtEl>
                                          <p:spTgt spid="27"/>
                                        </p:tgtEl>
                                        <p:attrNameLst>
                                          <p:attrName>style.visibility</p:attrName>
                                        </p:attrNameLst>
                                      </p:cBhvr>
                                      <p:to>
                                        <p:strVal val="visible"/>
                                      </p:to>
                                    </p:set>
                                    <p:animEffect transition="in" filter="wipe(left)">
                                      <p:cBhvr>
                                        <p:cTn id="30" dur="500"/>
                                        <p:tgtEl>
                                          <p:spTgt spid="27"/>
                                        </p:tgtEl>
                                      </p:cBhvr>
                                    </p:animEffect>
                                  </p:childTnLst>
                                </p:cTn>
                              </p:par>
                            </p:childTnLst>
                          </p:cTn>
                        </p:par>
                      </p:childTnLst>
                    </p:cTn>
                  </p:par>
                  <p:par>
                    <p:cTn id="31" fill="hold">
                      <p:stCondLst>
                        <p:cond delay="indefinite"/>
                      </p:stCondLst>
                      <p:childTnLst>
                        <p:par>
                          <p:cTn id="32" fill="hold">
                            <p:stCondLst>
                              <p:cond delay="0"/>
                            </p:stCondLst>
                            <p:childTnLst>
                              <p:par>
                                <p:cTn id="33" presetID="2" presetClass="entr" presetSubtype="8" fill="hold" grpId="0" nodeType="clickEffect">
                                  <p:stCondLst>
                                    <p:cond delay="0"/>
                                  </p:stCondLst>
                                  <p:childTnLst>
                                    <p:set>
                                      <p:cBhvr>
                                        <p:cTn id="34" dur="1" fill="hold">
                                          <p:stCondLst>
                                            <p:cond delay="0"/>
                                          </p:stCondLst>
                                        </p:cTn>
                                        <p:tgtEl>
                                          <p:spTgt spid="33"/>
                                        </p:tgtEl>
                                        <p:attrNameLst>
                                          <p:attrName>style.visibility</p:attrName>
                                        </p:attrNameLst>
                                      </p:cBhvr>
                                      <p:to>
                                        <p:strVal val="visible"/>
                                      </p:to>
                                    </p:set>
                                    <p:anim calcmode="lin" valueType="num">
                                      <p:cBhvr additive="base">
                                        <p:cTn id="35" dur="500" fill="hold"/>
                                        <p:tgtEl>
                                          <p:spTgt spid="33"/>
                                        </p:tgtEl>
                                        <p:attrNameLst>
                                          <p:attrName>ppt_x</p:attrName>
                                        </p:attrNameLst>
                                      </p:cBhvr>
                                      <p:tavLst>
                                        <p:tav tm="0">
                                          <p:val>
                                            <p:strVal val="0-#ppt_w/2"/>
                                          </p:val>
                                        </p:tav>
                                        <p:tav tm="100000">
                                          <p:val>
                                            <p:strVal val="#ppt_x"/>
                                          </p:val>
                                        </p:tav>
                                      </p:tavLst>
                                    </p:anim>
                                    <p:anim calcmode="lin" valueType="num">
                                      <p:cBhvr additive="base">
                                        <p:cTn id="36" dur="500" fill="hold"/>
                                        <p:tgtEl>
                                          <p:spTgt spid="33"/>
                                        </p:tgtEl>
                                        <p:attrNameLst>
                                          <p:attrName>ppt_y</p:attrName>
                                        </p:attrNameLst>
                                      </p:cBhvr>
                                      <p:tavLst>
                                        <p:tav tm="0">
                                          <p:val>
                                            <p:strVal val="#ppt_y"/>
                                          </p:val>
                                        </p:tav>
                                        <p:tav tm="100000">
                                          <p:val>
                                            <p:strVal val="#ppt_y"/>
                                          </p:val>
                                        </p:tav>
                                      </p:tavLst>
                                    </p:anim>
                                  </p:childTnLst>
                                </p:cTn>
                              </p:par>
                            </p:childTnLst>
                          </p:cTn>
                        </p:par>
                        <p:par>
                          <p:cTn id="37" fill="hold">
                            <p:stCondLst>
                              <p:cond delay="500"/>
                            </p:stCondLst>
                            <p:childTnLst>
                              <p:par>
                                <p:cTn id="38" presetID="22" presetClass="entr" presetSubtype="8" fill="hold" nodeType="afterEffect">
                                  <p:stCondLst>
                                    <p:cond delay="0"/>
                                  </p:stCondLst>
                                  <p:childTnLst>
                                    <p:set>
                                      <p:cBhvr>
                                        <p:cTn id="39" dur="1" fill="hold">
                                          <p:stCondLst>
                                            <p:cond delay="0"/>
                                          </p:stCondLst>
                                        </p:cTn>
                                        <p:tgtEl>
                                          <p:spTgt spid="34"/>
                                        </p:tgtEl>
                                        <p:attrNameLst>
                                          <p:attrName>style.visibility</p:attrName>
                                        </p:attrNameLst>
                                      </p:cBhvr>
                                      <p:to>
                                        <p:strVal val="visible"/>
                                      </p:to>
                                    </p:set>
                                    <p:animEffect transition="in" filter="wipe(left)">
                                      <p:cBhvr>
                                        <p:cTn id="40" dur="500"/>
                                        <p:tgtEl>
                                          <p:spTgt spid="34"/>
                                        </p:tgtEl>
                                      </p:cBhvr>
                                    </p:animEffect>
                                  </p:childTnLst>
                                </p:cTn>
                              </p:par>
                            </p:childTnLst>
                          </p:cTn>
                        </p:par>
                        <p:par>
                          <p:cTn id="41" fill="hold">
                            <p:stCondLst>
                              <p:cond delay="1000"/>
                            </p:stCondLst>
                            <p:childTnLst>
                              <p:par>
                                <p:cTn id="42" presetID="22" presetClass="entr" presetSubtype="8" fill="hold" nodeType="afterEffect">
                                  <p:stCondLst>
                                    <p:cond delay="0"/>
                                  </p:stCondLst>
                                  <p:childTnLst>
                                    <p:set>
                                      <p:cBhvr>
                                        <p:cTn id="43" dur="1" fill="hold">
                                          <p:stCondLst>
                                            <p:cond delay="0"/>
                                          </p:stCondLst>
                                        </p:cTn>
                                        <p:tgtEl>
                                          <p:spTgt spid="35"/>
                                        </p:tgtEl>
                                        <p:attrNameLst>
                                          <p:attrName>style.visibility</p:attrName>
                                        </p:attrNameLst>
                                      </p:cBhvr>
                                      <p:to>
                                        <p:strVal val="visible"/>
                                      </p:to>
                                    </p:set>
                                    <p:animEffect transition="in" filter="wipe(left)">
                                      <p:cBhvr>
                                        <p:cTn id="44" dur="500"/>
                                        <p:tgtEl>
                                          <p:spTgt spid="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7" grpId="0" animBg="1"/>
      <p:bldP spid="22" grpId="0" animBg="1"/>
      <p:bldP spid="33"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CC90D7D6-387C-49E9-87D6-5944F5F59AB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4" y="3219"/>
            <a:ext cx="12190992" cy="1536065"/>
          </a:xfrm>
          <a:prstGeom prst="rect">
            <a:avLst/>
          </a:prstGeom>
        </p:spPr>
      </p:pic>
      <p:pic>
        <p:nvPicPr>
          <p:cNvPr id="10" name="Picture 9">
            <a:extLst>
              <a:ext uri="{FF2B5EF4-FFF2-40B4-BE49-F238E27FC236}">
                <a16:creationId xmlns:a16="http://schemas.microsoft.com/office/drawing/2014/main" id="{DB827BDB-6C20-47C9-B439-5810CF4BC49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89274" y="0"/>
            <a:ext cx="5708259" cy="6858000"/>
          </a:xfrm>
          <a:prstGeom prst="rect">
            <a:avLst/>
          </a:prstGeom>
        </p:spPr>
      </p:pic>
      <p:sp>
        <p:nvSpPr>
          <p:cNvPr id="15" name="TextBox 14">
            <a:extLst>
              <a:ext uri="{FF2B5EF4-FFF2-40B4-BE49-F238E27FC236}">
                <a16:creationId xmlns:a16="http://schemas.microsoft.com/office/drawing/2014/main" id="{8EFA14BD-C7C2-41E2-BBB8-16FD0DCAE26D}"/>
              </a:ext>
            </a:extLst>
          </p:cNvPr>
          <p:cNvSpPr txBox="1"/>
          <p:nvPr/>
        </p:nvSpPr>
        <p:spPr>
          <a:xfrm>
            <a:off x="509563" y="2816795"/>
            <a:ext cx="5586437" cy="1323439"/>
          </a:xfrm>
          <a:prstGeom prst="rect">
            <a:avLst/>
          </a:prstGeom>
          <a:solidFill>
            <a:schemeClr val="accent2">
              <a:lumMod val="20000"/>
              <a:lumOff val="80000"/>
            </a:schemeClr>
          </a:solidFill>
          <a:ln w="19050">
            <a:solidFill>
              <a:schemeClr val="accent2">
                <a:lumMod val="50000"/>
              </a:schemeClr>
            </a:solidFill>
          </a:ln>
        </p:spPr>
        <p:txBody>
          <a:bodyPr wrap="square" rtlCol="0">
            <a:spAutoFit/>
          </a:bodyPr>
          <a:lstStyle/>
          <a:p>
            <a:pPr marL="457200" indent="-457200">
              <a:buFont typeface="+mj-lt"/>
              <a:buAutoNum type="arabicPeriod" startAt="2"/>
            </a:pPr>
            <a:r>
              <a:rPr lang="en-CA" sz="2000" b="1" dirty="0"/>
              <a:t>WebEx</a:t>
            </a:r>
            <a:r>
              <a:rPr lang="en-CA" sz="2000" dirty="0"/>
              <a:t> </a:t>
            </a:r>
            <a:r>
              <a:rPr lang="en-CA" sz="2000" b="1" dirty="0"/>
              <a:t>Information</a:t>
            </a:r>
            <a:r>
              <a:rPr lang="en-CA" sz="2000" dirty="0"/>
              <a:t> – For the </a:t>
            </a:r>
            <a:r>
              <a:rPr lang="en-CA" sz="2000" b="1" dirty="0"/>
              <a:t>WebEx</a:t>
            </a:r>
            <a:r>
              <a:rPr lang="en-CA" sz="2000" dirty="0"/>
              <a:t> connection information on how to attend the courses in the current week, click on the </a:t>
            </a:r>
            <a:r>
              <a:rPr lang="en-CA" sz="2000" b="1" dirty="0"/>
              <a:t>WebEx</a:t>
            </a:r>
            <a:r>
              <a:rPr lang="en-CA" sz="2000" dirty="0"/>
              <a:t> link.</a:t>
            </a:r>
            <a:endParaRPr lang="en-GB" sz="2000" dirty="0"/>
          </a:p>
        </p:txBody>
      </p:sp>
      <p:cxnSp>
        <p:nvCxnSpPr>
          <p:cNvPr id="16" name="Straight Arrow Connector 15">
            <a:extLst>
              <a:ext uri="{FF2B5EF4-FFF2-40B4-BE49-F238E27FC236}">
                <a16:creationId xmlns:a16="http://schemas.microsoft.com/office/drawing/2014/main" id="{8167F60A-F712-440A-978E-A461E5304A2D}"/>
              </a:ext>
            </a:extLst>
          </p:cNvPr>
          <p:cNvCxnSpPr>
            <a:cxnSpLocks/>
            <a:stCxn id="15" idx="3"/>
          </p:cNvCxnSpPr>
          <p:nvPr/>
        </p:nvCxnSpPr>
        <p:spPr>
          <a:xfrm flipV="1">
            <a:off x="6096000" y="1919577"/>
            <a:ext cx="672269" cy="1558938"/>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2" name="Rectangle: Rounded Corners 11">
            <a:extLst>
              <a:ext uri="{FF2B5EF4-FFF2-40B4-BE49-F238E27FC236}">
                <a16:creationId xmlns:a16="http://schemas.microsoft.com/office/drawing/2014/main" id="{1128E6A6-C1A1-4427-9373-E88EFC718906}"/>
              </a:ext>
            </a:extLst>
          </p:cNvPr>
          <p:cNvSpPr/>
          <p:nvPr/>
        </p:nvSpPr>
        <p:spPr>
          <a:xfrm>
            <a:off x="394247" y="1554568"/>
            <a:ext cx="5586437" cy="403617"/>
          </a:xfrm>
          <a:prstGeom prst="roundRect">
            <a:avLst/>
          </a:prstGeom>
          <a:solidFill>
            <a:srgbClr val="FEF8F4"/>
          </a:solidFill>
          <a:ln>
            <a:noFill/>
          </a:ln>
          <a:effectLst>
            <a:glow rad="63500">
              <a:schemeClr val="accent2">
                <a:satMod val="175000"/>
                <a:alpha val="40000"/>
              </a:schemeClr>
            </a:glow>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z="2000" dirty="0">
                <a:solidFill>
                  <a:schemeClr val="tx1"/>
                </a:solidFill>
              </a:rPr>
              <a:t>The NITHA Computer Training Courses WebEx Info</a:t>
            </a:r>
          </a:p>
        </p:txBody>
      </p:sp>
      <p:sp>
        <p:nvSpPr>
          <p:cNvPr id="7" name="Oval 6">
            <a:extLst>
              <a:ext uri="{FF2B5EF4-FFF2-40B4-BE49-F238E27FC236}">
                <a16:creationId xmlns:a16="http://schemas.microsoft.com/office/drawing/2014/main" id="{3BFCBCD4-8DED-43A2-9B05-C7C152F62086}"/>
              </a:ext>
            </a:extLst>
          </p:cNvPr>
          <p:cNvSpPr/>
          <p:nvPr/>
        </p:nvSpPr>
        <p:spPr>
          <a:xfrm>
            <a:off x="6549096" y="1674975"/>
            <a:ext cx="412543" cy="244596"/>
          </a:xfrm>
          <a:prstGeom prst="ellipse">
            <a:avLst/>
          </a:prstGeom>
          <a:no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TextBox 13">
            <a:extLst>
              <a:ext uri="{FF2B5EF4-FFF2-40B4-BE49-F238E27FC236}">
                <a16:creationId xmlns:a16="http://schemas.microsoft.com/office/drawing/2014/main" id="{3B499961-6484-4945-8B6B-A57A0CA709D2}"/>
              </a:ext>
            </a:extLst>
          </p:cNvPr>
          <p:cNvSpPr txBox="1"/>
          <p:nvPr/>
        </p:nvSpPr>
        <p:spPr>
          <a:xfrm>
            <a:off x="460164" y="180694"/>
            <a:ext cx="5454604" cy="400110"/>
          </a:xfrm>
          <a:prstGeom prst="rect">
            <a:avLst/>
          </a:prstGeom>
          <a:solidFill>
            <a:schemeClr val="bg1"/>
          </a:solidFill>
          <a:effectLst>
            <a:glow rad="101600">
              <a:schemeClr val="accent2">
                <a:satMod val="175000"/>
                <a:alpha val="40000"/>
              </a:schemeClr>
            </a:glow>
            <a:softEdge rad="31750"/>
          </a:effectLst>
        </p:spPr>
        <p:txBody>
          <a:bodyPr wrap="square" rtlCol="0">
            <a:spAutoFit/>
          </a:bodyPr>
          <a:lstStyle/>
          <a:p>
            <a:pPr algn="ctr"/>
            <a:r>
              <a:rPr lang="en-CA" sz="2000" dirty="0"/>
              <a:t>NITHA - IT Helpdesk Courses Registration Website</a:t>
            </a:r>
          </a:p>
        </p:txBody>
      </p:sp>
    </p:spTree>
    <p:extLst>
      <p:ext uri="{BB962C8B-B14F-4D97-AF65-F5344CB8AC3E}">
        <p14:creationId xmlns:p14="http://schemas.microsoft.com/office/powerpoint/2010/main" val="38169245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additive="base">
                                        <p:cTn id="7" dur="500" fill="hold"/>
                                        <p:tgtEl>
                                          <p:spTgt spid="15"/>
                                        </p:tgtEl>
                                        <p:attrNameLst>
                                          <p:attrName>ppt_x</p:attrName>
                                        </p:attrNameLst>
                                      </p:cBhvr>
                                      <p:tavLst>
                                        <p:tav tm="0">
                                          <p:val>
                                            <p:strVal val="0-#ppt_w/2"/>
                                          </p:val>
                                        </p:tav>
                                        <p:tav tm="100000">
                                          <p:val>
                                            <p:strVal val="#ppt_x"/>
                                          </p:val>
                                        </p:tav>
                                      </p:tavLst>
                                    </p:anim>
                                    <p:anim calcmode="lin" valueType="num">
                                      <p:cBhvr additive="base">
                                        <p:cTn id="8" dur="500" fill="hold"/>
                                        <p:tgtEl>
                                          <p:spTgt spid="15"/>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2" presetClass="entr" presetSubtype="4" fill="hold" nodeType="after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wipe(down)">
                                      <p:cBhvr>
                                        <p:cTn id="12" dur="500"/>
                                        <p:tgtEl>
                                          <p:spTgt spid="16"/>
                                        </p:tgtEl>
                                      </p:cBhvr>
                                    </p:animEffect>
                                  </p:childTnLst>
                                </p:cTn>
                              </p:par>
                            </p:childTnLst>
                          </p:cTn>
                        </p:par>
                        <p:par>
                          <p:cTn id="13" fill="hold">
                            <p:stCondLst>
                              <p:cond delay="1500"/>
                            </p:stCondLst>
                            <p:childTnLst>
                              <p:par>
                                <p:cTn id="14" presetID="53" presetClass="entr" presetSubtype="16" fill="hold" grpId="0" nodeType="afterEffect">
                                  <p:stCondLst>
                                    <p:cond delay="0"/>
                                  </p:stCondLst>
                                  <p:childTnLst>
                                    <p:set>
                                      <p:cBhvr>
                                        <p:cTn id="15" dur="1" fill="hold">
                                          <p:stCondLst>
                                            <p:cond delay="0"/>
                                          </p:stCondLst>
                                        </p:cTn>
                                        <p:tgtEl>
                                          <p:spTgt spid="7"/>
                                        </p:tgtEl>
                                        <p:attrNameLst>
                                          <p:attrName>style.visibility</p:attrName>
                                        </p:attrNameLst>
                                      </p:cBhvr>
                                      <p:to>
                                        <p:strVal val="visible"/>
                                      </p:to>
                                    </p:set>
                                    <p:anim calcmode="lin" valueType="num">
                                      <p:cBhvr>
                                        <p:cTn id="16" dur="500" fill="hold"/>
                                        <p:tgtEl>
                                          <p:spTgt spid="7"/>
                                        </p:tgtEl>
                                        <p:attrNameLst>
                                          <p:attrName>ppt_w</p:attrName>
                                        </p:attrNameLst>
                                      </p:cBhvr>
                                      <p:tavLst>
                                        <p:tav tm="0">
                                          <p:val>
                                            <p:fltVal val="0"/>
                                          </p:val>
                                        </p:tav>
                                        <p:tav tm="100000">
                                          <p:val>
                                            <p:strVal val="#ppt_w"/>
                                          </p:val>
                                        </p:tav>
                                      </p:tavLst>
                                    </p:anim>
                                    <p:anim calcmode="lin" valueType="num">
                                      <p:cBhvr>
                                        <p:cTn id="17" dur="500" fill="hold"/>
                                        <p:tgtEl>
                                          <p:spTgt spid="7"/>
                                        </p:tgtEl>
                                        <p:attrNameLst>
                                          <p:attrName>ppt_h</p:attrName>
                                        </p:attrNameLst>
                                      </p:cBhvr>
                                      <p:tavLst>
                                        <p:tav tm="0">
                                          <p:val>
                                            <p:fltVal val="0"/>
                                          </p:val>
                                        </p:tav>
                                        <p:tav tm="100000">
                                          <p:val>
                                            <p:strVal val="#ppt_h"/>
                                          </p:val>
                                        </p:tav>
                                      </p:tavLst>
                                    </p:anim>
                                    <p:animEffect transition="in" filter="fade">
                                      <p:cBhvr>
                                        <p:cTn id="18" dur="500"/>
                                        <p:tgtEl>
                                          <p:spTgt spid="7"/>
                                        </p:tgtEl>
                                      </p:cBhvr>
                                    </p:animEffect>
                                  </p:childTnLst>
                                </p:cTn>
                              </p:par>
                            </p:childTnLst>
                          </p:cTn>
                        </p:par>
                        <p:par>
                          <p:cTn id="19" fill="hold">
                            <p:stCondLst>
                              <p:cond delay="2000"/>
                            </p:stCondLst>
                            <p:childTnLst>
                              <p:par>
                                <p:cTn id="20" presetID="26" presetClass="emph" presetSubtype="0" fill="hold" grpId="1" nodeType="afterEffect">
                                  <p:stCondLst>
                                    <p:cond delay="0"/>
                                  </p:stCondLst>
                                  <p:childTnLst>
                                    <p:animEffect transition="out" filter="fade">
                                      <p:cBhvr>
                                        <p:cTn id="21" dur="500" tmFilter="0, 0; .2, .5; .8, .5; 1, 0"/>
                                        <p:tgtEl>
                                          <p:spTgt spid="7"/>
                                        </p:tgtEl>
                                      </p:cBhvr>
                                    </p:animEffect>
                                    <p:animScale>
                                      <p:cBhvr>
                                        <p:cTn id="22" dur="250" autoRev="1" fill="hold"/>
                                        <p:tgtEl>
                                          <p:spTgt spid="7"/>
                                        </p:tgtEl>
                                      </p:cBhvr>
                                      <p:by x="105000" y="105000"/>
                                    </p:animScale>
                                  </p:childTnLst>
                                </p:cTn>
                              </p:par>
                            </p:childTnLst>
                          </p:cTn>
                        </p:par>
                        <p:par>
                          <p:cTn id="23" fill="hold">
                            <p:stCondLst>
                              <p:cond delay="2500"/>
                            </p:stCondLst>
                            <p:childTnLst>
                              <p:par>
                                <p:cTn id="24" presetID="26" presetClass="emph" presetSubtype="0" fill="hold" grpId="2" nodeType="afterEffect">
                                  <p:stCondLst>
                                    <p:cond delay="0"/>
                                  </p:stCondLst>
                                  <p:childTnLst>
                                    <p:animEffect transition="out" filter="fade">
                                      <p:cBhvr>
                                        <p:cTn id="25" dur="500" tmFilter="0, 0; .2, .5; .8, .5; 1, 0"/>
                                        <p:tgtEl>
                                          <p:spTgt spid="7"/>
                                        </p:tgtEl>
                                      </p:cBhvr>
                                    </p:animEffect>
                                    <p:animScale>
                                      <p:cBhvr>
                                        <p:cTn id="26" dur="250" autoRev="1" fill="hold"/>
                                        <p:tgtEl>
                                          <p:spTgt spid="7"/>
                                        </p:tgtEl>
                                      </p:cBhvr>
                                      <p:by x="105000" y="105000"/>
                                    </p:animScale>
                                  </p:childTnLst>
                                </p:cTn>
                              </p:par>
                            </p:childTnLst>
                          </p:cTn>
                        </p:par>
                      </p:childTnLst>
                    </p:cTn>
                  </p:par>
                  <p:par>
                    <p:cTn id="27" fill="hold">
                      <p:stCondLst>
                        <p:cond delay="indefinite"/>
                      </p:stCondLst>
                      <p:childTnLst>
                        <p:par>
                          <p:cTn id="28" fill="hold">
                            <p:stCondLst>
                              <p:cond delay="0"/>
                            </p:stCondLst>
                            <p:childTnLst>
                              <p:par>
                                <p:cTn id="29" presetID="53" presetClass="exit" presetSubtype="32" fill="hold" grpId="3" nodeType="clickEffect">
                                  <p:stCondLst>
                                    <p:cond delay="0"/>
                                  </p:stCondLst>
                                  <p:childTnLst>
                                    <p:anim calcmode="lin" valueType="num">
                                      <p:cBhvr>
                                        <p:cTn id="30" dur="500"/>
                                        <p:tgtEl>
                                          <p:spTgt spid="7"/>
                                        </p:tgtEl>
                                        <p:attrNameLst>
                                          <p:attrName>ppt_w</p:attrName>
                                        </p:attrNameLst>
                                      </p:cBhvr>
                                      <p:tavLst>
                                        <p:tav tm="0">
                                          <p:val>
                                            <p:strVal val="ppt_w"/>
                                          </p:val>
                                        </p:tav>
                                        <p:tav tm="100000">
                                          <p:val>
                                            <p:fltVal val="0"/>
                                          </p:val>
                                        </p:tav>
                                      </p:tavLst>
                                    </p:anim>
                                    <p:anim calcmode="lin" valueType="num">
                                      <p:cBhvr>
                                        <p:cTn id="31" dur="500"/>
                                        <p:tgtEl>
                                          <p:spTgt spid="7"/>
                                        </p:tgtEl>
                                        <p:attrNameLst>
                                          <p:attrName>ppt_h</p:attrName>
                                        </p:attrNameLst>
                                      </p:cBhvr>
                                      <p:tavLst>
                                        <p:tav tm="0">
                                          <p:val>
                                            <p:strVal val="ppt_h"/>
                                          </p:val>
                                        </p:tav>
                                        <p:tav tm="100000">
                                          <p:val>
                                            <p:fltVal val="0"/>
                                          </p:val>
                                        </p:tav>
                                      </p:tavLst>
                                    </p:anim>
                                    <p:animEffect transition="out" filter="fade">
                                      <p:cBhvr>
                                        <p:cTn id="32" dur="500"/>
                                        <p:tgtEl>
                                          <p:spTgt spid="7"/>
                                        </p:tgtEl>
                                      </p:cBhvr>
                                    </p:animEffect>
                                    <p:set>
                                      <p:cBhvr>
                                        <p:cTn id="33" dur="1" fill="hold">
                                          <p:stCondLst>
                                            <p:cond delay="499"/>
                                          </p:stCondLst>
                                        </p:cTn>
                                        <p:tgtEl>
                                          <p:spTgt spid="7"/>
                                        </p:tgtEl>
                                        <p:attrNameLst>
                                          <p:attrName>style.visibility</p:attrName>
                                        </p:attrNameLst>
                                      </p:cBhvr>
                                      <p:to>
                                        <p:strVal val="hidden"/>
                                      </p:to>
                                    </p:set>
                                  </p:childTnLst>
                                </p:cTn>
                              </p:par>
                            </p:childTnLst>
                          </p:cTn>
                        </p:par>
                        <p:par>
                          <p:cTn id="34" fill="hold">
                            <p:stCondLst>
                              <p:cond delay="500"/>
                            </p:stCondLst>
                            <p:childTnLst>
                              <p:par>
                                <p:cTn id="35" presetID="22" presetClass="exit" presetSubtype="1" fill="hold" nodeType="afterEffect">
                                  <p:stCondLst>
                                    <p:cond delay="0"/>
                                  </p:stCondLst>
                                  <p:childTnLst>
                                    <p:animEffect transition="out" filter="wipe(up)">
                                      <p:cBhvr>
                                        <p:cTn id="36" dur="500"/>
                                        <p:tgtEl>
                                          <p:spTgt spid="16"/>
                                        </p:tgtEl>
                                      </p:cBhvr>
                                    </p:animEffect>
                                    <p:set>
                                      <p:cBhvr>
                                        <p:cTn id="37" dur="1" fill="hold">
                                          <p:stCondLst>
                                            <p:cond delay="499"/>
                                          </p:stCondLst>
                                        </p:cTn>
                                        <p:tgtEl>
                                          <p:spTgt spid="16"/>
                                        </p:tgtEl>
                                        <p:attrNameLst>
                                          <p:attrName>style.visibility</p:attrName>
                                        </p:attrNameLst>
                                      </p:cBhvr>
                                      <p:to>
                                        <p:strVal val="hidden"/>
                                      </p:to>
                                    </p:set>
                                  </p:childTnLst>
                                </p:cTn>
                              </p:par>
                            </p:childTnLst>
                          </p:cTn>
                        </p:par>
                        <p:par>
                          <p:cTn id="38" fill="hold">
                            <p:stCondLst>
                              <p:cond delay="1000"/>
                            </p:stCondLst>
                            <p:childTnLst>
                              <p:par>
                                <p:cTn id="39" presetID="2" presetClass="exit" presetSubtype="8" fill="hold" grpId="1" nodeType="afterEffect">
                                  <p:stCondLst>
                                    <p:cond delay="0"/>
                                  </p:stCondLst>
                                  <p:childTnLst>
                                    <p:anim calcmode="lin" valueType="num">
                                      <p:cBhvr additive="base">
                                        <p:cTn id="40" dur="500"/>
                                        <p:tgtEl>
                                          <p:spTgt spid="15"/>
                                        </p:tgtEl>
                                        <p:attrNameLst>
                                          <p:attrName>ppt_x</p:attrName>
                                        </p:attrNameLst>
                                      </p:cBhvr>
                                      <p:tavLst>
                                        <p:tav tm="0">
                                          <p:val>
                                            <p:strVal val="ppt_x"/>
                                          </p:val>
                                        </p:tav>
                                        <p:tav tm="100000">
                                          <p:val>
                                            <p:strVal val="0-ppt_w/2"/>
                                          </p:val>
                                        </p:tav>
                                      </p:tavLst>
                                    </p:anim>
                                    <p:anim calcmode="lin" valueType="num">
                                      <p:cBhvr additive="base">
                                        <p:cTn id="41" dur="500"/>
                                        <p:tgtEl>
                                          <p:spTgt spid="15"/>
                                        </p:tgtEl>
                                        <p:attrNameLst>
                                          <p:attrName>ppt_y</p:attrName>
                                        </p:attrNameLst>
                                      </p:cBhvr>
                                      <p:tavLst>
                                        <p:tav tm="0">
                                          <p:val>
                                            <p:strVal val="ppt_y"/>
                                          </p:val>
                                        </p:tav>
                                        <p:tav tm="100000">
                                          <p:val>
                                            <p:strVal val="ppt_y"/>
                                          </p:val>
                                        </p:tav>
                                      </p:tavLst>
                                    </p:anim>
                                    <p:set>
                                      <p:cBhvr>
                                        <p:cTn id="42" dur="1" fill="hold">
                                          <p:stCondLst>
                                            <p:cond delay="499"/>
                                          </p:stCondLst>
                                        </p:cTn>
                                        <p:tgtEl>
                                          <p:spTgt spid="1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5" grpId="1" animBg="1"/>
      <p:bldP spid="7" grpId="0" animBg="1"/>
      <p:bldP spid="7" grpId="1" animBg="1"/>
      <p:bldP spid="7" grpId="2" animBg="1"/>
      <p:bldP spid="7" grpId="3"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DF8C6F0EE4D416448B08A0A9C2309DCF" ma:contentTypeVersion="8" ma:contentTypeDescription="Create a new document." ma:contentTypeScope="" ma:versionID="e25b42b5db4ef2fce0519e33ca23b2c7">
  <xsd:schema xmlns:xsd="http://www.w3.org/2001/XMLSchema" xmlns:xs="http://www.w3.org/2001/XMLSchema" xmlns:p="http://schemas.microsoft.com/office/2006/metadata/properties" xmlns:ns2="428c9905-0105-41d2-b6b1-7940a0b0482d" xmlns:ns3="3d6fc04e-7a8e-4eb5-b21f-815b2cabcec1" targetNamespace="http://schemas.microsoft.com/office/2006/metadata/properties" ma:root="true" ma:fieldsID="d3753595328a70c41c3f4f701ad7ce52" ns2:_="" ns3:_="">
    <xsd:import namespace="428c9905-0105-41d2-b6b1-7940a0b0482d"/>
    <xsd:import namespace="3d6fc04e-7a8e-4eb5-b21f-815b2cabcec1"/>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OCR" minOccurs="0"/>
                <xsd:element ref="ns2:MediaServiceGenerationTime" minOccurs="0"/>
                <xsd:element ref="ns2: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28c9905-0105-41d2-b6b1-7940a0b0482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Image Tags" ma:readOnly="false" ma:fieldId="{5cf76f15-5ced-4ddc-b409-7134ff3c332f}" ma:taxonomyMulti="true" ma:sspId="286bb179-aa6e-4e86-b8b1-d610b8151f7a" ma:termSetId="09814cd3-568e-fe90-9814-8d621ff8fb84" ma:anchorId="fba54fb3-c3e1-fe81-a776-ca4b69148c4d" ma:open="true" ma:isKeyword="false">
      <xsd:complexType>
        <xsd:sequence>
          <xsd:element ref="pc:Terms" minOccurs="0" maxOccurs="1"/>
        </xsd:sequence>
      </xsd:complex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3d6fc04e-7a8e-4eb5-b21f-815b2cabcec1"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4848134b-c5b9-4b55-ad71-f65d02626ae0}" ma:internalName="TaxCatchAll" ma:showField="CatchAllData" ma:web="3d6fc04e-7a8e-4eb5-b21f-815b2cabcec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3d6fc04e-7a8e-4eb5-b21f-815b2cabcec1" xsi:nil="true"/>
    <lcf76f155ced4ddcb4097134ff3c332f xmlns="428c9905-0105-41d2-b6b1-7940a0b0482d">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E24F899C-F819-49A4-880F-252B4506E68D}"/>
</file>

<file path=customXml/itemProps2.xml><?xml version="1.0" encoding="utf-8"?>
<ds:datastoreItem xmlns:ds="http://schemas.openxmlformats.org/officeDocument/2006/customXml" ds:itemID="{F18A0D50-E4C0-482B-A588-95E097F4C557}"/>
</file>

<file path=customXml/itemProps3.xml><?xml version="1.0" encoding="utf-8"?>
<ds:datastoreItem xmlns:ds="http://schemas.openxmlformats.org/officeDocument/2006/customXml" ds:itemID="{21A554A7-EE59-4059-946F-5ABD14D4392E}"/>
</file>

<file path=docProps/app.xml><?xml version="1.0" encoding="utf-8"?>
<Properties xmlns="http://schemas.openxmlformats.org/officeDocument/2006/extended-properties" xmlns:vt="http://schemas.openxmlformats.org/officeDocument/2006/docPropsVTypes">
  <TotalTime>26920</TotalTime>
  <Words>3176</Words>
  <Application>Microsoft Office PowerPoint</Application>
  <PresentationFormat>Widescreen</PresentationFormat>
  <Paragraphs>461</Paragraphs>
  <Slides>61</Slides>
  <Notes>3</Notes>
  <HiddenSlides>0</HiddenSlides>
  <MMClips>2</MMClips>
  <ScaleCrop>false</ScaleCrop>
  <HeadingPairs>
    <vt:vector size="8" baseType="variant">
      <vt:variant>
        <vt:lpstr>Fonts Used</vt:lpstr>
      </vt:variant>
      <vt:variant>
        <vt:i4>6</vt:i4>
      </vt:variant>
      <vt:variant>
        <vt:lpstr>Theme</vt:lpstr>
      </vt:variant>
      <vt:variant>
        <vt:i4>1</vt:i4>
      </vt:variant>
      <vt:variant>
        <vt:lpstr>Embedded OLE Servers</vt:lpstr>
      </vt:variant>
      <vt:variant>
        <vt:i4>1</vt:i4>
      </vt:variant>
      <vt:variant>
        <vt:lpstr>Slide Titles</vt:lpstr>
      </vt:variant>
      <vt:variant>
        <vt:i4>61</vt:i4>
      </vt:variant>
    </vt:vector>
  </HeadingPairs>
  <TitlesOfParts>
    <vt:vector size="69" baseType="lpstr">
      <vt:lpstr>Arial</vt:lpstr>
      <vt:lpstr>Calibri</vt:lpstr>
      <vt:lpstr>Calibri Light</vt:lpstr>
      <vt:lpstr>Comic Sans MS</vt:lpstr>
      <vt:lpstr>Times New Roman</vt:lpstr>
      <vt:lpstr>Wingdings</vt:lpstr>
      <vt:lpstr>Office Theme</vt:lpstr>
      <vt:lpstr>Image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NITHA IT HelpDesk  helpdesk@nitha.com  1(844)486-4842</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Peter Netterville</dc:creator>
  <cp:lastModifiedBy>Peter Netterville</cp:lastModifiedBy>
  <cp:revision>421</cp:revision>
  <dcterms:created xsi:type="dcterms:W3CDTF">2017-09-29T13:57:00Z</dcterms:created>
  <dcterms:modified xsi:type="dcterms:W3CDTF">2020-08-05T15:19:27Z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0x010100DF8C6F0EE4D416448B08A0A9C2309DCF</vt:lpwstr>
  </property>
  <property fmtid="{D5CDD505-2E9C-101B-9397-08002B2CF9AE}" pid="3" name="Order">
    <vt:r8>28500</vt:r8>
  </property>
  <property fmtid="{D5CDD505-2E9C-101B-9397-08002B2CF9AE}" pid="4" name="_ExtendedDescription">
    <vt:lpwstr/>
  </property>
  <property fmtid="{D5CDD505-2E9C-101B-9397-08002B2CF9AE}" pid="5" name="TriggerFlowInfo">
    <vt:lpwstr/>
  </property>
  <property fmtid="{D5CDD505-2E9C-101B-9397-08002B2CF9AE}" pid="6" name="_SourceUrl">
    <vt:lpwstr/>
  </property>
  <property fmtid="{D5CDD505-2E9C-101B-9397-08002B2CF9AE}" pid="7" name="_SharedFileIndex">
    <vt:lpwstr/>
  </property>
  <property fmtid="{D5CDD505-2E9C-101B-9397-08002B2CF9AE}" pid="8" name="ComplianceAssetId">
    <vt:lpwstr/>
  </property>
</Properties>
</file>