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503" r:id="rId3"/>
    <p:sldId id="259" r:id="rId4"/>
    <p:sldId id="288" r:id="rId5"/>
    <p:sldId id="260" r:id="rId6"/>
    <p:sldId id="261" r:id="rId7"/>
    <p:sldId id="281" r:id="rId8"/>
    <p:sldId id="282" r:id="rId9"/>
    <p:sldId id="262" r:id="rId10"/>
    <p:sldId id="279" r:id="rId11"/>
    <p:sldId id="280" r:id="rId12"/>
    <p:sldId id="283" r:id="rId13"/>
    <p:sldId id="278" r:id="rId14"/>
    <p:sldId id="284" r:id="rId15"/>
    <p:sldId id="285" r:id="rId16"/>
    <p:sldId id="286" r:id="rId17"/>
    <p:sldId id="263" r:id="rId18"/>
    <p:sldId id="290" r:id="rId19"/>
    <p:sldId id="291" r:id="rId20"/>
    <p:sldId id="292" r:id="rId21"/>
    <p:sldId id="293" r:id="rId22"/>
    <p:sldId id="294" r:id="rId23"/>
    <p:sldId id="295" r:id="rId24"/>
    <p:sldId id="297" r:id="rId25"/>
    <p:sldId id="298" r:id="rId26"/>
    <p:sldId id="299" r:id="rId27"/>
    <p:sldId id="301" r:id="rId28"/>
    <p:sldId id="300" r:id="rId29"/>
    <p:sldId id="302" r:id="rId30"/>
    <p:sldId id="287" r:id="rId31"/>
    <p:sldId id="264" r:id="rId32"/>
    <p:sldId id="289" r:id="rId33"/>
    <p:sldId id="504" r:id="rId34"/>
    <p:sldId id="50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129"/>
    <a:srgbClr val="FEF6F0"/>
    <a:srgbClr val="FFFFFF"/>
    <a:srgbClr val="FEF8F4"/>
    <a:srgbClr val="FE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FD3BDDFF-FA5E-401C-AABF-DD2CF7237D2F}"/>
    <pc:docChg chg="custSel addSld delSld modSld">
      <pc:chgData name="help desk" userId="076106f8-e622-4bba-bf8d-41b4b1aaf204" providerId="ADAL" clId="{FD3BDDFF-FA5E-401C-AABF-DD2CF7237D2F}" dt="2026-04-30T14:16:58.344" v="71"/>
      <pc:docMkLst>
        <pc:docMk/>
      </pc:docMkLst>
      <pc:sldChg chg="addSp delSp modSp add mod">
        <pc:chgData name="help desk" userId="076106f8-e622-4bba-bf8d-41b4b1aaf204" providerId="ADAL" clId="{FD3BDDFF-FA5E-401C-AABF-DD2CF7237D2F}" dt="2026-04-30T14:15:24.781" v="59" actId="122"/>
        <pc:sldMkLst>
          <pc:docMk/>
          <pc:sldMk cId="1576177480" sldId="256"/>
        </pc:sldMkLst>
        <pc:spChg chg="mod">
          <ac:chgData name="help desk" userId="076106f8-e622-4bba-bf8d-41b4b1aaf204" providerId="ADAL" clId="{FD3BDDFF-FA5E-401C-AABF-DD2CF7237D2F}" dt="2026-04-30T14:15:06.541" v="54" actId="21"/>
          <ac:spMkLst>
            <pc:docMk/>
            <pc:sldMk cId="1576177480" sldId="256"/>
            <ac:spMk id="2" creationId="{2FC3E90C-15F8-4D2E-8C40-759E6203ED1D}"/>
          </ac:spMkLst>
        </pc:spChg>
        <pc:spChg chg="add mod">
          <ac:chgData name="help desk" userId="076106f8-e622-4bba-bf8d-41b4b1aaf204" providerId="ADAL" clId="{FD3BDDFF-FA5E-401C-AABF-DD2CF7237D2F}" dt="2026-04-30T14:15:24.781" v="59" actId="122"/>
          <ac:spMkLst>
            <pc:docMk/>
            <pc:sldMk cId="1576177480" sldId="256"/>
            <ac:spMk id="3" creationId="{7A6BECC2-D4EE-4F71-A806-EA4108707E29}"/>
          </ac:spMkLst>
        </pc:spChg>
        <pc:picChg chg="add del mod">
          <ac:chgData name="help desk" userId="076106f8-e622-4bba-bf8d-41b4b1aaf204" providerId="ADAL" clId="{FD3BDDFF-FA5E-401C-AABF-DD2CF7237D2F}" dt="2026-04-28T19:27:53.281" v="8" actId="478"/>
          <ac:picMkLst>
            <pc:docMk/>
            <pc:sldMk cId="1576177480" sldId="256"/>
            <ac:picMk id="5" creationId="{9CA7A356-161A-4BED-8BAF-2F9206B73EA2}"/>
          </ac:picMkLst>
        </pc:picChg>
        <pc:picChg chg="del">
          <ac:chgData name="help desk" userId="076106f8-e622-4bba-bf8d-41b4b1aaf204" providerId="ADAL" clId="{FD3BDDFF-FA5E-401C-AABF-DD2CF7237D2F}" dt="2026-04-28T19:23:59.948" v="1" actId="478"/>
          <ac:picMkLst>
            <pc:docMk/>
            <pc:sldMk cId="1576177480" sldId="256"/>
            <ac:picMk id="6" creationId="{F0BDB16D-45B7-4392-B244-9429637C479B}"/>
          </ac:picMkLst>
        </pc:picChg>
        <pc:picChg chg="add del mod">
          <ac:chgData name="help desk" userId="076106f8-e622-4bba-bf8d-41b4b1aaf204" providerId="ADAL" clId="{FD3BDDFF-FA5E-401C-AABF-DD2CF7237D2F}" dt="2026-04-28T19:33:33.467" v="29" actId="1076"/>
          <ac:picMkLst>
            <pc:docMk/>
            <pc:sldMk cId="1576177480" sldId="256"/>
            <ac:picMk id="7" creationId="{B7F3BCFD-538F-49D4-9ECF-A70C065C0A68}"/>
          </ac:picMkLst>
        </pc:picChg>
        <pc:picChg chg="add del mod">
          <ac:chgData name="help desk" userId="076106f8-e622-4bba-bf8d-41b4b1aaf204" providerId="ADAL" clId="{FD3BDDFF-FA5E-401C-AABF-DD2CF7237D2F}" dt="2026-04-28T19:24:20.806" v="6" actId="478"/>
          <ac:picMkLst>
            <pc:docMk/>
            <pc:sldMk cId="1576177480" sldId="256"/>
            <ac:picMk id="8" creationId="{6711B966-B357-4AF5-81B1-3C9E62B8E665}"/>
          </ac:picMkLst>
        </pc:picChg>
        <pc:picChg chg="add mod">
          <ac:chgData name="help desk" userId="076106f8-e622-4bba-bf8d-41b4b1aaf204" providerId="ADAL" clId="{FD3BDDFF-FA5E-401C-AABF-DD2CF7237D2F}" dt="2026-04-28T19:44:11.621" v="51" actId="1076"/>
          <ac:picMkLst>
            <pc:docMk/>
            <pc:sldMk cId="1576177480" sldId="256"/>
            <ac:picMk id="9" creationId="{DEF6C730-2D3F-41A8-96B1-9C31A8DAC36A}"/>
          </ac:picMkLst>
        </pc:picChg>
        <pc:picChg chg="add mod">
          <ac:chgData name="help desk" userId="076106f8-e622-4bba-bf8d-41b4b1aaf204" providerId="ADAL" clId="{FD3BDDFF-FA5E-401C-AABF-DD2CF7237D2F}" dt="2026-04-28T19:44:11.621" v="51" actId="1076"/>
          <ac:picMkLst>
            <pc:docMk/>
            <pc:sldMk cId="1576177480" sldId="256"/>
            <ac:picMk id="10" creationId="{522A9FDE-4B45-41BA-99E6-025142B9B6DA}"/>
          </ac:picMkLst>
        </pc:picChg>
        <pc:picChg chg="add mod">
          <ac:chgData name="help desk" userId="076106f8-e622-4bba-bf8d-41b4b1aaf204" providerId="ADAL" clId="{FD3BDDFF-FA5E-401C-AABF-DD2CF7237D2F}" dt="2026-04-28T19:44:11.621" v="51" actId="1076"/>
          <ac:picMkLst>
            <pc:docMk/>
            <pc:sldMk cId="1576177480" sldId="256"/>
            <ac:picMk id="11" creationId="{5C9A4A75-5D32-41D9-8C2D-2F9389E1FE46}"/>
          </ac:picMkLst>
        </pc:picChg>
        <pc:picChg chg="add mod">
          <ac:chgData name="help desk" userId="076106f8-e622-4bba-bf8d-41b4b1aaf204" providerId="ADAL" clId="{FD3BDDFF-FA5E-401C-AABF-DD2CF7237D2F}" dt="2026-04-28T19:44:11.621" v="51" actId="1076"/>
          <ac:picMkLst>
            <pc:docMk/>
            <pc:sldMk cId="1576177480" sldId="256"/>
            <ac:picMk id="13" creationId="{75417BD1-119B-4CDF-9135-8A3B14238136}"/>
          </ac:picMkLst>
        </pc:picChg>
        <pc:picChg chg="add mod">
          <ac:chgData name="help desk" userId="076106f8-e622-4bba-bf8d-41b4b1aaf204" providerId="ADAL" clId="{FD3BDDFF-FA5E-401C-AABF-DD2CF7237D2F}" dt="2026-04-28T19:44:11.621" v="51" actId="1076"/>
          <ac:picMkLst>
            <pc:docMk/>
            <pc:sldMk cId="1576177480" sldId="256"/>
            <ac:picMk id="15" creationId="{8EDF267E-BAC3-435B-9F60-C71FB6204AC1}"/>
          </ac:picMkLst>
        </pc:picChg>
        <pc:picChg chg="add del mod">
          <ac:chgData name="help desk" userId="076106f8-e622-4bba-bf8d-41b4b1aaf204" providerId="ADAL" clId="{FD3BDDFF-FA5E-401C-AABF-DD2CF7237D2F}" dt="2026-04-28T19:33:34.001" v="30"/>
          <ac:picMkLst>
            <pc:docMk/>
            <pc:sldMk cId="1576177480" sldId="256"/>
            <ac:picMk id="1026" creationId="{ACCCFE74-AA57-4B51-AE32-6DE2DABAE53D}"/>
          </ac:picMkLst>
        </pc:picChg>
      </pc:sldChg>
      <pc:sldChg chg="del">
        <pc:chgData name="help desk" userId="076106f8-e622-4bba-bf8d-41b4b1aaf204" providerId="ADAL" clId="{FD3BDDFF-FA5E-401C-AABF-DD2CF7237D2F}" dt="2026-04-28T19:44:38.863" v="53" actId="47"/>
        <pc:sldMkLst>
          <pc:docMk/>
          <pc:sldMk cId="2847858403" sldId="257"/>
        </pc:sldMkLst>
      </pc:sldChg>
      <pc:sldChg chg="del">
        <pc:chgData name="help desk" userId="076106f8-e622-4bba-bf8d-41b4b1aaf204" providerId="ADAL" clId="{FD3BDDFF-FA5E-401C-AABF-DD2CF7237D2F}" dt="2026-04-30T14:16:46.530" v="67" actId="47"/>
        <pc:sldMkLst>
          <pc:docMk/>
          <pc:sldMk cId="3125298073" sldId="258"/>
        </pc:sldMkLst>
      </pc:sldChg>
      <pc:sldChg chg="modAnim">
        <pc:chgData name="help desk" userId="076106f8-e622-4bba-bf8d-41b4b1aaf204" providerId="ADAL" clId="{FD3BDDFF-FA5E-401C-AABF-DD2CF7237D2F}" dt="2026-04-30T14:16:58.344" v="71"/>
        <pc:sldMkLst>
          <pc:docMk/>
          <pc:sldMk cId="3443636487" sldId="259"/>
        </pc:sldMkLst>
      </pc:sldChg>
      <pc:sldChg chg="del">
        <pc:chgData name="help desk" userId="076106f8-e622-4bba-bf8d-41b4b1aaf204" providerId="ADAL" clId="{FD3BDDFF-FA5E-401C-AABF-DD2CF7237D2F}" dt="2026-04-30T14:16:21.442" v="65" actId="47"/>
        <pc:sldMkLst>
          <pc:docMk/>
          <pc:sldMk cId="2323928072" sldId="418"/>
        </pc:sldMkLst>
      </pc:sldChg>
      <pc:sldChg chg="del">
        <pc:chgData name="help desk" userId="076106f8-e622-4bba-bf8d-41b4b1aaf204" providerId="ADAL" clId="{FD3BDDFF-FA5E-401C-AABF-DD2CF7237D2F}" dt="2026-04-30T14:16:23.103" v="66" actId="47"/>
        <pc:sldMkLst>
          <pc:docMk/>
          <pc:sldMk cId="3148168845" sldId="419"/>
        </pc:sldMkLst>
      </pc:sldChg>
      <pc:sldChg chg="add modAnim">
        <pc:chgData name="help desk" userId="076106f8-e622-4bba-bf8d-41b4b1aaf204" providerId="ADAL" clId="{FD3BDDFF-FA5E-401C-AABF-DD2CF7237D2F}" dt="2026-04-30T14:16:12.422" v="63"/>
        <pc:sldMkLst>
          <pc:docMk/>
          <pc:sldMk cId="2716035184" sldId="503"/>
        </pc:sldMkLst>
      </pc:sldChg>
      <pc:sldChg chg="add del">
        <pc:chgData name="help desk" userId="076106f8-e622-4bba-bf8d-41b4b1aaf204" providerId="ADAL" clId="{FD3BDDFF-FA5E-401C-AABF-DD2CF7237D2F}" dt="2026-04-30T14:16:07.260" v="61" actId="47"/>
        <pc:sldMkLst>
          <pc:docMk/>
          <pc:sldMk cId="33441867" sldId="504"/>
        </pc:sldMkLst>
      </pc:sldChg>
      <pc:sldChg chg="add">
        <pc:chgData name="help desk" userId="076106f8-e622-4bba-bf8d-41b4b1aaf204" providerId="ADAL" clId="{FD3BDDFF-FA5E-401C-AABF-DD2CF7237D2F}" dt="2026-04-30T14:16:17.791" v="64"/>
        <pc:sldMkLst>
          <pc:docMk/>
          <pc:sldMk cId="1601653874" sldId="504"/>
        </pc:sldMkLst>
      </pc:sldChg>
      <pc:sldChg chg="add">
        <pc:chgData name="help desk" userId="076106f8-e622-4bba-bf8d-41b4b1aaf204" providerId="ADAL" clId="{FD3BDDFF-FA5E-401C-AABF-DD2CF7237D2F}" dt="2026-04-30T14:16:17.791" v="64"/>
        <pc:sldMkLst>
          <pc:docMk/>
          <pc:sldMk cId="33441867" sldId="505"/>
        </pc:sldMkLst>
      </pc:sldChg>
    </pc:docChg>
  </pc:docChgLst>
  <pc:docChgLst>
    <pc:chgData name="help desk" userId="076106f8-e622-4bba-bf8d-41b4b1aaf204" providerId="ADAL" clId="{AC2C3BCF-9237-4A90-9A1D-0FC6727FC490}"/>
    <pc:docChg chg="modSld">
      <pc:chgData name="help desk" userId="076106f8-e622-4bba-bf8d-41b4b1aaf204" providerId="ADAL" clId="{AC2C3BCF-9237-4A90-9A1D-0FC6727FC490}" dt="2026-08-19T13:05:05.390" v="117" actId="14100"/>
      <pc:docMkLst>
        <pc:docMk/>
      </pc:docMkLst>
      <pc:sldChg chg="modSp mod">
        <pc:chgData name="help desk" userId="076106f8-e622-4bba-bf8d-41b4b1aaf204" providerId="ADAL" clId="{AC2C3BCF-9237-4A90-9A1D-0FC6727FC490}" dt="2026-08-18T15:45:09.029" v="74" actId="20577"/>
        <pc:sldMkLst>
          <pc:docMk/>
          <pc:sldMk cId="4145133682" sldId="260"/>
        </pc:sldMkLst>
        <pc:spChg chg="mod">
          <ac:chgData name="help desk" userId="076106f8-e622-4bba-bf8d-41b4b1aaf204" providerId="ADAL" clId="{AC2C3BCF-9237-4A90-9A1D-0FC6727FC490}" dt="2026-08-18T15:44:54.303" v="60" actId="20577"/>
          <ac:spMkLst>
            <pc:docMk/>
            <pc:sldMk cId="4145133682" sldId="260"/>
            <ac:spMk id="18" creationId="{02BDF3C8-0C20-46EE-AD6C-723D9AB2388A}"/>
          </ac:spMkLst>
        </pc:spChg>
        <pc:spChg chg="mod">
          <ac:chgData name="help desk" userId="076106f8-e622-4bba-bf8d-41b4b1aaf204" providerId="ADAL" clId="{AC2C3BCF-9237-4A90-9A1D-0FC6727FC490}" dt="2026-08-18T15:45:09.029" v="74" actId="20577"/>
          <ac:spMkLst>
            <pc:docMk/>
            <pc:sldMk cId="4145133682" sldId="260"/>
            <ac:spMk id="19" creationId="{35A56C00-1F7C-4E7D-B514-DF89EFA2D243}"/>
          </ac:spMkLst>
        </pc:spChg>
      </pc:sldChg>
      <pc:sldChg chg="modSp">
        <pc:chgData name="help desk" userId="076106f8-e622-4bba-bf8d-41b4b1aaf204" providerId="ADAL" clId="{AC2C3BCF-9237-4A90-9A1D-0FC6727FC490}" dt="2026-08-18T15:49:29.797" v="77" actId="20577"/>
        <pc:sldMkLst>
          <pc:docMk/>
          <pc:sldMk cId="971982490" sldId="279"/>
        </pc:sldMkLst>
        <pc:spChg chg="mod">
          <ac:chgData name="help desk" userId="076106f8-e622-4bba-bf8d-41b4b1aaf204" providerId="ADAL" clId="{AC2C3BCF-9237-4A90-9A1D-0FC6727FC490}" dt="2026-08-18T15:49:29.797" v="77" actId="20577"/>
          <ac:spMkLst>
            <pc:docMk/>
            <pc:sldMk cId="971982490" sldId="279"/>
            <ac:spMk id="21" creationId="{AC87D1CF-4A57-46FD-A1CB-118FC9543204}"/>
          </ac:spMkLst>
        </pc:spChg>
      </pc:sldChg>
      <pc:sldChg chg="modSp">
        <pc:chgData name="help desk" userId="076106f8-e622-4bba-bf8d-41b4b1aaf204" providerId="ADAL" clId="{AC2C3BCF-9237-4A90-9A1D-0FC6727FC490}" dt="2026-08-18T15:49:59.973" v="97" actId="20577"/>
        <pc:sldMkLst>
          <pc:docMk/>
          <pc:sldMk cId="3535766127" sldId="283"/>
        </pc:sldMkLst>
        <pc:spChg chg="mod">
          <ac:chgData name="help desk" userId="076106f8-e622-4bba-bf8d-41b4b1aaf204" providerId="ADAL" clId="{AC2C3BCF-9237-4A90-9A1D-0FC6727FC490}" dt="2026-08-18T15:49:59.973" v="97" actId="20577"/>
          <ac:spMkLst>
            <pc:docMk/>
            <pc:sldMk cId="3535766127" sldId="283"/>
            <ac:spMk id="20" creationId="{FA23E037-DBC7-4CBB-9011-35D1FC14A0D1}"/>
          </ac:spMkLst>
        </pc:spChg>
      </pc:sldChg>
      <pc:sldChg chg="modSp">
        <pc:chgData name="help desk" userId="076106f8-e622-4bba-bf8d-41b4b1aaf204" providerId="ADAL" clId="{AC2C3BCF-9237-4A90-9A1D-0FC6727FC490}" dt="2026-08-18T15:43:33.733" v="11" actId="20577"/>
        <pc:sldMkLst>
          <pc:docMk/>
          <pc:sldMk cId="236063896" sldId="288"/>
        </pc:sldMkLst>
        <pc:spChg chg="mod">
          <ac:chgData name="help desk" userId="076106f8-e622-4bba-bf8d-41b4b1aaf204" providerId="ADAL" clId="{AC2C3BCF-9237-4A90-9A1D-0FC6727FC490}" dt="2026-08-18T15:43:33.733" v="11" actId="20577"/>
          <ac:spMkLst>
            <pc:docMk/>
            <pc:sldMk cId="236063896" sldId="288"/>
            <ac:spMk id="33" creationId="{E013EC23-9B0A-4F81-98A7-DD46384CEAA9}"/>
          </ac:spMkLst>
        </pc:spChg>
      </pc:sldChg>
      <pc:sldChg chg="modSp mod">
        <pc:chgData name="help desk" userId="076106f8-e622-4bba-bf8d-41b4b1aaf204" providerId="ADAL" clId="{AC2C3BCF-9237-4A90-9A1D-0FC6727FC490}" dt="2026-08-19T13:05:05.390" v="117" actId="14100"/>
        <pc:sldMkLst>
          <pc:docMk/>
          <pc:sldMk cId="2658348456" sldId="290"/>
        </pc:sldMkLst>
        <pc:spChg chg="mod">
          <ac:chgData name="help desk" userId="076106f8-e622-4bba-bf8d-41b4b1aaf204" providerId="ADAL" clId="{AC2C3BCF-9237-4A90-9A1D-0FC6727FC490}" dt="2026-08-19T13:05:05.390" v="117" actId="14100"/>
          <ac:spMkLst>
            <pc:docMk/>
            <pc:sldMk cId="2658348456" sldId="290"/>
            <ac:spMk id="17" creationId="{D5C803C6-C972-4DA8-92C9-3F7468E1A539}"/>
          </ac:spMkLst>
        </pc:spChg>
        <pc:cxnChg chg="mod">
          <ac:chgData name="help desk" userId="076106f8-e622-4bba-bf8d-41b4b1aaf204" providerId="ADAL" clId="{AC2C3BCF-9237-4A90-9A1D-0FC6727FC490}" dt="2026-08-19T13:05:05.390" v="117" actId="14100"/>
          <ac:cxnSpMkLst>
            <pc:docMk/>
            <pc:sldMk cId="2658348456" sldId="290"/>
            <ac:cxnSpMk id="16" creationId="{832CB72D-4542-4EE6-B367-75301804A180}"/>
          </ac:cxnSpMkLst>
        </pc:cxnChg>
      </pc:sldChg>
    </pc:docChg>
  </pc:docChgLst>
  <pc:docChgLst>
    <pc:chgData name="help desk" userId="076106f8-e622-4bba-bf8d-41b4b1aaf204" providerId="ADAL" clId="{7BEDDEE0-0715-4B51-AA5C-B7146AE94BBE}"/>
    <pc:docChg chg="undo custSel addSld delSld modSld sldOrd">
      <pc:chgData name="help desk" userId="076106f8-e622-4bba-bf8d-41b4b1aaf204" providerId="ADAL" clId="{7BEDDEE0-0715-4B51-AA5C-B7146AE94BBE}" dt="2025-03-25T17:01:29.287" v="1420" actId="692"/>
      <pc:docMkLst>
        <pc:docMk/>
      </pc:docMkLst>
      <pc:sldChg chg="modSp mod">
        <pc:chgData name="help desk" userId="076106f8-e622-4bba-bf8d-41b4b1aaf204" providerId="ADAL" clId="{7BEDDEE0-0715-4B51-AA5C-B7146AE94BBE}" dt="2025-03-24T19:03:34.508" v="12" actId="20577"/>
        <pc:sldMkLst>
          <pc:docMk/>
          <pc:sldMk cId="2847858403" sldId="257"/>
        </pc:sldMkLst>
        <pc:spChg chg="mod">
          <ac:chgData name="help desk" userId="076106f8-e622-4bba-bf8d-41b4b1aaf204" providerId="ADAL" clId="{7BEDDEE0-0715-4B51-AA5C-B7146AE94BBE}" dt="2025-03-24T19:03:34.508" v="12" actId="20577"/>
          <ac:spMkLst>
            <pc:docMk/>
            <pc:sldMk cId="2847858403" sldId="257"/>
            <ac:spMk id="6" creationId="{25D1BEBD-E6AF-4AD9-8E90-2E8A6F9FC86C}"/>
          </ac:spMkLst>
        </pc:spChg>
      </pc:sldChg>
      <pc:sldChg chg="addSp delSp modSp mod addAnim delAnim modAnim">
        <pc:chgData name="help desk" userId="076106f8-e622-4bba-bf8d-41b4b1aaf204" providerId="ADAL" clId="{7BEDDEE0-0715-4B51-AA5C-B7146AE94BBE}" dt="2025-03-25T15:53:28.566" v="1378" actId="20577"/>
        <pc:sldMkLst>
          <pc:docMk/>
          <pc:sldMk cId="3443636487" sldId="259"/>
        </pc:sldMkLst>
        <pc:spChg chg="mod">
          <ac:chgData name="help desk" userId="076106f8-e622-4bba-bf8d-41b4b1aaf204" providerId="ADAL" clId="{7BEDDEE0-0715-4B51-AA5C-B7146AE94BBE}" dt="2025-03-24T19:21:15.740" v="175" actId="6549"/>
          <ac:spMkLst>
            <pc:docMk/>
            <pc:sldMk cId="3443636487" sldId="259"/>
            <ac:spMk id="3" creationId="{149E017B-BAEA-4F7D-A5BA-80A193839506}"/>
          </ac:spMkLst>
        </pc:spChg>
        <pc:spChg chg="del">
          <ac:chgData name="help desk" userId="076106f8-e622-4bba-bf8d-41b4b1aaf204" providerId="ADAL" clId="{7BEDDEE0-0715-4B51-AA5C-B7146AE94BBE}" dt="2025-03-24T19:21:24.933" v="176" actId="478"/>
          <ac:spMkLst>
            <pc:docMk/>
            <pc:sldMk cId="3443636487" sldId="259"/>
            <ac:spMk id="12" creationId="{4FDE52DD-7798-4B76-B036-CF1B553ACCEB}"/>
          </ac:spMkLst>
        </pc:spChg>
        <pc:spChg chg="del">
          <ac:chgData name="help desk" userId="076106f8-e622-4bba-bf8d-41b4b1aaf204" providerId="ADAL" clId="{7BEDDEE0-0715-4B51-AA5C-B7146AE94BBE}" dt="2025-03-24T19:21:24.933" v="176" actId="478"/>
          <ac:spMkLst>
            <pc:docMk/>
            <pc:sldMk cId="3443636487" sldId="259"/>
            <ac:spMk id="13" creationId="{395A59DB-D30A-464A-AF65-C9245977C00A}"/>
          </ac:spMkLst>
        </pc:spChg>
        <pc:spChg chg="mod">
          <ac:chgData name="help desk" userId="076106f8-e622-4bba-bf8d-41b4b1aaf204" providerId="ADAL" clId="{7BEDDEE0-0715-4B51-AA5C-B7146AE94BBE}" dt="2025-03-25T15:51:35.339" v="1367" actId="6549"/>
          <ac:spMkLst>
            <pc:docMk/>
            <pc:sldMk cId="3443636487" sldId="259"/>
            <ac:spMk id="14" creationId="{D098FDE3-0BD0-4826-957F-585461986E20}"/>
          </ac:spMkLst>
        </pc:spChg>
        <pc:spChg chg="mod">
          <ac:chgData name="help desk" userId="076106f8-e622-4bba-bf8d-41b4b1aaf204" providerId="ADAL" clId="{7BEDDEE0-0715-4B51-AA5C-B7146AE94BBE}" dt="2025-03-25T15:52:52.502" v="1374" actId="20577"/>
          <ac:spMkLst>
            <pc:docMk/>
            <pc:sldMk cId="3443636487" sldId="259"/>
            <ac:spMk id="15" creationId="{A0E37C48-62DF-40DC-8277-A692DE566DC4}"/>
          </ac:spMkLst>
        </pc:spChg>
        <pc:spChg chg="mod">
          <ac:chgData name="help desk" userId="076106f8-e622-4bba-bf8d-41b4b1aaf204" providerId="ADAL" clId="{7BEDDEE0-0715-4B51-AA5C-B7146AE94BBE}" dt="2025-03-25T15:53:28.566" v="1378" actId="20577"/>
          <ac:spMkLst>
            <pc:docMk/>
            <pc:sldMk cId="3443636487" sldId="259"/>
            <ac:spMk id="16" creationId="{0B797B23-0108-4F2F-B2ED-F849EF6C13FA}"/>
          </ac:spMkLst>
        </pc:spChg>
        <pc:spChg chg="add del mod">
          <ac:chgData name="help desk" userId="076106f8-e622-4bba-bf8d-41b4b1aaf204" providerId="ADAL" clId="{7BEDDEE0-0715-4B51-AA5C-B7146AE94BBE}" dt="2025-03-25T15:49:04.502" v="1332" actId="478"/>
          <ac:spMkLst>
            <pc:docMk/>
            <pc:sldMk cId="3443636487" sldId="259"/>
            <ac:spMk id="19" creationId="{2BD88C5C-E422-4A1A-9E5C-7AB58C2F201E}"/>
          </ac:spMkLst>
        </pc:spChg>
        <pc:spChg chg="add del mod">
          <ac:chgData name="help desk" userId="076106f8-e622-4bba-bf8d-41b4b1aaf204" providerId="ADAL" clId="{7BEDDEE0-0715-4B51-AA5C-B7146AE94BBE}" dt="2025-03-25T15:51:06.730" v="1364" actId="478"/>
          <ac:spMkLst>
            <pc:docMk/>
            <pc:sldMk cId="3443636487" sldId="259"/>
            <ac:spMk id="20" creationId="{0B89F257-F4F1-44C7-8ABF-91904342C59C}"/>
          </ac:spMkLst>
        </pc:spChg>
      </pc:sldChg>
      <pc:sldChg chg="modSp mod modAnim">
        <pc:chgData name="help desk" userId="076106f8-e622-4bba-bf8d-41b4b1aaf204" providerId="ADAL" clId="{7BEDDEE0-0715-4B51-AA5C-B7146AE94BBE}" dt="2025-03-25T16:28:14.750" v="1416" actId="20577"/>
        <pc:sldMkLst>
          <pc:docMk/>
          <pc:sldMk cId="4145133682" sldId="260"/>
        </pc:sldMkLst>
        <pc:spChg chg="mod">
          <ac:chgData name="help desk" userId="076106f8-e622-4bba-bf8d-41b4b1aaf204" providerId="ADAL" clId="{7BEDDEE0-0715-4B51-AA5C-B7146AE94BBE}" dt="2025-03-25T16:28:14.750" v="1416" actId="20577"/>
          <ac:spMkLst>
            <pc:docMk/>
            <pc:sldMk cId="4145133682" sldId="260"/>
            <ac:spMk id="5" creationId="{BF3DB374-22E0-4111-80BC-3BB843A67713}"/>
          </ac:spMkLst>
        </pc:spChg>
        <pc:spChg chg="mod">
          <ac:chgData name="help desk" userId="076106f8-e622-4bba-bf8d-41b4b1aaf204" providerId="ADAL" clId="{7BEDDEE0-0715-4B51-AA5C-B7146AE94BBE}" dt="2025-03-25T14:33:52.157" v="290" actId="20577"/>
          <ac:spMkLst>
            <pc:docMk/>
            <pc:sldMk cId="4145133682" sldId="260"/>
            <ac:spMk id="18" creationId="{02BDF3C8-0C20-46EE-AD6C-723D9AB2388A}"/>
          </ac:spMkLst>
        </pc:spChg>
        <pc:spChg chg="mod">
          <ac:chgData name="help desk" userId="076106f8-e622-4bba-bf8d-41b4b1aaf204" providerId="ADAL" clId="{7BEDDEE0-0715-4B51-AA5C-B7146AE94BBE}" dt="2025-03-25T14:35:08.974" v="291" actId="1076"/>
          <ac:spMkLst>
            <pc:docMk/>
            <pc:sldMk cId="4145133682" sldId="260"/>
            <ac:spMk id="19" creationId="{35A56C00-1F7C-4E7D-B514-DF89EFA2D243}"/>
          </ac:spMkLst>
        </pc:spChg>
      </pc:sldChg>
      <pc:sldChg chg="modSp mod">
        <pc:chgData name="help desk" userId="076106f8-e622-4bba-bf8d-41b4b1aaf204" providerId="ADAL" clId="{7BEDDEE0-0715-4B51-AA5C-B7146AE94BBE}" dt="2025-03-24T19:25:53.660" v="230" actId="6549"/>
        <pc:sldMkLst>
          <pc:docMk/>
          <pc:sldMk cId="2215031872" sldId="262"/>
        </pc:sldMkLst>
        <pc:spChg chg="mod">
          <ac:chgData name="help desk" userId="076106f8-e622-4bba-bf8d-41b4b1aaf204" providerId="ADAL" clId="{7BEDDEE0-0715-4B51-AA5C-B7146AE94BBE}" dt="2025-03-24T19:25:53.660" v="230" actId="6549"/>
          <ac:spMkLst>
            <pc:docMk/>
            <pc:sldMk cId="2215031872" sldId="262"/>
            <ac:spMk id="6" creationId="{F39B4375-5606-42A2-9089-BB718FEEBA16}"/>
          </ac:spMkLst>
        </pc:spChg>
      </pc:sldChg>
      <pc:sldChg chg="modSp mod">
        <pc:chgData name="help desk" userId="076106f8-e622-4bba-bf8d-41b4b1aaf204" providerId="ADAL" clId="{7BEDDEE0-0715-4B51-AA5C-B7146AE94BBE}" dt="2025-03-24T19:26:41.298" v="250" actId="6549"/>
        <pc:sldMkLst>
          <pc:docMk/>
          <pc:sldMk cId="3347267864" sldId="263"/>
        </pc:sldMkLst>
        <pc:spChg chg="mod">
          <ac:chgData name="help desk" userId="076106f8-e622-4bba-bf8d-41b4b1aaf204" providerId="ADAL" clId="{7BEDDEE0-0715-4B51-AA5C-B7146AE94BBE}" dt="2025-03-24T19:26:41.298" v="250" actId="6549"/>
          <ac:spMkLst>
            <pc:docMk/>
            <pc:sldMk cId="3347267864" sldId="263"/>
            <ac:spMk id="6" creationId="{88A417DA-0DD1-43DB-B6EB-CF0B40DE7D55}"/>
          </ac:spMkLst>
        </pc:spChg>
      </pc:sldChg>
      <pc:sldChg chg="modSp mod">
        <pc:chgData name="help desk" userId="076106f8-e622-4bba-bf8d-41b4b1aaf204" providerId="ADAL" clId="{7BEDDEE0-0715-4B51-AA5C-B7146AE94BBE}" dt="2025-03-24T19:26:51.519" v="252" actId="6549"/>
        <pc:sldMkLst>
          <pc:docMk/>
          <pc:sldMk cId="580837738" sldId="264"/>
        </pc:sldMkLst>
        <pc:spChg chg="mod">
          <ac:chgData name="help desk" userId="076106f8-e622-4bba-bf8d-41b4b1aaf204" providerId="ADAL" clId="{7BEDDEE0-0715-4B51-AA5C-B7146AE94BBE}" dt="2025-03-24T19:26:51.519" v="252" actId="6549"/>
          <ac:spMkLst>
            <pc:docMk/>
            <pc:sldMk cId="580837738" sldId="264"/>
            <ac:spMk id="6" creationId="{6DA991B8-B8A3-4851-A4BB-54DC5E2684F8}"/>
          </ac:spMkLst>
        </pc:spChg>
      </pc:sldChg>
      <pc:sldChg chg="del">
        <pc:chgData name="help desk" userId="076106f8-e622-4bba-bf8d-41b4b1aaf204" providerId="ADAL" clId="{7BEDDEE0-0715-4B51-AA5C-B7146AE94BBE}" dt="2025-03-24T17:22:20.652" v="1" actId="2696"/>
        <pc:sldMkLst>
          <pc:docMk/>
          <pc:sldMk cId="1497252344" sldId="265"/>
        </pc:sldMkLst>
      </pc:sldChg>
      <pc:sldChg chg="del">
        <pc:chgData name="help desk" userId="076106f8-e622-4bba-bf8d-41b4b1aaf204" providerId="ADAL" clId="{7BEDDEE0-0715-4B51-AA5C-B7146AE94BBE}" dt="2025-03-24T17:22:20.652" v="1" actId="2696"/>
        <pc:sldMkLst>
          <pc:docMk/>
          <pc:sldMk cId="4239266731" sldId="266"/>
        </pc:sldMkLst>
      </pc:sldChg>
      <pc:sldChg chg="del">
        <pc:chgData name="help desk" userId="076106f8-e622-4bba-bf8d-41b4b1aaf204" providerId="ADAL" clId="{7BEDDEE0-0715-4B51-AA5C-B7146AE94BBE}" dt="2025-03-24T17:22:20.652" v="1" actId="2696"/>
        <pc:sldMkLst>
          <pc:docMk/>
          <pc:sldMk cId="3085612104" sldId="267"/>
        </pc:sldMkLst>
      </pc:sldChg>
      <pc:sldChg chg="del">
        <pc:chgData name="help desk" userId="076106f8-e622-4bba-bf8d-41b4b1aaf204" providerId="ADAL" clId="{7BEDDEE0-0715-4B51-AA5C-B7146AE94BBE}" dt="2025-03-24T17:22:20.652" v="1" actId="2696"/>
        <pc:sldMkLst>
          <pc:docMk/>
          <pc:sldMk cId="749919050" sldId="268"/>
        </pc:sldMkLst>
      </pc:sldChg>
      <pc:sldChg chg="addSp modSp mod">
        <pc:chgData name="help desk" userId="076106f8-e622-4bba-bf8d-41b4b1aaf204" providerId="ADAL" clId="{7BEDDEE0-0715-4B51-AA5C-B7146AE94BBE}" dt="2025-03-25T17:01:29.287" v="1420" actId="692"/>
        <pc:sldMkLst>
          <pc:docMk/>
          <pc:sldMk cId="3662001453" sldId="269"/>
        </pc:sldMkLst>
        <pc:spChg chg="add mod">
          <ac:chgData name="help desk" userId="076106f8-e622-4bba-bf8d-41b4b1aaf204" providerId="ADAL" clId="{7BEDDEE0-0715-4B51-AA5C-B7146AE94BBE}" dt="2025-03-24T19:19:52.679" v="146" actId="20577"/>
          <ac:spMkLst>
            <pc:docMk/>
            <pc:sldMk cId="3662001453" sldId="269"/>
            <ac:spMk id="4" creationId="{8DD7E4F7-54C2-49D5-B504-4DFB9F432850}"/>
          </ac:spMkLst>
        </pc:spChg>
        <pc:picChg chg="mod">
          <ac:chgData name="help desk" userId="076106f8-e622-4bba-bf8d-41b4b1aaf204" providerId="ADAL" clId="{7BEDDEE0-0715-4B51-AA5C-B7146AE94BBE}" dt="2025-03-25T17:01:29.287" v="1420" actId="692"/>
          <ac:picMkLst>
            <pc:docMk/>
            <pc:sldMk cId="3662001453" sldId="269"/>
            <ac:picMk id="15" creationId="{945CFE06-3424-4214-BC38-9D917D16A0C9}"/>
          </ac:picMkLst>
        </pc:picChg>
      </pc:sldChg>
      <pc:sldChg chg="modSp mod">
        <pc:chgData name="help desk" userId="076106f8-e622-4bba-bf8d-41b4b1aaf204" providerId="ADAL" clId="{7BEDDEE0-0715-4B51-AA5C-B7146AE94BBE}" dt="2025-03-24T19:26:21.110" v="240" actId="20577"/>
        <pc:sldMkLst>
          <pc:docMk/>
          <pc:sldMk cId="40615843" sldId="278"/>
        </pc:sldMkLst>
        <pc:spChg chg="mod">
          <ac:chgData name="help desk" userId="076106f8-e622-4bba-bf8d-41b4b1aaf204" providerId="ADAL" clId="{7BEDDEE0-0715-4B51-AA5C-B7146AE94BBE}" dt="2025-03-24T19:26:21.110" v="240" actId="20577"/>
          <ac:spMkLst>
            <pc:docMk/>
            <pc:sldMk cId="40615843" sldId="278"/>
            <ac:spMk id="6" creationId="{F39B4375-5606-42A2-9089-BB718FEEBA16}"/>
          </ac:spMkLst>
        </pc:spChg>
      </pc:sldChg>
      <pc:sldChg chg="modSp mod">
        <pc:chgData name="help desk" userId="076106f8-e622-4bba-bf8d-41b4b1aaf204" providerId="ADAL" clId="{7BEDDEE0-0715-4B51-AA5C-B7146AE94BBE}" dt="2025-03-24T19:26:01.549" v="231" actId="6549"/>
        <pc:sldMkLst>
          <pc:docMk/>
          <pc:sldMk cId="971982490" sldId="279"/>
        </pc:sldMkLst>
        <pc:spChg chg="mod">
          <ac:chgData name="help desk" userId="076106f8-e622-4bba-bf8d-41b4b1aaf204" providerId="ADAL" clId="{7BEDDEE0-0715-4B51-AA5C-B7146AE94BBE}" dt="2025-03-24T19:26:01.549" v="231" actId="6549"/>
          <ac:spMkLst>
            <pc:docMk/>
            <pc:sldMk cId="971982490" sldId="279"/>
            <ac:spMk id="6" creationId="{F39B4375-5606-42A2-9089-BB718FEEBA16}"/>
          </ac:spMkLst>
        </pc:spChg>
      </pc:sldChg>
      <pc:sldChg chg="modSp mod">
        <pc:chgData name="help desk" userId="076106f8-e622-4bba-bf8d-41b4b1aaf204" providerId="ADAL" clId="{7BEDDEE0-0715-4B51-AA5C-B7146AE94BBE}" dt="2025-03-24T19:26:10.510" v="232" actId="6549"/>
        <pc:sldMkLst>
          <pc:docMk/>
          <pc:sldMk cId="29906143" sldId="280"/>
        </pc:sldMkLst>
        <pc:spChg chg="mod">
          <ac:chgData name="help desk" userId="076106f8-e622-4bba-bf8d-41b4b1aaf204" providerId="ADAL" clId="{7BEDDEE0-0715-4B51-AA5C-B7146AE94BBE}" dt="2025-03-24T19:26:10.510" v="232" actId="6549"/>
          <ac:spMkLst>
            <pc:docMk/>
            <pc:sldMk cId="29906143" sldId="280"/>
            <ac:spMk id="6" creationId="{F39B4375-5606-42A2-9089-BB718FEEBA16}"/>
          </ac:spMkLst>
        </pc:spChg>
      </pc:sldChg>
      <pc:sldChg chg="modSp">
        <pc:chgData name="help desk" userId="076106f8-e622-4bba-bf8d-41b4b1aaf204" providerId="ADAL" clId="{7BEDDEE0-0715-4B51-AA5C-B7146AE94BBE}" dt="2025-03-24T19:25:39.169" v="228" actId="6549"/>
        <pc:sldMkLst>
          <pc:docMk/>
          <pc:sldMk cId="2890382999" sldId="281"/>
        </pc:sldMkLst>
        <pc:spChg chg="mod">
          <ac:chgData name="help desk" userId="076106f8-e622-4bba-bf8d-41b4b1aaf204" providerId="ADAL" clId="{7BEDDEE0-0715-4B51-AA5C-B7146AE94BBE}" dt="2025-03-24T19:25:39.169" v="228" actId="6549"/>
          <ac:spMkLst>
            <pc:docMk/>
            <pc:sldMk cId="2890382999" sldId="281"/>
            <ac:spMk id="6" creationId="{F39B4375-5606-42A2-9089-BB718FEEBA16}"/>
          </ac:spMkLst>
        </pc:spChg>
      </pc:sldChg>
      <pc:sldChg chg="modSp mod">
        <pc:chgData name="help desk" userId="076106f8-e622-4bba-bf8d-41b4b1aaf204" providerId="ADAL" clId="{7BEDDEE0-0715-4B51-AA5C-B7146AE94BBE}" dt="2025-03-24T19:25:47.549" v="229" actId="6549"/>
        <pc:sldMkLst>
          <pc:docMk/>
          <pc:sldMk cId="4103838937" sldId="282"/>
        </pc:sldMkLst>
        <pc:spChg chg="mod">
          <ac:chgData name="help desk" userId="076106f8-e622-4bba-bf8d-41b4b1aaf204" providerId="ADAL" clId="{7BEDDEE0-0715-4B51-AA5C-B7146AE94BBE}" dt="2025-03-24T19:25:47.549" v="229" actId="6549"/>
          <ac:spMkLst>
            <pc:docMk/>
            <pc:sldMk cId="4103838937" sldId="282"/>
            <ac:spMk id="6" creationId="{F39B4375-5606-42A2-9089-BB718FEEBA16}"/>
          </ac:spMkLst>
        </pc:spChg>
      </pc:sldChg>
      <pc:sldChg chg="modSp modAnim">
        <pc:chgData name="help desk" userId="076106f8-e622-4bba-bf8d-41b4b1aaf204" providerId="ADAL" clId="{7BEDDEE0-0715-4B51-AA5C-B7146AE94BBE}" dt="2025-03-24T19:26:15.548" v="233" actId="6549"/>
        <pc:sldMkLst>
          <pc:docMk/>
          <pc:sldMk cId="3535766127" sldId="283"/>
        </pc:sldMkLst>
        <pc:spChg chg="mod">
          <ac:chgData name="help desk" userId="076106f8-e622-4bba-bf8d-41b4b1aaf204" providerId="ADAL" clId="{7BEDDEE0-0715-4B51-AA5C-B7146AE94BBE}" dt="2025-03-24T19:26:15.548" v="233" actId="6549"/>
          <ac:spMkLst>
            <pc:docMk/>
            <pc:sldMk cId="3535766127" sldId="283"/>
            <ac:spMk id="6" creationId="{F39B4375-5606-42A2-9089-BB718FEEBA16}"/>
          </ac:spMkLst>
        </pc:spChg>
      </pc:sldChg>
      <pc:sldChg chg="delSp modSp mod">
        <pc:chgData name="help desk" userId="076106f8-e622-4bba-bf8d-41b4b1aaf204" providerId="ADAL" clId="{7BEDDEE0-0715-4B51-AA5C-B7146AE94BBE}" dt="2025-03-24T19:26:26.548" v="247" actId="20577"/>
        <pc:sldMkLst>
          <pc:docMk/>
          <pc:sldMk cId="2678345073" sldId="284"/>
        </pc:sldMkLst>
        <pc:spChg chg="mod">
          <ac:chgData name="help desk" userId="076106f8-e622-4bba-bf8d-41b4b1aaf204" providerId="ADAL" clId="{7BEDDEE0-0715-4B51-AA5C-B7146AE94BBE}" dt="2025-03-24T19:26:26.548" v="247" actId="20577"/>
          <ac:spMkLst>
            <pc:docMk/>
            <pc:sldMk cId="2678345073" sldId="284"/>
            <ac:spMk id="6" creationId="{F39B4375-5606-42A2-9089-BB718FEEBA16}"/>
          </ac:spMkLst>
        </pc:spChg>
        <pc:picChg chg="del">
          <ac:chgData name="help desk" userId="076106f8-e622-4bba-bf8d-41b4b1aaf204" providerId="ADAL" clId="{7BEDDEE0-0715-4B51-AA5C-B7146AE94BBE}" dt="2025-03-24T19:09:36.600" v="14" actId="478"/>
          <ac:picMkLst>
            <pc:docMk/>
            <pc:sldMk cId="2678345073" sldId="284"/>
            <ac:picMk id="17" creationId="{8270B1E9-4A17-46BA-A166-D699B2E9DDAA}"/>
          </ac:picMkLst>
        </pc:picChg>
      </pc:sldChg>
      <pc:sldChg chg="modSp mod">
        <pc:chgData name="help desk" userId="076106f8-e622-4bba-bf8d-41b4b1aaf204" providerId="ADAL" clId="{7BEDDEE0-0715-4B51-AA5C-B7146AE94BBE}" dt="2025-03-24T19:26:33.358" v="248" actId="6549"/>
        <pc:sldMkLst>
          <pc:docMk/>
          <pc:sldMk cId="264823636" sldId="285"/>
        </pc:sldMkLst>
        <pc:spChg chg="mod">
          <ac:chgData name="help desk" userId="076106f8-e622-4bba-bf8d-41b4b1aaf204" providerId="ADAL" clId="{7BEDDEE0-0715-4B51-AA5C-B7146AE94BBE}" dt="2025-03-24T19:26:33.358" v="248" actId="6549"/>
          <ac:spMkLst>
            <pc:docMk/>
            <pc:sldMk cId="264823636" sldId="285"/>
            <ac:spMk id="6" creationId="{F39B4375-5606-42A2-9089-BB718FEEBA16}"/>
          </ac:spMkLst>
        </pc:spChg>
      </pc:sldChg>
      <pc:sldChg chg="modSp mod">
        <pc:chgData name="help desk" userId="076106f8-e622-4bba-bf8d-41b4b1aaf204" providerId="ADAL" clId="{7BEDDEE0-0715-4B51-AA5C-B7146AE94BBE}" dt="2025-03-24T19:26:37.012" v="249" actId="6549"/>
        <pc:sldMkLst>
          <pc:docMk/>
          <pc:sldMk cId="1252877384" sldId="286"/>
        </pc:sldMkLst>
        <pc:spChg chg="mod">
          <ac:chgData name="help desk" userId="076106f8-e622-4bba-bf8d-41b4b1aaf204" providerId="ADAL" clId="{7BEDDEE0-0715-4B51-AA5C-B7146AE94BBE}" dt="2025-03-24T19:26:37.012" v="249" actId="6549"/>
          <ac:spMkLst>
            <pc:docMk/>
            <pc:sldMk cId="1252877384" sldId="286"/>
            <ac:spMk id="6" creationId="{F39B4375-5606-42A2-9089-BB718FEEBA16}"/>
          </ac:spMkLst>
        </pc:spChg>
      </pc:sldChg>
      <pc:sldChg chg="delSp modSp mod">
        <pc:chgData name="help desk" userId="076106f8-e622-4bba-bf8d-41b4b1aaf204" providerId="ADAL" clId="{7BEDDEE0-0715-4B51-AA5C-B7146AE94BBE}" dt="2025-03-25T16:41:25.409" v="1417" actId="478"/>
        <pc:sldMkLst>
          <pc:docMk/>
          <pc:sldMk cId="3015625917" sldId="287"/>
        </pc:sldMkLst>
        <pc:spChg chg="mod">
          <ac:chgData name="help desk" userId="076106f8-e622-4bba-bf8d-41b4b1aaf204" providerId="ADAL" clId="{7BEDDEE0-0715-4B51-AA5C-B7146AE94BBE}" dt="2025-03-24T19:26:45.887" v="251" actId="6549"/>
          <ac:spMkLst>
            <pc:docMk/>
            <pc:sldMk cId="3015625917" sldId="287"/>
            <ac:spMk id="6" creationId="{F39B4375-5606-42A2-9089-BB718FEEBA16}"/>
          </ac:spMkLst>
        </pc:spChg>
        <pc:picChg chg="del">
          <ac:chgData name="help desk" userId="076106f8-e622-4bba-bf8d-41b4b1aaf204" providerId="ADAL" clId="{7BEDDEE0-0715-4B51-AA5C-B7146AE94BBE}" dt="2025-03-25T16:41:25.409" v="1417" actId="478"/>
          <ac:picMkLst>
            <pc:docMk/>
            <pc:sldMk cId="3015625917" sldId="287"/>
            <ac:picMk id="17" creationId="{8270B1E9-4A17-46BA-A166-D699B2E9DDAA}"/>
          </ac:picMkLst>
        </pc:picChg>
      </pc:sldChg>
      <pc:sldChg chg="addSp delSp modSp new mod ord modAnim">
        <pc:chgData name="help desk" userId="076106f8-e622-4bba-bf8d-41b4b1aaf204" providerId="ADAL" clId="{7BEDDEE0-0715-4B51-AA5C-B7146AE94BBE}" dt="2025-03-25T16:18:37.750" v="1410"/>
        <pc:sldMkLst>
          <pc:docMk/>
          <pc:sldMk cId="236063896" sldId="288"/>
        </pc:sldMkLst>
        <pc:spChg chg="add del mod">
          <ac:chgData name="help desk" userId="076106f8-e622-4bba-bf8d-41b4b1aaf204" providerId="ADAL" clId="{7BEDDEE0-0715-4B51-AA5C-B7146AE94BBE}" dt="2025-03-25T15:07:11.240" v="660" actId="21"/>
          <ac:spMkLst>
            <pc:docMk/>
            <pc:sldMk cId="236063896" sldId="288"/>
            <ac:spMk id="3" creationId="{1B2333B3-1CEC-4064-977C-E22E8DF30A3E}"/>
          </ac:spMkLst>
        </pc:spChg>
        <pc:spChg chg="add mod">
          <ac:chgData name="help desk" userId="076106f8-e622-4bba-bf8d-41b4b1aaf204" providerId="ADAL" clId="{7BEDDEE0-0715-4B51-AA5C-B7146AE94BBE}" dt="2025-03-25T15:27:12.134" v="1053" actId="20577"/>
          <ac:spMkLst>
            <pc:docMk/>
            <pc:sldMk cId="236063896" sldId="288"/>
            <ac:spMk id="4" creationId="{BCC6E78B-A10C-46B0-B6C8-4FF9E62B4984}"/>
          </ac:spMkLst>
        </pc:spChg>
        <pc:spChg chg="add mod">
          <ac:chgData name="help desk" userId="076106f8-e622-4bba-bf8d-41b4b1aaf204" providerId="ADAL" clId="{7BEDDEE0-0715-4B51-AA5C-B7146AE94BBE}" dt="2025-03-25T15:30:56.558" v="1084" actId="14100"/>
          <ac:spMkLst>
            <pc:docMk/>
            <pc:sldMk cId="236063896" sldId="288"/>
            <ac:spMk id="6" creationId="{9050A9EC-1B03-43DD-ADD9-9A21E7A9ABCA}"/>
          </ac:spMkLst>
        </pc:spChg>
        <pc:spChg chg="add del mod">
          <ac:chgData name="help desk" userId="076106f8-e622-4bba-bf8d-41b4b1aaf204" providerId="ADAL" clId="{7BEDDEE0-0715-4B51-AA5C-B7146AE94BBE}" dt="2025-03-25T15:07:11.240" v="660" actId="21"/>
          <ac:spMkLst>
            <pc:docMk/>
            <pc:sldMk cId="236063896" sldId="288"/>
            <ac:spMk id="7" creationId="{2FB6E08E-C935-46AA-85AD-B38E13718A2C}"/>
          </ac:spMkLst>
        </pc:spChg>
        <pc:spChg chg="add mod">
          <ac:chgData name="help desk" userId="076106f8-e622-4bba-bf8d-41b4b1aaf204" providerId="ADAL" clId="{7BEDDEE0-0715-4B51-AA5C-B7146AE94BBE}" dt="2025-03-25T15:20:48.829" v="972" actId="113"/>
          <ac:spMkLst>
            <pc:docMk/>
            <pc:sldMk cId="236063896" sldId="288"/>
            <ac:spMk id="8" creationId="{AA22F0B5-1562-439F-A721-005A767F9DED}"/>
          </ac:spMkLst>
        </pc:spChg>
        <pc:spChg chg="add mod">
          <ac:chgData name="help desk" userId="076106f8-e622-4bba-bf8d-41b4b1aaf204" providerId="ADAL" clId="{7BEDDEE0-0715-4B51-AA5C-B7146AE94BBE}" dt="2025-03-25T15:44:16.037" v="1329" actId="14100"/>
          <ac:spMkLst>
            <pc:docMk/>
            <pc:sldMk cId="236063896" sldId="288"/>
            <ac:spMk id="9" creationId="{C93217A3-C0C3-4669-A8AF-73944B9CD2EC}"/>
          </ac:spMkLst>
        </pc:spChg>
        <pc:spChg chg="add mod">
          <ac:chgData name="help desk" userId="076106f8-e622-4bba-bf8d-41b4b1aaf204" providerId="ADAL" clId="{7BEDDEE0-0715-4B51-AA5C-B7146AE94BBE}" dt="2025-03-25T15:43:01.483" v="1312" actId="1035"/>
          <ac:spMkLst>
            <pc:docMk/>
            <pc:sldMk cId="236063896" sldId="288"/>
            <ac:spMk id="10" creationId="{0E378B0A-BDF6-45D2-A6BC-7D59E18AC084}"/>
          </ac:spMkLst>
        </pc:spChg>
        <pc:spChg chg="add mod">
          <ac:chgData name="help desk" userId="076106f8-e622-4bba-bf8d-41b4b1aaf204" providerId="ADAL" clId="{7BEDDEE0-0715-4B51-AA5C-B7146AE94BBE}" dt="2025-03-25T15:20:44.228" v="970" actId="113"/>
          <ac:spMkLst>
            <pc:docMk/>
            <pc:sldMk cId="236063896" sldId="288"/>
            <ac:spMk id="11" creationId="{A8FB373F-9DBC-4368-9106-57A5F443CF36}"/>
          </ac:spMkLst>
        </pc:spChg>
        <pc:spChg chg="add mod">
          <ac:chgData name="help desk" userId="076106f8-e622-4bba-bf8d-41b4b1aaf204" providerId="ADAL" clId="{7BEDDEE0-0715-4B51-AA5C-B7146AE94BBE}" dt="2025-03-25T15:40:15.559" v="1241" actId="14100"/>
          <ac:spMkLst>
            <pc:docMk/>
            <pc:sldMk cId="236063896" sldId="288"/>
            <ac:spMk id="15" creationId="{CB1F03A2-00D8-4486-94B2-DCEA9605F1A3}"/>
          </ac:spMkLst>
        </pc:spChg>
        <pc:spChg chg="add mod">
          <ac:chgData name="help desk" userId="076106f8-e622-4bba-bf8d-41b4b1aaf204" providerId="ADAL" clId="{7BEDDEE0-0715-4B51-AA5C-B7146AE94BBE}" dt="2025-03-25T15:31:17.621" v="1088" actId="1037"/>
          <ac:spMkLst>
            <pc:docMk/>
            <pc:sldMk cId="236063896" sldId="288"/>
            <ac:spMk id="17" creationId="{D9715609-93D8-40A4-80F1-8B79A56C92FC}"/>
          </ac:spMkLst>
        </pc:spChg>
        <pc:spChg chg="add mod">
          <ac:chgData name="help desk" userId="076106f8-e622-4bba-bf8d-41b4b1aaf204" providerId="ADAL" clId="{7BEDDEE0-0715-4B51-AA5C-B7146AE94BBE}" dt="2025-03-25T15:32:11.447" v="1104" actId="1035"/>
          <ac:spMkLst>
            <pc:docMk/>
            <pc:sldMk cId="236063896" sldId="288"/>
            <ac:spMk id="19" creationId="{48CA4D67-5565-4DE1-83DF-CDBC7EE765EE}"/>
          </ac:spMkLst>
        </pc:spChg>
        <pc:spChg chg="add mod">
          <ac:chgData name="help desk" userId="076106f8-e622-4bba-bf8d-41b4b1aaf204" providerId="ADAL" clId="{7BEDDEE0-0715-4B51-AA5C-B7146AE94BBE}" dt="2025-03-25T15:32:49.609" v="1118" actId="1036"/>
          <ac:spMkLst>
            <pc:docMk/>
            <pc:sldMk cId="236063896" sldId="288"/>
            <ac:spMk id="21" creationId="{62F9A0B4-DF3A-48C5-9C0B-C7827012B7D0}"/>
          </ac:spMkLst>
        </pc:spChg>
        <pc:spChg chg="add mod">
          <ac:chgData name="help desk" userId="076106f8-e622-4bba-bf8d-41b4b1aaf204" providerId="ADAL" clId="{7BEDDEE0-0715-4B51-AA5C-B7146AE94BBE}" dt="2025-03-25T15:33:35.819" v="1129" actId="14100"/>
          <ac:spMkLst>
            <pc:docMk/>
            <pc:sldMk cId="236063896" sldId="288"/>
            <ac:spMk id="23" creationId="{3CC8E7AE-9C26-4633-9049-B6D49C749FAE}"/>
          </ac:spMkLst>
        </pc:spChg>
        <pc:spChg chg="add mod">
          <ac:chgData name="help desk" userId="076106f8-e622-4bba-bf8d-41b4b1aaf204" providerId="ADAL" clId="{7BEDDEE0-0715-4B51-AA5C-B7146AE94BBE}" dt="2025-03-25T15:36:10.390" v="1150" actId="1036"/>
          <ac:spMkLst>
            <pc:docMk/>
            <pc:sldMk cId="236063896" sldId="288"/>
            <ac:spMk id="25" creationId="{EF01ACDB-7FC6-4650-AA6A-CB36D4FAB420}"/>
          </ac:spMkLst>
        </pc:spChg>
        <pc:spChg chg="add mod">
          <ac:chgData name="help desk" userId="076106f8-e622-4bba-bf8d-41b4b1aaf204" providerId="ADAL" clId="{7BEDDEE0-0715-4B51-AA5C-B7146AE94BBE}" dt="2025-03-25T15:36:51.104" v="1160" actId="1076"/>
          <ac:spMkLst>
            <pc:docMk/>
            <pc:sldMk cId="236063896" sldId="288"/>
            <ac:spMk id="27" creationId="{A5CC9194-0681-46A4-8578-506FEB1FD604}"/>
          </ac:spMkLst>
        </pc:spChg>
        <pc:spChg chg="add mod">
          <ac:chgData name="help desk" userId="076106f8-e622-4bba-bf8d-41b4b1aaf204" providerId="ADAL" clId="{7BEDDEE0-0715-4B51-AA5C-B7146AE94BBE}" dt="2025-03-25T15:38:05.459" v="1194" actId="1036"/>
          <ac:spMkLst>
            <pc:docMk/>
            <pc:sldMk cId="236063896" sldId="288"/>
            <ac:spMk id="29" creationId="{00D80D6A-6135-41D8-A9BD-4E2B03D25EA2}"/>
          </ac:spMkLst>
        </pc:spChg>
        <pc:spChg chg="add mod">
          <ac:chgData name="help desk" userId="076106f8-e622-4bba-bf8d-41b4b1aaf204" providerId="ADAL" clId="{7BEDDEE0-0715-4B51-AA5C-B7146AE94BBE}" dt="2025-03-25T15:39:01.997" v="1219" actId="1035"/>
          <ac:spMkLst>
            <pc:docMk/>
            <pc:sldMk cId="236063896" sldId="288"/>
            <ac:spMk id="31" creationId="{4ADCBA8A-646D-4D9E-B094-123112395E74}"/>
          </ac:spMkLst>
        </pc:spChg>
        <pc:spChg chg="add mod">
          <ac:chgData name="help desk" userId="076106f8-e622-4bba-bf8d-41b4b1aaf204" providerId="ADAL" clId="{7BEDDEE0-0715-4B51-AA5C-B7146AE94BBE}" dt="2025-03-25T15:40:02.534" v="1237" actId="1036"/>
          <ac:spMkLst>
            <pc:docMk/>
            <pc:sldMk cId="236063896" sldId="288"/>
            <ac:spMk id="33" creationId="{E013EC23-9B0A-4F81-98A7-DD46384CEAA9}"/>
          </ac:spMkLst>
        </pc:spChg>
        <pc:spChg chg="add mod">
          <ac:chgData name="help desk" userId="076106f8-e622-4bba-bf8d-41b4b1aaf204" providerId="ADAL" clId="{7BEDDEE0-0715-4B51-AA5C-B7146AE94BBE}" dt="2025-03-25T15:40:06.582" v="1240" actId="1036"/>
          <ac:spMkLst>
            <pc:docMk/>
            <pc:sldMk cId="236063896" sldId="288"/>
            <ac:spMk id="35" creationId="{C27C5DBE-AEF1-48AB-B956-FA08647F5A45}"/>
          </ac:spMkLst>
        </pc:spChg>
        <pc:spChg chg="add mod">
          <ac:chgData name="help desk" userId="076106f8-e622-4bba-bf8d-41b4b1aaf204" providerId="ADAL" clId="{7BEDDEE0-0715-4B51-AA5C-B7146AE94BBE}" dt="2025-03-25T15:41:05.433" v="1258" actId="20577"/>
          <ac:spMkLst>
            <pc:docMk/>
            <pc:sldMk cId="236063896" sldId="288"/>
            <ac:spMk id="37" creationId="{2F14D7C8-4601-4D3C-B880-42E0BB72A596}"/>
          </ac:spMkLst>
        </pc:spChg>
        <pc:spChg chg="add mod">
          <ac:chgData name="help desk" userId="076106f8-e622-4bba-bf8d-41b4b1aaf204" providerId="ADAL" clId="{7BEDDEE0-0715-4B51-AA5C-B7146AE94BBE}" dt="2025-03-25T15:41:52.898" v="1281" actId="1036"/>
          <ac:spMkLst>
            <pc:docMk/>
            <pc:sldMk cId="236063896" sldId="288"/>
            <ac:spMk id="39" creationId="{7BD5379F-9DEA-4A7F-A6C3-D0CAEEED4863}"/>
          </ac:spMkLst>
        </pc:spChg>
        <pc:spChg chg="add mod">
          <ac:chgData name="help desk" userId="076106f8-e622-4bba-bf8d-41b4b1aaf204" providerId="ADAL" clId="{7BEDDEE0-0715-4B51-AA5C-B7146AE94BBE}" dt="2025-03-25T15:42:53.660" v="1308" actId="1037"/>
          <ac:spMkLst>
            <pc:docMk/>
            <pc:sldMk cId="236063896" sldId="288"/>
            <ac:spMk id="41" creationId="{5B4BCD58-EC47-410C-8F2F-71F317268071}"/>
          </ac:spMkLst>
        </pc:spChg>
        <pc:spChg chg="add mod">
          <ac:chgData name="help desk" userId="076106f8-e622-4bba-bf8d-41b4b1aaf204" providerId="ADAL" clId="{7BEDDEE0-0715-4B51-AA5C-B7146AE94BBE}" dt="2025-03-25T15:51:53.658" v="1368"/>
          <ac:spMkLst>
            <pc:docMk/>
            <pc:sldMk cId="236063896" sldId="288"/>
            <ac:spMk id="43" creationId="{CC4FB65D-3E2E-4D04-90D7-EFECB0530303}"/>
          </ac:spMkLst>
        </pc:spChg>
        <pc:spChg chg="add mod">
          <ac:chgData name="help desk" userId="076106f8-e622-4bba-bf8d-41b4b1aaf204" providerId="ADAL" clId="{7BEDDEE0-0715-4B51-AA5C-B7146AE94BBE}" dt="2025-03-25T15:51:53.658" v="1368"/>
          <ac:spMkLst>
            <pc:docMk/>
            <pc:sldMk cId="236063896" sldId="288"/>
            <ac:spMk id="44" creationId="{7BE4DEFB-B19C-4EA5-8503-7AF772D0B1BC}"/>
          </ac:spMkLst>
        </pc:spChg>
        <pc:cxnChg chg="add mod">
          <ac:chgData name="help desk" userId="076106f8-e622-4bba-bf8d-41b4b1aaf204" providerId="ADAL" clId="{7BEDDEE0-0715-4B51-AA5C-B7146AE94BBE}" dt="2025-03-25T15:43:16.389" v="1313" actId="14100"/>
          <ac:cxnSpMkLst>
            <pc:docMk/>
            <pc:sldMk cId="236063896" sldId="288"/>
            <ac:cxnSpMk id="13" creationId="{9FD3E0EB-2E39-4D08-A8BF-EEE8A901BFA8}"/>
          </ac:cxnSpMkLst>
        </pc:cxnChg>
      </pc:sldChg>
    </pc:docChg>
  </pc:docChgLst>
  <pc:docChgLst>
    <pc:chgData name="help desk" userId="076106f8-e622-4bba-bf8d-41b4b1aaf204" providerId="ADAL" clId="{2215C988-7B1B-4678-9BCC-E23142E1CC5A}"/>
    <pc:docChg chg="addSld modSld">
      <pc:chgData name="help desk" userId="076106f8-e622-4bba-bf8d-41b4b1aaf204" providerId="ADAL" clId="{2215C988-7B1B-4678-9BCC-E23142E1CC5A}" dt="2025-03-24T17:19:28.921" v="0"/>
      <pc:docMkLst>
        <pc:docMk/>
      </pc:docMkLst>
      <pc:sldChg chg="add">
        <pc:chgData name="help desk" userId="076106f8-e622-4bba-bf8d-41b4b1aaf204" providerId="ADAL" clId="{2215C988-7B1B-4678-9BCC-E23142E1CC5A}" dt="2025-03-24T17:19:28.921" v="0"/>
        <pc:sldMkLst>
          <pc:docMk/>
          <pc:sldMk cId="1497252344" sldId="265"/>
        </pc:sldMkLst>
      </pc:sldChg>
      <pc:sldChg chg="add">
        <pc:chgData name="help desk" userId="076106f8-e622-4bba-bf8d-41b4b1aaf204" providerId="ADAL" clId="{2215C988-7B1B-4678-9BCC-E23142E1CC5A}" dt="2025-03-24T17:19:28.921" v="0"/>
        <pc:sldMkLst>
          <pc:docMk/>
          <pc:sldMk cId="4239266731" sldId="266"/>
        </pc:sldMkLst>
      </pc:sldChg>
      <pc:sldChg chg="add">
        <pc:chgData name="help desk" userId="076106f8-e622-4bba-bf8d-41b4b1aaf204" providerId="ADAL" clId="{2215C988-7B1B-4678-9BCC-E23142E1CC5A}" dt="2025-03-24T17:19:28.921" v="0"/>
        <pc:sldMkLst>
          <pc:docMk/>
          <pc:sldMk cId="3085612104" sldId="267"/>
        </pc:sldMkLst>
      </pc:sldChg>
      <pc:sldChg chg="add">
        <pc:chgData name="help desk" userId="076106f8-e622-4bba-bf8d-41b4b1aaf204" providerId="ADAL" clId="{2215C988-7B1B-4678-9BCC-E23142E1CC5A}" dt="2025-03-24T17:19:28.921" v="0"/>
        <pc:sldMkLst>
          <pc:docMk/>
          <pc:sldMk cId="749919050" sldId="268"/>
        </pc:sldMkLst>
      </pc:sldChg>
    </pc:docChg>
  </pc:docChgLst>
  <pc:docChgLst>
    <pc:chgData name="help desk" userId="076106f8-e622-4bba-bf8d-41b4b1aaf204" providerId="ADAL" clId="{E1D25ECA-80FD-484C-A6C2-EE4B55B36D4C}"/>
    <pc:docChg chg="modSld">
      <pc:chgData name="help desk" userId="076106f8-e622-4bba-bf8d-41b4b1aaf204" providerId="ADAL" clId="{E1D25ECA-80FD-484C-A6C2-EE4B55B36D4C}" dt="2025-11-05T21:09:18.214" v="1" actId="20577"/>
      <pc:docMkLst>
        <pc:docMk/>
      </pc:docMkLst>
      <pc:sldChg chg="modSp">
        <pc:chgData name="help desk" userId="076106f8-e622-4bba-bf8d-41b4b1aaf204" providerId="ADAL" clId="{E1D25ECA-80FD-484C-A6C2-EE4B55B36D4C}" dt="2025-11-05T21:09:18.214" v="1" actId="20577"/>
        <pc:sldMkLst>
          <pc:docMk/>
          <pc:sldMk cId="3443636487" sldId="259"/>
        </pc:sldMkLst>
        <pc:spChg chg="mod">
          <ac:chgData name="help desk" userId="076106f8-e622-4bba-bf8d-41b4b1aaf204" providerId="ADAL" clId="{E1D25ECA-80FD-484C-A6C2-EE4B55B36D4C}" dt="2025-11-05T21:09:18.214" v="1" actId="20577"/>
          <ac:spMkLst>
            <pc:docMk/>
            <pc:sldMk cId="3443636487" sldId="259"/>
            <ac:spMk id="16" creationId="{0B797B23-0108-4F2F-B2ED-F849EF6C13FA}"/>
          </ac:spMkLst>
        </pc:spChg>
      </pc:sldChg>
    </pc:docChg>
  </pc:docChgLst>
  <pc:docChgLst>
    <pc:chgData name="help desk" userId="076106f8-e622-4bba-bf8d-41b4b1aaf204" providerId="ADAL" clId="{DFDAB95F-C3B7-48DC-8B48-C0412C2ADE37}"/>
    <pc:docChg chg="undo redo custSel addSld delSld modSld sldOrd">
      <pc:chgData name="help desk" userId="076106f8-e622-4bba-bf8d-41b4b1aaf204" providerId="ADAL" clId="{DFDAB95F-C3B7-48DC-8B48-C0412C2ADE37}" dt="2025-04-29T20:47:55.364" v="3864" actId="14100"/>
      <pc:docMkLst>
        <pc:docMk/>
      </pc:docMkLst>
      <pc:sldChg chg="delSp modSp mod delAnim modAnim">
        <pc:chgData name="help desk" userId="076106f8-e622-4bba-bf8d-41b4b1aaf204" providerId="ADAL" clId="{DFDAB95F-C3B7-48DC-8B48-C0412C2ADE37}" dt="2025-04-29T20:32:39.159" v="3848"/>
        <pc:sldMkLst>
          <pc:docMk/>
          <pc:sldMk cId="3443636487" sldId="259"/>
        </pc:sldMkLst>
        <pc:spChg chg="mod">
          <ac:chgData name="help desk" userId="076106f8-e622-4bba-bf8d-41b4b1aaf204" providerId="ADAL" clId="{DFDAB95F-C3B7-48DC-8B48-C0412C2ADE37}" dt="2025-04-29T19:53:13.606" v="3736" actId="20577"/>
          <ac:spMkLst>
            <pc:docMk/>
            <pc:sldMk cId="3443636487" sldId="259"/>
            <ac:spMk id="3" creationId="{149E017B-BAEA-4F7D-A5BA-80A193839506}"/>
          </ac:spMkLst>
        </pc:spChg>
        <pc:spChg chg="mod">
          <ac:chgData name="help desk" userId="076106f8-e622-4bba-bf8d-41b4b1aaf204" providerId="ADAL" clId="{DFDAB95F-C3B7-48DC-8B48-C0412C2ADE37}" dt="2025-04-29T14:12:41.246" v="345" actId="6549"/>
          <ac:spMkLst>
            <pc:docMk/>
            <pc:sldMk cId="3443636487" sldId="259"/>
            <ac:spMk id="14" creationId="{D098FDE3-0BD0-4826-957F-585461986E20}"/>
          </ac:spMkLst>
        </pc:spChg>
        <pc:spChg chg="mod">
          <ac:chgData name="help desk" userId="076106f8-e622-4bba-bf8d-41b4b1aaf204" providerId="ADAL" clId="{DFDAB95F-C3B7-48DC-8B48-C0412C2ADE37}" dt="2025-04-29T19:55:30.726" v="3740" actId="20577"/>
          <ac:spMkLst>
            <pc:docMk/>
            <pc:sldMk cId="3443636487" sldId="259"/>
            <ac:spMk id="16" creationId="{0B797B23-0108-4F2F-B2ED-F849EF6C13FA}"/>
          </ac:spMkLst>
        </pc:spChg>
        <pc:spChg chg="del">
          <ac:chgData name="help desk" userId="076106f8-e622-4bba-bf8d-41b4b1aaf204" providerId="ADAL" clId="{DFDAB95F-C3B7-48DC-8B48-C0412C2ADE37}" dt="2025-04-29T20:27:17.937" v="3835" actId="478"/>
          <ac:spMkLst>
            <pc:docMk/>
            <pc:sldMk cId="3443636487" sldId="259"/>
            <ac:spMk id="17" creationId="{0359E28E-6C9B-4804-B223-4FD5E8D951A3}"/>
          </ac:spMkLst>
        </pc:spChg>
        <pc:spChg chg="del">
          <ac:chgData name="help desk" userId="076106f8-e622-4bba-bf8d-41b4b1aaf204" providerId="ADAL" clId="{DFDAB95F-C3B7-48DC-8B48-C0412C2ADE37}" dt="2025-04-29T20:27:17.937" v="3835" actId="478"/>
          <ac:spMkLst>
            <pc:docMk/>
            <pc:sldMk cId="3443636487" sldId="259"/>
            <ac:spMk id="18" creationId="{8A49F5F2-87F6-4871-AB21-ED30D77AE25D}"/>
          </ac:spMkLst>
        </pc:spChg>
      </pc:sldChg>
      <pc:sldChg chg="modSp">
        <pc:chgData name="help desk" userId="076106f8-e622-4bba-bf8d-41b4b1aaf204" providerId="ADAL" clId="{DFDAB95F-C3B7-48DC-8B48-C0412C2ADE37}" dt="2025-04-29T14:07:30.606" v="335" actId="20577"/>
        <pc:sldMkLst>
          <pc:docMk/>
          <pc:sldMk cId="4145133682" sldId="260"/>
        </pc:sldMkLst>
        <pc:spChg chg="mod">
          <ac:chgData name="help desk" userId="076106f8-e622-4bba-bf8d-41b4b1aaf204" providerId="ADAL" clId="{DFDAB95F-C3B7-48DC-8B48-C0412C2ADE37}" dt="2025-04-29T14:07:30.606" v="335" actId="20577"/>
          <ac:spMkLst>
            <pc:docMk/>
            <pc:sldMk cId="4145133682" sldId="260"/>
            <ac:spMk id="17" creationId="{6403EE0F-8730-4FB1-9365-461156516259}"/>
          </ac:spMkLst>
        </pc:spChg>
      </pc:sldChg>
      <pc:sldChg chg="ord">
        <pc:chgData name="help desk" userId="076106f8-e622-4bba-bf8d-41b4b1aaf204" providerId="ADAL" clId="{DFDAB95F-C3B7-48DC-8B48-C0412C2ADE37}" dt="2025-04-29T14:08:42.697" v="337"/>
        <pc:sldMkLst>
          <pc:docMk/>
          <pc:sldMk cId="2804258572" sldId="261"/>
        </pc:sldMkLst>
      </pc:sldChg>
      <pc:sldChg chg="addSp modSp mod modAnim">
        <pc:chgData name="help desk" userId="076106f8-e622-4bba-bf8d-41b4b1aaf204" providerId="ADAL" clId="{DFDAB95F-C3B7-48DC-8B48-C0412C2ADE37}" dt="2025-04-29T19:07:55.518" v="3572"/>
        <pc:sldMkLst>
          <pc:docMk/>
          <pc:sldMk cId="2215031872" sldId="262"/>
        </pc:sldMkLst>
        <pc:spChg chg="mod">
          <ac:chgData name="help desk" userId="076106f8-e622-4bba-bf8d-41b4b1aaf204" providerId="ADAL" clId="{DFDAB95F-C3B7-48DC-8B48-C0412C2ADE37}" dt="2025-04-29T14:14:17.277" v="353" actId="1035"/>
          <ac:spMkLst>
            <pc:docMk/>
            <pc:sldMk cId="2215031872" sldId="262"/>
            <ac:spMk id="6" creationId="{F39B4375-5606-42A2-9089-BB718FEEBA16}"/>
          </ac:spMkLst>
        </pc:spChg>
        <pc:spChg chg="add mod">
          <ac:chgData name="help desk" userId="076106f8-e622-4bba-bf8d-41b4b1aaf204" providerId="ADAL" clId="{DFDAB95F-C3B7-48DC-8B48-C0412C2ADE37}" dt="2025-04-29T19:07:18.208" v="3569" actId="1076"/>
          <ac:spMkLst>
            <pc:docMk/>
            <pc:sldMk cId="2215031872" sldId="262"/>
            <ac:spMk id="24" creationId="{D9AAA73A-A086-446C-A68A-D0E03000255B}"/>
          </ac:spMkLst>
        </pc:spChg>
        <pc:spChg chg="mod">
          <ac:chgData name="help desk" userId="076106f8-e622-4bba-bf8d-41b4b1aaf204" providerId="ADAL" clId="{DFDAB95F-C3B7-48DC-8B48-C0412C2ADE37}" dt="2025-04-29T19:06:38.827" v="3567" actId="1076"/>
          <ac:spMkLst>
            <pc:docMk/>
            <pc:sldMk cId="2215031872" sldId="262"/>
            <ac:spMk id="27" creationId="{456EE4DD-BDB5-4714-9A8E-BA6E6DF95D81}"/>
          </ac:spMkLst>
        </pc:spChg>
        <pc:picChg chg="mod">
          <ac:chgData name="help desk" userId="076106f8-e622-4bba-bf8d-41b4b1aaf204" providerId="ADAL" clId="{DFDAB95F-C3B7-48DC-8B48-C0412C2ADE37}" dt="2025-04-29T19:06:34.867" v="3566" actId="1076"/>
          <ac:picMkLst>
            <pc:docMk/>
            <pc:sldMk cId="2215031872" sldId="262"/>
            <ac:picMk id="5" creationId="{5E8D6BAA-5A5B-43B2-9AEE-7168BB154D78}"/>
          </ac:picMkLst>
        </pc:picChg>
        <pc:cxnChg chg="mod">
          <ac:chgData name="help desk" userId="076106f8-e622-4bba-bf8d-41b4b1aaf204" providerId="ADAL" clId="{DFDAB95F-C3B7-48DC-8B48-C0412C2ADE37}" dt="2025-04-29T19:06:38.827" v="3567" actId="1076"/>
          <ac:cxnSpMkLst>
            <pc:docMk/>
            <pc:sldMk cId="2215031872" sldId="262"/>
            <ac:cxnSpMk id="28" creationId="{F025E475-4982-4AFF-9FD8-D41409D3B04D}"/>
          </ac:cxnSpMkLst>
        </pc:cxnChg>
      </pc:sldChg>
      <pc:sldChg chg="addSp modSp mod modAnim">
        <pc:chgData name="help desk" userId="076106f8-e622-4bba-bf8d-41b4b1aaf204" providerId="ADAL" clId="{DFDAB95F-C3B7-48DC-8B48-C0412C2ADE37}" dt="2025-04-29T16:52:10.281" v="3213" actId="14100"/>
        <pc:sldMkLst>
          <pc:docMk/>
          <pc:sldMk cId="3347267864" sldId="263"/>
        </pc:sldMkLst>
        <pc:spChg chg="add mod">
          <ac:chgData name="help desk" userId="076106f8-e622-4bba-bf8d-41b4b1aaf204" providerId="ADAL" clId="{DFDAB95F-C3B7-48DC-8B48-C0412C2ADE37}" dt="2025-04-29T14:33:00.499" v="446" actId="1076"/>
          <ac:spMkLst>
            <pc:docMk/>
            <pc:sldMk cId="3347267864" sldId="263"/>
            <ac:spMk id="11" creationId="{AAC77B13-69CB-42A3-9058-F27473E267E3}"/>
          </ac:spMkLst>
        </pc:spChg>
        <pc:spChg chg="add mod">
          <ac:chgData name="help desk" userId="076106f8-e622-4bba-bf8d-41b4b1aaf204" providerId="ADAL" clId="{DFDAB95F-C3B7-48DC-8B48-C0412C2ADE37}" dt="2025-04-29T16:52:10.281" v="3213" actId="14100"/>
          <ac:spMkLst>
            <pc:docMk/>
            <pc:sldMk cId="3347267864" sldId="263"/>
            <ac:spMk id="15" creationId="{7AD2C772-8A01-4910-95AD-26B559CF9C8E}"/>
          </ac:spMkLst>
        </pc:spChg>
        <pc:cxnChg chg="add mod">
          <ac:chgData name="help desk" userId="076106f8-e622-4bba-bf8d-41b4b1aaf204" providerId="ADAL" clId="{DFDAB95F-C3B7-48DC-8B48-C0412C2ADE37}" dt="2025-04-29T14:33:05.618" v="447" actId="14100"/>
          <ac:cxnSpMkLst>
            <pc:docMk/>
            <pc:sldMk cId="3347267864" sldId="263"/>
            <ac:cxnSpMk id="9" creationId="{53880364-81F2-4461-8FB3-375BC874CFCE}"/>
          </ac:cxnSpMkLst>
        </pc:cxnChg>
      </pc:sldChg>
      <pc:sldChg chg="modSp mod">
        <pc:chgData name="help desk" userId="076106f8-e622-4bba-bf8d-41b4b1aaf204" providerId="ADAL" clId="{DFDAB95F-C3B7-48DC-8B48-C0412C2ADE37}" dt="2025-04-29T19:00:28.942" v="3562" actId="20577"/>
        <pc:sldMkLst>
          <pc:docMk/>
          <pc:sldMk cId="580837738" sldId="264"/>
        </pc:sldMkLst>
        <pc:spChg chg="mod">
          <ac:chgData name="help desk" userId="076106f8-e622-4bba-bf8d-41b4b1aaf204" providerId="ADAL" clId="{DFDAB95F-C3B7-48DC-8B48-C0412C2ADE37}" dt="2025-04-29T18:56:49.740" v="3474" actId="14100"/>
          <ac:spMkLst>
            <pc:docMk/>
            <pc:sldMk cId="580837738" sldId="264"/>
            <ac:spMk id="6" creationId="{6DA991B8-B8A3-4851-A4BB-54DC5E2684F8}"/>
          </ac:spMkLst>
        </pc:spChg>
        <pc:spChg chg="mod">
          <ac:chgData name="help desk" userId="076106f8-e622-4bba-bf8d-41b4b1aaf204" providerId="ADAL" clId="{DFDAB95F-C3B7-48DC-8B48-C0412C2ADE37}" dt="2025-04-29T18:57:06.034" v="3480" actId="1035"/>
          <ac:spMkLst>
            <pc:docMk/>
            <pc:sldMk cId="580837738" sldId="264"/>
            <ac:spMk id="9" creationId="{AB0B9B82-953D-4A3D-9A13-E9B9333EE91B}"/>
          </ac:spMkLst>
        </pc:spChg>
        <pc:spChg chg="mod">
          <ac:chgData name="help desk" userId="076106f8-e622-4bba-bf8d-41b4b1aaf204" providerId="ADAL" clId="{DFDAB95F-C3B7-48DC-8B48-C0412C2ADE37}" dt="2025-04-29T18:57:28.351" v="3534" actId="1038"/>
          <ac:spMkLst>
            <pc:docMk/>
            <pc:sldMk cId="580837738" sldId="264"/>
            <ac:spMk id="14" creationId="{B68405F7-5647-47E5-A1C0-CE72621580F5}"/>
          </ac:spMkLst>
        </pc:spChg>
        <pc:spChg chg="mod">
          <ac:chgData name="help desk" userId="076106f8-e622-4bba-bf8d-41b4b1aaf204" providerId="ADAL" clId="{DFDAB95F-C3B7-48DC-8B48-C0412C2ADE37}" dt="2025-04-29T18:57:21.790" v="3524" actId="1035"/>
          <ac:spMkLst>
            <pc:docMk/>
            <pc:sldMk cId="580837738" sldId="264"/>
            <ac:spMk id="20" creationId="{0F7A2FF4-9572-4580-BF38-C28878DFD7A1}"/>
          </ac:spMkLst>
        </pc:spChg>
        <pc:spChg chg="mod">
          <ac:chgData name="help desk" userId="076106f8-e622-4bba-bf8d-41b4b1aaf204" providerId="ADAL" clId="{DFDAB95F-C3B7-48DC-8B48-C0412C2ADE37}" dt="2025-04-29T19:00:28.942" v="3562" actId="20577"/>
          <ac:spMkLst>
            <pc:docMk/>
            <pc:sldMk cId="580837738" sldId="264"/>
            <ac:spMk id="24" creationId="{45AA2B08-F0ED-45B1-B281-29B877916CCB}"/>
          </ac:spMkLst>
        </pc:spChg>
        <pc:spChg chg="mod">
          <ac:chgData name="help desk" userId="076106f8-e622-4bba-bf8d-41b4b1aaf204" providerId="ADAL" clId="{DFDAB95F-C3B7-48DC-8B48-C0412C2ADE37}" dt="2025-04-29T18:59:35.482" v="3555" actId="113"/>
          <ac:spMkLst>
            <pc:docMk/>
            <pc:sldMk cId="580837738" sldId="264"/>
            <ac:spMk id="26" creationId="{478697DC-553C-4E8A-B35C-9B29007D7D90}"/>
          </ac:spMkLst>
        </pc:spChg>
        <pc:spChg chg="mod">
          <ac:chgData name="help desk" userId="076106f8-e622-4bba-bf8d-41b4b1aaf204" providerId="ADAL" clId="{DFDAB95F-C3B7-48DC-8B48-C0412C2ADE37}" dt="2025-04-29T18:59:42.255" v="3556" actId="113"/>
          <ac:spMkLst>
            <pc:docMk/>
            <pc:sldMk cId="580837738" sldId="264"/>
            <ac:spMk id="28" creationId="{F6EE816C-152D-4512-A956-055183898B83}"/>
          </ac:spMkLst>
        </pc:spChg>
        <pc:cxnChg chg="mod">
          <ac:chgData name="help desk" userId="076106f8-e622-4bba-bf8d-41b4b1aaf204" providerId="ADAL" clId="{DFDAB95F-C3B7-48DC-8B48-C0412C2ADE37}" dt="2025-04-29T18:57:40.311" v="3536" actId="14100"/>
          <ac:cxnSpMkLst>
            <pc:docMk/>
            <pc:sldMk cId="580837738" sldId="264"/>
            <ac:cxnSpMk id="8" creationId="{885B52C4-CF7C-4405-87E8-21F7C0651059}"/>
          </ac:cxnSpMkLst>
        </pc:cxnChg>
        <pc:cxnChg chg="mod">
          <ac:chgData name="help desk" userId="076106f8-e622-4bba-bf8d-41b4b1aaf204" providerId="ADAL" clId="{DFDAB95F-C3B7-48DC-8B48-C0412C2ADE37}" dt="2025-04-29T18:57:37.310" v="3535" actId="14100"/>
          <ac:cxnSpMkLst>
            <pc:docMk/>
            <pc:sldMk cId="580837738" sldId="264"/>
            <ac:cxnSpMk id="13" creationId="{4B8CE6D0-4BDF-4DEB-BBAC-D309D2EBA4F7}"/>
          </ac:cxnSpMkLst>
        </pc:cxnChg>
        <pc:cxnChg chg="mod">
          <ac:chgData name="help desk" userId="076106f8-e622-4bba-bf8d-41b4b1aaf204" providerId="ADAL" clId="{DFDAB95F-C3B7-48DC-8B48-C0412C2ADE37}" dt="2025-04-29T18:57:44.523" v="3537" actId="14100"/>
          <ac:cxnSpMkLst>
            <pc:docMk/>
            <pc:sldMk cId="580837738" sldId="264"/>
            <ac:cxnSpMk id="19" creationId="{71295999-15F5-4973-B4C6-A0292CF2DF73}"/>
          </ac:cxnSpMkLst>
        </pc:cxnChg>
        <pc:cxnChg chg="mod">
          <ac:chgData name="help desk" userId="076106f8-e622-4bba-bf8d-41b4b1aaf204" providerId="ADAL" clId="{DFDAB95F-C3B7-48DC-8B48-C0412C2ADE37}" dt="2025-04-29T18:59:28.625" v="3553" actId="14100"/>
          <ac:cxnSpMkLst>
            <pc:docMk/>
            <pc:sldMk cId="580837738" sldId="264"/>
            <ac:cxnSpMk id="23" creationId="{4FDD5BD3-8B01-4388-98DD-F8DC4D34330E}"/>
          </ac:cxnSpMkLst>
        </pc:cxnChg>
        <pc:cxnChg chg="mod">
          <ac:chgData name="help desk" userId="076106f8-e622-4bba-bf8d-41b4b1aaf204" providerId="ADAL" clId="{DFDAB95F-C3B7-48DC-8B48-C0412C2ADE37}" dt="2025-04-29T18:58:35.900" v="3542" actId="14100"/>
          <ac:cxnSpMkLst>
            <pc:docMk/>
            <pc:sldMk cId="580837738" sldId="264"/>
            <ac:cxnSpMk id="25" creationId="{469E0B5B-7D88-463F-AD4C-60A6EAC864F4}"/>
          </ac:cxnSpMkLst>
        </pc:cxnChg>
        <pc:cxnChg chg="mod">
          <ac:chgData name="help desk" userId="076106f8-e622-4bba-bf8d-41b4b1aaf204" providerId="ADAL" clId="{DFDAB95F-C3B7-48DC-8B48-C0412C2ADE37}" dt="2025-04-29T18:59:07.120" v="3547" actId="14100"/>
          <ac:cxnSpMkLst>
            <pc:docMk/>
            <pc:sldMk cId="580837738" sldId="264"/>
            <ac:cxnSpMk id="27" creationId="{B660C545-288E-4CF1-9BEC-A8851B73DF6B}"/>
          </ac:cxnSpMkLst>
        </pc:cxnChg>
      </pc:sldChg>
      <pc:sldChg chg="addSp modSp del modAnim">
        <pc:chgData name="help desk" userId="076106f8-e622-4bba-bf8d-41b4b1aaf204" providerId="ADAL" clId="{DFDAB95F-C3B7-48DC-8B48-C0412C2ADE37}" dt="2025-04-29T19:56:45.539" v="3750" actId="2696"/>
        <pc:sldMkLst>
          <pc:docMk/>
          <pc:sldMk cId="3662001453" sldId="269"/>
        </pc:sldMkLst>
        <pc:spChg chg="add mod">
          <ac:chgData name="help desk" userId="076106f8-e622-4bba-bf8d-41b4b1aaf204" providerId="ADAL" clId="{DFDAB95F-C3B7-48DC-8B48-C0412C2ADE37}" dt="2025-04-29T15:19:29.915" v="1768"/>
          <ac:spMkLst>
            <pc:docMk/>
            <pc:sldMk cId="3662001453" sldId="269"/>
            <ac:spMk id="9" creationId="{9FD5B07E-9C4F-4627-B43F-CB46934DB823}"/>
          </ac:spMkLst>
        </pc:spChg>
        <pc:spChg chg="add mod">
          <ac:chgData name="help desk" userId="076106f8-e622-4bba-bf8d-41b4b1aaf204" providerId="ADAL" clId="{DFDAB95F-C3B7-48DC-8B48-C0412C2ADE37}" dt="2025-04-29T15:19:29.915" v="1768"/>
          <ac:spMkLst>
            <pc:docMk/>
            <pc:sldMk cId="3662001453" sldId="269"/>
            <ac:spMk id="10" creationId="{A84F5208-EB09-4A92-836A-9AC69ACCB8E7}"/>
          </ac:spMkLst>
        </pc:spChg>
        <pc:cxnChg chg="add mod">
          <ac:chgData name="help desk" userId="076106f8-e622-4bba-bf8d-41b4b1aaf204" providerId="ADAL" clId="{DFDAB95F-C3B7-48DC-8B48-C0412C2ADE37}" dt="2025-04-29T15:19:29.915" v="1768"/>
          <ac:cxnSpMkLst>
            <pc:docMk/>
            <pc:sldMk cId="3662001453" sldId="269"/>
            <ac:cxnSpMk id="8" creationId="{C0D517C6-2E59-4842-8CB1-5B02C5DD4B93}"/>
          </ac:cxnSpMkLst>
        </pc:cxnChg>
      </pc:sldChg>
      <pc:sldChg chg="del">
        <pc:chgData name="help desk" userId="076106f8-e622-4bba-bf8d-41b4b1aaf204" providerId="ADAL" clId="{DFDAB95F-C3B7-48DC-8B48-C0412C2ADE37}" dt="2025-04-29T19:56:22.429" v="3742" actId="47"/>
        <pc:sldMkLst>
          <pc:docMk/>
          <pc:sldMk cId="696066161" sldId="270"/>
        </pc:sldMkLst>
      </pc:sldChg>
      <pc:sldChg chg="del">
        <pc:chgData name="help desk" userId="076106f8-e622-4bba-bf8d-41b4b1aaf204" providerId="ADAL" clId="{DFDAB95F-C3B7-48DC-8B48-C0412C2ADE37}" dt="2025-04-29T19:56:23.569" v="3743" actId="47"/>
        <pc:sldMkLst>
          <pc:docMk/>
          <pc:sldMk cId="2851728576" sldId="271"/>
        </pc:sldMkLst>
      </pc:sldChg>
      <pc:sldChg chg="del">
        <pc:chgData name="help desk" userId="076106f8-e622-4bba-bf8d-41b4b1aaf204" providerId="ADAL" clId="{DFDAB95F-C3B7-48DC-8B48-C0412C2ADE37}" dt="2025-04-29T19:56:26.001" v="3744" actId="47"/>
        <pc:sldMkLst>
          <pc:docMk/>
          <pc:sldMk cId="2846136469" sldId="272"/>
        </pc:sldMkLst>
      </pc:sldChg>
      <pc:sldChg chg="del">
        <pc:chgData name="help desk" userId="076106f8-e622-4bba-bf8d-41b4b1aaf204" providerId="ADAL" clId="{DFDAB95F-C3B7-48DC-8B48-C0412C2ADE37}" dt="2025-04-29T19:56:27.030" v="3745" actId="47"/>
        <pc:sldMkLst>
          <pc:docMk/>
          <pc:sldMk cId="192796688" sldId="273"/>
        </pc:sldMkLst>
      </pc:sldChg>
      <pc:sldChg chg="del">
        <pc:chgData name="help desk" userId="076106f8-e622-4bba-bf8d-41b4b1aaf204" providerId="ADAL" clId="{DFDAB95F-C3B7-48DC-8B48-C0412C2ADE37}" dt="2025-04-29T19:56:27.719" v="3746" actId="47"/>
        <pc:sldMkLst>
          <pc:docMk/>
          <pc:sldMk cId="476139786" sldId="274"/>
        </pc:sldMkLst>
      </pc:sldChg>
      <pc:sldChg chg="del">
        <pc:chgData name="help desk" userId="076106f8-e622-4bba-bf8d-41b4b1aaf204" providerId="ADAL" clId="{DFDAB95F-C3B7-48DC-8B48-C0412C2ADE37}" dt="2025-04-29T19:56:29.330" v="3747" actId="47"/>
        <pc:sldMkLst>
          <pc:docMk/>
          <pc:sldMk cId="1949678737" sldId="275"/>
        </pc:sldMkLst>
      </pc:sldChg>
      <pc:sldChg chg="del">
        <pc:chgData name="help desk" userId="076106f8-e622-4bba-bf8d-41b4b1aaf204" providerId="ADAL" clId="{DFDAB95F-C3B7-48DC-8B48-C0412C2ADE37}" dt="2025-04-29T19:56:30.039" v="3748" actId="47"/>
        <pc:sldMkLst>
          <pc:docMk/>
          <pc:sldMk cId="2918689486" sldId="276"/>
        </pc:sldMkLst>
      </pc:sldChg>
      <pc:sldChg chg="del">
        <pc:chgData name="help desk" userId="076106f8-e622-4bba-bf8d-41b4b1aaf204" providerId="ADAL" clId="{DFDAB95F-C3B7-48DC-8B48-C0412C2ADE37}" dt="2025-04-29T19:56:32.201" v="3749" actId="47"/>
        <pc:sldMkLst>
          <pc:docMk/>
          <pc:sldMk cId="2321151205" sldId="277"/>
        </pc:sldMkLst>
      </pc:sldChg>
      <pc:sldChg chg="modSp mod">
        <pc:chgData name="help desk" userId="076106f8-e622-4bba-bf8d-41b4b1aaf204" providerId="ADAL" clId="{DFDAB95F-C3B7-48DC-8B48-C0412C2ADE37}" dt="2025-04-28T19:54:14.257" v="54" actId="1035"/>
        <pc:sldMkLst>
          <pc:docMk/>
          <pc:sldMk cId="40615843" sldId="278"/>
        </pc:sldMkLst>
        <pc:spChg chg="mod">
          <ac:chgData name="help desk" userId="076106f8-e622-4bba-bf8d-41b4b1aaf204" providerId="ADAL" clId="{DFDAB95F-C3B7-48DC-8B48-C0412C2ADE37}" dt="2025-04-28T19:54:14.257" v="54" actId="1035"/>
          <ac:spMkLst>
            <pc:docMk/>
            <pc:sldMk cId="40615843" sldId="278"/>
            <ac:spMk id="4" creationId="{31300A8D-45EC-4BB8-A0BA-183695B4B622}"/>
          </ac:spMkLst>
        </pc:spChg>
        <pc:spChg chg="mod">
          <ac:chgData name="help desk" userId="076106f8-e622-4bba-bf8d-41b4b1aaf204" providerId="ADAL" clId="{DFDAB95F-C3B7-48DC-8B48-C0412C2ADE37}" dt="2025-04-28T19:54:05.387" v="43" actId="14100"/>
          <ac:spMkLst>
            <pc:docMk/>
            <pc:sldMk cId="40615843" sldId="278"/>
            <ac:spMk id="11" creationId="{5765CD09-D60B-4D74-940A-55FD1A4AED11}"/>
          </ac:spMkLst>
        </pc:spChg>
        <pc:spChg chg="mod">
          <ac:chgData name="help desk" userId="076106f8-e622-4bba-bf8d-41b4b1aaf204" providerId="ADAL" clId="{DFDAB95F-C3B7-48DC-8B48-C0412C2ADE37}" dt="2025-04-28T19:54:00.625" v="42" actId="14100"/>
          <ac:spMkLst>
            <pc:docMk/>
            <pc:sldMk cId="40615843" sldId="278"/>
            <ac:spMk id="12" creationId="{71F91CAA-3DF1-4DF9-9427-1B9ADC813D7D}"/>
          </ac:spMkLst>
        </pc:spChg>
      </pc:sldChg>
      <pc:sldChg chg="modSp mod modAnim">
        <pc:chgData name="help desk" userId="076106f8-e622-4bba-bf8d-41b4b1aaf204" providerId="ADAL" clId="{DFDAB95F-C3B7-48DC-8B48-C0412C2ADE37}" dt="2025-04-29T19:10:19.931" v="3580"/>
        <pc:sldMkLst>
          <pc:docMk/>
          <pc:sldMk cId="971982490" sldId="279"/>
        </pc:sldMkLst>
        <pc:spChg chg="mod">
          <ac:chgData name="help desk" userId="076106f8-e622-4bba-bf8d-41b4b1aaf204" providerId="ADAL" clId="{DFDAB95F-C3B7-48DC-8B48-C0412C2ADE37}" dt="2025-04-29T14:14:25.016" v="355" actId="1035"/>
          <ac:spMkLst>
            <pc:docMk/>
            <pc:sldMk cId="971982490" sldId="279"/>
            <ac:spMk id="6" creationId="{F39B4375-5606-42A2-9089-BB718FEEBA16}"/>
          </ac:spMkLst>
        </pc:spChg>
        <pc:spChg chg="mod">
          <ac:chgData name="help desk" userId="076106f8-e622-4bba-bf8d-41b4b1aaf204" providerId="ADAL" clId="{DFDAB95F-C3B7-48DC-8B48-C0412C2ADE37}" dt="2025-04-28T19:52:45.465" v="38" actId="6549"/>
          <ac:spMkLst>
            <pc:docMk/>
            <pc:sldMk cId="971982490" sldId="279"/>
            <ac:spMk id="21" creationId="{AC87D1CF-4A57-46FD-A1CB-118FC9543204}"/>
          </ac:spMkLst>
        </pc:spChg>
      </pc:sldChg>
      <pc:sldChg chg="delSp modSp mod modAnim">
        <pc:chgData name="help desk" userId="076106f8-e622-4bba-bf8d-41b4b1aaf204" providerId="ADAL" clId="{DFDAB95F-C3B7-48DC-8B48-C0412C2ADE37}" dt="2025-04-29T19:11:16.050" v="3582"/>
        <pc:sldMkLst>
          <pc:docMk/>
          <pc:sldMk cId="29906143" sldId="280"/>
        </pc:sldMkLst>
        <pc:spChg chg="mod">
          <ac:chgData name="help desk" userId="076106f8-e622-4bba-bf8d-41b4b1aaf204" providerId="ADAL" clId="{DFDAB95F-C3B7-48DC-8B48-C0412C2ADE37}" dt="2025-04-29T14:14:32.178" v="356" actId="1035"/>
          <ac:spMkLst>
            <pc:docMk/>
            <pc:sldMk cId="29906143" sldId="280"/>
            <ac:spMk id="6" creationId="{F39B4375-5606-42A2-9089-BB718FEEBA16}"/>
          </ac:spMkLst>
        </pc:spChg>
        <pc:picChg chg="del mod">
          <ac:chgData name="help desk" userId="076106f8-e622-4bba-bf8d-41b4b1aaf204" providerId="ADAL" clId="{DFDAB95F-C3B7-48DC-8B48-C0412C2ADE37}" dt="2025-04-28T19:53:23.840" v="40" actId="478"/>
          <ac:picMkLst>
            <pc:docMk/>
            <pc:sldMk cId="29906143" sldId="280"/>
            <ac:picMk id="17" creationId="{8270B1E9-4A17-46BA-A166-D699B2E9DDAA}"/>
          </ac:picMkLst>
        </pc:picChg>
      </pc:sldChg>
      <pc:sldChg chg="modSp mod">
        <pc:chgData name="help desk" userId="076106f8-e622-4bba-bf8d-41b4b1aaf204" providerId="ADAL" clId="{DFDAB95F-C3B7-48DC-8B48-C0412C2ADE37}" dt="2025-04-29T14:13:59.637" v="351" actId="1076"/>
        <pc:sldMkLst>
          <pc:docMk/>
          <pc:sldMk cId="4103838937" sldId="282"/>
        </pc:sldMkLst>
        <pc:spChg chg="mod">
          <ac:chgData name="help desk" userId="076106f8-e622-4bba-bf8d-41b4b1aaf204" providerId="ADAL" clId="{DFDAB95F-C3B7-48DC-8B48-C0412C2ADE37}" dt="2025-04-29T14:13:59.637" v="351" actId="1076"/>
          <ac:spMkLst>
            <pc:docMk/>
            <pc:sldMk cId="4103838937" sldId="282"/>
            <ac:spMk id="6" creationId="{F39B4375-5606-42A2-9089-BB718FEEBA16}"/>
          </ac:spMkLst>
        </pc:spChg>
      </pc:sldChg>
      <pc:sldChg chg="delSp mod modAnim">
        <pc:chgData name="help desk" userId="076106f8-e622-4bba-bf8d-41b4b1aaf204" providerId="ADAL" clId="{DFDAB95F-C3B7-48DC-8B48-C0412C2ADE37}" dt="2025-04-29T19:11:49.502" v="3584"/>
        <pc:sldMkLst>
          <pc:docMk/>
          <pc:sldMk cId="3535766127" sldId="283"/>
        </pc:sldMkLst>
        <pc:picChg chg="del">
          <ac:chgData name="help desk" userId="076106f8-e622-4bba-bf8d-41b4b1aaf204" providerId="ADAL" clId="{DFDAB95F-C3B7-48DC-8B48-C0412C2ADE37}" dt="2025-04-28T19:53:29.656" v="41" actId="478"/>
          <ac:picMkLst>
            <pc:docMk/>
            <pc:sldMk cId="3535766127" sldId="283"/>
            <ac:picMk id="17" creationId="{8270B1E9-4A17-46BA-A166-D699B2E9DDAA}"/>
          </ac:picMkLst>
        </pc:picChg>
      </pc:sldChg>
      <pc:sldChg chg="modSp mod modAnim">
        <pc:chgData name="help desk" userId="076106f8-e622-4bba-bf8d-41b4b1aaf204" providerId="ADAL" clId="{DFDAB95F-C3B7-48DC-8B48-C0412C2ADE37}" dt="2025-04-29T20:36:30.177" v="3849" actId="14100"/>
        <pc:sldMkLst>
          <pc:docMk/>
          <pc:sldMk cId="2678345073" sldId="284"/>
        </pc:sldMkLst>
        <pc:cxnChg chg="mod">
          <ac:chgData name="help desk" userId="076106f8-e622-4bba-bf8d-41b4b1aaf204" providerId="ADAL" clId="{DFDAB95F-C3B7-48DC-8B48-C0412C2ADE37}" dt="2025-04-29T20:36:30.177" v="3849" actId="14100"/>
          <ac:cxnSpMkLst>
            <pc:docMk/>
            <pc:sldMk cId="2678345073" sldId="284"/>
            <ac:cxnSpMk id="13" creationId="{1F8CD6D0-E249-4FED-A537-01E08C03612A}"/>
          </ac:cxnSpMkLst>
        </pc:cxnChg>
      </pc:sldChg>
      <pc:sldChg chg="delSp modSp mod modAnim">
        <pc:chgData name="help desk" userId="076106f8-e622-4bba-bf8d-41b4b1aaf204" providerId="ADAL" clId="{DFDAB95F-C3B7-48DC-8B48-C0412C2ADE37}" dt="2025-04-29T20:39:42.653" v="3851" actId="1076"/>
        <pc:sldMkLst>
          <pc:docMk/>
          <pc:sldMk cId="264823636" sldId="285"/>
        </pc:sldMkLst>
        <pc:picChg chg="mod">
          <ac:chgData name="help desk" userId="076106f8-e622-4bba-bf8d-41b4b1aaf204" providerId="ADAL" clId="{DFDAB95F-C3B7-48DC-8B48-C0412C2ADE37}" dt="2025-04-29T20:39:42.653" v="3851" actId="1076"/>
          <ac:picMkLst>
            <pc:docMk/>
            <pc:sldMk cId="264823636" sldId="285"/>
            <ac:picMk id="14" creationId="{16CDC1AB-55AA-4924-9AB1-E28E18CB0B8D}"/>
          </ac:picMkLst>
        </pc:picChg>
        <pc:picChg chg="del">
          <ac:chgData name="help desk" userId="076106f8-e622-4bba-bf8d-41b4b1aaf204" providerId="ADAL" clId="{DFDAB95F-C3B7-48DC-8B48-C0412C2ADE37}" dt="2025-04-29T19:16:46.126" v="3587" actId="478"/>
          <ac:picMkLst>
            <pc:docMk/>
            <pc:sldMk cId="264823636" sldId="285"/>
            <ac:picMk id="17" creationId="{8270B1E9-4A17-46BA-A166-D699B2E9DDAA}"/>
          </ac:picMkLst>
        </pc:picChg>
      </pc:sldChg>
      <pc:sldChg chg="delSp modSp mod modAnim">
        <pc:chgData name="help desk" userId="076106f8-e622-4bba-bf8d-41b4b1aaf204" providerId="ADAL" clId="{DFDAB95F-C3B7-48DC-8B48-C0412C2ADE37}" dt="2025-04-29T20:39:46.015" v="3852" actId="478"/>
        <pc:sldMkLst>
          <pc:docMk/>
          <pc:sldMk cId="1252877384" sldId="286"/>
        </pc:sldMkLst>
        <pc:spChg chg="mod">
          <ac:chgData name="help desk" userId="076106f8-e622-4bba-bf8d-41b4b1aaf204" providerId="ADAL" clId="{DFDAB95F-C3B7-48DC-8B48-C0412C2ADE37}" dt="2025-04-28T20:33:40.857" v="73" actId="1037"/>
          <ac:spMkLst>
            <pc:docMk/>
            <pc:sldMk cId="1252877384" sldId="286"/>
            <ac:spMk id="31" creationId="{4D52B0B3-3D39-439B-A08E-5F2EFC792D5D}"/>
          </ac:spMkLst>
        </pc:spChg>
        <pc:picChg chg="del">
          <ac:chgData name="help desk" userId="076106f8-e622-4bba-bf8d-41b4b1aaf204" providerId="ADAL" clId="{DFDAB95F-C3B7-48DC-8B48-C0412C2ADE37}" dt="2025-04-29T20:39:46.015" v="3852" actId="478"/>
          <ac:picMkLst>
            <pc:docMk/>
            <pc:sldMk cId="1252877384" sldId="286"/>
            <ac:picMk id="17" creationId="{8270B1E9-4A17-46BA-A166-D699B2E9DDAA}"/>
          </ac:picMkLst>
        </pc:picChg>
      </pc:sldChg>
      <pc:sldChg chg="modAnim">
        <pc:chgData name="help desk" userId="076106f8-e622-4bba-bf8d-41b4b1aaf204" providerId="ADAL" clId="{DFDAB95F-C3B7-48DC-8B48-C0412C2ADE37}" dt="2025-04-29T19:20:02.888" v="3595"/>
        <pc:sldMkLst>
          <pc:docMk/>
          <pc:sldMk cId="3015625917" sldId="287"/>
        </pc:sldMkLst>
      </pc:sldChg>
      <pc:sldChg chg="addSp delSp modSp mod ord delAnim modAnim">
        <pc:chgData name="help desk" userId="076106f8-e622-4bba-bf8d-41b4b1aaf204" providerId="ADAL" clId="{DFDAB95F-C3B7-48DC-8B48-C0412C2ADE37}" dt="2025-04-29T14:12:08.766" v="339"/>
        <pc:sldMkLst>
          <pc:docMk/>
          <pc:sldMk cId="236063896" sldId="288"/>
        </pc:sldMkLst>
        <pc:spChg chg="add mod">
          <ac:chgData name="help desk" userId="076106f8-e622-4bba-bf8d-41b4b1aaf204" providerId="ADAL" clId="{DFDAB95F-C3B7-48DC-8B48-C0412C2ADE37}" dt="2025-04-28T21:13:58.058" v="329" actId="1076"/>
          <ac:spMkLst>
            <pc:docMk/>
            <pc:sldMk cId="236063896" sldId="288"/>
            <ac:spMk id="3" creationId="{B1604458-A7B1-46CE-9A03-501C428564A3}"/>
          </ac:spMkLst>
        </pc:spChg>
        <pc:spChg chg="mod">
          <ac:chgData name="help desk" userId="076106f8-e622-4bba-bf8d-41b4b1aaf204" providerId="ADAL" clId="{DFDAB95F-C3B7-48DC-8B48-C0412C2ADE37}" dt="2025-04-28T21:04:50.221" v="170" actId="179"/>
          <ac:spMkLst>
            <pc:docMk/>
            <pc:sldMk cId="236063896" sldId="288"/>
            <ac:spMk id="6" creationId="{9050A9EC-1B03-43DD-ADD9-9A21E7A9ABCA}"/>
          </ac:spMkLst>
        </pc:spChg>
        <pc:spChg chg="del mod">
          <ac:chgData name="help desk" userId="076106f8-e622-4bba-bf8d-41b4b1aaf204" providerId="ADAL" clId="{DFDAB95F-C3B7-48DC-8B48-C0412C2ADE37}" dt="2025-04-28T21:08:10.256" v="200" actId="478"/>
          <ac:spMkLst>
            <pc:docMk/>
            <pc:sldMk cId="236063896" sldId="288"/>
            <ac:spMk id="15" creationId="{CB1F03A2-00D8-4486-94B2-DCEA9605F1A3}"/>
          </ac:spMkLst>
        </pc:spChg>
        <pc:spChg chg="mod">
          <ac:chgData name="help desk" userId="076106f8-e622-4bba-bf8d-41b4b1aaf204" providerId="ADAL" clId="{DFDAB95F-C3B7-48DC-8B48-C0412C2ADE37}" dt="2025-04-28T21:04:02.219" v="165" actId="6549"/>
          <ac:spMkLst>
            <pc:docMk/>
            <pc:sldMk cId="236063896" sldId="288"/>
            <ac:spMk id="17" creationId="{D9715609-93D8-40A4-80F1-8B79A56C92FC}"/>
          </ac:spMkLst>
        </pc:spChg>
        <pc:spChg chg="mod">
          <ac:chgData name="help desk" userId="076106f8-e622-4bba-bf8d-41b4b1aaf204" providerId="ADAL" clId="{DFDAB95F-C3B7-48DC-8B48-C0412C2ADE37}" dt="2025-04-28T21:06:49.201" v="173" actId="1076"/>
          <ac:spMkLst>
            <pc:docMk/>
            <pc:sldMk cId="236063896" sldId="288"/>
            <ac:spMk id="19" creationId="{48CA4D67-5565-4DE1-83DF-CDBC7EE765EE}"/>
          </ac:spMkLst>
        </pc:spChg>
        <pc:spChg chg="mod">
          <ac:chgData name="help desk" userId="076106f8-e622-4bba-bf8d-41b4b1aaf204" providerId="ADAL" clId="{DFDAB95F-C3B7-48DC-8B48-C0412C2ADE37}" dt="2025-04-28T21:07:32.188" v="192" actId="1036"/>
          <ac:spMkLst>
            <pc:docMk/>
            <pc:sldMk cId="236063896" sldId="288"/>
            <ac:spMk id="21" creationId="{62F9A0B4-DF3A-48C5-9C0B-C7827012B7D0}"/>
          </ac:spMkLst>
        </pc:spChg>
        <pc:spChg chg="mod">
          <ac:chgData name="help desk" userId="076106f8-e622-4bba-bf8d-41b4b1aaf204" providerId="ADAL" clId="{DFDAB95F-C3B7-48DC-8B48-C0412C2ADE37}" dt="2025-04-28T21:08:55.423" v="205" actId="1076"/>
          <ac:spMkLst>
            <pc:docMk/>
            <pc:sldMk cId="236063896" sldId="288"/>
            <ac:spMk id="23" creationId="{3CC8E7AE-9C26-4633-9049-B6D49C749FAE}"/>
          </ac:spMkLst>
        </pc:spChg>
        <pc:spChg chg="del mod">
          <ac:chgData name="help desk" userId="076106f8-e622-4bba-bf8d-41b4b1aaf204" providerId="ADAL" clId="{DFDAB95F-C3B7-48DC-8B48-C0412C2ADE37}" dt="2025-04-28T21:08:47.265" v="204" actId="478"/>
          <ac:spMkLst>
            <pc:docMk/>
            <pc:sldMk cId="236063896" sldId="288"/>
            <ac:spMk id="25" creationId="{EF01ACDB-7FC6-4650-AA6A-CB36D4FAB420}"/>
          </ac:spMkLst>
        </pc:spChg>
        <pc:spChg chg="mod">
          <ac:chgData name="help desk" userId="076106f8-e622-4bba-bf8d-41b4b1aaf204" providerId="ADAL" clId="{DFDAB95F-C3B7-48DC-8B48-C0412C2ADE37}" dt="2025-04-28T21:12:01.247" v="250" actId="14100"/>
          <ac:spMkLst>
            <pc:docMk/>
            <pc:sldMk cId="236063896" sldId="288"/>
            <ac:spMk id="33" creationId="{E013EC23-9B0A-4F81-98A7-DD46384CEAA9}"/>
          </ac:spMkLst>
        </pc:spChg>
        <pc:spChg chg="mod">
          <ac:chgData name="help desk" userId="076106f8-e622-4bba-bf8d-41b4b1aaf204" providerId="ADAL" clId="{DFDAB95F-C3B7-48DC-8B48-C0412C2ADE37}" dt="2025-04-28T16:25:59.726" v="34" actId="20577"/>
          <ac:spMkLst>
            <pc:docMk/>
            <pc:sldMk cId="236063896" sldId="288"/>
            <ac:spMk id="35" creationId="{C27C5DBE-AEF1-48AB-B956-FA08647F5A45}"/>
          </ac:spMkLst>
        </pc:spChg>
        <pc:spChg chg="mod">
          <ac:chgData name="help desk" userId="076106f8-e622-4bba-bf8d-41b4b1aaf204" providerId="ADAL" clId="{DFDAB95F-C3B7-48DC-8B48-C0412C2ADE37}" dt="2025-04-28T16:26:21.163" v="35" actId="14100"/>
          <ac:spMkLst>
            <pc:docMk/>
            <pc:sldMk cId="236063896" sldId="288"/>
            <ac:spMk id="39" creationId="{7BD5379F-9DEA-4A7F-A6C3-D0CAEEED4863}"/>
          </ac:spMkLst>
        </pc:spChg>
        <pc:spChg chg="mod">
          <ac:chgData name="help desk" userId="076106f8-e622-4bba-bf8d-41b4b1aaf204" providerId="ADAL" clId="{DFDAB95F-C3B7-48DC-8B48-C0412C2ADE37}" dt="2025-04-28T16:26:26.660" v="37" actId="20577"/>
          <ac:spMkLst>
            <pc:docMk/>
            <pc:sldMk cId="236063896" sldId="288"/>
            <ac:spMk id="41" creationId="{5B4BCD58-EC47-410C-8F2F-71F317268071}"/>
          </ac:spMkLst>
        </pc:spChg>
        <pc:cxnChg chg="mod">
          <ac:chgData name="help desk" userId="076106f8-e622-4bba-bf8d-41b4b1aaf204" providerId="ADAL" clId="{DFDAB95F-C3B7-48DC-8B48-C0412C2ADE37}" dt="2025-04-28T21:07:47.573" v="193" actId="14100"/>
          <ac:cxnSpMkLst>
            <pc:docMk/>
            <pc:sldMk cId="236063896" sldId="288"/>
            <ac:cxnSpMk id="13" creationId="{9FD3E0EB-2E39-4D08-A8BF-EEE8A901BFA8}"/>
          </ac:cxnSpMkLst>
        </pc:cxnChg>
      </pc:sldChg>
      <pc:sldChg chg="new del">
        <pc:chgData name="help desk" userId="076106f8-e622-4bba-bf8d-41b4b1aaf204" providerId="ADAL" clId="{DFDAB95F-C3B7-48DC-8B48-C0412C2ADE37}" dt="2025-04-29T13:40:56.437" v="331" actId="680"/>
        <pc:sldMkLst>
          <pc:docMk/>
          <pc:sldMk cId="80987089" sldId="289"/>
        </pc:sldMkLst>
      </pc:sldChg>
      <pc:sldChg chg="addSp delSp modSp add mod modAnim">
        <pc:chgData name="help desk" userId="076106f8-e622-4bba-bf8d-41b4b1aaf204" providerId="ADAL" clId="{DFDAB95F-C3B7-48DC-8B48-C0412C2ADE37}" dt="2025-04-29T20:47:55.364" v="3864" actId="14100"/>
        <pc:sldMkLst>
          <pc:docMk/>
          <pc:sldMk cId="3976281719" sldId="289"/>
        </pc:sldMkLst>
        <pc:spChg chg="del">
          <ac:chgData name="help desk" userId="076106f8-e622-4bba-bf8d-41b4b1aaf204" providerId="ADAL" clId="{DFDAB95F-C3B7-48DC-8B48-C0412C2ADE37}" dt="2025-04-29T14:20:09.097" v="358" actId="478"/>
          <ac:spMkLst>
            <pc:docMk/>
            <pc:sldMk cId="3976281719" sldId="289"/>
            <ac:spMk id="6" creationId="{F39B4375-5606-42A2-9089-BB718FEEBA16}"/>
          </ac:spMkLst>
        </pc:spChg>
        <pc:spChg chg="add mod">
          <ac:chgData name="help desk" userId="076106f8-e622-4bba-bf8d-41b4b1aaf204" providerId="ADAL" clId="{DFDAB95F-C3B7-48DC-8B48-C0412C2ADE37}" dt="2025-04-29T14:20:09.647" v="359"/>
          <ac:spMkLst>
            <pc:docMk/>
            <pc:sldMk cId="3976281719" sldId="289"/>
            <ac:spMk id="11" creationId="{CDD7C94D-BF0A-49F4-8C9A-F4A295463904}"/>
          </ac:spMkLst>
        </pc:spChg>
        <pc:spChg chg="add mod">
          <ac:chgData name="help desk" userId="076106f8-e622-4bba-bf8d-41b4b1aaf204" providerId="ADAL" clId="{DFDAB95F-C3B7-48DC-8B48-C0412C2ADE37}" dt="2025-04-29T20:25:13.545" v="3832" actId="1076"/>
          <ac:spMkLst>
            <pc:docMk/>
            <pc:sldMk cId="3976281719" sldId="289"/>
            <ac:spMk id="15" creationId="{68038EAE-CD91-4910-937A-978377EDE20E}"/>
          </ac:spMkLst>
        </pc:spChg>
        <pc:spChg chg="add mod">
          <ac:chgData name="help desk" userId="076106f8-e622-4bba-bf8d-41b4b1aaf204" providerId="ADAL" clId="{DFDAB95F-C3B7-48DC-8B48-C0412C2ADE37}" dt="2025-04-29T19:46:31.541" v="3694" actId="1038"/>
          <ac:spMkLst>
            <pc:docMk/>
            <pc:sldMk cId="3976281719" sldId="289"/>
            <ac:spMk id="20" creationId="{7109283C-20B2-4B02-B0DF-40290536D399}"/>
          </ac:spMkLst>
        </pc:spChg>
        <pc:spChg chg="add mod">
          <ac:chgData name="help desk" userId="076106f8-e622-4bba-bf8d-41b4b1aaf204" providerId="ADAL" clId="{DFDAB95F-C3B7-48DC-8B48-C0412C2ADE37}" dt="2025-04-29T20:21:48.786" v="3829" actId="1036"/>
          <ac:spMkLst>
            <pc:docMk/>
            <pc:sldMk cId="3976281719" sldId="289"/>
            <ac:spMk id="27" creationId="{DA8922E2-2D3D-41B9-9781-D91ECD5E5D41}"/>
          </ac:spMkLst>
        </pc:spChg>
        <pc:spChg chg="mod">
          <ac:chgData name="help desk" userId="076106f8-e622-4bba-bf8d-41b4b1aaf204" providerId="ADAL" clId="{DFDAB95F-C3B7-48DC-8B48-C0412C2ADE37}" dt="2025-04-29T19:43:28.489" v="3602" actId="1076"/>
          <ac:spMkLst>
            <pc:docMk/>
            <pc:sldMk cId="3976281719" sldId="289"/>
            <ac:spMk id="31" creationId="{4D52B0B3-3D39-439B-A08E-5F2EFC792D5D}"/>
          </ac:spMkLst>
        </pc:spChg>
        <pc:picChg chg="mod">
          <ac:chgData name="help desk" userId="076106f8-e622-4bba-bf8d-41b4b1aaf204" providerId="ADAL" clId="{DFDAB95F-C3B7-48DC-8B48-C0412C2ADE37}" dt="2025-04-29T20:42:16.729" v="3853" actId="1076"/>
          <ac:picMkLst>
            <pc:docMk/>
            <pc:sldMk cId="3976281719" sldId="289"/>
            <ac:picMk id="5" creationId="{5E8D6BAA-5A5B-43B2-9AEE-7168BB154D78}"/>
          </ac:picMkLst>
        </pc:picChg>
        <pc:picChg chg="mod">
          <ac:chgData name="help desk" userId="076106f8-e622-4bba-bf8d-41b4b1aaf204" providerId="ADAL" clId="{DFDAB95F-C3B7-48DC-8B48-C0412C2ADE37}" dt="2025-04-29T19:43:06.598" v="3597" actId="1076"/>
          <ac:picMkLst>
            <pc:docMk/>
            <pc:sldMk cId="3976281719" sldId="289"/>
            <ac:picMk id="18" creationId="{32D1CDD1-37E7-4EFB-879E-F5231F7EF1F0}"/>
          </ac:picMkLst>
        </pc:picChg>
        <pc:cxnChg chg="mod">
          <ac:chgData name="help desk" userId="076106f8-e622-4bba-bf8d-41b4b1aaf204" providerId="ADAL" clId="{DFDAB95F-C3B7-48DC-8B48-C0412C2ADE37}" dt="2025-04-29T14:23:19.011" v="409" actId="14100"/>
          <ac:cxnSpMkLst>
            <pc:docMk/>
            <pc:sldMk cId="3976281719" sldId="289"/>
            <ac:cxnSpMk id="13" creationId="{1F8CD6D0-E249-4FED-A537-01E08C03612A}"/>
          </ac:cxnSpMkLst>
        </pc:cxnChg>
        <pc:cxnChg chg="add mod">
          <ac:chgData name="help desk" userId="076106f8-e622-4bba-bf8d-41b4b1aaf204" providerId="ADAL" clId="{DFDAB95F-C3B7-48DC-8B48-C0412C2ADE37}" dt="2025-04-29T20:42:21.618" v="3854" actId="14100"/>
          <ac:cxnSpMkLst>
            <pc:docMk/>
            <pc:sldMk cId="3976281719" sldId="289"/>
            <ac:cxnSpMk id="19" creationId="{C8E7D0CB-5F21-4487-B022-CC1C2808FC4C}"/>
          </ac:cxnSpMkLst>
        </pc:cxnChg>
        <pc:cxnChg chg="add mod">
          <ac:chgData name="help desk" userId="076106f8-e622-4bba-bf8d-41b4b1aaf204" providerId="ADAL" clId="{DFDAB95F-C3B7-48DC-8B48-C0412C2ADE37}" dt="2025-04-29T20:47:55.364" v="3864" actId="14100"/>
          <ac:cxnSpMkLst>
            <pc:docMk/>
            <pc:sldMk cId="3976281719" sldId="289"/>
            <ac:cxnSpMk id="25" creationId="{57B65C22-607B-4BF0-AF66-3FCACBB2357C}"/>
          </ac:cxnSpMkLst>
        </pc:cxnChg>
        <pc:cxnChg chg="mod ord">
          <ac:chgData name="help desk" userId="076106f8-e622-4bba-bf8d-41b4b1aaf204" providerId="ADAL" clId="{DFDAB95F-C3B7-48DC-8B48-C0412C2ADE37}" dt="2025-04-29T19:43:32.301" v="3603" actId="14100"/>
          <ac:cxnSpMkLst>
            <pc:docMk/>
            <pc:sldMk cId="3976281719" sldId="289"/>
            <ac:cxnSpMk id="28" creationId="{0FC6E2D0-E7B3-448F-85A5-EAC4935AE442}"/>
          </ac:cxnSpMkLst>
        </pc:cxnChg>
      </pc:sldChg>
      <pc:sldChg chg="addSp delSp modSp add mod modAnim">
        <pc:chgData name="help desk" userId="076106f8-e622-4bba-bf8d-41b4b1aaf204" providerId="ADAL" clId="{DFDAB95F-C3B7-48DC-8B48-C0412C2ADE37}" dt="2025-04-29T16:57:56.558" v="3253" actId="1076"/>
        <pc:sldMkLst>
          <pc:docMk/>
          <pc:sldMk cId="2658348456" sldId="290"/>
        </pc:sldMkLst>
        <pc:spChg chg="mod">
          <ac:chgData name="help desk" userId="076106f8-e622-4bba-bf8d-41b4b1aaf204" providerId="ADAL" clId="{DFDAB95F-C3B7-48DC-8B48-C0412C2ADE37}" dt="2025-04-29T16:57:56.558" v="3253" actId="1076"/>
          <ac:spMkLst>
            <pc:docMk/>
            <pc:sldMk cId="2658348456" sldId="290"/>
            <ac:spMk id="11" creationId="{AAC77B13-69CB-42A3-9058-F27473E267E3}"/>
          </ac:spMkLst>
        </pc:spChg>
        <pc:spChg chg="mod">
          <ac:chgData name="help desk" userId="076106f8-e622-4bba-bf8d-41b4b1aaf204" providerId="ADAL" clId="{DFDAB95F-C3B7-48DC-8B48-C0412C2ADE37}" dt="2025-04-29T14:34:39.916" v="452" actId="14100"/>
          <ac:spMkLst>
            <pc:docMk/>
            <pc:sldMk cId="2658348456" sldId="290"/>
            <ac:spMk id="15" creationId="{7AD2C772-8A01-4910-95AD-26B559CF9C8E}"/>
          </ac:spMkLst>
        </pc:spChg>
        <pc:spChg chg="add mod">
          <ac:chgData name="help desk" userId="076106f8-e622-4bba-bf8d-41b4b1aaf204" providerId="ADAL" clId="{DFDAB95F-C3B7-48DC-8B48-C0412C2ADE37}" dt="2025-04-29T16:57:42.301" v="3252" actId="1076"/>
          <ac:spMkLst>
            <pc:docMk/>
            <pc:sldMk cId="2658348456" sldId="290"/>
            <ac:spMk id="17" creationId="{D5C803C6-C972-4DA8-92C9-3F7468E1A539}"/>
          </ac:spMkLst>
        </pc:spChg>
        <pc:spChg chg="add mod">
          <ac:chgData name="help desk" userId="076106f8-e622-4bba-bf8d-41b4b1aaf204" providerId="ADAL" clId="{DFDAB95F-C3B7-48DC-8B48-C0412C2ADE37}" dt="2025-04-29T14:37:18.357" v="555" actId="14100"/>
          <ac:spMkLst>
            <pc:docMk/>
            <pc:sldMk cId="2658348456" sldId="290"/>
            <ac:spMk id="18" creationId="{D39544EF-DA1B-4F7A-9357-9B8891A10F89}"/>
          </ac:spMkLst>
        </pc:spChg>
        <pc:spChg chg="add mod">
          <ac:chgData name="help desk" userId="076106f8-e622-4bba-bf8d-41b4b1aaf204" providerId="ADAL" clId="{DFDAB95F-C3B7-48DC-8B48-C0412C2ADE37}" dt="2025-04-29T16:57:32.938" v="3251" actId="1038"/>
          <ac:spMkLst>
            <pc:docMk/>
            <pc:sldMk cId="2658348456" sldId="290"/>
            <ac:spMk id="23" creationId="{2CFC1D68-A74C-4119-91B8-191428A30726}"/>
          </ac:spMkLst>
        </pc:spChg>
        <pc:spChg chg="add mod">
          <ac:chgData name="help desk" userId="076106f8-e622-4bba-bf8d-41b4b1aaf204" providerId="ADAL" clId="{DFDAB95F-C3B7-48DC-8B48-C0412C2ADE37}" dt="2025-04-29T14:38:41.702" v="686" actId="1035"/>
          <ac:spMkLst>
            <pc:docMk/>
            <pc:sldMk cId="2658348456" sldId="290"/>
            <ac:spMk id="24" creationId="{99EFA741-5702-490C-B13A-13A6273D1550}"/>
          </ac:spMkLst>
        </pc:spChg>
        <pc:spChg chg="add mod">
          <ac:chgData name="help desk" userId="076106f8-e622-4bba-bf8d-41b4b1aaf204" providerId="ADAL" clId="{DFDAB95F-C3B7-48DC-8B48-C0412C2ADE37}" dt="2025-04-29T14:44:24.476" v="862" actId="14100"/>
          <ac:spMkLst>
            <pc:docMk/>
            <pc:sldMk cId="2658348456" sldId="290"/>
            <ac:spMk id="29" creationId="{4CF1637E-4100-42D1-91CE-87841CB5D5FC}"/>
          </ac:spMkLst>
        </pc:spChg>
        <pc:spChg chg="add mod">
          <ac:chgData name="help desk" userId="076106f8-e622-4bba-bf8d-41b4b1aaf204" providerId="ADAL" clId="{DFDAB95F-C3B7-48DC-8B48-C0412C2ADE37}" dt="2025-04-29T14:40:09.595" v="771" actId="1036"/>
          <ac:spMkLst>
            <pc:docMk/>
            <pc:sldMk cId="2658348456" sldId="290"/>
            <ac:spMk id="30" creationId="{DDF1C6CB-3A16-435D-9819-CD41C7C801E3}"/>
          </ac:spMkLst>
        </pc:spChg>
        <pc:picChg chg="add del mod">
          <ac:chgData name="help desk" userId="076106f8-e622-4bba-bf8d-41b4b1aaf204" providerId="ADAL" clId="{DFDAB95F-C3B7-48DC-8B48-C0412C2ADE37}" dt="2025-04-29T14:42:41.131" v="856" actId="21"/>
          <ac:picMkLst>
            <pc:docMk/>
            <pc:sldMk cId="2658348456" sldId="290"/>
            <ac:picMk id="31" creationId="{4766D511-2B6A-4ACB-9438-46E810557012}"/>
          </ac:picMkLst>
        </pc:picChg>
        <pc:cxnChg chg="del">
          <ac:chgData name="help desk" userId="076106f8-e622-4bba-bf8d-41b4b1aaf204" providerId="ADAL" clId="{DFDAB95F-C3B7-48DC-8B48-C0412C2ADE37}" dt="2025-04-29T16:53:20.407" v="3214" actId="478"/>
          <ac:cxnSpMkLst>
            <pc:docMk/>
            <pc:sldMk cId="2658348456" sldId="290"/>
            <ac:cxnSpMk id="4" creationId="{C986B3B9-2BA3-42A7-9295-3A8EAB49032B}"/>
          </ac:cxnSpMkLst>
        </pc:cxnChg>
        <pc:cxnChg chg="mod">
          <ac:chgData name="help desk" userId="076106f8-e622-4bba-bf8d-41b4b1aaf204" providerId="ADAL" clId="{DFDAB95F-C3B7-48DC-8B48-C0412C2ADE37}" dt="2025-04-29T16:57:56.558" v="3253" actId="1076"/>
          <ac:cxnSpMkLst>
            <pc:docMk/>
            <pc:sldMk cId="2658348456" sldId="290"/>
            <ac:cxnSpMk id="9" creationId="{53880364-81F2-4461-8FB3-375BC874CFCE}"/>
          </ac:cxnSpMkLst>
        </pc:cxnChg>
        <pc:cxnChg chg="add mod">
          <ac:chgData name="help desk" userId="076106f8-e622-4bba-bf8d-41b4b1aaf204" providerId="ADAL" clId="{DFDAB95F-C3B7-48DC-8B48-C0412C2ADE37}" dt="2025-04-29T16:57:42.301" v="3252" actId="1076"/>
          <ac:cxnSpMkLst>
            <pc:docMk/>
            <pc:sldMk cId="2658348456" sldId="290"/>
            <ac:cxnSpMk id="16" creationId="{832CB72D-4542-4EE6-B367-75301804A180}"/>
          </ac:cxnSpMkLst>
        </pc:cxnChg>
        <pc:cxnChg chg="add mod">
          <ac:chgData name="help desk" userId="076106f8-e622-4bba-bf8d-41b4b1aaf204" providerId="ADAL" clId="{DFDAB95F-C3B7-48DC-8B48-C0412C2ADE37}" dt="2025-04-29T16:57:32.938" v="3251" actId="1038"/>
          <ac:cxnSpMkLst>
            <pc:docMk/>
            <pc:sldMk cId="2658348456" sldId="290"/>
            <ac:cxnSpMk id="22" creationId="{E20E0C7E-1CAB-4EF7-AA32-B3909F36DDDC}"/>
          </ac:cxnSpMkLst>
        </pc:cxnChg>
        <pc:cxnChg chg="add mod">
          <ac:chgData name="help desk" userId="076106f8-e622-4bba-bf8d-41b4b1aaf204" providerId="ADAL" clId="{DFDAB95F-C3B7-48DC-8B48-C0412C2ADE37}" dt="2025-04-29T14:44:24.476" v="862" actId="14100"/>
          <ac:cxnSpMkLst>
            <pc:docMk/>
            <pc:sldMk cId="2658348456" sldId="290"/>
            <ac:cxnSpMk id="28" creationId="{0EA27621-6E30-4CF8-8DC0-3B9B634EE4F1}"/>
          </ac:cxnSpMkLst>
        </pc:cxnChg>
      </pc:sldChg>
      <pc:sldChg chg="addSp delSp modSp new mod modAnim">
        <pc:chgData name="help desk" userId="076106f8-e622-4bba-bf8d-41b4b1aaf204" providerId="ADAL" clId="{DFDAB95F-C3B7-48DC-8B48-C0412C2ADE37}" dt="2025-04-29T17:05:27.267" v="3359"/>
        <pc:sldMkLst>
          <pc:docMk/>
          <pc:sldMk cId="4105077514" sldId="291"/>
        </pc:sldMkLst>
        <pc:spChg chg="add mod">
          <ac:chgData name="help desk" userId="076106f8-e622-4bba-bf8d-41b4b1aaf204" providerId="ADAL" clId="{DFDAB95F-C3B7-48DC-8B48-C0412C2ADE37}" dt="2025-04-29T14:42:51.712" v="858"/>
          <ac:spMkLst>
            <pc:docMk/>
            <pc:sldMk cId="4105077514" sldId="291"/>
            <ac:spMk id="5" creationId="{6555CA26-9BAC-46AC-A9B0-25FA347A078E}"/>
          </ac:spMkLst>
        </pc:spChg>
        <pc:spChg chg="add mod">
          <ac:chgData name="help desk" userId="076106f8-e622-4bba-bf8d-41b4b1aaf204" providerId="ADAL" clId="{DFDAB95F-C3B7-48DC-8B48-C0412C2ADE37}" dt="2025-04-29T14:42:51.712" v="858"/>
          <ac:spMkLst>
            <pc:docMk/>
            <pc:sldMk cId="4105077514" sldId="291"/>
            <ac:spMk id="6" creationId="{C716AAC1-8A2B-49AF-A8C0-28757456256B}"/>
          </ac:spMkLst>
        </pc:spChg>
        <pc:spChg chg="add mod">
          <ac:chgData name="help desk" userId="076106f8-e622-4bba-bf8d-41b4b1aaf204" providerId="ADAL" clId="{DFDAB95F-C3B7-48DC-8B48-C0412C2ADE37}" dt="2025-04-29T16:58:51.827" v="3255" actId="14100"/>
          <ac:spMkLst>
            <pc:docMk/>
            <pc:sldMk cId="4105077514" sldId="291"/>
            <ac:spMk id="8" creationId="{952D3194-D126-40F4-8EA2-A1E62734D158}"/>
          </ac:spMkLst>
        </pc:spChg>
        <pc:spChg chg="add mod">
          <ac:chgData name="help desk" userId="076106f8-e622-4bba-bf8d-41b4b1aaf204" providerId="ADAL" clId="{DFDAB95F-C3B7-48DC-8B48-C0412C2ADE37}" dt="2025-04-29T14:45:53.204" v="901" actId="1036"/>
          <ac:spMkLst>
            <pc:docMk/>
            <pc:sldMk cId="4105077514" sldId="291"/>
            <ac:spMk id="9" creationId="{D97378F7-9B1A-46A7-907F-2E6697FE885A}"/>
          </ac:spMkLst>
        </pc:spChg>
        <pc:spChg chg="add mod">
          <ac:chgData name="help desk" userId="076106f8-e622-4bba-bf8d-41b4b1aaf204" providerId="ADAL" clId="{DFDAB95F-C3B7-48DC-8B48-C0412C2ADE37}" dt="2025-04-29T14:54:25.316" v="1187" actId="14100"/>
          <ac:spMkLst>
            <pc:docMk/>
            <pc:sldMk cId="4105077514" sldId="291"/>
            <ac:spMk id="12" creationId="{BCE9C481-ECE1-4DC1-9B95-3344E7449505}"/>
          </ac:spMkLst>
        </pc:spChg>
        <pc:spChg chg="add mod">
          <ac:chgData name="help desk" userId="076106f8-e622-4bba-bf8d-41b4b1aaf204" providerId="ADAL" clId="{DFDAB95F-C3B7-48DC-8B48-C0412C2ADE37}" dt="2025-04-29T14:46:42.546" v="988" actId="1036"/>
          <ac:spMkLst>
            <pc:docMk/>
            <pc:sldMk cId="4105077514" sldId="291"/>
            <ac:spMk id="13" creationId="{B64B5B62-C9AF-46AE-B7E0-B477B3418BA6}"/>
          </ac:spMkLst>
        </pc:spChg>
        <pc:picChg chg="add del">
          <ac:chgData name="help desk" userId="076106f8-e622-4bba-bf8d-41b4b1aaf204" providerId="ADAL" clId="{DFDAB95F-C3B7-48DC-8B48-C0412C2ADE37}" dt="2025-04-29T14:42:20.985" v="816" actId="21"/>
          <ac:picMkLst>
            <pc:docMk/>
            <pc:sldMk cId="4105077514" sldId="291"/>
            <ac:picMk id="3" creationId="{F333B37C-22A9-46B3-9813-43F3F2FCCC21}"/>
          </ac:picMkLst>
        </pc:picChg>
        <pc:picChg chg="add mod">
          <ac:chgData name="help desk" userId="076106f8-e622-4bba-bf8d-41b4b1aaf204" providerId="ADAL" clId="{DFDAB95F-C3B7-48DC-8B48-C0412C2ADE37}" dt="2025-04-29T14:42:43.372" v="857"/>
          <ac:picMkLst>
            <pc:docMk/>
            <pc:sldMk cId="4105077514" sldId="291"/>
            <ac:picMk id="4" creationId="{DED3DBFB-5547-4829-9049-03E719AA8FF4}"/>
          </ac:picMkLst>
        </pc:picChg>
        <pc:cxnChg chg="add mod">
          <ac:chgData name="help desk" userId="076106f8-e622-4bba-bf8d-41b4b1aaf204" providerId="ADAL" clId="{DFDAB95F-C3B7-48DC-8B48-C0412C2ADE37}" dt="2025-04-29T16:58:51.827" v="3255" actId="14100"/>
          <ac:cxnSpMkLst>
            <pc:docMk/>
            <pc:sldMk cId="4105077514" sldId="291"/>
            <ac:cxnSpMk id="7" creationId="{D83A0BDC-F226-4157-A121-59A5F03C86D5}"/>
          </ac:cxnSpMkLst>
        </pc:cxnChg>
        <pc:cxnChg chg="add mod">
          <ac:chgData name="help desk" userId="076106f8-e622-4bba-bf8d-41b4b1aaf204" providerId="ADAL" clId="{DFDAB95F-C3B7-48DC-8B48-C0412C2ADE37}" dt="2025-04-29T14:47:47.989" v="1000" actId="1036"/>
          <ac:cxnSpMkLst>
            <pc:docMk/>
            <pc:sldMk cId="4105077514" sldId="291"/>
            <ac:cxnSpMk id="11" creationId="{850ED909-651F-43C7-A00D-D82398528418}"/>
          </ac:cxnSpMkLst>
        </pc:cxnChg>
        <pc:cxnChg chg="add mod">
          <ac:chgData name="help desk" userId="076106f8-e622-4bba-bf8d-41b4b1aaf204" providerId="ADAL" clId="{DFDAB95F-C3B7-48DC-8B48-C0412C2ADE37}" dt="2025-04-29T14:54:31.382" v="1203" actId="1037"/>
          <ac:cxnSpMkLst>
            <pc:docMk/>
            <pc:sldMk cId="4105077514" sldId="291"/>
            <ac:cxnSpMk id="22" creationId="{282352BB-C3B2-4FED-8EFE-3824FE9563D0}"/>
          </ac:cxnSpMkLst>
        </pc:cxnChg>
      </pc:sldChg>
      <pc:sldChg chg="addSp modSp new mod modAnim">
        <pc:chgData name="help desk" userId="076106f8-e622-4bba-bf8d-41b4b1aaf204" providerId="ADAL" clId="{DFDAB95F-C3B7-48DC-8B48-C0412C2ADE37}" dt="2025-04-29T17:07:11.241" v="3374"/>
        <pc:sldMkLst>
          <pc:docMk/>
          <pc:sldMk cId="2823128033" sldId="292"/>
        </pc:sldMkLst>
        <pc:spChg chg="add mod">
          <ac:chgData name="help desk" userId="076106f8-e622-4bba-bf8d-41b4b1aaf204" providerId="ADAL" clId="{DFDAB95F-C3B7-48DC-8B48-C0412C2ADE37}" dt="2025-04-29T16:26:22.936" v="2728" actId="207"/>
          <ac:spMkLst>
            <pc:docMk/>
            <pc:sldMk cId="2823128033" sldId="292"/>
            <ac:spMk id="4" creationId="{D5361B60-6566-4FF4-8324-234D281B7384}"/>
          </ac:spMkLst>
        </pc:spChg>
        <pc:spChg chg="add mod">
          <ac:chgData name="help desk" userId="076106f8-e622-4bba-bf8d-41b4b1aaf204" providerId="ADAL" clId="{DFDAB95F-C3B7-48DC-8B48-C0412C2ADE37}" dt="2025-04-29T15:31:26.528" v="1773" actId="692"/>
          <ac:spMkLst>
            <pc:docMk/>
            <pc:sldMk cId="2823128033" sldId="292"/>
            <ac:spMk id="5" creationId="{16FF765A-77C5-4534-B784-02297F54AE0B}"/>
          </ac:spMkLst>
        </pc:spChg>
        <pc:spChg chg="add mod">
          <ac:chgData name="help desk" userId="076106f8-e622-4bba-bf8d-41b4b1aaf204" providerId="ADAL" clId="{DFDAB95F-C3B7-48DC-8B48-C0412C2ADE37}" dt="2025-04-29T16:32:14.058" v="2846" actId="164"/>
          <ac:spMkLst>
            <pc:docMk/>
            <pc:sldMk cId="2823128033" sldId="292"/>
            <ac:spMk id="8" creationId="{A260E8E6-217E-46E7-86B7-C473B9AF1BDE}"/>
          </ac:spMkLst>
        </pc:spChg>
        <pc:spChg chg="add mod">
          <ac:chgData name="help desk" userId="076106f8-e622-4bba-bf8d-41b4b1aaf204" providerId="ADAL" clId="{DFDAB95F-C3B7-48DC-8B48-C0412C2ADE37}" dt="2025-04-29T16:32:38.702" v="2848" actId="207"/>
          <ac:spMkLst>
            <pc:docMk/>
            <pc:sldMk cId="2823128033" sldId="292"/>
            <ac:spMk id="9" creationId="{20EACC76-64F2-4AF7-B2CC-11395087FA37}"/>
          </ac:spMkLst>
        </pc:spChg>
        <pc:spChg chg="add mod">
          <ac:chgData name="help desk" userId="076106f8-e622-4bba-bf8d-41b4b1aaf204" providerId="ADAL" clId="{DFDAB95F-C3B7-48DC-8B48-C0412C2ADE37}" dt="2025-04-29T17:06:09.619" v="3364" actId="1036"/>
          <ac:spMkLst>
            <pc:docMk/>
            <pc:sldMk cId="2823128033" sldId="292"/>
            <ac:spMk id="11" creationId="{6CA210B7-A4DC-42C6-A72B-4B87C789DE82}"/>
          </ac:spMkLst>
        </pc:spChg>
        <pc:grpChg chg="add mod">
          <ac:chgData name="help desk" userId="076106f8-e622-4bba-bf8d-41b4b1aaf204" providerId="ADAL" clId="{DFDAB95F-C3B7-48DC-8B48-C0412C2ADE37}" dt="2025-04-29T16:32:14.058" v="2846" actId="164"/>
          <ac:grpSpMkLst>
            <pc:docMk/>
            <pc:sldMk cId="2823128033" sldId="292"/>
            <ac:grpSpMk id="10" creationId="{14019522-A231-4916-8968-E776F6640744}"/>
          </ac:grpSpMkLst>
        </pc:grpChg>
        <pc:picChg chg="add mod">
          <ac:chgData name="help desk" userId="076106f8-e622-4bba-bf8d-41b4b1aaf204" providerId="ADAL" clId="{DFDAB95F-C3B7-48DC-8B48-C0412C2ADE37}" dt="2025-04-29T14:56:24.495" v="1251" actId="692"/>
          <ac:picMkLst>
            <pc:docMk/>
            <pc:sldMk cId="2823128033" sldId="292"/>
            <ac:picMk id="3" creationId="{6238E4F8-7900-4D9C-B34D-19F6979E60F2}"/>
          </ac:picMkLst>
        </pc:picChg>
        <pc:cxnChg chg="add mod">
          <ac:chgData name="help desk" userId="076106f8-e622-4bba-bf8d-41b4b1aaf204" providerId="ADAL" clId="{DFDAB95F-C3B7-48DC-8B48-C0412C2ADE37}" dt="2025-04-29T15:31:44.379" v="1779" actId="692"/>
          <ac:cxnSpMkLst>
            <pc:docMk/>
            <pc:sldMk cId="2823128033" sldId="292"/>
            <ac:cxnSpMk id="7" creationId="{31EBA063-A50A-41CC-9B72-F51AF8B74AEF}"/>
          </ac:cxnSpMkLst>
        </pc:cxnChg>
      </pc:sldChg>
      <pc:sldChg chg="addSp delSp modSp add mod modAnim">
        <pc:chgData name="help desk" userId="076106f8-e622-4bba-bf8d-41b4b1aaf204" providerId="ADAL" clId="{DFDAB95F-C3B7-48DC-8B48-C0412C2ADE37}" dt="2025-04-29T17:08:22.277" v="3383"/>
        <pc:sldMkLst>
          <pc:docMk/>
          <pc:sldMk cId="3391877214" sldId="293"/>
        </pc:sldMkLst>
        <pc:spChg chg="del mod">
          <ac:chgData name="help desk" userId="076106f8-e622-4bba-bf8d-41b4b1aaf204" providerId="ADAL" clId="{DFDAB95F-C3B7-48DC-8B48-C0412C2ADE37}" dt="2025-04-29T16:26:42.437" v="2732" actId="478"/>
          <ac:spMkLst>
            <pc:docMk/>
            <pc:sldMk cId="3391877214" sldId="293"/>
            <ac:spMk id="4" creationId="{D5361B60-6566-4FF4-8324-234D281B7384}"/>
          </ac:spMkLst>
        </pc:spChg>
        <pc:spChg chg="add mod">
          <ac:chgData name="help desk" userId="076106f8-e622-4bba-bf8d-41b4b1aaf204" providerId="ADAL" clId="{DFDAB95F-C3B7-48DC-8B48-C0412C2ADE37}" dt="2025-04-29T15:33:06.381" v="1824" actId="14100"/>
          <ac:spMkLst>
            <pc:docMk/>
            <pc:sldMk cId="3391877214" sldId="293"/>
            <ac:spMk id="8" creationId="{5B72950A-4C1D-4F6D-AF19-1F9186C07A04}"/>
          </ac:spMkLst>
        </pc:spChg>
        <pc:spChg chg="add del mod">
          <ac:chgData name="help desk" userId="076106f8-e622-4bba-bf8d-41b4b1aaf204" providerId="ADAL" clId="{DFDAB95F-C3B7-48DC-8B48-C0412C2ADE37}" dt="2025-04-29T16:33:03.647" v="2851" actId="478"/>
          <ac:spMkLst>
            <pc:docMk/>
            <pc:sldMk cId="3391877214" sldId="293"/>
            <ac:spMk id="17" creationId="{5E61FF41-58B2-4D1D-9F9E-8CF160BC51F9}"/>
          </ac:spMkLst>
        </pc:spChg>
        <pc:spChg chg="add mod">
          <ac:chgData name="help desk" userId="076106f8-e622-4bba-bf8d-41b4b1aaf204" providerId="ADAL" clId="{DFDAB95F-C3B7-48DC-8B48-C0412C2ADE37}" dt="2025-04-29T16:20:22.080" v="2401" actId="14100"/>
          <ac:spMkLst>
            <pc:docMk/>
            <pc:sldMk cId="3391877214" sldId="293"/>
            <ac:spMk id="18" creationId="{ECE37DDA-D2AA-40B4-B2D6-B1FCE424CC05}"/>
          </ac:spMkLst>
        </pc:spChg>
        <pc:spChg chg="add del mod">
          <ac:chgData name="help desk" userId="076106f8-e622-4bba-bf8d-41b4b1aaf204" providerId="ADAL" clId="{DFDAB95F-C3B7-48DC-8B48-C0412C2ADE37}" dt="2025-04-29T16:26:39.167" v="2731"/>
          <ac:spMkLst>
            <pc:docMk/>
            <pc:sldMk cId="3391877214" sldId="293"/>
            <ac:spMk id="19" creationId="{3BAE3DCB-322B-4344-A8BA-3DB161FEA35F}"/>
          </ac:spMkLst>
        </pc:spChg>
        <pc:spChg chg="add mod">
          <ac:chgData name="help desk" userId="076106f8-e622-4bba-bf8d-41b4b1aaf204" providerId="ADAL" clId="{DFDAB95F-C3B7-48DC-8B48-C0412C2ADE37}" dt="2025-04-29T16:26:43.548" v="2733"/>
          <ac:spMkLst>
            <pc:docMk/>
            <pc:sldMk cId="3391877214" sldId="293"/>
            <ac:spMk id="20" creationId="{2E3EC13E-867A-4283-BC59-E55123511592}"/>
          </ac:spMkLst>
        </pc:spChg>
        <pc:spChg chg="mod">
          <ac:chgData name="help desk" userId="076106f8-e622-4bba-bf8d-41b4b1aaf204" providerId="ADAL" clId="{DFDAB95F-C3B7-48DC-8B48-C0412C2ADE37}" dt="2025-04-29T16:32:58.347" v="2849"/>
          <ac:spMkLst>
            <pc:docMk/>
            <pc:sldMk cId="3391877214" sldId="293"/>
            <ac:spMk id="22" creationId="{2C41C04D-7445-46E3-9787-0FE35A2B1F8B}"/>
          </ac:spMkLst>
        </pc:spChg>
        <pc:spChg chg="mod">
          <ac:chgData name="help desk" userId="076106f8-e622-4bba-bf8d-41b4b1aaf204" providerId="ADAL" clId="{DFDAB95F-C3B7-48DC-8B48-C0412C2ADE37}" dt="2025-04-29T16:32:58.347" v="2849"/>
          <ac:spMkLst>
            <pc:docMk/>
            <pc:sldMk cId="3391877214" sldId="293"/>
            <ac:spMk id="23" creationId="{A254E7E7-35A0-4084-8882-861901397C41}"/>
          </ac:spMkLst>
        </pc:spChg>
        <pc:spChg chg="mod">
          <ac:chgData name="help desk" userId="076106f8-e622-4bba-bf8d-41b4b1aaf204" providerId="ADAL" clId="{DFDAB95F-C3B7-48DC-8B48-C0412C2ADE37}" dt="2025-04-29T16:33:04.262" v="2852"/>
          <ac:spMkLst>
            <pc:docMk/>
            <pc:sldMk cId="3391877214" sldId="293"/>
            <ac:spMk id="25" creationId="{05C30F85-B03D-41BA-B7D2-B25FE91BFDBD}"/>
          </ac:spMkLst>
        </pc:spChg>
        <pc:spChg chg="mod">
          <ac:chgData name="help desk" userId="076106f8-e622-4bba-bf8d-41b4b1aaf204" providerId="ADAL" clId="{DFDAB95F-C3B7-48DC-8B48-C0412C2ADE37}" dt="2025-04-29T16:33:04.262" v="2852"/>
          <ac:spMkLst>
            <pc:docMk/>
            <pc:sldMk cId="3391877214" sldId="293"/>
            <ac:spMk id="26" creationId="{C17BD9D7-1C0E-470D-BE4C-2F972D48B4F7}"/>
          </ac:spMkLst>
        </pc:spChg>
        <pc:grpChg chg="add del mod">
          <ac:chgData name="help desk" userId="076106f8-e622-4bba-bf8d-41b4b1aaf204" providerId="ADAL" clId="{DFDAB95F-C3B7-48DC-8B48-C0412C2ADE37}" dt="2025-04-29T16:33:00.577" v="2850"/>
          <ac:grpSpMkLst>
            <pc:docMk/>
            <pc:sldMk cId="3391877214" sldId="293"/>
            <ac:grpSpMk id="21" creationId="{2E3F2431-5B0D-405C-9AB9-6D65A2A212F5}"/>
          </ac:grpSpMkLst>
        </pc:grpChg>
        <pc:grpChg chg="add mod">
          <ac:chgData name="help desk" userId="076106f8-e622-4bba-bf8d-41b4b1aaf204" providerId="ADAL" clId="{DFDAB95F-C3B7-48DC-8B48-C0412C2ADE37}" dt="2025-04-29T16:33:07.858" v="2855" actId="1037"/>
          <ac:grpSpMkLst>
            <pc:docMk/>
            <pc:sldMk cId="3391877214" sldId="293"/>
            <ac:grpSpMk id="24" creationId="{5C8504A7-D5C8-4EE2-8390-FC8756479FFC}"/>
          </ac:grpSpMkLst>
        </pc:grpChg>
        <pc:picChg chg="del">
          <ac:chgData name="help desk" userId="076106f8-e622-4bba-bf8d-41b4b1aaf204" providerId="ADAL" clId="{DFDAB95F-C3B7-48DC-8B48-C0412C2ADE37}" dt="2025-04-29T15:00:30.517" v="1458" actId="478"/>
          <ac:picMkLst>
            <pc:docMk/>
            <pc:sldMk cId="3391877214" sldId="293"/>
            <ac:picMk id="3" creationId="{6238E4F8-7900-4D9C-B34D-19F6979E60F2}"/>
          </ac:picMkLst>
        </pc:picChg>
        <pc:picChg chg="add del mod">
          <ac:chgData name="help desk" userId="076106f8-e622-4bba-bf8d-41b4b1aaf204" providerId="ADAL" clId="{DFDAB95F-C3B7-48DC-8B48-C0412C2ADE37}" dt="2025-04-29T14:59:35.777" v="1401" actId="478"/>
          <ac:picMkLst>
            <pc:docMk/>
            <pc:sldMk cId="3391877214" sldId="293"/>
            <ac:picMk id="5" creationId="{0A8F5DF2-09D7-44B0-AABB-5C78CA1B7B52}"/>
          </ac:picMkLst>
        </pc:picChg>
        <pc:picChg chg="add mod ord">
          <ac:chgData name="help desk" userId="076106f8-e622-4bba-bf8d-41b4b1aaf204" providerId="ADAL" clId="{DFDAB95F-C3B7-48DC-8B48-C0412C2ADE37}" dt="2025-04-29T15:33:03.614" v="1823" actId="1076"/>
          <ac:picMkLst>
            <pc:docMk/>
            <pc:sldMk cId="3391877214" sldId="293"/>
            <ac:picMk id="7" creationId="{AD4BFB17-3A99-4923-A275-9BCF94E6E874}"/>
          </ac:picMkLst>
        </pc:picChg>
        <pc:cxnChg chg="add mod">
          <ac:chgData name="help desk" userId="076106f8-e622-4bba-bf8d-41b4b1aaf204" providerId="ADAL" clId="{DFDAB95F-C3B7-48DC-8B48-C0412C2ADE37}" dt="2025-04-29T15:33:24.964" v="1826" actId="14100"/>
          <ac:cxnSpMkLst>
            <pc:docMk/>
            <pc:sldMk cId="3391877214" sldId="293"/>
            <ac:cxnSpMk id="9" creationId="{FB0CC215-B839-43E4-B99F-4B16C947AADD}"/>
          </ac:cxnSpMkLst>
        </pc:cxnChg>
      </pc:sldChg>
      <pc:sldChg chg="addSp delSp modSp add mod ord modAnim">
        <pc:chgData name="help desk" userId="076106f8-e622-4bba-bf8d-41b4b1aaf204" providerId="ADAL" clId="{DFDAB95F-C3B7-48DC-8B48-C0412C2ADE37}" dt="2025-04-29T17:09:32.891" v="3394"/>
        <pc:sldMkLst>
          <pc:docMk/>
          <pc:sldMk cId="2965567339" sldId="294"/>
        </pc:sldMkLst>
        <pc:spChg chg="del">
          <ac:chgData name="help desk" userId="076106f8-e622-4bba-bf8d-41b4b1aaf204" providerId="ADAL" clId="{DFDAB95F-C3B7-48DC-8B48-C0412C2ADE37}" dt="2025-04-29T16:26:51.919" v="2734" actId="478"/>
          <ac:spMkLst>
            <pc:docMk/>
            <pc:sldMk cId="2965567339" sldId="294"/>
            <ac:spMk id="4" creationId="{D5361B60-6566-4FF4-8324-234D281B7384}"/>
          </ac:spMkLst>
        </pc:spChg>
        <pc:spChg chg="add mod">
          <ac:chgData name="help desk" userId="076106f8-e622-4bba-bf8d-41b4b1aaf204" providerId="ADAL" clId="{DFDAB95F-C3B7-48DC-8B48-C0412C2ADE37}" dt="2025-04-29T15:34:04.763" v="1883" actId="1036"/>
          <ac:spMkLst>
            <pc:docMk/>
            <pc:sldMk cId="2965567339" sldId="294"/>
            <ac:spMk id="6" creationId="{E8163263-037F-4DBE-92AD-1877F7F7BFC7}"/>
          </ac:spMkLst>
        </pc:spChg>
        <pc:spChg chg="add del mod">
          <ac:chgData name="help desk" userId="076106f8-e622-4bba-bf8d-41b4b1aaf204" providerId="ADAL" clId="{DFDAB95F-C3B7-48DC-8B48-C0412C2ADE37}" dt="2025-04-29T16:33:26.339" v="2861" actId="478"/>
          <ac:spMkLst>
            <pc:docMk/>
            <pc:sldMk cId="2965567339" sldId="294"/>
            <ac:spMk id="11" creationId="{1102F60C-6F9C-4F19-9361-AAA9DF4DDF32}"/>
          </ac:spMkLst>
        </pc:spChg>
        <pc:spChg chg="add mod">
          <ac:chgData name="help desk" userId="076106f8-e622-4bba-bf8d-41b4b1aaf204" providerId="ADAL" clId="{DFDAB95F-C3B7-48DC-8B48-C0412C2ADE37}" dt="2025-04-29T16:20:56.681" v="2433" actId="14100"/>
          <ac:spMkLst>
            <pc:docMk/>
            <pc:sldMk cId="2965567339" sldId="294"/>
            <ac:spMk id="12" creationId="{DE29F305-52D7-48F4-863A-03231F6D0D78}"/>
          </ac:spMkLst>
        </pc:spChg>
        <pc:spChg chg="add mod">
          <ac:chgData name="help desk" userId="076106f8-e622-4bba-bf8d-41b4b1aaf204" providerId="ADAL" clId="{DFDAB95F-C3B7-48DC-8B48-C0412C2ADE37}" dt="2025-04-29T16:26:52.377" v="2735"/>
          <ac:spMkLst>
            <pc:docMk/>
            <pc:sldMk cId="2965567339" sldId="294"/>
            <ac:spMk id="13" creationId="{EA353CCC-9479-434D-8A06-D63FEC32D968}"/>
          </ac:spMkLst>
        </pc:spChg>
        <pc:spChg chg="mod">
          <ac:chgData name="help desk" userId="076106f8-e622-4bba-bf8d-41b4b1aaf204" providerId="ADAL" clId="{DFDAB95F-C3B7-48DC-8B48-C0412C2ADE37}" dt="2025-04-29T16:33:14.817" v="2856"/>
          <ac:spMkLst>
            <pc:docMk/>
            <pc:sldMk cId="2965567339" sldId="294"/>
            <ac:spMk id="15" creationId="{068D0E26-3183-42A8-A129-5BF12291E743}"/>
          </ac:spMkLst>
        </pc:spChg>
        <pc:spChg chg="mod">
          <ac:chgData name="help desk" userId="076106f8-e622-4bba-bf8d-41b4b1aaf204" providerId="ADAL" clId="{DFDAB95F-C3B7-48DC-8B48-C0412C2ADE37}" dt="2025-04-29T16:33:40.127" v="2869" actId="1035"/>
          <ac:spMkLst>
            <pc:docMk/>
            <pc:sldMk cId="2965567339" sldId="294"/>
            <ac:spMk id="16" creationId="{DADC3E42-4004-4B5A-AC83-A7F0222BDE7B}"/>
          </ac:spMkLst>
        </pc:spChg>
        <pc:grpChg chg="add mod">
          <ac:chgData name="help desk" userId="076106f8-e622-4bba-bf8d-41b4b1aaf204" providerId="ADAL" clId="{DFDAB95F-C3B7-48DC-8B48-C0412C2ADE37}" dt="2025-04-29T16:33:36.824" v="2868" actId="1038"/>
          <ac:grpSpMkLst>
            <pc:docMk/>
            <pc:sldMk cId="2965567339" sldId="294"/>
            <ac:grpSpMk id="14" creationId="{0C69C75D-927E-4BA7-A00B-DB29946604D5}"/>
          </ac:grpSpMkLst>
        </pc:grpChg>
        <pc:picChg chg="del">
          <ac:chgData name="help desk" userId="076106f8-e622-4bba-bf8d-41b4b1aaf204" providerId="ADAL" clId="{DFDAB95F-C3B7-48DC-8B48-C0412C2ADE37}" dt="2025-04-29T15:01:49.969" v="1532" actId="478"/>
          <ac:picMkLst>
            <pc:docMk/>
            <pc:sldMk cId="2965567339" sldId="294"/>
            <ac:picMk id="3" creationId="{6238E4F8-7900-4D9C-B34D-19F6979E60F2}"/>
          </ac:picMkLst>
        </pc:picChg>
        <pc:picChg chg="add mod ord">
          <ac:chgData name="help desk" userId="076106f8-e622-4bba-bf8d-41b4b1aaf204" providerId="ADAL" clId="{DFDAB95F-C3B7-48DC-8B48-C0412C2ADE37}" dt="2025-04-29T15:04:25.912" v="1581" actId="692"/>
          <ac:picMkLst>
            <pc:docMk/>
            <pc:sldMk cId="2965567339" sldId="294"/>
            <ac:picMk id="5" creationId="{585BBF1A-FB77-41FD-9899-7423FB940D2D}"/>
          </ac:picMkLst>
        </pc:picChg>
        <pc:cxnChg chg="add mod">
          <ac:chgData name="help desk" userId="076106f8-e622-4bba-bf8d-41b4b1aaf204" providerId="ADAL" clId="{DFDAB95F-C3B7-48DC-8B48-C0412C2ADE37}" dt="2025-04-29T15:34:04.763" v="1883" actId="1036"/>
          <ac:cxnSpMkLst>
            <pc:docMk/>
            <pc:sldMk cId="2965567339" sldId="294"/>
            <ac:cxnSpMk id="7" creationId="{24BDB006-E34C-4B8C-903F-F3C27440E852}"/>
          </ac:cxnSpMkLst>
        </pc:cxnChg>
      </pc:sldChg>
      <pc:sldChg chg="addSp delSp modSp add mod modAnim">
        <pc:chgData name="help desk" userId="076106f8-e622-4bba-bf8d-41b4b1aaf204" providerId="ADAL" clId="{DFDAB95F-C3B7-48DC-8B48-C0412C2ADE37}" dt="2025-04-29T17:10:42.587" v="3405"/>
        <pc:sldMkLst>
          <pc:docMk/>
          <pc:sldMk cId="3037149580" sldId="295"/>
        </pc:sldMkLst>
        <pc:spChg chg="del">
          <ac:chgData name="help desk" userId="076106f8-e622-4bba-bf8d-41b4b1aaf204" providerId="ADAL" clId="{DFDAB95F-C3B7-48DC-8B48-C0412C2ADE37}" dt="2025-04-29T16:27:02.287" v="2736" actId="478"/>
          <ac:spMkLst>
            <pc:docMk/>
            <pc:sldMk cId="3037149580" sldId="295"/>
            <ac:spMk id="4" creationId="{D5361B60-6566-4FF4-8324-234D281B7384}"/>
          </ac:spMkLst>
        </pc:spChg>
        <pc:spChg chg="add mod">
          <ac:chgData name="help desk" userId="076106f8-e622-4bba-bf8d-41b4b1aaf204" providerId="ADAL" clId="{DFDAB95F-C3B7-48DC-8B48-C0412C2ADE37}" dt="2025-04-29T15:34:42.120" v="1889" actId="1035"/>
          <ac:spMkLst>
            <pc:docMk/>
            <pc:sldMk cId="3037149580" sldId="295"/>
            <ac:spMk id="6" creationId="{50C1E5BB-66F9-4ABF-8A9A-A3CD1A4EAA11}"/>
          </ac:spMkLst>
        </pc:spChg>
        <pc:spChg chg="add del mod">
          <ac:chgData name="help desk" userId="076106f8-e622-4bba-bf8d-41b4b1aaf204" providerId="ADAL" clId="{DFDAB95F-C3B7-48DC-8B48-C0412C2ADE37}" dt="2025-04-29T16:34:00.497" v="2870" actId="478"/>
          <ac:spMkLst>
            <pc:docMk/>
            <pc:sldMk cId="3037149580" sldId="295"/>
            <ac:spMk id="8" creationId="{5FB9BE61-BF41-4D9C-9A24-FC3D5F39B502}"/>
          </ac:spMkLst>
        </pc:spChg>
        <pc:spChg chg="add mod">
          <ac:chgData name="help desk" userId="076106f8-e622-4bba-bf8d-41b4b1aaf204" providerId="ADAL" clId="{DFDAB95F-C3B7-48DC-8B48-C0412C2ADE37}" dt="2025-04-29T16:21:19.685" v="2452" actId="14100"/>
          <ac:spMkLst>
            <pc:docMk/>
            <pc:sldMk cId="3037149580" sldId="295"/>
            <ac:spMk id="9" creationId="{36DEE168-3C8C-49D6-A697-88126848AE0B}"/>
          </ac:spMkLst>
        </pc:spChg>
        <pc:spChg chg="add mod">
          <ac:chgData name="help desk" userId="076106f8-e622-4bba-bf8d-41b4b1aaf204" providerId="ADAL" clId="{DFDAB95F-C3B7-48DC-8B48-C0412C2ADE37}" dt="2025-04-29T16:27:02.891" v="2737"/>
          <ac:spMkLst>
            <pc:docMk/>
            <pc:sldMk cId="3037149580" sldId="295"/>
            <ac:spMk id="10" creationId="{E76B3038-E82D-450C-B8D8-23EB1D71336B}"/>
          </ac:spMkLst>
        </pc:spChg>
        <pc:spChg chg="mod">
          <ac:chgData name="help desk" userId="076106f8-e622-4bba-bf8d-41b4b1aaf204" providerId="ADAL" clId="{DFDAB95F-C3B7-48DC-8B48-C0412C2ADE37}" dt="2025-04-29T16:34:01.213" v="2871"/>
          <ac:spMkLst>
            <pc:docMk/>
            <pc:sldMk cId="3037149580" sldId="295"/>
            <ac:spMk id="12" creationId="{0458DEFF-846B-4BB0-99A3-077C3912C201}"/>
          </ac:spMkLst>
        </pc:spChg>
        <pc:spChg chg="mod">
          <ac:chgData name="help desk" userId="076106f8-e622-4bba-bf8d-41b4b1aaf204" providerId="ADAL" clId="{DFDAB95F-C3B7-48DC-8B48-C0412C2ADE37}" dt="2025-04-29T16:34:01.213" v="2871"/>
          <ac:spMkLst>
            <pc:docMk/>
            <pc:sldMk cId="3037149580" sldId="295"/>
            <ac:spMk id="13" creationId="{F074CC37-E78B-484C-8321-7A0B3F92E690}"/>
          </ac:spMkLst>
        </pc:spChg>
        <pc:grpChg chg="add mod">
          <ac:chgData name="help desk" userId="076106f8-e622-4bba-bf8d-41b4b1aaf204" providerId="ADAL" clId="{DFDAB95F-C3B7-48DC-8B48-C0412C2ADE37}" dt="2025-04-29T17:09:58.502" v="3395" actId="1035"/>
          <ac:grpSpMkLst>
            <pc:docMk/>
            <pc:sldMk cId="3037149580" sldId="295"/>
            <ac:grpSpMk id="11" creationId="{BFE97914-E68B-4836-8E47-A25851256484}"/>
          </ac:grpSpMkLst>
        </pc:grpChg>
        <pc:picChg chg="add mod ord">
          <ac:chgData name="help desk" userId="076106f8-e622-4bba-bf8d-41b4b1aaf204" providerId="ADAL" clId="{DFDAB95F-C3B7-48DC-8B48-C0412C2ADE37}" dt="2025-04-29T15:06:54.253" v="1583" actId="692"/>
          <ac:picMkLst>
            <pc:docMk/>
            <pc:sldMk cId="3037149580" sldId="295"/>
            <ac:picMk id="3" creationId="{AFD685BC-A0CF-4659-A682-FC2A809A975E}"/>
          </ac:picMkLst>
        </pc:picChg>
        <pc:picChg chg="del">
          <ac:chgData name="help desk" userId="076106f8-e622-4bba-bf8d-41b4b1aaf204" providerId="ADAL" clId="{DFDAB95F-C3B7-48DC-8B48-C0412C2ADE37}" dt="2025-04-29T15:03:43.561" v="1577" actId="478"/>
          <ac:picMkLst>
            <pc:docMk/>
            <pc:sldMk cId="3037149580" sldId="295"/>
            <ac:picMk id="5" creationId="{585BBF1A-FB77-41FD-9899-7423FB940D2D}"/>
          </ac:picMkLst>
        </pc:picChg>
        <pc:cxnChg chg="add mod">
          <ac:chgData name="help desk" userId="076106f8-e622-4bba-bf8d-41b4b1aaf204" providerId="ADAL" clId="{DFDAB95F-C3B7-48DC-8B48-C0412C2ADE37}" dt="2025-04-29T15:34:42.120" v="1889" actId="1035"/>
          <ac:cxnSpMkLst>
            <pc:docMk/>
            <pc:sldMk cId="3037149580" sldId="295"/>
            <ac:cxnSpMk id="7" creationId="{A02DB5D3-F8B2-4D5A-BF30-7A40A4328274}"/>
          </ac:cxnSpMkLst>
        </pc:cxnChg>
      </pc:sldChg>
      <pc:sldChg chg="addSp delSp modSp add del mod">
        <pc:chgData name="help desk" userId="076106f8-e622-4bba-bf8d-41b4b1aaf204" providerId="ADAL" clId="{DFDAB95F-C3B7-48DC-8B48-C0412C2ADE37}" dt="2025-04-29T15:52:01.423" v="2189" actId="47"/>
        <pc:sldMkLst>
          <pc:docMk/>
          <pc:sldMk cId="2818223212" sldId="296"/>
        </pc:sldMkLst>
        <pc:graphicFrameChg chg="add del mod">
          <ac:chgData name="help desk" userId="076106f8-e622-4bba-bf8d-41b4b1aaf204" providerId="ADAL" clId="{DFDAB95F-C3B7-48DC-8B48-C0412C2ADE37}" dt="2025-04-29T15:09:16.224" v="1585" actId="478"/>
          <ac:graphicFrameMkLst>
            <pc:docMk/>
            <pc:sldMk cId="2818223212" sldId="296"/>
            <ac:graphicFrameMk id="2" creationId="{4ABA2232-4BE2-48BB-8A3A-0A2E5E5E81AB}"/>
          </ac:graphicFrameMkLst>
        </pc:graphicFrameChg>
        <pc:graphicFrameChg chg="add del mod">
          <ac:chgData name="help desk" userId="076106f8-e622-4bba-bf8d-41b4b1aaf204" providerId="ADAL" clId="{DFDAB95F-C3B7-48DC-8B48-C0412C2ADE37}" dt="2025-04-29T15:11:09.926" v="1643"/>
          <ac:graphicFrameMkLst>
            <pc:docMk/>
            <pc:sldMk cId="2818223212" sldId="296"/>
            <ac:graphicFrameMk id="7" creationId="{B2A9D8EE-20D0-4D71-A63B-44D009C29040}"/>
          </ac:graphicFrameMkLst>
        </pc:graphicFrameChg>
        <pc:picChg chg="add del mod">
          <ac:chgData name="help desk" userId="076106f8-e622-4bba-bf8d-41b4b1aaf204" providerId="ADAL" clId="{DFDAB95F-C3B7-48DC-8B48-C0412C2ADE37}" dt="2025-04-29T15:10:07.286" v="1641" actId="478"/>
          <ac:picMkLst>
            <pc:docMk/>
            <pc:sldMk cId="2818223212" sldId="296"/>
            <ac:picMk id="6" creationId="{BDF15B6B-10B8-47CE-9522-E1483D8D631A}"/>
          </ac:picMkLst>
        </pc:picChg>
        <pc:picChg chg="add del mod">
          <ac:chgData name="help desk" userId="076106f8-e622-4bba-bf8d-41b4b1aaf204" providerId="ADAL" clId="{DFDAB95F-C3B7-48DC-8B48-C0412C2ADE37}" dt="2025-04-29T15:12:01.566" v="1676" actId="478"/>
          <ac:picMkLst>
            <pc:docMk/>
            <pc:sldMk cId="2818223212" sldId="296"/>
            <ac:picMk id="9" creationId="{83079648-3E47-4064-AD40-CBDA15B823E0}"/>
          </ac:picMkLst>
        </pc:picChg>
        <pc:picChg chg="add del mod">
          <ac:chgData name="help desk" userId="076106f8-e622-4bba-bf8d-41b4b1aaf204" providerId="ADAL" clId="{DFDAB95F-C3B7-48DC-8B48-C0412C2ADE37}" dt="2025-04-29T15:18:27.047" v="1720" actId="478"/>
          <ac:picMkLst>
            <pc:docMk/>
            <pc:sldMk cId="2818223212" sldId="296"/>
            <ac:picMk id="11" creationId="{E37C3BAB-1FE6-4F60-8284-B8AE0A2D1C02}"/>
          </ac:picMkLst>
        </pc:picChg>
        <pc:picChg chg="add mod">
          <ac:chgData name="help desk" userId="076106f8-e622-4bba-bf8d-41b4b1aaf204" providerId="ADAL" clId="{DFDAB95F-C3B7-48DC-8B48-C0412C2ADE37}" dt="2025-04-29T15:18:45.617" v="1767" actId="14100"/>
          <ac:picMkLst>
            <pc:docMk/>
            <pc:sldMk cId="2818223212" sldId="296"/>
            <ac:picMk id="13" creationId="{37232809-01D2-4B65-94DE-D0267E1BE8A3}"/>
          </ac:picMkLst>
        </pc:picChg>
      </pc:sldChg>
      <pc:sldChg chg="addSp delSp modSp add mod modAnim">
        <pc:chgData name="help desk" userId="076106f8-e622-4bba-bf8d-41b4b1aaf204" providerId="ADAL" clId="{DFDAB95F-C3B7-48DC-8B48-C0412C2ADE37}" dt="2025-04-29T17:11:33.327" v="3417"/>
        <pc:sldMkLst>
          <pc:docMk/>
          <pc:sldMk cId="1620780118" sldId="297"/>
        </pc:sldMkLst>
        <pc:spChg chg="del">
          <ac:chgData name="help desk" userId="076106f8-e622-4bba-bf8d-41b4b1aaf204" providerId="ADAL" clId="{DFDAB95F-C3B7-48DC-8B48-C0412C2ADE37}" dt="2025-04-29T16:27:21.815" v="2738" actId="478"/>
          <ac:spMkLst>
            <pc:docMk/>
            <pc:sldMk cId="1620780118" sldId="297"/>
            <ac:spMk id="4" creationId="{D5361B60-6566-4FF4-8324-234D281B7384}"/>
          </ac:spMkLst>
        </pc:spChg>
        <pc:spChg chg="mod">
          <ac:chgData name="help desk" userId="076106f8-e622-4bba-bf8d-41b4b1aaf204" providerId="ADAL" clId="{DFDAB95F-C3B7-48DC-8B48-C0412C2ADE37}" dt="2025-04-29T15:40:07.443" v="2002" actId="1036"/>
          <ac:spMkLst>
            <pc:docMk/>
            <pc:sldMk cId="1620780118" sldId="297"/>
            <ac:spMk id="6" creationId="{50C1E5BB-66F9-4ABF-8A9A-A3CD1A4EAA11}"/>
          </ac:spMkLst>
        </pc:spChg>
        <pc:spChg chg="add del mod">
          <ac:chgData name="help desk" userId="076106f8-e622-4bba-bf8d-41b4b1aaf204" providerId="ADAL" clId="{DFDAB95F-C3B7-48DC-8B48-C0412C2ADE37}" dt="2025-04-29T16:34:21.068" v="2923" actId="478"/>
          <ac:spMkLst>
            <pc:docMk/>
            <pc:sldMk cId="1620780118" sldId="297"/>
            <ac:spMk id="17" creationId="{9751ADE8-78A6-40EB-B833-E1062F448332}"/>
          </ac:spMkLst>
        </pc:spChg>
        <pc:spChg chg="add mod">
          <ac:chgData name="help desk" userId="076106f8-e622-4bba-bf8d-41b4b1aaf204" providerId="ADAL" clId="{DFDAB95F-C3B7-48DC-8B48-C0412C2ADE37}" dt="2025-04-29T16:21:36.101" v="2484" actId="1036"/>
          <ac:spMkLst>
            <pc:docMk/>
            <pc:sldMk cId="1620780118" sldId="297"/>
            <ac:spMk id="18" creationId="{BC5A41B9-CE80-4089-BEB5-ED591C045041}"/>
          </ac:spMkLst>
        </pc:spChg>
        <pc:spChg chg="add mod">
          <ac:chgData name="help desk" userId="076106f8-e622-4bba-bf8d-41b4b1aaf204" providerId="ADAL" clId="{DFDAB95F-C3B7-48DC-8B48-C0412C2ADE37}" dt="2025-04-29T16:27:29.297" v="2747" actId="20577"/>
          <ac:spMkLst>
            <pc:docMk/>
            <pc:sldMk cId="1620780118" sldId="297"/>
            <ac:spMk id="19" creationId="{985FB6A4-CD8E-4193-9E5D-5B19476800E6}"/>
          </ac:spMkLst>
        </pc:spChg>
        <pc:spChg chg="mod">
          <ac:chgData name="help desk" userId="076106f8-e622-4bba-bf8d-41b4b1aaf204" providerId="ADAL" clId="{DFDAB95F-C3B7-48DC-8B48-C0412C2ADE37}" dt="2025-04-29T16:34:41.817" v="2937" actId="14100"/>
          <ac:spMkLst>
            <pc:docMk/>
            <pc:sldMk cId="1620780118" sldId="297"/>
            <ac:spMk id="21" creationId="{6B39205A-7B2A-41DB-A4E7-474F033597D9}"/>
          </ac:spMkLst>
        </pc:spChg>
        <pc:spChg chg="mod">
          <ac:chgData name="help desk" userId="076106f8-e622-4bba-bf8d-41b4b1aaf204" providerId="ADAL" clId="{DFDAB95F-C3B7-48DC-8B48-C0412C2ADE37}" dt="2025-04-29T16:34:09.607" v="2872"/>
          <ac:spMkLst>
            <pc:docMk/>
            <pc:sldMk cId="1620780118" sldId="297"/>
            <ac:spMk id="22" creationId="{25F800E3-B6BD-4F5A-9E5F-C49E1ACF0062}"/>
          </ac:spMkLst>
        </pc:spChg>
        <pc:grpChg chg="add mod">
          <ac:chgData name="help desk" userId="076106f8-e622-4bba-bf8d-41b4b1aaf204" providerId="ADAL" clId="{DFDAB95F-C3B7-48DC-8B48-C0412C2ADE37}" dt="2025-04-29T16:34:36.138" v="2936" actId="14100"/>
          <ac:grpSpMkLst>
            <pc:docMk/>
            <pc:sldMk cId="1620780118" sldId="297"/>
            <ac:grpSpMk id="20" creationId="{885D503F-FDAC-484B-849A-93ED83BDE54C}"/>
          </ac:grpSpMkLst>
        </pc:grpChg>
        <pc:picChg chg="del ord">
          <ac:chgData name="help desk" userId="076106f8-e622-4bba-bf8d-41b4b1aaf204" providerId="ADAL" clId="{DFDAB95F-C3B7-48DC-8B48-C0412C2ADE37}" dt="2025-04-29T15:37:39.349" v="1985" actId="478"/>
          <ac:picMkLst>
            <pc:docMk/>
            <pc:sldMk cId="1620780118" sldId="297"/>
            <ac:picMk id="3" creationId="{AFD685BC-A0CF-4659-A682-FC2A809A975E}"/>
          </ac:picMkLst>
        </pc:picChg>
        <pc:picChg chg="add del mod ord">
          <ac:chgData name="help desk" userId="076106f8-e622-4bba-bf8d-41b4b1aaf204" providerId="ADAL" clId="{DFDAB95F-C3B7-48DC-8B48-C0412C2ADE37}" dt="2025-04-29T15:36:09.219" v="1944" actId="478"/>
          <ac:picMkLst>
            <pc:docMk/>
            <pc:sldMk cId="1620780118" sldId="297"/>
            <ac:picMk id="5" creationId="{357739FD-89AF-424F-9844-7638114FF91B}"/>
          </ac:picMkLst>
        </pc:picChg>
        <pc:picChg chg="add del mod ord">
          <ac:chgData name="help desk" userId="076106f8-e622-4bba-bf8d-41b4b1aaf204" providerId="ADAL" clId="{DFDAB95F-C3B7-48DC-8B48-C0412C2ADE37}" dt="2025-04-29T15:38:52.160" v="1992" actId="692"/>
          <ac:picMkLst>
            <pc:docMk/>
            <pc:sldMk cId="1620780118" sldId="297"/>
            <ac:picMk id="11" creationId="{46E0F708-7929-43B8-8997-AED741489203}"/>
          </ac:picMkLst>
        </pc:picChg>
        <pc:cxnChg chg="mod">
          <ac:chgData name="help desk" userId="076106f8-e622-4bba-bf8d-41b4b1aaf204" providerId="ADAL" clId="{DFDAB95F-C3B7-48DC-8B48-C0412C2ADE37}" dt="2025-04-29T15:44:49.853" v="2106" actId="14100"/>
          <ac:cxnSpMkLst>
            <pc:docMk/>
            <pc:sldMk cId="1620780118" sldId="297"/>
            <ac:cxnSpMk id="7" creationId="{A02DB5D3-F8B2-4D5A-BF30-7A40A4328274}"/>
          </ac:cxnSpMkLst>
        </pc:cxnChg>
      </pc:sldChg>
      <pc:sldChg chg="addSp delSp modSp add del mod modAnim">
        <pc:chgData name="help desk" userId="076106f8-e622-4bba-bf8d-41b4b1aaf204" providerId="ADAL" clId="{DFDAB95F-C3B7-48DC-8B48-C0412C2ADE37}" dt="2025-04-29T17:12:15.747" v="3426"/>
        <pc:sldMkLst>
          <pc:docMk/>
          <pc:sldMk cId="3411294998" sldId="298"/>
        </pc:sldMkLst>
        <pc:spChg chg="del">
          <ac:chgData name="help desk" userId="076106f8-e622-4bba-bf8d-41b4b1aaf204" providerId="ADAL" clId="{DFDAB95F-C3B7-48DC-8B48-C0412C2ADE37}" dt="2025-04-29T16:27:41.807" v="2748" actId="478"/>
          <ac:spMkLst>
            <pc:docMk/>
            <pc:sldMk cId="3411294998" sldId="298"/>
            <ac:spMk id="4" creationId="{D5361B60-6566-4FF4-8324-234D281B7384}"/>
          </ac:spMkLst>
        </pc:spChg>
        <pc:spChg chg="mod">
          <ac:chgData name="help desk" userId="076106f8-e622-4bba-bf8d-41b4b1aaf204" providerId="ADAL" clId="{DFDAB95F-C3B7-48DC-8B48-C0412C2ADE37}" dt="2025-04-29T15:45:13.933" v="2107" actId="14100"/>
          <ac:spMkLst>
            <pc:docMk/>
            <pc:sldMk cId="3411294998" sldId="298"/>
            <ac:spMk id="6" creationId="{50C1E5BB-66F9-4ABF-8A9A-A3CD1A4EAA11}"/>
          </ac:spMkLst>
        </pc:spChg>
        <pc:spChg chg="add del mod">
          <ac:chgData name="help desk" userId="076106f8-e622-4bba-bf8d-41b4b1aaf204" providerId="ADAL" clId="{DFDAB95F-C3B7-48DC-8B48-C0412C2ADE37}" dt="2025-04-29T16:34:52.088" v="2938" actId="478"/>
          <ac:spMkLst>
            <pc:docMk/>
            <pc:sldMk cId="3411294998" sldId="298"/>
            <ac:spMk id="13" creationId="{ACD3A6B6-0F49-45D1-ACD6-C80195EA6CDF}"/>
          </ac:spMkLst>
        </pc:spChg>
        <pc:spChg chg="add mod">
          <ac:chgData name="help desk" userId="076106f8-e622-4bba-bf8d-41b4b1aaf204" providerId="ADAL" clId="{DFDAB95F-C3B7-48DC-8B48-C0412C2ADE37}" dt="2025-04-29T16:21:56.566" v="2532" actId="14100"/>
          <ac:spMkLst>
            <pc:docMk/>
            <pc:sldMk cId="3411294998" sldId="298"/>
            <ac:spMk id="14" creationId="{89D11098-BE66-48DD-B525-23ED525B0A6E}"/>
          </ac:spMkLst>
        </pc:spChg>
        <pc:spChg chg="add mod">
          <ac:chgData name="help desk" userId="076106f8-e622-4bba-bf8d-41b4b1aaf204" providerId="ADAL" clId="{DFDAB95F-C3B7-48DC-8B48-C0412C2ADE37}" dt="2025-04-29T16:27:42.417" v="2749"/>
          <ac:spMkLst>
            <pc:docMk/>
            <pc:sldMk cId="3411294998" sldId="298"/>
            <ac:spMk id="15" creationId="{8AB9B9E3-DF50-40A0-92F9-E8DE4FAF4FDD}"/>
          </ac:spMkLst>
        </pc:spChg>
        <pc:spChg chg="mod">
          <ac:chgData name="help desk" userId="076106f8-e622-4bba-bf8d-41b4b1aaf204" providerId="ADAL" clId="{DFDAB95F-C3B7-48DC-8B48-C0412C2ADE37}" dt="2025-04-29T16:34:52.660" v="2939"/>
          <ac:spMkLst>
            <pc:docMk/>
            <pc:sldMk cId="3411294998" sldId="298"/>
            <ac:spMk id="17" creationId="{3107E323-9950-4607-BCF9-A3458386F020}"/>
          </ac:spMkLst>
        </pc:spChg>
        <pc:spChg chg="mod">
          <ac:chgData name="help desk" userId="076106f8-e622-4bba-bf8d-41b4b1aaf204" providerId="ADAL" clId="{DFDAB95F-C3B7-48DC-8B48-C0412C2ADE37}" dt="2025-04-29T16:34:52.660" v="2939"/>
          <ac:spMkLst>
            <pc:docMk/>
            <pc:sldMk cId="3411294998" sldId="298"/>
            <ac:spMk id="18" creationId="{C8B4E46F-4298-4854-AD91-FAB511914A8E}"/>
          </ac:spMkLst>
        </pc:spChg>
        <pc:grpChg chg="add mod">
          <ac:chgData name="help desk" userId="076106f8-e622-4bba-bf8d-41b4b1aaf204" providerId="ADAL" clId="{DFDAB95F-C3B7-48DC-8B48-C0412C2ADE37}" dt="2025-04-29T16:34:56.088" v="2959" actId="1036"/>
          <ac:grpSpMkLst>
            <pc:docMk/>
            <pc:sldMk cId="3411294998" sldId="298"/>
            <ac:grpSpMk id="16" creationId="{A3CA0A17-60FE-4A58-BCA4-A33FA812FD82}"/>
          </ac:grpSpMkLst>
        </pc:grpChg>
        <pc:picChg chg="add mod ord">
          <ac:chgData name="help desk" userId="076106f8-e622-4bba-bf8d-41b4b1aaf204" providerId="ADAL" clId="{DFDAB95F-C3B7-48DC-8B48-C0412C2ADE37}" dt="2025-04-29T15:44:35.511" v="2105" actId="692"/>
          <ac:picMkLst>
            <pc:docMk/>
            <pc:sldMk cId="3411294998" sldId="298"/>
            <ac:picMk id="3" creationId="{8621320F-B4E0-4498-925B-721B10EDD702}"/>
          </ac:picMkLst>
        </pc:picChg>
        <pc:picChg chg="del">
          <ac:chgData name="help desk" userId="076106f8-e622-4bba-bf8d-41b4b1aaf204" providerId="ADAL" clId="{DFDAB95F-C3B7-48DC-8B48-C0412C2ADE37}" dt="2025-04-29T15:41:09.761" v="2043" actId="478"/>
          <ac:picMkLst>
            <pc:docMk/>
            <pc:sldMk cId="3411294998" sldId="298"/>
            <ac:picMk id="11" creationId="{46E0F708-7929-43B8-8997-AED741489203}"/>
          </ac:picMkLst>
        </pc:picChg>
        <pc:cxnChg chg="del mod">
          <ac:chgData name="help desk" userId="076106f8-e622-4bba-bf8d-41b4b1aaf204" providerId="ADAL" clId="{DFDAB95F-C3B7-48DC-8B48-C0412C2ADE37}" dt="2025-04-29T15:42:13.621" v="2048" actId="478"/>
          <ac:cxnSpMkLst>
            <pc:docMk/>
            <pc:sldMk cId="3411294998" sldId="298"/>
            <ac:cxnSpMk id="7" creationId="{A02DB5D3-F8B2-4D5A-BF30-7A40A4328274}"/>
          </ac:cxnSpMkLst>
        </pc:cxnChg>
        <pc:cxnChg chg="add mod">
          <ac:chgData name="help desk" userId="076106f8-e622-4bba-bf8d-41b4b1aaf204" providerId="ADAL" clId="{DFDAB95F-C3B7-48DC-8B48-C0412C2ADE37}" dt="2025-04-29T15:51:21.803" v="2184" actId="14100"/>
          <ac:cxnSpMkLst>
            <pc:docMk/>
            <pc:sldMk cId="3411294998" sldId="298"/>
            <ac:cxnSpMk id="12" creationId="{1A3E9C13-D407-40C0-B2CE-0B5E355DD18A}"/>
          </ac:cxnSpMkLst>
        </pc:cxnChg>
      </pc:sldChg>
      <pc:sldChg chg="addSp delSp modSp add mod modAnim">
        <pc:chgData name="help desk" userId="076106f8-e622-4bba-bf8d-41b4b1aaf204" providerId="ADAL" clId="{DFDAB95F-C3B7-48DC-8B48-C0412C2ADE37}" dt="2025-04-29T17:12:55.298" v="3436"/>
        <pc:sldMkLst>
          <pc:docMk/>
          <pc:sldMk cId="1366536849" sldId="299"/>
        </pc:sldMkLst>
        <pc:spChg chg="del">
          <ac:chgData name="help desk" userId="076106f8-e622-4bba-bf8d-41b4b1aaf204" providerId="ADAL" clId="{DFDAB95F-C3B7-48DC-8B48-C0412C2ADE37}" dt="2025-04-29T16:27:49.560" v="2750" actId="478"/>
          <ac:spMkLst>
            <pc:docMk/>
            <pc:sldMk cId="1366536849" sldId="299"/>
            <ac:spMk id="4" creationId="{D5361B60-6566-4FF4-8324-234D281B7384}"/>
          </ac:spMkLst>
        </pc:spChg>
        <pc:spChg chg="add mod">
          <ac:chgData name="help desk" userId="076106f8-e622-4bba-bf8d-41b4b1aaf204" providerId="ADAL" clId="{DFDAB95F-C3B7-48DC-8B48-C0412C2ADE37}" dt="2025-04-29T16:22:39.277" v="2551" actId="14100"/>
          <ac:spMkLst>
            <pc:docMk/>
            <pc:sldMk cId="1366536849" sldId="299"/>
            <ac:spMk id="8" creationId="{0FFC40FE-3594-46C4-8619-71CA4D6F5CED}"/>
          </ac:spMkLst>
        </pc:spChg>
        <pc:spChg chg="add del mod">
          <ac:chgData name="help desk" userId="076106f8-e622-4bba-bf8d-41b4b1aaf204" providerId="ADAL" clId="{DFDAB95F-C3B7-48DC-8B48-C0412C2ADE37}" dt="2025-04-29T16:35:02.011" v="2960" actId="478"/>
          <ac:spMkLst>
            <pc:docMk/>
            <pc:sldMk cId="1366536849" sldId="299"/>
            <ac:spMk id="12" creationId="{00EA9A7D-B5DE-4C0D-A648-0510D722C644}"/>
          </ac:spMkLst>
        </pc:spChg>
        <pc:spChg chg="add del mod">
          <ac:chgData name="help desk" userId="076106f8-e622-4bba-bf8d-41b4b1aaf204" providerId="ADAL" clId="{DFDAB95F-C3B7-48DC-8B48-C0412C2ADE37}" dt="2025-04-29T16:07:39.584" v="2312"/>
          <ac:spMkLst>
            <pc:docMk/>
            <pc:sldMk cId="1366536849" sldId="299"/>
            <ac:spMk id="13" creationId="{88C4F408-B119-4938-A90C-F3DA1A0FDE81}"/>
          </ac:spMkLst>
        </pc:spChg>
        <pc:spChg chg="add mod">
          <ac:chgData name="help desk" userId="076106f8-e622-4bba-bf8d-41b4b1aaf204" providerId="ADAL" clId="{DFDAB95F-C3B7-48DC-8B48-C0412C2ADE37}" dt="2025-04-29T16:28:31.504" v="2777" actId="20577"/>
          <ac:spMkLst>
            <pc:docMk/>
            <pc:sldMk cId="1366536849" sldId="299"/>
            <ac:spMk id="15" creationId="{6BFD1B26-079F-44C8-981C-29038FAE5737}"/>
          </ac:spMkLst>
        </pc:spChg>
        <pc:spChg chg="mod">
          <ac:chgData name="help desk" userId="076106f8-e622-4bba-bf8d-41b4b1aaf204" providerId="ADAL" clId="{DFDAB95F-C3B7-48DC-8B48-C0412C2ADE37}" dt="2025-04-29T16:35:23.018" v="2998" actId="1036"/>
          <ac:spMkLst>
            <pc:docMk/>
            <pc:sldMk cId="1366536849" sldId="299"/>
            <ac:spMk id="17" creationId="{F3C78D3E-1C9E-4226-BD39-ABCE7872AFFE}"/>
          </ac:spMkLst>
        </pc:spChg>
        <pc:spChg chg="mod">
          <ac:chgData name="help desk" userId="076106f8-e622-4bba-bf8d-41b4b1aaf204" providerId="ADAL" clId="{DFDAB95F-C3B7-48DC-8B48-C0412C2ADE37}" dt="2025-04-29T16:35:48.550" v="3003" actId="1036"/>
          <ac:spMkLst>
            <pc:docMk/>
            <pc:sldMk cId="1366536849" sldId="299"/>
            <ac:spMk id="18" creationId="{707FEA2B-0D17-4C9A-970E-B9CB130A5CCF}"/>
          </ac:spMkLst>
        </pc:spChg>
        <pc:grpChg chg="add mod">
          <ac:chgData name="help desk" userId="076106f8-e622-4bba-bf8d-41b4b1aaf204" providerId="ADAL" clId="{DFDAB95F-C3B7-48DC-8B48-C0412C2ADE37}" dt="2025-04-29T16:22:47.096" v="2553" actId="1076"/>
          <ac:grpSpMkLst>
            <pc:docMk/>
            <pc:sldMk cId="1366536849" sldId="299"/>
            <ac:grpSpMk id="7" creationId="{845B4958-78F8-4BD3-B135-273140453383}"/>
          </ac:grpSpMkLst>
        </pc:grpChg>
        <pc:grpChg chg="add mod">
          <ac:chgData name="help desk" userId="076106f8-e622-4bba-bf8d-41b4b1aaf204" providerId="ADAL" clId="{DFDAB95F-C3B7-48DC-8B48-C0412C2ADE37}" dt="2025-04-29T16:35:12.122" v="2994" actId="14100"/>
          <ac:grpSpMkLst>
            <pc:docMk/>
            <pc:sldMk cId="1366536849" sldId="299"/>
            <ac:grpSpMk id="16" creationId="{D3B7D0D8-6494-46E9-AFC7-B5D4004B2089}"/>
          </ac:grpSpMkLst>
        </pc:grpChg>
        <pc:picChg chg="mod">
          <ac:chgData name="help desk" userId="076106f8-e622-4bba-bf8d-41b4b1aaf204" providerId="ADAL" clId="{DFDAB95F-C3B7-48DC-8B48-C0412C2ADE37}" dt="2025-04-29T15:44:24.130" v="2103" actId="692"/>
          <ac:picMkLst>
            <pc:docMk/>
            <pc:sldMk cId="1366536849" sldId="299"/>
            <ac:picMk id="3" creationId="{8621320F-B4E0-4498-925B-721B10EDD702}"/>
          </ac:picMkLst>
        </pc:picChg>
        <pc:picChg chg="add mod">
          <ac:chgData name="help desk" userId="076106f8-e622-4bba-bf8d-41b4b1aaf204" providerId="ADAL" clId="{DFDAB95F-C3B7-48DC-8B48-C0412C2ADE37}" dt="2025-04-29T15:44:24.130" v="2103" actId="692"/>
          <ac:picMkLst>
            <pc:docMk/>
            <pc:sldMk cId="1366536849" sldId="299"/>
            <ac:picMk id="5" creationId="{1E75D447-3741-4FCC-B214-823AD67EFDF1}"/>
          </ac:picMkLst>
        </pc:picChg>
        <pc:cxnChg chg="add mod">
          <ac:chgData name="help desk" userId="076106f8-e622-4bba-bf8d-41b4b1aaf204" providerId="ADAL" clId="{DFDAB95F-C3B7-48DC-8B48-C0412C2ADE37}" dt="2025-04-29T16:22:46.217" v="2552" actId="14100"/>
          <ac:cxnSpMkLst>
            <pc:docMk/>
            <pc:sldMk cId="1366536849" sldId="299"/>
            <ac:cxnSpMk id="9" creationId="{07B9DEBB-4383-4113-B223-64510F9265C8}"/>
          </ac:cxnSpMkLst>
        </pc:cxnChg>
        <pc:cxnChg chg="add del mod">
          <ac:chgData name="help desk" userId="076106f8-e622-4bba-bf8d-41b4b1aaf204" providerId="ADAL" clId="{DFDAB95F-C3B7-48DC-8B48-C0412C2ADE37}" dt="2025-04-29T15:51:33.862" v="2188"/>
          <ac:cxnSpMkLst>
            <pc:docMk/>
            <pc:sldMk cId="1366536849" sldId="299"/>
            <ac:cxnSpMk id="11" creationId="{27747442-94AA-49B4-AFD0-C126EC56231C}"/>
          </ac:cxnSpMkLst>
        </pc:cxnChg>
      </pc:sldChg>
      <pc:sldChg chg="addSp delSp modSp add mod modAnim">
        <pc:chgData name="help desk" userId="076106f8-e622-4bba-bf8d-41b4b1aaf204" providerId="ADAL" clId="{DFDAB95F-C3B7-48DC-8B48-C0412C2ADE37}" dt="2025-04-29T17:14:13.337" v="3451"/>
        <pc:sldMkLst>
          <pc:docMk/>
          <pc:sldMk cId="348757052" sldId="300"/>
        </pc:sldMkLst>
        <pc:spChg chg="del">
          <ac:chgData name="help desk" userId="076106f8-e622-4bba-bf8d-41b4b1aaf204" providerId="ADAL" clId="{DFDAB95F-C3B7-48DC-8B48-C0412C2ADE37}" dt="2025-04-29T16:29:06.037" v="2792" actId="478"/>
          <ac:spMkLst>
            <pc:docMk/>
            <pc:sldMk cId="348757052" sldId="300"/>
            <ac:spMk id="4" creationId="{D5361B60-6566-4FF4-8324-234D281B7384}"/>
          </ac:spMkLst>
        </pc:spChg>
        <pc:spChg chg="mod">
          <ac:chgData name="help desk" userId="076106f8-e622-4bba-bf8d-41b4b1aaf204" providerId="ADAL" clId="{DFDAB95F-C3B7-48DC-8B48-C0412C2ADE37}" dt="2025-04-29T16:23:52.449" v="2644" actId="14100"/>
          <ac:spMkLst>
            <pc:docMk/>
            <pc:sldMk cId="348757052" sldId="300"/>
            <ac:spMk id="8" creationId="{0FFC40FE-3594-46C4-8619-71CA4D6F5CED}"/>
          </ac:spMkLst>
        </pc:spChg>
        <pc:spChg chg="add del mod">
          <ac:chgData name="help desk" userId="076106f8-e622-4bba-bf8d-41b4b1aaf204" providerId="ADAL" clId="{DFDAB95F-C3B7-48DC-8B48-C0412C2ADE37}" dt="2025-04-29T16:08:10.525" v="2359" actId="478"/>
          <ac:spMkLst>
            <pc:docMk/>
            <pc:sldMk cId="348757052" sldId="300"/>
            <ac:spMk id="9" creationId="{EE9F9907-781A-4963-96FF-E3C6502FF179}"/>
          </ac:spMkLst>
        </pc:spChg>
        <pc:spChg chg="add del mod">
          <ac:chgData name="help desk" userId="076106f8-e622-4bba-bf8d-41b4b1aaf204" providerId="ADAL" clId="{DFDAB95F-C3B7-48DC-8B48-C0412C2ADE37}" dt="2025-04-29T16:36:34.978" v="3041" actId="478"/>
          <ac:spMkLst>
            <pc:docMk/>
            <pc:sldMk cId="348757052" sldId="300"/>
            <ac:spMk id="10" creationId="{A0138528-ADF9-4075-BFB6-55F634B3ABB0}"/>
          </ac:spMkLst>
        </pc:spChg>
        <pc:spChg chg="add mod">
          <ac:chgData name="help desk" userId="076106f8-e622-4bba-bf8d-41b4b1aaf204" providerId="ADAL" clId="{DFDAB95F-C3B7-48DC-8B48-C0412C2ADE37}" dt="2025-04-29T17:02:14.957" v="3335" actId="20577"/>
          <ac:spMkLst>
            <pc:docMk/>
            <pc:sldMk cId="348757052" sldId="300"/>
            <ac:spMk id="11" creationId="{39241472-D873-4667-A76E-BD10A23BDC45}"/>
          </ac:spMkLst>
        </pc:spChg>
        <pc:spChg chg="mod">
          <ac:chgData name="help desk" userId="076106f8-e622-4bba-bf8d-41b4b1aaf204" providerId="ADAL" clId="{DFDAB95F-C3B7-48DC-8B48-C0412C2ADE37}" dt="2025-04-29T16:39:33.358" v="3189" actId="14100"/>
          <ac:spMkLst>
            <pc:docMk/>
            <pc:sldMk cId="348757052" sldId="300"/>
            <ac:spMk id="13" creationId="{75C21114-A648-4082-99FF-C2CCC319B11A}"/>
          </ac:spMkLst>
        </pc:spChg>
        <pc:spChg chg="mod">
          <ac:chgData name="help desk" userId="076106f8-e622-4bba-bf8d-41b4b1aaf204" providerId="ADAL" clId="{DFDAB95F-C3B7-48DC-8B48-C0412C2ADE37}" dt="2025-04-29T16:36:27.156" v="3039" actId="1036"/>
          <ac:spMkLst>
            <pc:docMk/>
            <pc:sldMk cId="348757052" sldId="300"/>
            <ac:spMk id="14" creationId="{40C3EDA6-6B4E-4BA4-83A9-AB010D7A85A0}"/>
          </ac:spMkLst>
        </pc:spChg>
        <pc:grpChg chg="add mod">
          <ac:chgData name="help desk" userId="076106f8-e622-4bba-bf8d-41b4b1aaf204" providerId="ADAL" clId="{DFDAB95F-C3B7-48DC-8B48-C0412C2ADE37}" dt="2025-04-29T16:39:01.688" v="3187" actId="1036"/>
          <ac:grpSpMkLst>
            <pc:docMk/>
            <pc:sldMk cId="348757052" sldId="300"/>
            <ac:grpSpMk id="12" creationId="{40AD4E58-E3E9-49B5-8F12-47143996282F}"/>
          </ac:grpSpMkLst>
        </pc:grpChg>
      </pc:sldChg>
      <pc:sldChg chg="addSp delSp modSp add mod modAnim">
        <pc:chgData name="help desk" userId="076106f8-e622-4bba-bf8d-41b4b1aaf204" providerId="ADAL" clId="{DFDAB95F-C3B7-48DC-8B48-C0412C2ADE37}" dt="2025-04-29T17:13:39.689" v="3445"/>
        <pc:sldMkLst>
          <pc:docMk/>
          <pc:sldMk cId="3100199716" sldId="301"/>
        </pc:sldMkLst>
        <pc:spChg chg="del">
          <ac:chgData name="help desk" userId="076106f8-e622-4bba-bf8d-41b4b1aaf204" providerId="ADAL" clId="{DFDAB95F-C3B7-48DC-8B48-C0412C2ADE37}" dt="2025-04-29T16:28:43.663" v="2778" actId="478"/>
          <ac:spMkLst>
            <pc:docMk/>
            <pc:sldMk cId="3100199716" sldId="301"/>
            <ac:spMk id="4" creationId="{D5361B60-6566-4FF4-8324-234D281B7384}"/>
          </ac:spMkLst>
        </pc:spChg>
        <pc:spChg chg="mod">
          <ac:chgData name="help desk" userId="076106f8-e622-4bba-bf8d-41b4b1aaf204" providerId="ADAL" clId="{DFDAB95F-C3B7-48DC-8B48-C0412C2ADE37}" dt="2025-04-29T16:23:11.421" v="2597" actId="1036"/>
          <ac:spMkLst>
            <pc:docMk/>
            <pc:sldMk cId="3100199716" sldId="301"/>
            <ac:spMk id="8" creationId="{0FFC40FE-3594-46C4-8619-71CA4D6F5CED}"/>
          </ac:spMkLst>
        </pc:spChg>
        <pc:spChg chg="del mod">
          <ac:chgData name="help desk" userId="076106f8-e622-4bba-bf8d-41b4b1aaf204" providerId="ADAL" clId="{DFDAB95F-C3B7-48DC-8B48-C0412C2ADE37}" dt="2025-04-29T16:36:01.799" v="3004" actId="478"/>
          <ac:spMkLst>
            <pc:docMk/>
            <pc:sldMk cId="3100199716" sldId="301"/>
            <ac:spMk id="12" creationId="{00EA9A7D-B5DE-4C0D-A648-0510D722C644}"/>
          </ac:spMkLst>
        </pc:spChg>
        <pc:spChg chg="add mod">
          <ac:chgData name="help desk" userId="076106f8-e622-4bba-bf8d-41b4b1aaf204" providerId="ADAL" clId="{DFDAB95F-C3B7-48DC-8B48-C0412C2ADE37}" dt="2025-04-29T16:28:54.068" v="2791" actId="20577"/>
          <ac:spMkLst>
            <pc:docMk/>
            <pc:sldMk cId="3100199716" sldId="301"/>
            <ac:spMk id="13" creationId="{656E0C45-8CED-4825-A316-181E747F8B0C}"/>
          </ac:spMkLst>
        </pc:spChg>
        <pc:spChg chg="mod">
          <ac:chgData name="help desk" userId="076106f8-e622-4bba-bf8d-41b4b1aaf204" providerId="ADAL" clId="{DFDAB95F-C3B7-48DC-8B48-C0412C2ADE37}" dt="2025-04-29T16:35:33.008" v="2999"/>
          <ac:spMkLst>
            <pc:docMk/>
            <pc:sldMk cId="3100199716" sldId="301"/>
            <ac:spMk id="15" creationId="{7A82FCFF-4DC3-42BA-A71F-9C83F642A589}"/>
          </ac:spMkLst>
        </pc:spChg>
        <pc:spChg chg="mod">
          <ac:chgData name="help desk" userId="076106f8-e622-4bba-bf8d-41b4b1aaf204" providerId="ADAL" clId="{DFDAB95F-C3B7-48DC-8B48-C0412C2ADE37}" dt="2025-04-29T16:35:42.999" v="3001" actId="1036"/>
          <ac:spMkLst>
            <pc:docMk/>
            <pc:sldMk cId="3100199716" sldId="301"/>
            <ac:spMk id="16" creationId="{0949E9D2-2220-4D32-9BC1-9955A0D3C463}"/>
          </ac:spMkLst>
        </pc:spChg>
        <pc:spChg chg="mod">
          <ac:chgData name="help desk" userId="076106f8-e622-4bba-bf8d-41b4b1aaf204" providerId="ADAL" clId="{DFDAB95F-C3B7-48DC-8B48-C0412C2ADE37}" dt="2025-04-29T16:38:26.292" v="3149"/>
          <ac:spMkLst>
            <pc:docMk/>
            <pc:sldMk cId="3100199716" sldId="301"/>
            <ac:spMk id="18" creationId="{465D04BB-73E3-4C90-8FB7-1BF57115E7EF}"/>
          </ac:spMkLst>
        </pc:spChg>
        <pc:spChg chg="mod">
          <ac:chgData name="help desk" userId="076106f8-e622-4bba-bf8d-41b4b1aaf204" providerId="ADAL" clId="{DFDAB95F-C3B7-48DC-8B48-C0412C2ADE37}" dt="2025-04-29T16:38:26.292" v="3149"/>
          <ac:spMkLst>
            <pc:docMk/>
            <pc:sldMk cId="3100199716" sldId="301"/>
            <ac:spMk id="19" creationId="{7C0DBB24-1B57-4934-9662-F7B0D0E068CD}"/>
          </ac:spMkLst>
        </pc:spChg>
        <pc:grpChg chg="add del mod">
          <ac:chgData name="help desk" userId="076106f8-e622-4bba-bf8d-41b4b1aaf204" providerId="ADAL" clId="{DFDAB95F-C3B7-48DC-8B48-C0412C2ADE37}" dt="2025-04-29T16:38:25.813" v="3148" actId="478"/>
          <ac:grpSpMkLst>
            <pc:docMk/>
            <pc:sldMk cId="3100199716" sldId="301"/>
            <ac:grpSpMk id="14" creationId="{3E7C9868-D2C2-432B-A89A-B39F7D47BBD5}"/>
          </ac:grpSpMkLst>
        </pc:grpChg>
        <pc:grpChg chg="add mod">
          <ac:chgData name="help desk" userId="076106f8-e622-4bba-bf8d-41b4b1aaf204" providerId="ADAL" clId="{DFDAB95F-C3B7-48DC-8B48-C0412C2ADE37}" dt="2025-04-29T16:38:26.292" v="3149"/>
          <ac:grpSpMkLst>
            <pc:docMk/>
            <pc:sldMk cId="3100199716" sldId="301"/>
            <ac:grpSpMk id="17" creationId="{A87C9719-93ED-423A-AF96-CF69A35CB339}"/>
          </ac:grpSpMkLst>
        </pc:grpChg>
        <pc:cxnChg chg="mod">
          <ac:chgData name="help desk" userId="076106f8-e622-4bba-bf8d-41b4b1aaf204" providerId="ADAL" clId="{DFDAB95F-C3B7-48DC-8B48-C0412C2ADE37}" dt="2025-04-29T16:23:32.721" v="2642" actId="14100"/>
          <ac:cxnSpMkLst>
            <pc:docMk/>
            <pc:sldMk cId="3100199716" sldId="301"/>
            <ac:cxnSpMk id="9" creationId="{07B9DEBB-4383-4113-B223-64510F9265C8}"/>
          </ac:cxnSpMkLst>
        </pc:cxnChg>
      </pc:sldChg>
      <pc:sldChg chg="addSp delSp modSp add mod modAnim">
        <pc:chgData name="help desk" userId="076106f8-e622-4bba-bf8d-41b4b1aaf204" providerId="ADAL" clId="{DFDAB95F-C3B7-48DC-8B48-C0412C2ADE37}" dt="2025-04-29T17:14:31.369" v="3454"/>
        <pc:sldMkLst>
          <pc:docMk/>
          <pc:sldMk cId="1862222242" sldId="302"/>
        </pc:sldMkLst>
        <pc:spChg chg="del">
          <ac:chgData name="help desk" userId="076106f8-e622-4bba-bf8d-41b4b1aaf204" providerId="ADAL" clId="{DFDAB95F-C3B7-48DC-8B48-C0412C2ADE37}" dt="2025-04-29T16:29:33.818" v="2812" actId="478"/>
          <ac:spMkLst>
            <pc:docMk/>
            <pc:sldMk cId="1862222242" sldId="302"/>
            <ac:spMk id="4" creationId="{D5361B60-6566-4FF4-8324-234D281B7384}"/>
          </ac:spMkLst>
        </pc:spChg>
        <pc:spChg chg="mod">
          <ac:chgData name="help desk" userId="076106f8-e622-4bba-bf8d-41b4b1aaf204" providerId="ADAL" clId="{DFDAB95F-C3B7-48DC-8B48-C0412C2ADE37}" dt="2025-04-29T16:24:39.347" v="2712" actId="1035"/>
          <ac:spMkLst>
            <pc:docMk/>
            <pc:sldMk cId="1862222242" sldId="302"/>
            <ac:spMk id="8" creationId="{0FFC40FE-3594-46C4-8619-71CA4D6F5CED}"/>
          </ac:spMkLst>
        </pc:spChg>
        <pc:spChg chg="add mod">
          <ac:chgData name="help desk" userId="076106f8-e622-4bba-bf8d-41b4b1aaf204" providerId="ADAL" clId="{DFDAB95F-C3B7-48DC-8B48-C0412C2ADE37}" dt="2025-04-29T17:02:26.237" v="3337" actId="20577"/>
          <ac:spMkLst>
            <pc:docMk/>
            <pc:sldMk cId="1862222242" sldId="302"/>
            <ac:spMk id="9" creationId="{AF184661-3B08-4432-B3AF-A74607C18ED8}"/>
          </ac:spMkLst>
        </pc:spChg>
        <pc:spChg chg="del">
          <ac:chgData name="help desk" userId="076106f8-e622-4bba-bf8d-41b4b1aaf204" providerId="ADAL" clId="{DFDAB95F-C3B7-48DC-8B48-C0412C2ADE37}" dt="2025-04-29T16:37:00.688" v="3088" actId="478"/>
          <ac:spMkLst>
            <pc:docMk/>
            <pc:sldMk cId="1862222242" sldId="302"/>
            <ac:spMk id="10" creationId="{A0138528-ADF9-4075-BFB6-55F634B3ABB0}"/>
          </ac:spMkLst>
        </pc:spChg>
        <pc:spChg chg="mod">
          <ac:chgData name="help desk" userId="076106f8-e622-4bba-bf8d-41b4b1aaf204" providerId="ADAL" clId="{DFDAB95F-C3B7-48DC-8B48-C0412C2ADE37}" dt="2025-04-29T16:37:12.444" v="3131" actId="14100"/>
          <ac:spMkLst>
            <pc:docMk/>
            <pc:sldMk cId="1862222242" sldId="302"/>
            <ac:spMk id="12" creationId="{42F6BCD3-63F6-4913-BD75-5078206215CD}"/>
          </ac:spMkLst>
        </pc:spChg>
        <pc:spChg chg="mod">
          <ac:chgData name="help desk" userId="076106f8-e622-4bba-bf8d-41b4b1aaf204" providerId="ADAL" clId="{DFDAB95F-C3B7-48DC-8B48-C0412C2ADE37}" dt="2025-04-29T16:37:01.281" v="3089"/>
          <ac:spMkLst>
            <pc:docMk/>
            <pc:sldMk cId="1862222242" sldId="302"/>
            <ac:spMk id="13" creationId="{4425C0CA-2F83-4F69-9BEE-3B6D087FA81E}"/>
          </ac:spMkLst>
        </pc:spChg>
        <pc:grpChg chg="add mod">
          <ac:chgData name="help desk" userId="076106f8-e622-4bba-bf8d-41b4b1aaf204" providerId="ADAL" clId="{DFDAB95F-C3B7-48DC-8B48-C0412C2ADE37}" dt="2025-04-29T16:37:06.681" v="3130" actId="1035"/>
          <ac:grpSpMkLst>
            <pc:docMk/>
            <pc:sldMk cId="1862222242" sldId="302"/>
            <ac:grpSpMk id="11" creationId="{E999C7FC-D2C0-4921-8430-FF50B22BC1B8}"/>
          </ac:grpSpMkLst>
        </pc:grpChg>
      </pc:sldChg>
      <pc:sldChg chg="add">
        <pc:chgData name="help desk" userId="076106f8-e622-4bba-bf8d-41b4b1aaf204" providerId="ADAL" clId="{DFDAB95F-C3B7-48DC-8B48-C0412C2ADE37}" dt="2025-04-29T19:56:18.259" v="3741"/>
        <pc:sldMkLst>
          <pc:docMk/>
          <pc:sldMk cId="2323928072" sldId="418"/>
        </pc:sldMkLst>
      </pc:sldChg>
      <pc:sldChg chg="add">
        <pc:chgData name="help desk" userId="076106f8-e622-4bba-bf8d-41b4b1aaf204" providerId="ADAL" clId="{DFDAB95F-C3B7-48DC-8B48-C0412C2ADE37}" dt="2025-04-29T19:56:18.259" v="3741"/>
        <pc:sldMkLst>
          <pc:docMk/>
          <pc:sldMk cId="3148168845" sldId="419"/>
        </pc:sldMkLst>
      </pc:sldChg>
    </pc:docChg>
  </pc:docChgLst>
  <pc:docChgLst>
    <pc:chgData name="help desk" userId="076106f8-e622-4bba-bf8d-41b4b1aaf204" providerId="ADAL" clId="{D5750032-DCAB-4964-A25B-22343DAD2923}"/>
    <pc:docChg chg="custSel modSld">
      <pc:chgData name="help desk" userId="076106f8-e622-4bba-bf8d-41b4b1aaf204" providerId="ADAL" clId="{D5750032-DCAB-4964-A25B-22343DAD2923}" dt="2026-03-18T15:28:38.288" v="48" actId="478"/>
      <pc:docMkLst>
        <pc:docMk/>
      </pc:docMkLst>
      <pc:sldChg chg="modSp">
        <pc:chgData name="help desk" userId="076106f8-e622-4bba-bf8d-41b4b1aaf204" providerId="ADAL" clId="{D5750032-DCAB-4964-A25B-22343DAD2923}" dt="2026-03-18T15:24:58.688" v="45" actId="20577"/>
        <pc:sldMkLst>
          <pc:docMk/>
          <pc:sldMk cId="971982490" sldId="279"/>
        </pc:sldMkLst>
        <pc:spChg chg="mod">
          <ac:chgData name="help desk" userId="076106f8-e622-4bba-bf8d-41b4b1aaf204" providerId="ADAL" clId="{D5750032-DCAB-4964-A25B-22343DAD2923}" dt="2026-03-18T15:24:58.688" v="45" actId="20577"/>
          <ac:spMkLst>
            <pc:docMk/>
            <pc:sldMk cId="971982490" sldId="279"/>
            <ac:spMk id="21" creationId="{AC87D1CF-4A57-46FD-A1CB-118FC9543204}"/>
          </ac:spMkLst>
        </pc:spChg>
      </pc:sldChg>
      <pc:sldChg chg="delSp modSp mod delAnim modAnim">
        <pc:chgData name="help desk" userId="076106f8-e622-4bba-bf8d-41b4b1aaf204" providerId="ADAL" clId="{D5750032-DCAB-4964-A25B-22343DAD2923}" dt="2026-03-18T15:23:05.993" v="40"/>
        <pc:sldMkLst>
          <pc:docMk/>
          <pc:sldMk cId="4103838937" sldId="282"/>
        </pc:sldMkLst>
        <pc:spChg chg="del mod">
          <ac:chgData name="help desk" userId="076106f8-e622-4bba-bf8d-41b4b1aaf204" providerId="ADAL" clId="{D5750032-DCAB-4964-A25B-22343DAD2923}" dt="2026-03-18T15:22:15.913" v="38" actId="478"/>
          <ac:spMkLst>
            <pc:docMk/>
            <pc:sldMk cId="4103838937" sldId="282"/>
            <ac:spMk id="28" creationId="{E7A3251D-F29D-403B-BFEE-41A7B26B4EE9}"/>
          </ac:spMkLst>
        </pc:spChg>
        <pc:cxnChg chg="del mod">
          <ac:chgData name="help desk" userId="076106f8-e622-4bba-bf8d-41b4b1aaf204" providerId="ADAL" clId="{D5750032-DCAB-4964-A25B-22343DAD2923}" dt="2026-03-18T15:22:17.546" v="39" actId="478"/>
          <ac:cxnSpMkLst>
            <pc:docMk/>
            <pc:sldMk cId="4103838937" sldId="282"/>
            <ac:cxnSpMk id="29" creationId="{A549589A-9571-434D-BB0A-827A4F4AB247}"/>
          </ac:cxnSpMkLst>
        </pc:cxnChg>
      </pc:sldChg>
      <pc:sldChg chg="delSp mod delAnim">
        <pc:chgData name="help desk" userId="076106f8-e622-4bba-bf8d-41b4b1aaf204" providerId="ADAL" clId="{D5750032-DCAB-4964-A25B-22343DAD2923}" dt="2026-03-18T15:28:38.288" v="48" actId="478"/>
        <pc:sldMkLst>
          <pc:docMk/>
          <pc:sldMk cId="3411294998" sldId="298"/>
        </pc:sldMkLst>
        <pc:cxnChg chg="del">
          <ac:chgData name="help desk" userId="076106f8-e622-4bba-bf8d-41b4b1aaf204" providerId="ADAL" clId="{D5750032-DCAB-4964-A25B-22343DAD2923}" dt="2026-03-18T15:28:38.288" v="48" actId="478"/>
          <ac:cxnSpMkLst>
            <pc:docMk/>
            <pc:sldMk cId="3411294998" sldId="298"/>
            <ac:cxnSpMk id="12" creationId="{1A3E9C13-D407-40C0-B2CE-0B5E355DD18A}"/>
          </ac:cxnSpMkLst>
        </pc:cxnChg>
      </pc:sldChg>
      <pc:sldChg chg="delSp modSp mod delAnim">
        <pc:chgData name="help desk" userId="076106f8-e622-4bba-bf8d-41b4b1aaf204" providerId="ADAL" clId="{D5750032-DCAB-4964-A25B-22343DAD2923}" dt="2026-03-18T15:28:30.675" v="47" actId="478"/>
        <pc:sldMkLst>
          <pc:docMk/>
          <pc:sldMk cId="1366536849" sldId="299"/>
        </pc:sldMkLst>
        <pc:cxnChg chg="del mod">
          <ac:chgData name="help desk" userId="076106f8-e622-4bba-bf8d-41b4b1aaf204" providerId="ADAL" clId="{D5750032-DCAB-4964-A25B-22343DAD2923}" dt="2026-03-18T15:28:30.675" v="47" actId="478"/>
          <ac:cxnSpMkLst>
            <pc:docMk/>
            <pc:sldMk cId="1366536849" sldId="299"/>
            <ac:cxnSpMk id="9" creationId="{07B9DEBB-4383-4113-B223-64510F9265C8}"/>
          </ac:cxnSpMkLst>
        </pc:cxnChg>
      </pc:sldChg>
      <pc:sldChg chg="delSp modSp mod delAnim">
        <pc:chgData name="help desk" userId="076106f8-e622-4bba-bf8d-41b4b1aaf204" providerId="ADAL" clId="{D5750032-DCAB-4964-A25B-22343DAD2923}" dt="2026-03-18T15:28:24.591" v="46" actId="478"/>
        <pc:sldMkLst>
          <pc:docMk/>
          <pc:sldMk cId="3100199716" sldId="301"/>
        </pc:sldMkLst>
        <pc:cxnChg chg="del mod">
          <ac:chgData name="help desk" userId="076106f8-e622-4bba-bf8d-41b4b1aaf204" providerId="ADAL" clId="{D5750032-DCAB-4964-A25B-22343DAD2923}" dt="2026-03-18T15:28:24.591" v="46" actId="478"/>
          <ac:cxnSpMkLst>
            <pc:docMk/>
            <pc:sldMk cId="3100199716" sldId="301"/>
            <ac:cxnSpMk id="9" creationId="{07B9DEBB-4383-4113-B223-64510F9265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3E377-5AF0-43FD-870A-6FDA1E11300C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37AB0-079B-4CEF-AFD7-1D9874935A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0382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14E0-0823-40D8-BE03-ADE0AE7ED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B313A-2675-4904-8A42-D020002FC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B494F-788F-48B5-8425-8F074A26C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8CE0-C9D0-4B19-995F-8C7CD09D1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B3C15-A596-4EDC-BE10-510424D00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711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8F87D-84FE-4186-9EE9-BB29008C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B81C4-106E-49BD-82BD-EB948769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F919F-BA2E-4CF5-AFF8-372AC743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6A61D-2CFA-47E1-AC38-3020CBD65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4A82B-40DE-4B8F-953F-C85AB733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33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310870-F693-4131-9A6D-1ED6645E3D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301BA8-A478-4C18-8033-16C488E1C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3FF84-4F31-4940-9CB5-E80665A39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C64E6-79AC-4A48-BA3E-C74C9EACF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F9B80-2C89-4447-9CD3-3E65E5A2E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039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17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27E50-74C0-4253-A4E7-7002E02FC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85E95-6C56-4998-A297-7CB7D9FCA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450E6-3991-4370-AF63-F7722692C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65F5B-16BA-4DE9-9A50-A03AF3115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5B656-9DA8-408F-AF2C-3D22081A9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004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196C8-26AF-40FB-B291-496EAE320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83121-31B2-4E77-8539-52E56A5EB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38C6D-2BDC-4A0A-94D4-C7FB1CA92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74D6D-3560-460F-8D96-4A731081B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0D1BE-FA53-4423-A9FA-91A5A658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0956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03FC0-FDAC-4B02-BD57-CCB9597D0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CF814-DE6C-4F7D-BD16-C0AC9686B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63C13-0452-41A3-83BA-C91BE6356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AF6430-B188-4E0B-B102-A2E3F193C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ED6468-85DF-41BA-99BC-D4FB6A524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B0BDB-3B49-421B-B31A-377E5DF6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733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73491-CFFF-4C07-BF18-0A89B0F8D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0CC7E-1924-4F15-81C2-19776C737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E56EA-E41C-466B-AD05-35A9AB9C7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C04755-C9B8-4C89-9162-5F27AD174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A421FE-AF54-444F-AF20-2D3385F0D3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FC639A-A664-4FF5-B4FC-7DCA4334F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83A72B-806E-4A2C-9009-9B9139CBE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05EC57-73A6-42FB-AB7D-151553659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91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6A8A9-D2F0-4900-8270-AAA9DF8F4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68F367-0162-46CF-9306-21FA5931F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45B40B-5182-423D-8642-1FF99B6C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8CA89D-8DBB-4A45-83E7-19C5CE448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239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673755-2A87-49C9-81B6-29036D5CF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FA01F-A4B1-4BA3-B2F5-A351D4601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806B5-B8A0-4ACA-B7C4-0F280491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434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4827F-F2AD-4548-8E94-3FC871EB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B5401-CC91-4D47-9FA8-C8D7B71A7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0613A-5A8C-40E5-8962-A84803598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CA66F-53CA-40AC-8806-0783438F9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CCB666-C787-4450-9739-B64EADEA1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5774D4-564C-4211-BACA-9FB610B79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329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AAFF8-21D0-49F6-9689-2C9BAFDF5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F87610-D439-467E-B810-9AA68BBB4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0C40B-F7CF-4750-9FBF-C4DDAD4FE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28015-05A7-4BF3-86CB-F67F7C43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D7FF1-0563-4EE8-9D08-6DD2AF84F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2251D-5963-41FC-AF24-3F52CA98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0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A27719-F494-45BF-9EA6-84B88846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448B4-2425-4ED9-983A-2C78587BC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F6FD1-BACF-4617-AE5C-E7860CE3C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256CA-6143-4BA8-9184-F376E528EF23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6854C-1923-4FF0-937A-B3932C48B8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33A0C-1C3B-4E36-BEDA-BAD794A01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386A3-8A62-40D8-B8C5-04776D1F27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689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29" y="980902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85F65-DB85-4182-8096-C15FF31740A5}"/>
              </a:ext>
            </a:extLst>
          </p:cNvPr>
          <p:cNvSpPr txBox="1"/>
          <p:nvPr/>
        </p:nvSpPr>
        <p:spPr>
          <a:xfrm>
            <a:off x="5320877" y="3315079"/>
            <a:ext cx="1802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Script MT Bold" panose="03040602040607080904" pitchFamily="66" charset="0"/>
              </a:rPr>
              <a:t>Entry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F6C730-2D3F-41A8-96B1-9C31A8DAC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474" y="2317496"/>
            <a:ext cx="523221" cy="5232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2A9FDE-4B45-41BA-99E6-025142B9B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432" y="2374710"/>
            <a:ext cx="439535" cy="4087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9A4A75-5D32-41D9-8C2D-2F9389E1FE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88" y="2320653"/>
            <a:ext cx="465045" cy="4566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417BD1-119B-4CDF-9135-8A3B14238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943" y="2323802"/>
            <a:ext cx="523221" cy="4836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DF267E-BAC3-435B-9F60-C71FB6204A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52" y="2323802"/>
            <a:ext cx="523222" cy="486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6BECC2-D4EE-4F71-A806-EA4108707E29}"/>
              </a:ext>
            </a:extLst>
          </p:cNvPr>
          <p:cNvSpPr txBox="1"/>
          <p:nvPr/>
        </p:nvSpPr>
        <p:spPr>
          <a:xfrm>
            <a:off x="2584938" y="993531"/>
            <a:ext cx="7165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dirty="0">
                <a:solidFill>
                  <a:schemeClr val="tx1"/>
                </a:solidFill>
              </a:rPr>
              <a:t>Office 365 Intro</a:t>
            </a:r>
          </a:p>
        </p:txBody>
      </p:sp>
    </p:spTree>
    <p:extLst>
      <p:ext uri="{BB962C8B-B14F-4D97-AF65-F5344CB8AC3E}">
        <p14:creationId xmlns:p14="http://schemas.microsoft.com/office/powerpoint/2010/main" val="157617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68041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0" y="423191"/>
            <a:ext cx="413238" cy="28299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13238" y="1838172"/>
            <a:ext cx="492370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2EC8FCD-D4FC-4BEB-9CEC-276872733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08" y="497598"/>
            <a:ext cx="863492" cy="5511111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1CFBE87-E01E-480C-A9F4-533BEEDF8660}"/>
              </a:ext>
            </a:extLst>
          </p:cNvPr>
          <p:cNvCxnSpPr>
            <a:cxnSpLocks/>
          </p:cNvCxnSpPr>
          <p:nvPr/>
        </p:nvCxnSpPr>
        <p:spPr>
          <a:xfrm>
            <a:off x="1584461" y="2395020"/>
            <a:ext cx="868593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7D1CF-4A57-46FD-A1CB-118FC9543204}"/>
              </a:ext>
            </a:extLst>
          </p:cNvPr>
          <p:cNvSpPr/>
          <p:nvPr/>
        </p:nvSpPr>
        <p:spPr>
          <a:xfrm>
            <a:off x="2453054" y="465996"/>
            <a:ext cx="7640515" cy="264648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Microsoft Office 365 </a:t>
            </a:r>
            <a:r>
              <a:rPr lang="en-US" sz="2000" dirty="0">
                <a:solidFill>
                  <a:schemeClr val="tx1"/>
                </a:solidFill>
              </a:rPr>
              <a:t>Copilot is a sophisticated AI, powered by advanced natural language processing (NLP) and a large language model.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Its’ framework enables it to understand and generate human-like text in various languages.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It processes input contextually, incorporating vast amounts of data, which provides accurate, meaningful, and engaging responses.</a:t>
            </a:r>
            <a:endParaRPr lang="en-CA" sz="20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4B2818E-E3D8-4772-A93C-11074298B76F}"/>
              </a:ext>
            </a:extLst>
          </p:cNvPr>
          <p:cNvCxnSpPr>
            <a:cxnSpLocks/>
          </p:cNvCxnSpPr>
          <p:nvPr/>
        </p:nvCxnSpPr>
        <p:spPr>
          <a:xfrm>
            <a:off x="1584461" y="3351626"/>
            <a:ext cx="866426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1B19CFF-FAF0-4F15-B82E-5A085828B44D}"/>
              </a:ext>
            </a:extLst>
          </p:cNvPr>
          <p:cNvSpPr/>
          <p:nvPr/>
        </p:nvSpPr>
        <p:spPr>
          <a:xfrm>
            <a:off x="2450888" y="3171676"/>
            <a:ext cx="3783658" cy="398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Displays pages created by </a:t>
            </a:r>
            <a:r>
              <a:rPr lang="en-US" sz="2000" dirty="0">
                <a:solidFill>
                  <a:schemeClr val="tx1"/>
                </a:solidFill>
              </a:rPr>
              <a:t>Copilot</a:t>
            </a:r>
            <a:r>
              <a:rPr lang="en-CA"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19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 animBg="1"/>
      <p:bldP spid="21" grpId="1" animBg="1"/>
      <p:bldP spid="25" grpId="0" animBg="1"/>
      <p:bldP spid="2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76354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0" y="423191"/>
            <a:ext cx="413238" cy="28299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13238" y="1838172"/>
            <a:ext cx="492370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2EC8FCD-D4FC-4BEB-9CEC-276872733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08" y="497598"/>
            <a:ext cx="863492" cy="5511111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C6E2D0-E7B3-448F-85A5-EAC4935AE442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1459833" y="271742"/>
            <a:ext cx="2013444" cy="349815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2B0B3-3D39-439B-A08E-5F2EFC792D5D}"/>
              </a:ext>
            </a:extLst>
          </p:cNvPr>
          <p:cNvSpPr/>
          <p:nvPr/>
        </p:nvSpPr>
        <p:spPr>
          <a:xfrm>
            <a:off x="3473277" y="72742"/>
            <a:ext cx="2965623" cy="398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Create a new document …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36F22B91-0078-47B5-82E9-25D398262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277" y="538668"/>
            <a:ext cx="7408669" cy="200634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CB3D38C-DC08-40E3-932C-D17E36ECA4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011" y="2657547"/>
            <a:ext cx="7408669" cy="200634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FF72E38-80FA-48C0-B101-92FEFBBC7F4B}"/>
              </a:ext>
            </a:extLst>
          </p:cNvPr>
          <p:cNvCxnSpPr>
            <a:cxnSpLocks/>
          </p:cNvCxnSpPr>
          <p:nvPr/>
        </p:nvCxnSpPr>
        <p:spPr>
          <a:xfrm flipV="1">
            <a:off x="1515979" y="2020818"/>
            <a:ext cx="1957298" cy="18508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C0101BA-61E3-4E0E-8BD0-49DF8C4732D2}"/>
              </a:ext>
            </a:extLst>
          </p:cNvPr>
          <p:cNvCxnSpPr>
            <a:cxnSpLocks/>
            <a:endCxn id="42" idx="1"/>
          </p:cNvCxnSpPr>
          <p:nvPr/>
        </p:nvCxnSpPr>
        <p:spPr>
          <a:xfrm flipV="1">
            <a:off x="1505245" y="3660722"/>
            <a:ext cx="1978766" cy="22170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31B2291-7126-4EB9-A3F5-E6B06ED80879}"/>
              </a:ext>
            </a:extLst>
          </p:cNvPr>
          <p:cNvCxnSpPr>
            <a:cxnSpLocks/>
          </p:cNvCxnSpPr>
          <p:nvPr/>
        </p:nvCxnSpPr>
        <p:spPr>
          <a:xfrm>
            <a:off x="1515979" y="3871621"/>
            <a:ext cx="1243135" cy="8974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03E2AE33-B409-4BE5-95FB-7F587B7B02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14" y="4769049"/>
            <a:ext cx="9371428" cy="204444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90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0" y="423191"/>
            <a:ext cx="413238" cy="28299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13238" y="1838172"/>
            <a:ext cx="492370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2EC8FCD-D4FC-4BEB-9CEC-276872733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08" y="497598"/>
            <a:ext cx="863492" cy="5511111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C6E2D0-E7B3-448F-85A5-EAC4935AE442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1463040" y="271742"/>
            <a:ext cx="1965901" cy="43335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2B0B3-3D39-439B-A08E-5F2EFC792D5D}"/>
              </a:ext>
            </a:extLst>
          </p:cNvPr>
          <p:cNvSpPr/>
          <p:nvPr/>
        </p:nvSpPr>
        <p:spPr>
          <a:xfrm>
            <a:off x="3428941" y="72742"/>
            <a:ext cx="3168487" cy="398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Open OneDrive file storage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23E037-DBC7-4CBB-9011-35D1FC14A0D1}"/>
              </a:ext>
            </a:extLst>
          </p:cNvPr>
          <p:cNvSpPr/>
          <p:nvPr/>
        </p:nvSpPr>
        <p:spPr>
          <a:xfrm>
            <a:off x="3428940" y="622191"/>
            <a:ext cx="5515555" cy="121598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OneDrive is a file-sharing service similar to Dropbox, except OneDrive is tightly integrated with Office 365 and has tight security to protect your files. </a:t>
            </a:r>
          </a:p>
        </p:txBody>
      </p:sp>
    </p:spTree>
    <p:extLst>
      <p:ext uri="{BB962C8B-B14F-4D97-AF65-F5344CB8AC3E}">
        <p14:creationId xmlns:p14="http://schemas.microsoft.com/office/powerpoint/2010/main" val="353576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1" grpId="0" animBg="1"/>
      <p:bldP spid="31" grpId="1" animBg="1"/>
      <p:bldP spid="20" grpId="0" animBg="1"/>
      <p:bldP spid="2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  <a:ln w="12700">
            <a:noFill/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312A11-8FBD-41B5-81C8-4D0A961FE315}"/>
              </a:ext>
            </a:extLst>
          </p:cNvPr>
          <p:cNvSpPr/>
          <p:nvPr/>
        </p:nvSpPr>
        <p:spPr>
          <a:xfrm>
            <a:off x="97120" y="2869955"/>
            <a:ext cx="258234" cy="2769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02F7C87-E922-4EFB-AFFF-7DA5B816153D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55354" y="656480"/>
            <a:ext cx="1558840" cy="23519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E063A04-68B5-41C3-BEEA-2045D3947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94" y="656480"/>
            <a:ext cx="9347616" cy="603885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300A8D-45EC-4BB8-A0BA-183695B4B622}"/>
              </a:ext>
            </a:extLst>
          </p:cNvPr>
          <p:cNvSpPr/>
          <p:nvPr/>
        </p:nvSpPr>
        <p:spPr>
          <a:xfrm>
            <a:off x="1914194" y="1014146"/>
            <a:ext cx="9347616" cy="118040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65CD09-D60B-4D74-940A-55FD1A4AED11}"/>
              </a:ext>
            </a:extLst>
          </p:cNvPr>
          <p:cNvSpPr/>
          <p:nvPr/>
        </p:nvSpPr>
        <p:spPr>
          <a:xfrm>
            <a:off x="1914194" y="2460442"/>
            <a:ext cx="9347616" cy="138910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1F91CAA-3DF1-4DF9-9427-1B9ADC813D7D}"/>
              </a:ext>
            </a:extLst>
          </p:cNvPr>
          <p:cNvSpPr/>
          <p:nvPr/>
        </p:nvSpPr>
        <p:spPr>
          <a:xfrm>
            <a:off x="1914194" y="4235140"/>
            <a:ext cx="9347616" cy="2451287"/>
          </a:xfrm>
          <a:prstGeom prst="roundRect">
            <a:avLst>
              <a:gd name="adj" fmla="val 12258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4" grpId="0" animBg="1"/>
      <p:bldP spid="4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-4161" y="3657601"/>
            <a:ext cx="413238" cy="160972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09077" y="4462463"/>
            <a:ext cx="492370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C6E2D0-E7B3-448F-85A5-EAC4935AE442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1574464" y="418757"/>
            <a:ext cx="1854478" cy="23625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2B0B3-3D39-439B-A08E-5F2EFC792D5D}"/>
              </a:ext>
            </a:extLst>
          </p:cNvPr>
          <p:cNvSpPr/>
          <p:nvPr/>
        </p:nvSpPr>
        <p:spPr>
          <a:xfrm>
            <a:off x="3428942" y="72742"/>
            <a:ext cx="3969386" cy="692029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These are pinned apps.</a:t>
            </a:r>
          </a:p>
          <a:p>
            <a:r>
              <a:rPr lang="en-CA" sz="2000" dirty="0">
                <a:solidFill>
                  <a:schemeClr val="tx1"/>
                </a:solidFill>
              </a:rPr>
              <a:t>You can pin any of the apps you add.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D1CDD1-37E7-4EFB-879E-F5231F7EF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47" y="2216493"/>
            <a:ext cx="673016" cy="3873016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7834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31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-4161" y="5295125"/>
            <a:ext cx="413238" cy="277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09077" y="4810125"/>
            <a:ext cx="4410573" cy="6235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C6E2D0-E7B3-448F-85A5-EAC4935AE442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276225" y="2819328"/>
            <a:ext cx="1800225" cy="247579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2B0B3-3D39-439B-A08E-5F2EFC792D5D}"/>
              </a:ext>
            </a:extLst>
          </p:cNvPr>
          <p:cNvSpPr/>
          <p:nvPr/>
        </p:nvSpPr>
        <p:spPr>
          <a:xfrm>
            <a:off x="2076450" y="2620328"/>
            <a:ext cx="1914525" cy="398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View More Apps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6CDC1AB-55AA-4924-9AB1-E28E18CB0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50" y="3357360"/>
            <a:ext cx="3258005" cy="290553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482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31" grpId="0" animBg="1"/>
      <p:bldP spid="3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47625" y="5874496"/>
            <a:ext cx="413238" cy="277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60863" y="5874496"/>
            <a:ext cx="362154" cy="1385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C6E2D0-E7B3-448F-85A5-EAC4935AE442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254244" y="2188286"/>
            <a:ext cx="1939672" cy="36862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2B0B3-3D39-439B-A08E-5F2EFC792D5D}"/>
              </a:ext>
            </a:extLst>
          </p:cNvPr>
          <p:cNvSpPr/>
          <p:nvPr/>
        </p:nvSpPr>
        <p:spPr>
          <a:xfrm>
            <a:off x="954378" y="1783001"/>
            <a:ext cx="2543175" cy="398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Launch Options Dialog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A016EC-0AAE-473E-89E9-7EE2C0B92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17" y="5122021"/>
            <a:ext cx="2772162" cy="1228896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186C32E-3F3D-4CAA-9F8A-D5679F698B4F}"/>
              </a:ext>
            </a:extLst>
          </p:cNvPr>
          <p:cNvSpPr/>
          <p:nvPr/>
        </p:nvSpPr>
        <p:spPr>
          <a:xfrm>
            <a:off x="876465" y="5146794"/>
            <a:ext cx="2659072" cy="398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A" sz="20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CDAB22A-1262-42DF-9BA6-BCBECBA28C91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3535537" y="5345794"/>
            <a:ext cx="703088" cy="154950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87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31" grpId="0" animBg="1"/>
      <p:bldP spid="31" grpId="1" animBg="1"/>
      <p:bldP spid="18" grpId="0" animBg="1"/>
      <p:bldP spid="1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01149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456324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986B3B9-2BA3-42A7-9295-3A8EAB49032B}"/>
              </a:ext>
            </a:extLst>
          </p:cNvPr>
          <p:cNvCxnSpPr>
            <a:cxnSpLocks/>
          </p:cNvCxnSpPr>
          <p:nvPr/>
        </p:nvCxnSpPr>
        <p:spPr>
          <a:xfrm>
            <a:off x="3535537" y="-7256"/>
            <a:ext cx="184341" cy="4729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A417DA-0DD1-43DB-B6EB-CF0B40DE7D55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7DC05B-CA22-4091-9916-A5C84F7CA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465666"/>
            <a:ext cx="11430000" cy="635000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DBFC94-2789-4188-AF4C-2AF62B3E1327}"/>
              </a:ext>
            </a:extLst>
          </p:cNvPr>
          <p:cNvSpPr/>
          <p:nvPr/>
        </p:nvSpPr>
        <p:spPr>
          <a:xfrm>
            <a:off x="5419890" y="29566"/>
            <a:ext cx="1752435" cy="398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Settings Dialog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3880364-81F2-4461-8FB3-375BC874CFCE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2809702" y="713311"/>
            <a:ext cx="1638642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AC77B13-69CB-42A3-9058-F27473E267E3}"/>
              </a:ext>
            </a:extLst>
          </p:cNvPr>
          <p:cNvSpPr/>
          <p:nvPr/>
        </p:nvSpPr>
        <p:spPr>
          <a:xfrm>
            <a:off x="4448344" y="550332"/>
            <a:ext cx="1761264" cy="32595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Settings panel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D2C772-8A01-4910-95AD-26B559CF9C8E}"/>
              </a:ext>
            </a:extLst>
          </p:cNvPr>
          <p:cNvSpPr/>
          <p:nvPr/>
        </p:nvSpPr>
        <p:spPr>
          <a:xfrm>
            <a:off x="742950" y="465666"/>
            <a:ext cx="2066752" cy="6350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726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01149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456324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A417DA-0DD1-43DB-B6EB-CF0B40DE7D55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7DC05B-CA22-4091-9916-A5C84F7CA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465666"/>
            <a:ext cx="11430000" cy="635000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DBFC94-2789-4188-AF4C-2AF62B3E1327}"/>
              </a:ext>
            </a:extLst>
          </p:cNvPr>
          <p:cNvSpPr/>
          <p:nvPr/>
        </p:nvSpPr>
        <p:spPr>
          <a:xfrm>
            <a:off x="5419890" y="29566"/>
            <a:ext cx="1752435" cy="398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Settings Dialog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3880364-81F2-4461-8FB3-375BC874CFCE}"/>
              </a:ext>
            </a:extLst>
          </p:cNvPr>
          <p:cNvCxnSpPr>
            <a:cxnSpLocks/>
            <a:stCxn id="15" idx="3"/>
            <a:endCxn id="11" idx="1"/>
          </p:cNvCxnSpPr>
          <p:nvPr/>
        </p:nvCxnSpPr>
        <p:spPr>
          <a:xfrm flipV="1">
            <a:off x="2809702" y="1125287"/>
            <a:ext cx="1656736" cy="202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AC77B13-69CB-42A3-9058-F27473E267E3}"/>
              </a:ext>
            </a:extLst>
          </p:cNvPr>
          <p:cNvSpPr/>
          <p:nvPr/>
        </p:nvSpPr>
        <p:spPr>
          <a:xfrm>
            <a:off x="4466438" y="962308"/>
            <a:ext cx="5410552" cy="32595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List of licenses for software used on the platform.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D2C772-8A01-4910-95AD-26B559CF9C8E}"/>
              </a:ext>
            </a:extLst>
          </p:cNvPr>
          <p:cNvSpPr/>
          <p:nvPr/>
        </p:nvSpPr>
        <p:spPr>
          <a:xfrm>
            <a:off x="742950" y="960957"/>
            <a:ext cx="2066752" cy="36907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32CB72D-4542-4EE6-B367-75301804A180}"/>
              </a:ext>
            </a:extLst>
          </p:cNvPr>
          <p:cNvCxnSpPr>
            <a:cxnSpLocks/>
            <a:stCxn id="18" idx="3"/>
            <a:endCxn id="17" idx="1"/>
          </p:cNvCxnSpPr>
          <p:nvPr/>
        </p:nvCxnSpPr>
        <p:spPr>
          <a:xfrm flipV="1">
            <a:off x="2812471" y="2127783"/>
            <a:ext cx="1644186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5C803C6-C972-4DA8-92C9-3F7468E1A539}"/>
              </a:ext>
            </a:extLst>
          </p:cNvPr>
          <p:cNvSpPr/>
          <p:nvPr/>
        </p:nvSpPr>
        <p:spPr>
          <a:xfrm>
            <a:off x="4456657" y="1964804"/>
            <a:ext cx="5935851" cy="32595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Apply a theme to your O365 platform to personalize it.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9544EF-DA1B-4F7A-9357-9B8891A10F89}"/>
              </a:ext>
            </a:extLst>
          </p:cNvPr>
          <p:cNvSpPr/>
          <p:nvPr/>
        </p:nvSpPr>
        <p:spPr>
          <a:xfrm>
            <a:off x="745719" y="1562244"/>
            <a:ext cx="2066752" cy="113107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20E0C7E-1CAB-4EF7-AA32-B3909F36DDDC}"/>
              </a:ext>
            </a:extLst>
          </p:cNvPr>
          <p:cNvCxnSpPr>
            <a:cxnSpLocks/>
            <a:stCxn id="24" idx="3"/>
            <a:endCxn id="23" idx="1"/>
          </p:cNvCxnSpPr>
          <p:nvPr/>
        </p:nvCxnSpPr>
        <p:spPr>
          <a:xfrm>
            <a:off x="2815243" y="3030538"/>
            <a:ext cx="1641414" cy="88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CFC1D68-A74C-4119-91B8-191428A30726}"/>
              </a:ext>
            </a:extLst>
          </p:cNvPr>
          <p:cNvSpPr/>
          <p:nvPr/>
        </p:nvSpPr>
        <p:spPr>
          <a:xfrm>
            <a:off x="4456657" y="2876399"/>
            <a:ext cx="3659338" cy="32595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Set your language and time zone.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EFA741-5702-490C-B13A-13A6273D1550}"/>
              </a:ext>
            </a:extLst>
          </p:cNvPr>
          <p:cNvSpPr/>
          <p:nvPr/>
        </p:nvSpPr>
        <p:spPr>
          <a:xfrm>
            <a:off x="748491" y="2836863"/>
            <a:ext cx="2066752" cy="3873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EA27621-6E30-4CF8-8DC0-3B9B634EE4F1}"/>
              </a:ext>
            </a:extLst>
          </p:cNvPr>
          <p:cNvCxnSpPr>
            <a:cxnSpLocks/>
            <a:stCxn id="30" idx="3"/>
            <a:endCxn id="29" idx="1"/>
          </p:cNvCxnSpPr>
          <p:nvPr/>
        </p:nvCxnSpPr>
        <p:spPr>
          <a:xfrm flipV="1">
            <a:off x="2818014" y="3477687"/>
            <a:ext cx="1648424" cy="1282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CF1637E-4100-42D1-91CE-87841CB5D5FC}"/>
              </a:ext>
            </a:extLst>
          </p:cNvPr>
          <p:cNvSpPr/>
          <p:nvPr/>
        </p:nvSpPr>
        <p:spPr>
          <a:xfrm>
            <a:off x="4466438" y="3314708"/>
            <a:ext cx="3455591" cy="325958"/>
          </a:xfrm>
          <a:prstGeom prst="rect">
            <a:avLst/>
          </a:prstGeom>
          <a:solidFill>
            <a:srgbClr val="1E2129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bg1"/>
                </a:solidFill>
              </a:rPr>
              <a:t>Set the platform to dark mode.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1C6CB-3A16-435D-9819-CD41C7C801E3}"/>
              </a:ext>
            </a:extLst>
          </p:cNvPr>
          <p:cNvSpPr/>
          <p:nvPr/>
        </p:nvSpPr>
        <p:spPr>
          <a:xfrm>
            <a:off x="751262" y="3296835"/>
            <a:ext cx="2066752" cy="3873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348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18" grpId="0" animBg="1"/>
      <p:bldP spid="23" grpId="0" animBg="1"/>
      <p:bldP spid="24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D3DBFB-5547-4829-9049-03E719AA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604112"/>
            <a:ext cx="11430000" cy="622431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555CA26-9BAC-46AC-A9B0-25FA347A078E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16AAC1-8A2B-49AF-A8C0-28757456256B}"/>
              </a:ext>
            </a:extLst>
          </p:cNvPr>
          <p:cNvSpPr/>
          <p:nvPr/>
        </p:nvSpPr>
        <p:spPr>
          <a:xfrm>
            <a:off x="5419890" y="29566"/>
            <a:ext cx="1752435" cy="398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Settings Dialog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83A0BDC-F226-4157-A121-59A5F03C86D5}"/>
              </a:ext>
            </a:extLst>
          </p:cNvPr>
          <p:cNvCxnSpPr>
            <a:cxnSpLocks/>
            <a:stCxn id="9" idx="3"/>
            <a:endCxn id="8" idx="1"/>
          </p:cNvCxnSpPr>
          <p:nvPr/>
        </p:nvCxnSpPr>
        <p:spPr>
          <a:xfrm flipV="1">
            <a:off x="2818014" y="4086126"/>
            <a:ext cx="1651194" cy="290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52D3194-D126-40F4-8EA2-A1E62734D158}"/>
              </a:ext>
            </a:extLst>
          </p:cNvPr>
          <p:cNvSpPr/>
          <p:nvPr/>
        </p:nvSpPr>
        <p:spPr>
          <a:xfrm>
            <a:off x="4469208" y="3681033"/>
            <a:ext cx="4599978" cy="810186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Change your password.  Make it complex; upper &amp; lower case, symbol(s), number(s).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7378F7-9B1A-46A7-907F-2E6697FE885A}"/>
              </a:ext>
            </a:extLst>
          </p:cNvPr>
          <p:cNvSpPr/>
          <p:nvPr/>
        </p:nvSpPr>
        <p:spPr>
          <a:xfrm>
            <a:off x="751262" y="3895355"/>
            <a:ext cx="2066752" cy="3873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50ED909-651F-43C7-A00D-D82398528418}"/>
              </a:ext>
            </a:extLst>
          </p:cNvPr>
          <p:cNvCxnSpPr>
            <a:cxnSpLocks/>
          </p:cNvCxnSpPr>
          <p:nvPr/>
        </p:nvCxnSpPr>
        <p:spPr>
          <a:xfrm flipV="1">
            <a:off x="2820783" y="4735689"/>
            <a:ext cx="1648424" cy="1282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CE9C481-ECE1-4DC1-9B95-3344E7449505}"/>
              </a:ext>
            </a:extLst>
          </p:cNvPr>
          <p:cNvSpPr/>
          <p:nvPr/>
        </p:nvSpPr>
        <p:spPr>
          <a:xfrm>
            <a:off x="4469206" y="4572709"/>
            <a:ext cx="3477761" cy="71418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Clicking on this link takes you to the </a:t>
            </a:r>
            <a:r>
              <a:rPr lang="en-CA" sz="2000" b="1" dirty="0">
                <a:solidFill>
                  <a:schemeClr val="tx1"/>
                </a:solidFill>
              </a:rPr>
              <a:t>Settings &amp; Privacy</a:t>
            </a:r>
            <a:r>
              <a:rPr lang="en-CA" sz="2000" dirty="0">
                <a:solidFill>
                  <a:schemeClr val="tx1"/>
                </a:solidFill>
              </a:rPr>
              <a:t> page.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4B5B62-C9AF-46AE-B7E0-B477B3418BA6}"/>
              </a:ext>
            </a:extLst>
          </p:cNvPr>
          <p:cNvSpPr/>
          <p:nvPr/>
        </p:nvSpPr>
        <p:spPr>
          <a:xfrm>
            <a:off x="754031" y="4455081"/>
            <a:ext cx="2066752" cy="3873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82352BB-C3B2-4FED-8EFE-3824FE9563D0}"/>
              </a:ext>
            </a:extLst>
          </p:cNvPr>
          <p:cNvCxnSpPr>
            <a:cxnSpLocks/>
          </p:cNvCxnSpPr>
          <p:nvPr/>
        </p:nvCxnSpPr>
        <p:spPr>
          <a:xfrm>
            <a:off x="6187782" y="5274071"/>
            <a:ext cx="0" cy="155436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07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7160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38E4F8-7900-4D9C-B34D-19F6979E6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035" y="0"/>
            <a:ext cx="9471882" cy="685800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5361B60-6566-4FF4-8324-234D281B7384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Data Options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FF765A-77C5-4534-B784-02297F54AE0B}"/>
              </a:ext>
            </a:extLst>
          </p:cNvPr>
          <p:cNvSpPr/>
          <p:nvPr/>
        </p:nvSpPr>
        <p:spPr>
          <a:xfrm>
            <a:off x="2715035" y="1238596"/>
            <a:ext cx="9476965" cy="3740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1EBA063-A50A-41CC-9B72-F51AF8B74AEF}"/>
              </a:ext>
            </a:extLst>
          </p:cNvPr>
          <p:cNvCxnSpPr>
            <a:stCxn id="5" idx="2"/>
            <a:endCxn id="3" idx="2"/>
          </p:cNvCxnSpPr>
          <p:nvPr/>
        </p:nvCxnSpPr>
        <p:spPr>
          <a:xfrm flipH="1">
            <a:off x="7450976" y="1612669"/>
            <a:ext cx="2542" cy="524533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019522-A231-4916-8968-E776F6640744}"/>
              </a:ext>
            </a:extLst>
          </p:cNvPr>
          <p:cNvGrpSpPr/>
          <p:nvPr/>
        </p:nvGrpSpPr>
        <p:grpSpPr>
          <a:xfrm>
            <a:off x="2393611" y="881149"/>
            <a:ext cx="1197487" cy="260466"/>
            <a:chOff x="2393611" y="881149"/>
            <a:chExt cx="1197487" cy="26046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60E8E6-217E-46E7-86B7-C473B9AF1BDE}"/>
                </a:ext>
              </a:extLst>
            </p:cNvPr>
            <p:cNvSpPr/>
            <p:nvPr/>
          </p:nvSpPr>
          <p:spPr>
            <a:xfrm>
              <a:off x="2715035" y="881149"/>
              <a:ext cx="876063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0EACC76-64F2-4AF7-B2CC-11395087FA37}"/>
                </a:ext>
              </a:extLst>
            </p:cNvPr>
            <p:cNvSpPr/>
            <p:nvPr/>
          </p:nvSpPr>
          <p:spPr>
            <a:xfrm>
              <a:off x="2393611" y="883920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210B7-A4DC-42C6-A72B-4B87C789DE82}"/>
              </a:ext>
            </a:extLst>
          </p:cNvPr>
          <p:cNvSpPr/>
          <p:nvPr/>
        </p:nvSpPr>
        <p:spPr>
          <a:xfrm>
            <a:off x="2730502" y="1"/>
            <a:ext cx="1687939" cy="257695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312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4BFB17-3A99-4923-A275-9BCF94E6E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021" y="0"/>
            <a:ext cx="9471882" cy="685800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B72950A-4C1D-4F6D-AF19-1F9186C07A04}"/>
              </a:ext>
            </a:extLst>
          </p:cNvPr>
          <p:cNvSpPr/>
          <p:nvPr/>
        </p:nvSpPr>
        <p:spPr>
          <a:xfrm>
            <a:off x="2715035" y="2510444"/>
            <a:ext cx="9476965" cy="3990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B0CC215-B839-43E4-B99F-4B16C947AADD}"/>
              </a:ext>
            </a:extLst>
          </p:cNvPr>
          <p:cNvCxnSpPr>
            <a:cxnSpLocks/>
            <a:stCxn id="8" idx="2"/>
            <a:endCxn id="7" idx="2"/>
          </p:cNvCxnSpPr>
          <p:nvPr/>
        </p:nvCxnSpPr>
        <p:spPr>
          <a:xfrm flipH="1">
            <a:off x="7449962" y="2909455"/>
            <a:ext cx="3556" cy="394854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ECE37DDA-D2AA-40B4-B2D6-B1FCE424CC05}"/>
              </a:ext>
            </a:extLst>
          </p:cNvPr>
          <p:cNvSpPr/>
          <p:nvPr/>
        </p:nvSpPr>
        <p:spPr>
          <a:xfrm>
            <a:off x="2715035" y="1266306"/>
            <a:ext cx="9470868" cy="117763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E3EC13E-867A-4283-BC59-E55123511592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Data Options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8504A7-D5C8-4EE2-8390-FC8756479FFC}"/>
              </a:ext>
            </a:extLst>
          </p:cNvPr>
          <p:cNvGrpSpPr/>
          <p:nvPr/>
        </p:nvGrpSpPr>
        <p:grpSpPr>
          <a:xfrm>
            <a:off x="2368672" y="881149"/>
            <a:ext cx="1197487" cy="260466"/>
            <a:chOff x="2393611" y="881149"/>
            <a:chExt cx="1197487" cy="26046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5C30F85-B03D-41BA-B7D2-B25FE91BFDBD}"/>
                </a:ext>
              </a:extLst>
            </p:cNvPr>
            <p:cNvSpPr/>
            <p:nvPr/>
          </p:nvSpPr>
          <p:spPr>
            <a:xfrm>
              <a:off x="2715035" y="881149"/>
              <a:ext cx="876063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17BD9D7-1C0E-470D-BE4C-2F972D48B4F7}"/>
                </a:ext>
              </a:extLst>
            </p:cNvPr>
            <p:cNvSpPr/>
            <p:nvPr/>
          </p:nvSpPr>
          <p:spPr>
            <a:xfrm>
              <a:off x="2393611" y="883920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39187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5BBF1A-FB77-41FD-9899-7423FB940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035" y="0"/>
            <a:ext cx="9476966" cy="685800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163263-037F-4DBE-92AD-1877F7F7BFC7}"/>
              </a:ext>
            </a:extLst>
          </p:cNvPr>
          <p:cNvSpPr/>
          <p:nvPr/>
        </p:nvSpPr>
        <p:spPr>
          <a:xfrm>
            <a:off x="2720121" y="4239492"/>
            <a:ext cx="9476965" cy="3990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BDB006-E34C-4B8C-903F-F3C27440E852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7458604" y="4638503"/>
            <a:ext cx="0" cy="21945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E29F305-52D7-48F4-863A-03231F6D0D78}"/>
              </a:ext>
            </a:extLst>
          </p:cNvPr>
          <p:cNvSpPr/>
          <p:nvPr/>
        </p:nvSpPr>
        <p:spPr>
          <a:xfrm>
            <a:off x="2715035" y="1731822"/>
            <a:ext cx="9470868" cy="2449479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A353CCC-9479-434D-8A06-D63FEC32D968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Data Options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69C75D-927E-4BA7-A00B-DB29946604D5}"/>
              </a:ext>
            </a:extLst>
          </p:cNvPr>
          <p:cNvGrpSpPr/>
          <p:nvPr/>
        </p:nvGrpSpPr>
        <p:grpSpPr>
          <a:xfrm>
            <a:off x="2379527" y="919944"/>
            <a:ext cx="1197487" cy="263237"/>
            <a:chOff x="2393611" y="875607"/>
            <a:chExt cx="1197487" cy="26323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8D0E26-3183-42A8-A129-5BF12291E743}"/>
                </a:ext>
              </a:extLst>
            </p:cNvPr>
            <p:cNvSpPr/>
            <p:nvPr/>
          </p:nvSpPr>
          <p:spPr>
            <a:xfrm>
              <a:off x="2715035" y="881149"/>
              <a:ext cx="876063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ADC3E42-4004-4B5A-AC83-A7F0222BDE7B}"/>
                </a:ext>
              </a:extLst>
            </p:cNvPr>
            <p:cNvSpPr/>
            <p:nvPr/>
          </p:nvSpPr>
          <p:spPr>
            <a:xfrm>
              <a:off x="2393611" y="875607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96556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D685BC-A0CF-4659-A682-FC2A809A9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035" y="0"/>
            <a:ext cx="9465023" cy="6858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C1E5BB-66F9-4ABF-8A9A-A3CD1A4EAA11}"/>
              </a:ext>
            </a:extLst>
          </p:cNvPr>
          <p:cNvSpPr/>
          <p:nvPr/>
        </p:nvSpPr>
        <p:spPr>
          <a:xfrm>
            <a:off x="2720121" y="4197927"/>
            <a:ext cx="9476965" cy="3990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2DB5D3-F8B2-4D5A-BF30-7A40A4328274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7458604" y="4596938"/>
            <a:ext cx="0" cy="21945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6DEE168-3C8C-49D6-A697-88126848AE0B}"/>
              </a:ext>
            </a:extLst>
          </p:cNvPr>
          <p:cNvSpPr/>
          <p:nvPr/>
        </p:nvSpPr>
        <p:spPr>
          <a:xfrm>
            <a:off x="2715035" y="2164084"/>
            <a:ext cx="9470868" cy="1526767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76B3038-E82D-450C-B8D8-23EB1D71336B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Data Options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E97914-E68B-4836-8E47-A25851256484}"/>
              </a:ext>
            </a:extLst>
          </p:cNvPr>
          <p:cNvGrpSpPr/>
          <p:nvPr/>
        </p:nvGrpSpPr>
        <p:grpSpPr>
          <a:xfrm>
            <a:off x="2379527" y="911631"/>
            <a:ext cx="1197487" cy="263237"/>
            <a:chOff x="2393611" y="875607"/>
            <a:chExt cx="1197487" cy="2632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58DEFF-846B-4BB0-99A3-077C3912C201}"/>
                </a:ext>
              </a:extLst>
            </p:cNvPr>
            <p:cNvSpPr/>
            <p:nvPr/>
          </p:nvSpPr>
          <p:spPr>
            <a:xfrm>
              <a:off x="2715035" y="881149"/>
              <a:ext cx="876063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074CC37-E78B-484C-8321-7A0B3F92E690}"/>
                </a:ext>
              </a:extLst>
            </p:cNvPr>
            <p:cNvSpPr/>
            <p:nvPr/>
          </p:nvSpPr>
          <p:spPr>
            <a:xfrm>
              <a:off x="2393611" y="875607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03714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6E0F708-7929-43B8-8997-AED741489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350" y="0"/>
            <a:ext cx="9468650" cy="685800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C1E5BB-66F9-4ABF-8A9A-A3CD1A4EAA11}"/>
              </a:ext>
            </a:extLst>
          </p:cNvPr>
          <p:cNvSpPr/>
          <p:nvPr/>
        </p:nvSpPr>
        <p:spPr>
          <a:xfrm>
            <a:off x="2715035" y="4979324"/>
            <a:ext cx="9476965" cy="3990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2DB5D3-F8B2-4D5A-BF30-7A40A4328274}"/>
              </a:ext>
            </a:extLst>
          </p:cNvPr>
          <p:cNvCxnSpPr>
            <a:cxnSpLocks/>
            <a:stCxn id="6" idx="2"/>
            <a:endCxn id="11" idx="2"/>
          </p:cNvCxnSpPr>
          <p:nvPr/>
        </p:nvCxnSpPr>
        <p:spPr>
          <a:xfrm>
            <a:off x="7453518" y="5378335"/>
            <a:ext cx="4157" cy="14796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C5A41B9-CE80-4089-BEB5-ED591C045041}"/>
              </a:ext>
            </a:extLst>
          </p:cNvPr>
          <p:cNvSpPr/>
          <p:nvPr/>
        </p:nvSpPr>
        <p:spPr>
          <a:xfrm>
            <a:off x="2715035" y="3319555"/>
            <a:ext cx="9470868" cy="1526767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85FB6A4-CD8E-4193-9E5D-5B19476800E6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Services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85D503F-FDAC-484B-849A-93ED83BDE54C}"/>
              </a:ext>
            </a:extLst>
          </p:cNvPr>
          <p:cNvGrpSpPr/>
          <p:nvPr/>
        </p:nvGrpSpPr>
        <p:grpSpPr>
          <a:xfrm>
            <a:off x="2387840" y="2898369"/>
            <a:ext cx="912312" cy="263237"/>
            <a:chOff x="2393611" y="875607"/>
            <a:chExt cx="920657" cy="26323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B39205A-7B2A-41DB-A4E7-474F033597D9}"/>
                </a:ext>
              </a:extLst>
            </p:cNvPr>
            <p:cNvSpPr/>
            <p:nvPr/>
          </p:nvSpPr>
          <p:spPr>
            <a:xfrm>
              <a:off x="2715035" y="881149"/>
              <a:ext cx="599233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5F800E3-B6BD-4F5A-9E5F-C49E1ACF0062}"/>
                </a:ext>
              </a:extLst>
            </p:cNvPr>
            <p:cNvSpPr/>
            <p:nvPr/>
          </p:nvSpPr>
          <p:spPr>
            <a:xfrm>
              <a:off x="2393611" y="875607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62078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21320F-B4E0-4498-925B-721B10EDD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497" y="0"/>
            <a:ext cx="9476965" cy="685800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C1E5BB-66F9-4ABF-8A9A-A3CD1A4EAA11}"/>
              </a:ext>
            </a:extLst>
          </p:cNvPr>
          <p:cNvSpPr/>
          <p:nvPr/>
        </p:nvSpPr>
        <p:spPr>
          <a:xfrm>
            <a:off x="2722497" y="5636030"/>
            <a:ext cx="9476965" cy="8395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D11098-BE66-48DD-B525-23ED525B0A6E}"/>
              </a:ext>
            </a:extLst>
          </p:cNvPr>
          <p:cNvSpPr/>
          <p:nvPr/>
        </p:nvSpPr>
        <p:spPr>
          <a:xfrm>
            <a:off x="2715035" y="3485806"/>
            <a:ext cx="9470868" cy="205047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AB9B9E3-DF50-40A0-92F9-E8DE4FAF4FDD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Services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CA0A17-60FE-4A58-BCA4-A33FA812FD82}"/>
              </a:ext>
            </a:extLst>
          </p:cNvPr>
          <p:cNvGrpSpPr/>
          <p:nvPr/>
        </p:nvGrpSpPr>
        <p:grpSpPr>
          <a:xfrm>
            <a:off x="2387840" y="2707178"/>
            <a:ext cx="912312" cy="263237"/>
            <a:chOff x="2393611" y="875607"/>
            <a:chExt cx="920657" cy="26323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107E323-9950-4607-BCF9-A3458386F020}"/>
                </a:ext>
              </a:extLst>
            </p:cNvPr>
            <p:cNvSpPr/>
            <p:nvPr/>
          </p:nvSpPr>
          <p:spPr>
            <a:xfrm>
              <a:off x="2715035" y="881149"/>
              <a:ext cx="599233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B4E46F-4298-4854-AD91-FAB511914A8E}"/>
                </a:ext>
              </a:extLst>
            </p:cNvPr>
            <p:cNvSpPr/>
            <p:nvPr/>
          </p:nvSpPr>
          <p:spPr>
            <a:xfrm>
              <a:off x="2393611" y="875607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41129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C1E5BB-66F9-4ABF-8A9A-A3CD1A4EAA11}"/>
              </a:ext>
            </a:extLst>
          </p:cNvPr>
          <p:cNvSpPr/>
          <p:nvPr/>
        </p:nvSpPr>
        <p:spPr>
          <a:xfrm>
            <a:off x="2722497" y="5636029"/>
            <a:ext cx="9476965" cy="122197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5B4958-78F8-4BD3-B135-273140453383}"/>
              </a:ext>
            </a:extLst>
          </p:cNvPr>
          <p:cNvGrpSpPr/>
          <p:nvPr/>
        </p:nvGrpSpPr>
        <p:grpSpPr>
          <a:xfrm>
            <a:off x="2715035" y="0"/>
            <a:ext cx="9476965" cy="6858000"/>
            <a:chOff x="2722497" y="0"/>
            <a:chExt cx="9476965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21320F-B4E0-4498-925B-721B10EDD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2497" y="0"/>
              <a:ext cx="9476965" cy="6858000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75D447-3741-4FCC-B214-823AD67EF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2497" y="266006"/>
              <a:ext cx="9467853" cy="6591993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FC40FE-3594-46C4-8619-71CA4D6F5CED}"/>
              </a:ext>
            </a:extLst>
          </p:cNvPr>
          <p:cNvSpPr/>
          <p:nvPr/>
        </p:nvSpPr>
        <p:spPr>
          <a:xfrm>
            <a:off x="2722497" y="4073235"/>
            <a:ext cx="9476965" cy="34913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BFD1B26-079F-44C8-981C-29038FAE5737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Organization’s Notice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B7D0D8-6494-46E9-AFC7-B5D4004B2089}"/>
              </a:ext>
            </a:extLst>
          </p:cNvPr>
          <p:cNvGrpSpPr/>
          <p:nvPr/>
        </p:nvGrpSpPr>
        <p:grpSpPr>
          <a:xfrm>
            <a:off x="2387841" y="3663141"/>
            <a:ext cx="1668771" cy="263237"/>
            <a:chOff x="2393611" y="892233"/>
            <a:chExt cx="1684035" cy="26323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C78D3E-1C9E-4226-BD39-ABCE7872AFFE}"/>
                </a:ext>
              </a:extLst>
            </p:cNvPr>
            <p:cNvSpPr/>
            <p:nvPr/>
          </p:nvSpPr>
          <p:spPr>
            <a:xfrm>
              <a:off x="2706646" y="897775"/>
              <a:ext cx="1371000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07FEA2B-0D17-4C9A-970E-B9CB130A5CCF}"/>
                </a:ext>
              </a:extLst>
            </p:cNvPr>
            <p:cNvSpPr/>
            <p:nvPr/>
          </p:nvSpPr>
          <p:spPr>
            <a:xfrm>
              <a:off x="2393611" y="892233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36653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C1E5BB-66F9-4ABF-8A9A-A3CD1A4EAA11}"/>
              </a:ext>
            </a:extLst>
          </p:cNvPr>
          <p:cNvSpPr/>
          <p:nvPr/>
        </p:nvSpPr>
        <p:spPr>
          <a:xfrm>
            <a:off x="2722497" y="5636029"/>
            <a:ext cx="9476965" cy="122197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5B4958-78F8-4BD3-B135-273140453383}"/>
              </a:ext>
            </a:extLst>
          </p:cNvPr>
          <p:cNvGrpSpPr/>
          <p:nvPr/>
        </p:nvGrpSpPr>
        <p:grpSpPr>
          <a:xfrm>
            <a:off x="2715035" y="0"/>
            <a:ext cx="9476965" cy="6858000"/>
            <a:chOff x="2722497" y="0"/>
            <a:chExt cx="9476965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21320F-B4E0-4498-925B-721B10EDD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2497" y="0"/>
              <a:ext cx="9476965" cy="6858000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75D447-3741-4FCC-B214-823AD67EF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2497" y="266006"/>
              <a:ext cx="9467853" cy="6591993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FC40FE-3594-46C4-8619-71CA4D6F5CED}"/>
              </a:ext>
            </a:extLst>
          </p:cNvPr>
          <p:cNvSpPr/>
          <p:nvPr/>
        </p:nvSpPr>
        <p:spPr>
          <a:xfrm>
            <a:off x="2722497" y="5004263"/>
            <a:ext cx="9476965" cy="34913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6E0C45-8CED-4825-A316-181E747F8B0C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Microsoft’s Notice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7C9719-93ED-423A-AF96-CF69A35CB339}"/>
              </a:ext>
            </a:extLst>
          </p:cNvPr>
          <p:cNvGrpSpPr/>
          <p:nvPr/>
        </p:nvGrpSpPr>
        <p:grpSpPr>
          <a:xfrm>
            <a:off x="2396154" y="4585851"/>
            <a:ext cx="1494203" cy="263237"/>
            <a:chOff x="2393611" y="892233"/>
            <a:chExt cx="1507870" cy="26323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5D04BB-73E3-4C90-8FB7-1BF57115E7EF}"/>
                </a:ext>
              </a:extLst>
            </p:cNvPr>
            <p:cNvSpPr/>
            <p:nvPr/>
          </p:nvSpPr>
          <p:spPr>
            <a:xfrm>
              <a:off x="2706647" y="897775"/>
              <a:ext cx="1194834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0DBB24-1B57-4934-9662-F7B0D0E068CD}"/>
                </a:ext>
              </a:extLst>
            </p:cNvPr>
            <p:cNvSpPr/>
            <p:nvPr/>
          </p:nvSpPr>
          <p:spPr>
            <a:xfrm>
              <a:off x="2393611" y="892233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10019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C1E5BB-66F9-4ABF-8A9A-A3CD1A4EAA11}"/>
              </a:ext>
            </a:extLst>
          </p:cNvPr>
          <p:cNvSpPr/>
          <p:nvPr/>
        </p:nvSpPr>
        <p:spPr>
          <a:xfrm>
            <a:off x="2722497" y="5636029"/>
            <a:ext cx="9476965" cy="122197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5B4958-78F8-4BD3-B135-273140453383}"/>
              </a:ext>
            </a:extLst>
          </p:cNvPr>
          <p:cNvGrpSpPr/>
          <p:nvPr/>
        </p:nvGrpSpPr>
        <p:grpSpPr>
          <a:xfrm>
            <a:off x="2722497" y="0"/>
            <a:ext cx="9476965" cy="6858000"/>
            <a:chOff x="2722497" y="0"/>
            <a:chExt cx="9476965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21320F-B4E0-4498-925B-721B10EDD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2497" y="0"/>
              <a:ext cx="9476965" cy="6858000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75D447-3741-4FCC-B214-823AD67EF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2497" y="266006"/>
              <a:ext cx="9467853" cy="6591993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FC40FE-3594-46C4-8619-71CA4D6F5CED}"/>
              </a:ext>
            </a:extLst>
          </p:cNvPr>
          <p:cNvSpPr/>
          <p:nvPr/>
        </p:nvSpPr>
        <p:spPr>
          <a:xfrm>
            <a:off x="2722497" y="5910349"/>
            <a:ext cx="9476965" cy="33250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9241472-D873-4667-A76E-BD10A23BDC45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Contact Preferences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AD4E58-E3E9-49B5-8F12-47143996282F}"/>
              </a:ext>
            </a:extLst>
          </p:cNvPr>
          <p:cNvGrpSpPr/>
          <p:nvPr/>
        </p:nvGrpSpPr>
        <p:grpSpPr>
          <a:xfrm>
            <a:off x="2396153" y="5508565"/>
            <a:ext cx="1593955" cy="263237"/>
            <a:chOff x="2393611" y="892233"/>
            <a:chExt cx="1608535" cy="2632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5C21114-A648-4082-99FF-C2CCC319B11A}"/>
                </a:ext>
              </a:extLst>
            </p:cNvPr>
            <p:cNvSpPr/>
            <p:nvPr/>
          </p:nvSpPr>
          <p:spPr>
            <a:xfrm>
              <a:off x="2706647" y="897775"/>
              <a:ext cx="1295499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0C3EDA6-6B4E-4BA4-83A9-AB010D7A85A0}"/>
                </a:ext>
              </a:extLst>
            </p:cNvPr>
            <p:cNvSpPr/>
            <p:nvPr/>
          </p:nvSpPr>
          <p:spPr>
            <a:xfrm>
              <a:off x="2393611" y="892233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4875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C1E5BB-66F9-4ABF-8A9A-A3CD1A4EAA11}"/>
              </a:ext>
            </a:extLst>
          </p:cNvPr>
          <p:cNvSpPr/>
          <p:nvPr/>
        </p:nvSpPr>
        <p:spPr>
          <a:xfrm>
            <a:off x="2722497" y="5636029"/>
            <a:ext cx="9476965" cy="122197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5B4958-78F8-4BD3-B135-273140453383}"/>
              </a:ext>
            </a:extLst>
          </p:cNvPr>
          <p:cNvGrpSpPr/>
          <p:nvPr/>
        </p:nvGrpSpPr>
        <p:grpSpPr>
          <a:xfrm>
            <a:off x="2722497" y="0"/>
            <a:ext cx="9476965" cy="6858000"/>
            <a:chOff x="2722497" y="0"/>
            <a:chExt cx="9476965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21320F-B4E0-4498-925B-721B10EDD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2497" y="0"/>
              <a:ext cx="9476965" cy="6858000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75D447-3741-4FCC-B214-823AD67EF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2497" y="266006"/>
              <a:ext cx="9467853" cy="6591993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FC40FE-3594-46C4-8619-71CA4D6F5CED}"/>
              </a:ext>
            </a:extLst>
          </p:cNvPr>
          <p:cNvSpPr/>
          <p:nvPr/>
        </p:nvSpPr>
        <p:spPr>
          <a:xfrm>
            <a:off x="2722497" y="6325981"/>
            <a:ext cx="9476965" cy="33250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F184661-3B08-4432-B3AF-A74607C18ED8}"/>
              </a:ext>
            </a:extLst>
          </p:cNvPr>
          <p:cNvSpPr/>
          <p:nvPr/>
        </p:nvSpPr>
        <p:spPr>
          <a:xfrm>
            <a:off x="84666" y="84667"/>
            <a:ext cx="2533843" cy="60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Contact Preferences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99C7FC-D2C0-4921-8430-FF50B22BC1B8}"/>
              </a:ext>
            </a:extLst>
          </p:cNvPr>
          <p:cNvGrpSpPr/>
          <p:nvPr/>
        </p:nvGrpSpPr>
        <p:grpSpPr>
          <a:xfrm>
            <a:off x="2396155" y="5508564"/>
            <a:ext cx="1602267" cy="263237"/>
            <a:chOff x="2393611" y="892233"/>
            <a:chExt cx="1616922" cy="2632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F6BCD3-63F6-4913-BD75-5078206215CD}"/>
                </a:ext>
              </a:extLst>
            </p:cNvPr>
            <p:cNvSpPr/>
            <p:nvPr/>
          </p:nvSpPr>
          <p:spPr>
            <a:xfrm>
              <a:off x="2706646" y="897775"/>
              <a:ext cx="1303887" cy="25769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425C0CA-2F83-4F69-9BEE-3B6D087FA81E}"/>
                </a:ext>
              </a:extLst>
            </p:cNvPr>
            <p:cNvSpPr/>
            <p:nvPr/>
          </p:nvSpPr>
          <p:spPr>
            <a:xfrm>
              <a:off x="2393611" y="892233"/>
              <a:ext cx="316342" cy="25769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86222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9866D5D-654A-4D4F-9DA4-79418D58F6A0}"/>
              </a:ext>
            </a:extLst>
          </p:cNvPr>
          <p:cNvSpPr/>
          <p:nvPr/>
        </p:nvSpPr>
        <p:spPr>
          <a:xfrm>
            <a:off x="427567" y="1357004"/>
            <a:ext cx="11336866" cy="75353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49E017B-BAEA-4F7D-A5BA-80A193839506}"/>
              </a:ext>
            </a:extLst>
          </p:cNvPr>
          <p:cNvSpPr/>
          <p:nvPr/>
        </p:nvSpPr>
        <p:spPr>
          <a:xfrm>
            <a:off x="3450493" y="3261647"/>
            <a:ext cx="5130800" cy="474134"/>
          </a:xfrm>
          <a:prstGeom prst="roundRect">
            <a:avLst>
              <a:gd name="adj" fmla="val 30953"/>
            </a:avLst>
          </a:prstGeom>
          <a:solidFill>
            <a:srgbClr val="FEFAF8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800" dirty="0">
                <a:solidFill>
                  <a:schemeClr val="tx1"/>
                </a:solidFill>
              </a:rPr>
              <a:t>O365 – Login		       </a:t>
            </a:r>
            <a:r>
              <a:rPr lang="en-CA" sz="1400" dirty="0">
                <a:solidFill>
                  <a:schemeClr val="tx1"/>
                </a:solidFill>
              </a:rPr>
              <a:t>Slide 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98FDE3-0BD0-4826-957F-585461986E20}"/>
              </a:ext>
            </a:extLst>
          </p:cNvPr>
          <p:cNvSpPr/>
          <p:nvPr/>
        </p:nvSpPr>
        <p:spPr>
          <a:xfrm>
            <a:off x="3450493" y="2568529"/>
            <a:ext cx="5130800" cy="474134"/>
          </a:xfrm>
          <a:prstGeom prst="roundRect">
            <a:avLst>
              <a:gd name="adj" fmla="val 30953"/>
            </a:avLst>
          </a:prstGeom>
          <a:solidFill>
            <a:srgbClr val="FEFAF8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800" dirty="0">
                <a:solidFill>
                  <a:schemeClr val="tx1"/>
                </a:solidFill>
              </a:rPr>
              <a:t>O365 – Pros &amp; Cons  	       </a:t>
            </a:r>
            <a:r>
              <a:rPr lang="en-CA" sz="1400" dirty="0">
                <a:solidFill>
                  <a:schemeClr val="tx1"/>
                </a:solidFill>
              </a:rPr>
              <a:t>Slide 4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E37C48-62DF-40DC-8277-A692DE566DC4}"/>
              </a:ext>
            </a:extLst>
          </p:cNvPr>
          <p:cNvSpPr/>
          <p:nvPr/>
        </p:nvSpPr>
        <p:spPr>
          <a:xfrm>
            <a:off x="3450493" y="3953093"/>
            <a:ext cx="5130800" cy="474134"/>
          </a:xfrm>
          <a:prstGeom prst="roundRect">
            <a:avLst>
              <a:gd name="adj" fmla="val 30953"/>
            </a:avLst>
          </a:prstGeom>
          <a:solidFill>
            <a:srgbClr val="FEFAF8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800" dirty="0">
                <a:solidFill>
                  <a:schemeClr val="tx1"/>
                </a:solidFill>
              </a:rPr>
              <a:t>Landing Page Layout  </a:t>
            </a:r>
            <a:r>
              <a:rPr lang="en-CA" sz="1400" dirty="0">
                <a:solidFill>
                  <a:schemeClr val="tx1"/>
                </a:solidFill>
              </a:rPr>
              <a:t>	              Slide 7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B797B23-0108-4F2F-B2ED-F849EF6C13FA}"/>
              </a:ext>
            </a:extLst>
          </p:cNvPr>
          <p:cNvSpPr/>
          <p:nvPr/>
        </p:nvSpPr>
        <p:spPr>
          <a:xfrm>
            <a:off x="3450493" y="4646211"/>
            <a:ext cx="5130800" cy="474134"/>
          </a:xfrm>
          <a:prstGeom prst="roundRect">
            <a:avLst>
              <a:gd name="adj" fmla="val 30953"/>
            </a:avLst>
          </a:prstGeom>
          <a:solidFill>
            <a:srgbClr val="FEFAF8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800" dirty="0">
                <a:solidFill>
                  <a:schemeClr val="tx1"/>
                </a:solidFill>
              </a:rPr>
              <a:t>Launch an App		       </a:t>
            </a:r>
            <a:r>
              <a:rPr lang="en-CA" sz="1400" dirty="0">
                <a:solidFill>
                  <a:schemeClr val="tx1"/>
                </a:solidFill>
              </a:rPr>
              <a:t>Slide 32</a:t>
            </a:r>
            <a:endParaRPr lang="en-C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47625" y="6236446"/>
            <a:ext cx="413238" cy="277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C6E2D0-E7B3-448F-85A5-EAC4935AE442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254244" y="2213059"/>
            <a:ext cx="1526434" cy="40233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2B0B3-3D39-439B-A08E-5F2EFC792D5D}"/>
              </a:ext>
            </a:extLst>
          </p:cNvPr>
          <p:cNvSpPr/>
          <p:nvPr/>
        </p:nvSpPr>
        <p:spPr>
          <a:xfrm>
            <a:off x="1052004" y="1815059"/>
            <a:ext cx="2772162" cy="398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Launch Accounts Dialog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14511B-83C3-4301-A18B-921CFF9F1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755" y="3226888"/>
            <a:ext cx="3057952" cy="342947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460863" y="4496464"/>
            <a:ext cx="2390550" cy="187848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62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0" grpId="1" animBg="1"/>
      <p:bldP spid="31" grpId="0" animBg="1"/>
      <p:bldP spid="31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01149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456324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AF0304-5A4B-4460-82ED-FCB55E6AA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9314"/>
            <a:ext cx="12192000" cy="500332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DA991B8-B8A3-4851-A4BB-54DC5E2684F8}"/>
              </a:ext>
            </a:extLst>
          </p:cNvPr>
          <p:cNvSpPr/>
          <p:nvPr/>
        </p:nvSpPr>
        <p:spPr>
          <a:xfrm>
            <a:off x="84666" y="84667"/>
            <a:ext cx="3168487" cy="5679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  <a:p>
            <a:pPr algn="ctr"/>
            <a:r>
              <a:rPr lang="en-CA" dirty="0"/>
              <a:t>Account Settings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C77C63-02EE-4A31-995C-97E58A856529}"/>
              </a:ext>
            </a:extLst>
          </p:cNvPr>
          <p:cNvSpPr/>
          <p:nvPr/>
        </p:nvSpPr>
        <p:spPr>
          <a:xfrm>
            <a:off x="276225" y="948439"/>
            <a:ext cx="1910271" cy="398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Account Settings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5B52C4-CF7C-4405-87E8-21F7C0651059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4156432" y="1354752"/>
            <a:ext cx="1174952" cy="112742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B0B9B82-953D-4A3D-9A13-E9B9333EE91B}"/>
              </a:ext>
            </a:extLst>
          </p:cNvPr>
          <p:cNvSpPr/>
          <p:nvPr/>
        </p:nvSpPr>
        <p:spPr>
          <a:xfrm>
            <a:off x="2770351" y="702836"/>
            <a:ext cx="2772162" cy="651916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Change Password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Sign Out Everywhere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B8CE6D0-4BDF-4DEB-BBAC-D309D2EBA4F7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7065723" y="1346318"/>
            <a:ext cx="557048" cy="11059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68405F7-5647-47E5-A1C0-CE72621580F5}"/>
              </a:ext>
            </a:extLst>
          </p:cNvPr>
          <p:cNvSpPr/>
          <p:nvPr/>
        </p:nvSpPr>
        <p:spPr>
          <a:xfrm>
            <a:off x="5679642" y="1025925"/>
            <a:ext cx="2772162" cy="320393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Change Password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1295999-15F5-4973-B4C6-A0292CF2DF73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9972675" y="1345328"/>
            <a:ext cx="0" cy="11069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F7A2FF4-9572-4580-BF38-C28878DFD7A1}"/>
              </a:ext>
            </a:extLst>
          </p:cNvPr>
          <p:cNvSpPr/>
          <p:nvPr/>
        </p:nvSpPr>
        <p:spPr>
          <a:xfrm>
            <a:off x="8586594" y="693412"/>
            <a:ext cx="2772162" cy="651916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Change Languages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Change Region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FDD5BD3-8B01-4388-98DD-F8DC4D34330E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3823853" y="4827467"/>
            <a:ext cx="1507531" cy="8524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5AA2B08-F0ED-45B1-B281-29B877916CCB}"/>
              </a:ext>
            </a:extLst>
          </p:cNvPr>
          <p:cNvSpPr/>
          <p:nvPr/>
        </p:nvSpPr>
        <p:spPr>
          <a:xfrm>
            <a:off x="92976" y="5193358"/>
            <a:ext cx="3730877" cy="973193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chemeClr val="tx1"/>
                </a:solidFill>
              </a:rPr>
              <a:t>Device</a:t>
            </a:r>
            <a:r>
              <a:rPr lang="en-CA" sz="2000" dirty="0">
                <a:solidFill>
                  <a:schemeClr val="tx1"/>
                </a:solidFill>
              </a:rPr>
              <a:t> status &amp; info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Disable device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View </a:t>
            </a:r>
            <a:r>
              <a:rPr lang="en-CA" sz="2000" dirty="0" err="1">
                <a:solidFill>
                  <a:schemeClr val="tx1"/>
                </a:solidFill>
              </a:rPr>
              <a:t>Bitlocker</a:t>
            </a:r>
            <a:r>
              <a:rPr lang="en-CA" sz="2000" dirty="0">
                <a:solidFill>
                  <a:schemeClr val="tx1"/>
                </a:solidFill>
              </a:rPr>
              <a:t> Keys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69E0B5B-7D88-463F-AD4C-60A6EAC864F4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3823855" y="3886705"/>
            <a:ext cx="5660967" cy="56784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78697DC-553C-4E8A-B35C-9B29007D7D90}"/>
              </a:ext>
            </a:extLst>
          </p:cNvPr>
          <p:cNvSpPr/>
          <p:nvPr/>
        </p:nvSpPr>
        <p:spPr>
          <a:xfrm>
            <a:off x="84665" y="4218564"/>
            <a:ext cx="3739189" cy="85248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chemeClr val="tx1"/>
                </a:solidFill>
              </a:rPr>
              <a:t>Organizations</a:t>
            </a:r>
            <a:r>
              <a:rPr lang="en-CA" sz="2000" dirty="0">
                <a:solidFill>
                  <a:schemeClr val="tx1"/>
                </a:solidFill>
              </a:rPr>
              <a:t> to which your account belongs.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60C545-288E-4CF1-9BEC-A8851B73DF6B}"/>
              </a:ext>
            </a:extLst>
          </p:cNvPr>
          <p:cNvCxnSpPr>
            <a:cxnSpLocks/>
          </p:cNvCxnSpPr>
          <p:nvPr/>
        </p:nvCxnSpPr>
        <p:spPr>
          <a:xfrm>
            <a:off x="3823854" y="4323865"/>
            <a:ext cx="3441470" cy="2398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F6EE816C-152D-4512-A956-055183898B83}"/>
              </a:ext>
            </a:extLst>
          </p:cNvPr>
          <p:cNvSpPr/>
          <p:nvPr/>
        </p:nvSpPr>
        <p:spPr>
          <a:xfrm>
            <a:off x="84666" y="3693030"/>
            <a:ext cx="3739189" cy="38735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List all </a:t>
            </a:r>
            <a:r>
              <a:rPr lang="en-CA" sz="2000" b="1" dirty="0">
                <a:solidFill>
                  <a:schemeClr val="tx1"/>
                </a:solidFill>
              </a:rPr>
              <a:t>sign-ins</a:t>
            </a:r>
            <a:r>
              <a:rPr lang="en-CA" sz="2000" dirty="0">
                <a:solidFill>
                  <a:schemeClr val="tx1"/>
                </a:solidFill>
              </a:rPr>
              <a:t> to this account.</a:t>
            </a:r>
          </a:p>
        </p:txBody>
      </p:sp>
    </p:spTree>
    <p:extLst>
      <p:ext uri="{BB962C8B-B14F-4D97-AF65-F5344CB8AC3E}">
        <p14:creationId xmlns:p14="http://schemas.microsoft.com/office/powerpoint/2010/main" val="58083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4" grpId="0" animBg="1"/>
      <p:bldP spid="20" grpId="0" animBg="1"/>
      <p:bldP spid="24" grpId="0" animBg="1"/>
      <p:bldP spid="26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9" y="439258"/>
            <a:ext cx="12192000" cy="613470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542B85-7961-41C0-8BA9-96F1CAC19448}"/>
              </a:ext>
            </a:extLst>
          </p:cNvPr>
          <p:cNvSpPr/>
          <p:nvPr/>
        </p:nvSpPr>
        <p:spPr>
          <a:xfrm>
            <a:off x="-4161" y="3657601"/>
            <a:ext cx="413238" cy="160972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8CD6D0-E249-4FED-A537-01E08C03612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09077" y="4462463"/>
            <a:ext cx="492370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D52B0B3-3D39-439B-A08E-5F2EFC792D5D}"/>
              </a:ext>
            </a:extLst>
          </p:cNvPr>
          <p:cNvSpPr/>
          <p:nvPr/>
        </p:nvSpPr>
        <p:spPr>
          <a:xfrm>
            <a:off x="4794259" y="2731493"/>
            <a:ext cx="3969386" cy="296334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>
                <a:solidFill>
                  <a:schemeClr val="tx1"/>
                </a:solidFill>
              </a:rPr>
              <a:t>Launch an app from the Nav panel.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D1CDD1-37E7-4EFB-879E-F5231F7EF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47" y="2921851"/>
            <a:ext cx="673016" cy="3873016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DD7C94D-BF0A-49F4-8C9A-F4A295463904}"/>
              </a:ext>
            </a:extLst>
          </p:cNvPr>
          <p:cNvSpPr/>
          <p:nvPr/>
        </p:nvSpPr>
        <p:spPr>
          <a:xfrm>
            <a:off x="84666" y="84667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Launch An App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C6E2D0-E7B3-448F-85A5-EAC4935AE442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1574463" y="2879660"/>
            <a:ext cx="3219796" cy="421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8038EAE-CD91-4910-937A-978377EDE20E}"/>
              </a:ext>
            </a:extLst>
          </p:cNvPr>
          <p:cNvSpPr txBox="1"/>
          <p:nvPr/>
        </p:nvSpPr>
        <p:spPr>
          <a:xfrm>
            <a:off x="4785944" y="1200510"/>
            <a:ext cx="3133898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Don’t want one of these?</a:t>
            </a:r>
          </a:p>
          <a:p>
            <a:r>
              <a:rPr lang="en-CA" sz="2000" dirty="0"/>
              <a:t>There are more here.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8E7D0CB-5F21-4487-B022-CC1C2808FC4C}"/>
              </a:ext>
            </a:extLst>
          </p:cNvPr>
          <p:cNvCxnSpPr>
            <a:cxnSpLocks/>
          </p:cNvCxnSpPr>
          <p:nvPr/>
        </p:nvCxnSpPr>
        <p:spPr>
          <a:xfrm flipH="1">
            <a:off x="417390" y="1727384"/>
            <a:ext cx="4453868" cy="10971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109283C-20B2-4B02-B0DF-40290536D399}"/>
              </a:ext>
            </a:extLst>
          </p:cNvPr>
          <p:cNvSpPr/>
          <p:nvPr/>
        </p:nvSpPr>
        <p:spPr>
          <a:xfrm>
            <a:off x="8313" y="2805610"/>
            <a:ext cx="409077" cy="3698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7B65C22-607B-4BF0-AF66-3FCACBB2357C}"/>
              </a:ext>
            </a:extLst>
          </p:cNvPr>
          <p:cNvCxnSpPr>
            <a:cxnSpLocks/>
            <a:endCxn id="27" idx="3"/>
          </p:cNvCxnSpPr>
          <p:nvPr/>
        </p:nvCxnSpPr>
        <p:spPr>
          <a:xfrm flipH="1" flipV="1">
            <a:off x="411850" y="624183"/>
            <a:ext cx="4459408" cy="7889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DA8922E2-2D3D-41B9-9781-D91ECD5E5D41}"/>
              </a:ext>
            </a:extLst>
          </p:cNvPr>
          <p:cNvSpPr/>
          <p:nvPr/>
        </p:nvSpPr>
        <p:spPr>
          <a:xfrm>
            <a:off x="2773" y="439258"/>
            <a:ext cx="409077" cy="3698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628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1" grpId="0" animBg="1"/>
      <p:bldP spid="15" grpId="0" animBg="1"/>
      <p:bldP spid="20" grpId="0" animBg="1"/>
      <p:bldP spid="2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160165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088E1F-9A95-4EBC-99E9-C6C9E474F25C}"/>
              </a:ext>
            </a:extLst>
          </p:cNvPr>
          <p:cNvGrpSpPr/>
          <p:nvPr/>
        </p:nvGrpSpPr>
        <p:grpSpPr>
          <a:xfrm>
            <a:off x="2" y="35275"/>
            <a:ext cx="12191999" cy="6858000"/>
            <a:chOff x="0" y="0"/>
            <a:chExt cx="9143999" cy="5143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36E123F-C767-4C9A-AB34-EE60B3D8A973}"/>
                </a:ext>
              </a:extLst>
            </p:cNvPr>
            <p:cNvSpPr/>
            <p:nvPr/>
          </p:nvSpPr>
          <p:spPr>
            <a:xfrm>
              <a:off x="467544" y="1635646"/>
              <a:ext cx="3384376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E91203-453E-4FBE-90BD-374E30B63EB2}"/>
              </a:ext>
            </a:extLst>
          </p:cNvPr>
          <p:cNvSpPr/>
          <p:nvPr/>
        </p:nvSpPr>
        <p:spPr>
          <a:xfrm>
            <a:off x="431371" y="1796819"/>
            <a:ext cx="5472608" cy="16321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0" dirty="0">
                <a:solidFill>
                  <a:schemeClr val="tx1"/>
                </a:solidFill>
                <a:latin typeface="Script MT Bold" panose="030406020406070809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44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CC6E78B-A10C-46B0-B6C8-4FF9E62B4984}"/>
              </a:ext>
            </a:extLst>
          </p:cNvPr>
          <p:cNvSpPr/>
          <p:nvPr/>
        </p:nvSpPr>
        <p:spPr>
          <a:xfrm>
            <a:off x="84667" y="84667"/>
            <a:ext cx="2895600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O365 – Pros &amp; Cons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50A9EC-1B03-43DD-ADD9-9A21E7A9ABCA}"/>
              </a:ext>
            </a:extLst>
          </p:cNvPr>
          <p:cNvSpPr txBox="1"/>
          <p:nvPr/>
        </p:nvSpPr>
        <p:spPr>
          <a:xfrm>
            <a:off x="218018" y="1255242"/>
            <a:ext cx="55816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</a:rPr>
              <a:t> </a:t>
            </a:r>
            <a:r>
              <a:rPr lang="en-US" sz="2000" dirty="0"/>
              <a:t>Access to the latest versions of Word, Excel, PowerPoint, Outlook, and other Office apps, which are continuously updated with new features.</a:t>
            </a:r>
            <a:r>
              <a:rPr lang="en-US" sz="2000" b="0" i="0" dirty="0">
                <a:solidFill>
                  <a:srgbClr val="111111"/>
                </a:solidFill>
                <a:effectLst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22F0B5-1562-439F-A721-005A767F9DED}"/>
              </a:ext>
            </a:extLst>
          </p:cNvPr>
          <p:cNvSpPr txBox="1"/>
          <p:nvPr/>
        </p:nvSpPr>
        <p:spPr>
          <a:xfrm>
            <a:off x="190925" y="855132"/>
            <a:ext cx="77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/>
              <a:t>Pros</a:t>
            </a:r>
            <a:r>
              <a:rPr lang="en-CA" sz="2000" dirty="0"/>
              <a:t>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93217A3-C0C3-4669-A8AF-73944B9CD2EC}"/>
              </a:ext>
            </a:extLst>
          </p:cNvPr>
          <p:cNvSpPr/>
          <p:nvPr/>
        </p:nvSpPr>
        <p:spPr>
          <a:xfrm>
            <a:off x="3367785" y="107508"/>
            <a:ext cx="4939957" cy="400110"/>
          </a:xfrm>
          <a:prstGeom prst="roundRect">
            <a:avLst>
              <a:gd name="adj" fmla="val 41667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What are the </a:t>
            </a:r>
            <a:r>
              <a:rPr lang="en-CA" sz="2000" b="1" dirty="0">
                <a:solidFill>
                  <a:schemeClr val="tx1"/>
                </a:solidFill>
              </a:rPr>
              <a:t>Pros</a:t>
            </a:r>
            <a:r>
              <a:rPr lang="en-CA" sz="2000" dirty="0">
                <a:solidFill>
                  <a:schemeClr val="tx1"/>
                </a:solidFill>
              </a:rPr>
              <a:t> and </a:t>
            </a:r>
            <a:r>
              <a:rPr lang="en-CA" sz="2000" b="1" dirty="0">
                <a:solidFill>
                  <a:schemeClr val="tx1"/>
                </a:solidFill>
              </a:rPr>
              <a:t>Cons</a:t>
            </a:r>
            <a:r>
              <a:rPr lang="en-CA" sz="2000" dirty="0">
                <a:solidFill>
                  <a:schemeClr val="tx1"/>
                </a:solidFill>
              </a:rPr>
              <a:t> of using O365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378B0A-BDF6-45D2-A6BC-7D59E18AC084}"/>
              </a:ext>
            </a:extLst>
          </p:cNvPr>
          <p:cNvSpPr txBox="1"/>
          <p:nvPr/>
        </p:nvSpPr>
        <p:spPr>
          <a:xfrm>
            <a:off x="5976588" y="5143239"/>
            <a:ext cx="61714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  <a:latin typeface="-apple-system"/>
              </a:rPr>
              <a:t> Limited storage and performance compared to desktop</a:t>
            </a:r>
            <a:br>
              <a:rPr lang="en-US" sz="2000" b="0" i="0" dirty="0">
                <a:solidFill>
                  <a:srgbClr val="111111"/>
                </a:solidFill>
                <a:effectLst/>
                <a:latin typeface="-apple-system"/>
              </a:rPr>
            </a:br>
            <a:r>
              <a:rPr lang="en-US" sz="2000" b="0" i="0" dirty="0">
                <a:solidFill>
                  <a:srgbClr val="111111"/>
                </a:solidFill>
                <a:effectLst/>
                <a:latin typeface="-apple-system"/>
              </a:rPr>
              <a:t>   Excel.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FB373F-9DBC-4368-9106-57A5F443CF36}"/>
              </a:ext>
            </a:extLst>
          </p:cNvPr>
          <p:cNvSpPr txBox="1"/>
          <p:nvPr/>
        </p:nvSpPr>
        <p:spPr>
          <a:xfrm>
            <a:off x="5782753" y="855132"/>
            <a:ext cx="77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/>
              <a:t>Cons</a:t>
            </a:r>
            <a:r>
              <a:rPr lang="en-CA" sz="2000" dirty="0"/>
              <a:t>: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FD3E0EB-2E39-4D08-A8BF-EEE8A901BFA8}"/>
              </a:ext>
            </a:extLst>
          </p:cNvPr>
          <p:cNvCxnSpPr>
            <a:cxnSpLocks/>
          </p:cNvCxnSpPr>
          <p:nvPr/>
        </p:nvCxnSpPr>
        <p:spPr>
          <a:xfrm>
            <a:off x="5782753" y="683691"/>
            <a:ext cx="8734" cy="58523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9715609-93D8-40A4-80F1-8B79A56C92FC}"/>
              </a:ext>
            </a:extLst>
          </p:cNvPr>
          <p:cNvSpPr txBox="1"/>
          <p:nvPr/>
        </p:nvSpPr>
        <p:spPr>
          <a:xfrm>
            <a:off x="218018" y="2321657"/>
            <a:ext cx="53810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</a:rPr>
              <a:t> </a:t>
            </a:r>
            <a:r>
              <a:rPr lang="en-US" sz="2000" dirty="0"/>
              <a:t>1 TB of OneDrive cloud storage per user, allowing you to store, share, and collaborate on files from anywhere</a:t>
            </a:r>
            <a:endParaRPr lang="en-US" sz="2000" b="0" i="0" dirty="0">
              <a:solidFill>
                <a:srgbClr val="111111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CA4D67-5565-4DE1-83DF-CDBC7EE765EE}"/>
              </a:ext>
            </a:extLst>
          </p:cNvPr>
          <p:cNvSpPr txBox="1"/>
          <p:nvPr/>
        </p:nvSpPr>
        <p:spPr>
          <a:xfrm>
            <a:off x="222012" y="3388072"/>
            <a:ext cx="53449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</a:rPr>
              <a:t> </a:t>
            </a:r>
            <a:r>
              <a:rPr lang="en-US" sz="2000" dirty="0"/>
              <a:t>Tools like Microsoft Teams facilitate real-time collaboration through chat, video conferencing, and file sharing</a:t>
            </a:r>
            <a:endParaRPr lang="en-US" sz="2000" b="0" i="0" dirty="0">
              <a:solidFill>
                <a:srgbClr val="111111"/>
              </a:solidFill>
              <a:effectLst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F9A0B4-DF3A-48C5-9C0B-C7827012B7D0}"/>
              </a:ext>
            </a:extLst>
          </p:cNvPr>
          <p:cNvSpPr txBox="1"/>
          <p:nvPr/>
        </p:nvSpPr>
        <p:spPr>
          <a:xfrm>
            <a:off x="218018" y="4404764"/>
            <a:ext cx="55116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</a:rPr>
              <a:t> </a:t>
            </a:r>
            <a:r>
              <a:rPr lang="en-US" sz="2000" dirty="0"/>
              <a:t>Advanced security features, including data encryption, threat detection, and multi-factor authentication, help protect your data</a:t>
            </a:r>
            <a:endParaRPr lang="en-US" sz="2000" b="0" i="0" dirty="0">
              <a:solidFill>
                <a:srgbClr val="111111"/>
              </a:solidFill>
              <a:effectLst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C8E7AE-9C26-4633-9049-B6D49C749FAE}"/>
              </a:ext>
            </a:extLst>
          </p:cNvPr>
          <p:cNvSpPr txBox="1"/>
          <p:nvPr/>
        </p:nvSpPr>
        <p:spPr>
          <a:xfrm>
            <a:off x="218018" y="5471179"/>
            <a:ext cx="54217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111111"/>
                </a:solidFill>
                <a:effectLst/>
              </a:rPr>
              <a:t> </a:t>
            </a:r>
            <a:r>
              <a:rPr lang="en-US" sz="2000" dirty="0"/>
              <a:t>Access your apps and files from any device, whether it's a PC, Mac, tablet, or smartphone</a:t>
            </a:r>
            <a:endParaRPr lang="en-US" sz="2000" b="0" i="0" dirty="0">
              <a:solidFill>
                <a:srgbClr val="111111"/>
              </a:soli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CC9194-0681-46A4-8578-506FEB1FD604}"/>
              </a:ext>
            </a:extLst>
          </p:cNvPr>
          <p:cNvSpPr txBox="1"/>
          <p:nvPr/>
        </p:nvSpPr>
        <p:spPr>
          <a:xfrm>
            <a:off x="5916991" y="1206513"/>
            <a:ext cx="6184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111111"/>
                </a:solidFill>
                <a:effectLst/>
              </a:rPr>
              <a:t> Controls like ActiveX controls and form toolbar controls</a:t>
            </a:r>
          </a:p>
          <a:p>
            <a:pPr algn="l"/>
            <a:r>
              <a:rPr lang="en-CA" sz="2000" dirty="0">
                <a:solidFill>
                  <a:srgbClr val="111111"/>
                </a:solidFill>
              </a:rPr>
              <a:t>  </a:t>
            </a:r>
            <a:r>
              <a:rPr lang="en-CA" sz="2000" b="0" i="0" dirty="0">
                <a:solidFill>
                  <a:srgbClr val="111111"/>
                </a:solidFill>
                <a:effectLst/>
              </a:rPr>
              <a:t> are not available.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D80D6A-6135-41D8-A9BD-4E2B03D25EA2}"/>
              </a:ext>
            </a:extLst>
          </p:cNvPr>
          <p:cNvSpPr txBox="1"/>
          <p:nvPr/>
        </p:nvSpPr>
        <p:spPr>
          <a:xfrm>
            <a:off x="5935916" y="1966712"/>
            <a:ext cx="6184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111111"/>
                </a:solidFill>
                <a:effectLst/>
              </a:rPr>
              <a:t> External data resources cannot be used.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DCBA8A-646D-4D9E-B094-123112395E74}"/>
              </a:ext>
            </a:extLst>
          </p:cNvPr>
          <p:cNvSpPr txBox="1"/>
          <p:nvPr/>
        </p:nvSpPr>
        <p:spPr>
          <a:xfrm>
            <a:off x="5938553" y="2419699"/>
            <a:ext cx="34830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111111"/>
                </a:solidFill>
                <a:effectLst/>
              </a:rPr>
              <a:t> Macros are not available.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13EC23-9B0A-4F81-98A7-DD46384CEAA9}"/>
              </a:ext>
            </a:extLst>
          </p:cNvPr>
          <p:cNvSpPr txBox="1"/>
          <p:nvPr/>
        </p:nvSpPr>
        <p:spPr>
          <a:xfrm>
            <a:off x="5944229" y="2869932"/>
            <a:ext cx="61399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111111"/>
                </a:solidFill>
                <a:effectLst/>
              </a:rPr>
              <a:t> O365 is dependent on an Internet connection.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7C5DBE-AEF1-48AB-B956-FA08647F5A45}"/>
              </a:ext>
            </a:extLst>
          </p:cNvPr>
          <p:cNvSpPr txBox="1"/>
          <p:nvPr/>
        </p:nvSpPr>
        <p:spPr>
          <a:xfrm>
            <a:off x="5960855" y="3359556"/>
            <a:ext cx="58432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CA" sz="2000" b="0" i="0" dirty="0">
                <a:solidFill>
                  <a:srgbClr val="111111"/>
                </a:solidFill>
                <a:effectLst/>
              </a:rPr>
              <a:t> VBA codes for command buttons not available.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14D7C8-4601-4D3C-B880-42E0BB72A596}"/>
              </a:ext>
            </a:extLst>
          </p:cNvPr>
          <p:cNvSpPr txBox="1"/>
          <p:nvPr/>
        </p:nvSpPr>
        <p:spPr>
          <a:xfrm>
            <a:off x="5960431" y="3810532"/>
            <a:ext cx="6184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  <a:latin typeface="-apple-system"/>
              </a:rPr>
              <a:t> Missing menus such as page layout, timeline, and draw.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D5379F-9DEA-4A7F-A6C3-D0CAEEED4863}"/>
              </a:ext>
            </a:extLst>
          </p:cNvPr>
          <p:cNvSpPr txBox="1"/>
          <p:nvPr/>
        </p:nvSpPr>
        <p:spPr>
          <a:xfrm>
            <a:off x="5968744" y="4257196"/>
            <a:ext cx="45761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  <a:latin typeface="-apple-system"/>
              </a:rPr>
              <a:t> No option to add extensions or add-ins.</a:t>
            </a:r>
            <a:endParaRPr lang="en-CA" sz="2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4BCD58-EC47-410C-8F2F-71F317268071}"/>
              </a:ext>
            </a:extLst>
          </p:cNvPr>
          <p:cNvSpPr txBox="1"/>
          <p:nvPr/>
        </p:nvSpPr>
        <p:spPr>
          <a:xfrm>
            <a:off x="5968744" y="4704888"/>
            <a:ext cx="5041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11111"/>
                </a:solidFill>
                <a:effectLst/>
                <a:latin typeface="-apple-system"/>
              </a:rPr>
              <a:t> Dependence on an Internet connection.</a:t>
            </a:r>
            <a:endParaRPr lang="en-CA" sz="2000" dirty="0"/>
          </a:p>
        </p:txBody>
      </p:sp>
      <p:sp>
        <p:nvSpPr>
          <p:cNvPr id="43" name="Slide Number Placeholder 61">
            <a:extLst>
              <a:ext uri="{FF2B5EF4-FFF2-40B4-BE49-F238E27FC236}">
                <a16:creationId xmlns:a16="http://schemas.microsoft.com/office/drawing/2014/main" id="{CC4FB65D-3E2E-4D04-90D7-EFECB053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01149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BE4DEFB-B19C-4EA5-8503-7AF772D0B1BC}"/>
              </a:ext>
            </a:extLst>
          </p:cNvPr>
          <p:cNvSpPr txBox="1"/>
          <p:nvPr/>
        </p:nvSpPr>
        <p:spPr>
          <a:xfrm>
            <a:off x="0" y="6456324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604458-A7B1-46CE-9A03-501C428564A3}"/>
              </a:ext>
            </a:extLst>
          </p:cNvPr>
          <p:cNvSpPr txBox="1"/>
          <p:nvPr/>
        </p:nvSpPr>
        <p:spPr>
          <a:xfrm>
            <a:off x="3316703" y="6498520"/>
            <a:ext cx="5200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/>
              <a:t>Note: </a:t>
            </a:r>
            <a:r>
              <a:rPr lang="en-CA" sz="1400" dirty="0"/>
              <a:t>This list may change as Microsoft updates the O365 platform.</a:t>
            </a:r>
          </a:p>
        </p:txBody>
      </p:sp>
    </p:spTree>
    <p:extLst>
      <p:ext uri="{BB962C8B-B14F-4D97-AF65-F5344CB8AC3E}">
        <p14:creationId xmlns:p14="http://schemas.microsoft.com/office/powerpoint/2010/main" val="23606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/>
      <p:bldP spid="6" grpId="1"/>
      <p:bldP spid="8" grpId="0"/>
      <p:bldP spid="8" grpId="1"/>
      <p:bldP spid="9" grpId="0" animBg="1"/>
      <p:bldP spid="9" grpId="1" animBg="1"/>
      <p:bldP spid="10" grpId="0"/>
      <p:bldP spid="10" grpId="1"/>
      <p:bldP spid="11" grpId="0"/>
      <p:bldP spid="11" grpId="1"/>
      <p:bldP spid="17" grpId="0"/>
      <p:bldP spid="17" grpId="1"/>
      <p:bldP spid="19" grpId="0"/>
      <p:bldP spid="19" grpId="1"/>
      <p:bldP spid="21" grpId="0"/>
      <p:bldP spid="21" grpId="1"/>
      <p:bldP spid="23" grpId="0"/>
      <p:bldP spid="23" grpId="1"/>
      <p:bldP spid="27" grpId="0"/>
      <p:bldP spid="27" grpId="1"/>
      <p:bldP spid="29" grpId="0"/>
      <p:bldP spid="29" grpId="1"/>
      <p:bldP spid="31" grpId="0"/>
      <p:bldP spid="31" grpId="1"/>
      <p:bldP spid="33" grpId="0"/>
      <p:bldP spid="33" grpId="1"/>
      <p:bldP spid="35" grpId="0"/>
      <p:bldP spid="35" grpId="1"/>
      <p:bldP spid="37" grpId="0"/>
      <p:bldP spid="37" grpId="1"/>
      <p:bldP spid="39" grpId="0"/>
      <p:bldP spid="39" grpId="1"/>
      <p:bldP spid="41" grpId="0"/>
      <p:bldP spid="41" grpId="1"/>
      <p:bldP spid="43" grpId="0"/>
      <p:bldP spid="43" grpId="1"/>
      <p:bldP spid="44" grpId="0"/>
      <p:bldP spid="4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10B7F5-89E3-4698-95F4-F4F4450D6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367" y="2432174"/>
            <a:ext cx="5307936" cy="1993651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942FD73-FC1F-498A-8D2A-E2E3849F73D6}"/>
              </a:ext>
            </a:extLst>
          </p:cNvPr>
          <p:cNvSpPr/>
          <p:nvPr/>
        </p:nvSpPr>
        <p:spPr>
          <a:xfrm>
            <a:off x="84667" y="84667"/>
            <a:ext cx="2895600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O365 - Login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3DB374-22E0-4111-80BC-3BB843A67713}"/>
              </a:ext>
            </a:extLst>
          </p:cNvPr>
          <p:cNvSpPr txBox="1"/>
          <p:nvPr/>
        </p:nvSpPr>
        <p:spPr>
          <a:xfrm>
            <a:off x="4326466" y="163409"/>
            <a:ext cx="6409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All of the O365 courses require logging in to your Office 365 account since this version of Office runs in a web browser.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09B7D4-EECA-4F2B-813B-F72A9DDFEE1E}"/>
              </a:ext>
            </a:extLst>
          </p:cNvPr>
          <p:cNvSpPr txBox="1"/>
          <p:nvPr/>
        </p:nvSpPr>
        <p:spPr>
          <a:xfrm>
            <a:off x="1485901" y="1224469"/>
            <a:ext cx="10409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Open your favorite web browser and type into the </a:t>
            </a:r>
            <a:r>
              <a:rPr lang="en-CA" sz="2000" b="1" dirty="0"/>
              <a:t>address bar</a:t>
            </a:r>
            <a:r>
              <a:rPr lang="en-CA" sz="2000" dirty="0"/>
              <a:t> the URL </a:t>
            </a:r>
            <a:r>
              <a:rPr lang="en-CA" sz="2000" b="1" i="1" dirty="0"/>
              <a:t>office.com</a:t>
            </a:r>
            <a:r>
              <a:rPr lang="en-CA" sz="2000" i="1" dirty="0"/>
              <a:t> </a:t>
            </a:r>
            <a:r>
              <a:rPr lang="en-CA" sz="2000" dirty="0"/>
              <a:t>and press </a:t>
            </a:r>
            <a:r>
              <a:rPr lang="en-CA" sz="2000" b="1" i="1" dirty="0"/>
              <a:t>Enter</a:t>
            </a:r>
            <a:r>
              <a:rPr lang="en-CA" sz="2000" i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1FF854E-A141-4925-8514-CB4199E995B4}"/>
              </a:ext>
            </a:extLst>
          </p:cNvPr>
          <p:cNvCxnSpPr>
            <a:cxnSpLocks/>
          </p:cNvCxnSpPr>
          <p:nvPr/>
        </p:nvCxnSpPr>
        <p:spPr>
          <a:xfrm flipH="1">
            <a:off x="8966200" y="1549400"/>
            <a:ext cx="423333" cy="149043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EEBED74-B01E-432E-A745-283FDE9CBF56}"/>
              </a:ext>
            </a:extLst>
          </p:cNvPr>
          <p:cNvCxnSpPr>
            <a:cxnSpLocks/>
          </p:cNvCxnSpPr>
          <p:nvPr/>
        </p:nvCxnSpPr>
        <p:spPr>
          <a:xfrm>
            <a:off x="7298267" y="1549400"/>
            <a:ext cx="347133" cy="15917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e 12">
            <a:extLst>
              <a:ext uri="{FF2B5EF4-FFF2-40B4-BE49-F238E27FC236}">
                <a16:creationId xmlns:a16="http://schemas.microsoft.com/office/drawing/2014/main" id="{55F8E858-298A-4435-A179-6EFDD29A277E}"/>
              </a:ext>
            </a:extLst>
          </p:cNvPr>
          <p:cNvSpPr/>
          <p:nvPr/>
        </p:nvSpPr>
        <p:spPr>
          <a:xfrm>
            <a:off x="7742766" y="2921004"/>
            <a:ext cx="245203" cy="409595"/>
          </a:xfrm>
          <a:prstGeom prst="leftBrace">
            <a:avLst>
              <a:gd name="adj1" fmla="val 35416"/>
              <a:gd name="adj2" fmla="val 50053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E26A05-3EF2-4BD4-9706-B27B4A9853F9}"/>
              </a:ext>
            </a:extLst>
          </p:cNvPr>
          <p:cNvSpPr txBox="1"/>
          <p:nvPr/>
        </p:nvSpPr>
        <p:spPr>
          <a:xfrm>
            <a:off x="440267" y="1947333"/>
            <a:ext cx="5948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Office 365 is a </a:t>
            </a:r>
            <a:r>
              <a:rPr lang="en-CA" sz="2000" b="1" dirty="0"/>
              <a:t>S</a:t>
            </a:r>
            <a:r>
              <a:rPr lang="en-CA" sz="2000" dirty="0"/>
              <a:t>oftware </a:t>
            </a:r>
            <a:r>
              <a:rPr lang="en-CA" sz="2000" b="1" dirty="0"/>
              <a:t>a</a:t>
            </a:r>
            <a:r>
              <a:rPr lang="en-CA" sz="2000" dirty="0"/>
              <a:t>s </a:t>
            </a:r>
            <a:r>
              <a:rPr lang="en-CA" sz="2000" b="1" dirty="0"/>
              <a:t>a</a:t>
            </a:r>
            <a:r>
              <a:rPr lang="en-CA" sz="2000" dirty="0"/>
              <a:t> </a:t>
            </a:r>
            <a:r>
              <a:rPr lang="en-CA" sz="2000" b="1" dirty="0"/>
              <a:t>S</a:t>
            </a:r>
            <a:r>
              <a:rPr lang="en-CA" sz="2000" dirty="0"/>
              <a:t>ervice platform (SAAS)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03EE0F-8730-4FB1-9365-461156516259}"/>
              </a:ext>
            </a:extLst>
          </p:cNvPr>
          <p:cNvSpPr txBox="1"/>
          <p:nvPr/>
        </p:nvSpPr>
        <p:spPr>
          <a:xfrm>
            <a:off x="440267" y="2456247"/>
            <a:ext cx="59481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Office running as a service runs in a web browser, unlike Office packages like 2016 or 2019 or 2021 which are installed to the PC drive and are run directly from the operating system.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BDF3C8-0C20-46EE-AD6C-723D9AB2388A}"/>
              </a:ext>
            </a:extLst>
          </p:cNvPr>
          <p:cNvSpPr txBox="1"/>
          <p:nvPr/>
        </p:nvSpPr>
        <p:spPr>
          <a:xfrm>
            <a:off x="440267" y="4097883"/>
            <a:ext cx="115270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Office apps installed on the PC have a greater number</a:t>
            </a:r>
          </a:p>
          <a:p>
            <a:r>
              <a:rPr lang="en-CA" sz="2000" dirty="0"/>
              <a:t>     of functions available, whereas the O365 apps are running</a:t>
            </a:r>
          </a:p>
          <a:p>
            <a:r>
              <a:rPr lang="en-CA" sz="2000" dirty="0"/>
              <a:t>     in a web browser has fewer functions for security reasons, due to running through the web browser</a:t>
            </a:r>
          </a:p>
          <a:p>
            <a:r>
              <a:rPr lang="en-CA" sz="2000" dirty="0"/>
              <a:t>     instead of directly on the operating system.  One such example is macros.  They are not available in O365</a:t>
            </a:r>
          </a:p>
          <a:p>
            <a:r>
              <a:rPr lang="en-CA" sz="2000" dirty="0"/>
              <a:t>     Excel or Word when running in a web browser.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A56C00-1F7C-4E7D-B514-DF89EFA2D243}"/>
              </a:ext>
            </a:extLst>
          </p:cNvPr>
          <p:cNvSpPr txBox="1"/>
          <p:nvPr/>
        </p:nvSpPr>
        <p:spPr>
          <a:xfrm>
            <a:off x="440267" y="5766685"/>
            <a:ext cx="11751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There are some benefits of running the O365 apps: among other things, the best feature is that you can</a:t>
            </a:r>
          </a:p>
          <a:p>
            <a:r>
              <a:rPr lang="en-CA" sz="2000" dirty="0"/>
              <a:t>     have more than one person modify the same file simultaneously.</a:t>
            </a:r>
          </a:p>
        </p:txBody>
      </p:sp>
      <p:sp>
        <p:nvSpPr>
          <p:cNvPr id="20" name="Slide Number Placeholder 61">
            <a:extLst>
              <a:ext uri="{FF2B5EF4-FFF2-40B4-BE49-F238E27FC236}">
                <a16:creationId xmlns:a16="http://schemas.microsoft.com/office/drawing/2014/main" id="{FC04146A-1058-4DCB-882C-02F94CD4F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01149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19BB24-639C-4F77-90B7-1AA52BC3C73E}"/>
              </a:ext>
            </a:extLst>
          </p:cNvPr>
          <p:cNvSpPr txBox="1"/>
          <p:nvPr/>
        </p:nvSpPr>
        <p:spPr>
          <a:xfrm>
            <a:off x="0" y="6456324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14513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6" grpId="0"/>
      <p:bldP spid="6" grpId="1"/>
      <p:bldP spid="13" grpId="0" animBg="1"/>
      <p:bldP spid="13" grpId="1" animBg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6A770E-E109-483F-9678-605C15ABDE3C}"/>
              </a:ext>
            </a:extLst>
          </p:cNvPr>
          <p:cNvSpPr/>
          <p:nvPr/>
        </p:nvSpPr>
        <p:spPr>
          <a:xfrm>
            <a:off x="84667" y="84667"/>
            <a:ext cx="2895600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O365 - Login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91425-6198-445F-A634-D768780D00CB}"/>
              </a:ext>
            </a:extLst>
          </p:cNvPr>
          <p:cNvSpPr txBox="1"/>
          <p:nvPr/>
        </p:nvSpPr>
        <p:spPr>
          <a:xfrm>
            <a:off x="3352949" y="163409"/>
            <a:ext cx="5227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This login screen will show.  It will look the same except for the account names.</a:t>
            </a:r>
          </a:p>
        </p:txBody>
      </p:sp>
      <p:sp>
        <p:nvSpPr>
          <p:cNvPr id="6" name="Slide Number Placeholder 61">
            <a:extLst>
              <a:ext uri="{FF2B5EF4-FFF2-40B4-BE49-F238E27FC236}">
                <a16:creationId xmlns:a16="http://schemas.microsoft.com/office/drawing/2014/main" id="{C5EAEE0B-ED0D-40D1-BD57-F9D29749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01149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BDAB46-E36B-458D-B46B-597413D879DB}"/>
              </a:ext>
            </a:extLst>
          </p:cNvPr>
          <p:cNvSpPr txBox="1"/>
          <p:nvPr/>
        </p:nvSpPr>
        <p:spPr>
          <a:xfrm>
            <a:off x="0" y="6456324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032ACD-72C6-4B70-A4B7-FB15E6252F98}"/>
              </a:ext>
            </a:extLst>
          </p:cNvPr>
          <p:cNvGrpSpPr/>
          <p:nvPr/>
        </p:nvGrpSpPr>
        <p:grpSpPr>
          <a:xfrm>
            <a:off x="3352949" y="1028700"/>
            <a:ext cx="5227318" cy="5665891"/>
            <a:chOff x="3352949" y="1028700"/>
            <a:chExt cx="5227318" cy="566589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447D988-A7BE-4DED-9C07-4C50A1E90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2949" y="1028700"/>
              <a:ext cx="5227318" cy="566589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C878754-8DD5-4C1E-AC09-811E9E796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76246" y="2557780"/>
              <a:ext cx="5187462" cy="883154"/>
            </a:xfrm>
            <a:prstGeom prst="rect">
              <a:avLst/>
            </a:prstGeom>
          </p:spPr>
        </p:pic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3E04F68-544D-4AD5-8B00-03DA0CF0BF97}"/>
              </a:ext>
            </a:extLst>
          </p:cNvPr>
          <p:cNvSpPr/>
          <p:nvPr/>
        </p:nvSpPr>
        <p:spPr>
          <a:xfrm>
            <a:off x="84667" y="2747664"/>
            <a:ext cx="2611316" cy="407588"/>
          </a:xfrm>
          <a:prstGeom prst="roundRect">
            <a:avLst>
              <a:gd name="adj" fmla="val 29610"/>
            </a:avLst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Select your account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7E37AB1-F45E-4A58-A2FB-DAE9AD3356DD}"/>
              </a:ext>
            </a:extLst>
          </p:cNvPr>
          <p:cNvCxnSpPr>
            <a:stCxn id="13" idx="3"/>
          </p:cNvCxnSpPr>
          <p:nvPr/>
        </p:nvCxnSpPr>
        <p:spPr>
          <a:xfrm>
            <a:off x="2695983" y="2951458"/>
            <a:ext cx="900071" cy="478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8E8C078-1742-44B9-B996-64D1E21C5167}"/>
              </a:ext>
            </a:extLst>
          </p:cNvPr>
          <p:cNvSpPr txBox="1"/>
          <p:nvPr/>
        </p:nvSpPr>
        <p:spPr>
          <a:xfrm>
            <a:off x="5495191" y="5475357"/>
            <a:ext cx="500282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next screen you will see is where you enter the password that belongs to the email.</a:t>
            </a:r>
          </a:p>
        </p:txBody>
      </p:sp>
    </p:spTree>
    <p:extLst>
      <p:ext uri="{BB962C8B-B14F-4D97-AF65-F5344CB8AC3E}">
        <p14:creationId xmlns:p14="http://schemas.microsoft.com/office/powerpoint/2010/main" val="280425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6" grpId="0"/>
      <p:bldP spid="7" grpId="0"/>
      <p:bldP spid="13" grpId="0" animBg="1"/>
      <p:bldP spid="13" grpId="1" animBg="1"/>
      <p:bldP spid="16" grpId="0" animBg="1"/>
      <p:bldP spid="1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-35168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" y="451563"/>
            <a:ext cx="12180452" cy="613470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56092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312A11-8FBD-41B5-81C8-4D0A961FE315}"/>
              </a:ext>
            </a:extLst>
          </p:cNvPr>
          <p:cNvSpPr/>
          <p:nvPr/>
        </p:nvSpPr>
        <p:spPr>
          <a:xfrm>
            <a:off x="68422" y="818230"/>
            <a:ext cx="305652" cy="47891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319F62-6B06-49AE-BA72-AE131A2A2BB8}"/>
              </a:ext>
            </a:extLst>
          </p:cNvPr>
          <p:cNvSpPr txBox="1"/>
          <p:nvPr/>
        </p:nvSpPr>
        <p:spPr>
          <a:xfrm>
            <a:off x="1181103" y="435717"/>
            <a:ext cx="2441328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Launch Menu Dialog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36EE75-D264-45D1-9CBF-2E74BD5E5DA0}"/>
              </a:ext>
            </a:extLst>
          </p:cNvPr>
          <p:cNvCxnSpPr>
            <a:cxnSpLocks/>
            <a:stCxn id="12" idx="1"/>
            <a:endCxn id="27" idx="3"/>
          </p:cNvCxnSpPr>
          <p:nvPr/>
        </p:nvCxnSpPr>
        <p:spPr>
          <a:xfrm flipH="1" flipV="1">
            <a:off x="374074" y="598376"/>
            <a:ext cx="807029" cy="373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5A3A15E-437A-4FF5-A434-B549BF030BA5}"/>
              </a:ext>
            </a:extLst>
          </p:cNvPr>
          <p:cNvSpPr/>
          <p:nvPr/>
        </p:nvSpPr>
        <p:spPr>
          <a:xfrm>
            <a:off x="88206" y="5890584"/>
            <a:ext cx="285868" cy="277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E70047-9AFE-458A-BF88-05A9DA827A62}"/>
              </a:ext>
            </a:extLst>
          </p:cNvPr>
          <p:cNvSpPr txBox="1"/>
          <p:nvPr/>
        </p:nvSpPr>
        <p:spPr>
          <a:xfrm>
            <a:off x="1160585" y="5551153"/>
            <a:ext cx="2775032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Launch Options dialog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C540305-6870-4063-9E93-D229282275EB}"/>
              </a:ext>
            </a:extLst>
          </p:cNvPr>
          <p:cNvCxnSpPr>
            <a:cxnSpLocks/>
            <a:stCxn id="16" idx="1"/>
            <a:endCxn id="15" idx="3"/>
          </p:cNvCxnSpPr>
          <p:nvPr/>
        </p:nvCxnSpPr>
        <p:spPr>
          <a:xfrm flipH="1">
            <a:off x="374074" y="5751208"/>
            <a:ext cx="786511" cy="2778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935C291-9842-44C0-A598-C54553728BB6}"/>
              </a:ext>
            </a:extLst>
          </p:cNvPr>
          <p:cNvSpPr/>
          <p:nvPr/>
        </p:nvSpPr>
        <p:spPr>
          <a:xfrm>
            <a:off x="91063" y="6253860"/>
            <a:ext cx="285868" cy="277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5C0F32-184D-46C8-98B4-B87D3DCB2328}"/>
              </a:ext>
            </a:extLst>
          </p:cNvPr>
          <p:cNvSpPr txBox="1"/>
          <p:nvPr/>
        </p:nvSpPr>
        <p:spPr>
          <a:xfrm>
            <a:off x="1160585" y="6029639"/>
            <a:ext cx="2775033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Open your account page.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DB4C0E0-6AD7-4870-A502-7C0AD749BCBE}"/>
              </a:ext>
            </a:extLst>
          </p:cNvPr>
          <p:cNvCxnSpPr>
            <a:cxnSpLocks/>
            <a:stCxn id="20" idx="1"/>
            <a:endCxn id="19" idx="3"/>
          </p:cNvCxnSpPr>
          <p:nvPr/>
        </p:nvCxnSpPr>
        <p:spPr>
          <a:xfrm flipH="1">
            <a:off x="376931" y="6229694"/>
            <a:ext cx="783654" cy="1626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35BE727-4FA3-45CD-8ECB-E65CABB2E7DF}"/>
              </a:ext>
            </a:extLst>
          </p:cNvPr>
          <p:cNvSpPr/>
          <p:nvPr/>
        </p:nvSpPr>
        <p:spPr>
          <a:xfrm>
            <a:off x="73550" y="459876"/>
            <a:ext cx="300524" cy="277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A3251D-F29D-403B-BFEE-41A7B26B4EE9}"/>
              </a:ext>
            </a:extLst>
          </p:cNvPr>
          <p:cNvSpPr txBox="1"/>
          <p:nvPr/>
        </p:nvSpPr>
        <p:spPr>
          <a:xfrm>
            <a:off x="1181103" y="906737"/>
            <a:ext cx="2441328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Launch Apps Nav Bar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549589A-9571-434D-BB0A-827A4F4AB247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374074" y="1106792"/>
            <a:ext cx="807029" cy="13180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38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  <p:bldP spid="19" grpId="0" animBg="1"/>
      <p:bldP spid="19" grpId="1" animBg="1"/>
      <p:bldP spid="20" grpId="0" animBg="1"/>
      <p:bldP spid="20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FAD96FF-2D33-400B-8014-35BFFB8AE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" y="451563"/>
            <a:ext cx="12180450" cy="613470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68041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312A11-8FBD-41B5-81C8-4D0A961FE315}"/>
              </a:ext>
            </a:extLst>
          </p:cNvPr>
          <p:cNvSpPr/>
          <p:nvPr/>
        </p:nvSpPr>
        <p:spPr>
          <a:xfrm>
            <a:off x="752475" y="818230"/>
            <a:ext cx="11231439" cy="412304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83017E-595F-4476-B54A-144A8575D837}"/>
              </a:ext>
            </a:extLst>
          </p:cNvPr>
          <p:cNvSpPr/>
          <p:nvPr/>
        </p:nvSpPr>
        <p:spPr>
          <a:xfrm>
            <a:off x="752475" y="4983468"/>
            <a:ext cx="11231439" cy="160021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90ADD2-482F-46DE-93D1-0F234729C3A4}"/>
              </a:ext>
            </a:extLst>
          </p:cNvPr>
          <p:cNvSpPr txBox="1"/>
          <p:nvPr/>
        </p:nvSpPr>
        <p:spPr>
          <a:xfrm>
            <a:off x="544389" y="4152231"/>
            <a:ext cx="4509150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Quick Access to previously opened files.</a:t>
            </a:r>
          </a:p>
        </p:txBody>
      </p:sp>
    </p:spTree>
    <p:extLst>
      <p:ext uri="{BB962C8B-B14F-4D97-AF65-F5344CB8AC3E}">
        <p14:creationId xmlns:p14="http://schemas.microsoft.com/office/powerpoint/2010/main" val="410383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0C736825-4429-4C0B-B819-F1FDF03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462693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A8228-90DD-47FA-BF73-C1A51A6D7840}"/>
              </a:ext>
            </a:extLst>
          </p:cNvPr>
          <p:cNvSpPr txBox="1"/>
          <p:nvPr/>
        </p:nvSpPr>
        <p:spPr>
          <a:xfrm>
            <a:off x="0" y="6517868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D6BAA-5A5B-43B2-9AEE-7168BB154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191"/>
            <a:ext cx="12192000" cy="613470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9B4375-5606-42A2-9089-BB718FEEBA16}"/>
              </a:ext>
            </a:extLst>
          </p:cNvPr>
          <p:cNvSpPr/>
          <p:nvPr/>
        </p:nvSpPr>
        <p:spPr>
          <a:xfrm>
            <a:off x="84666" y="68041"/>
            <a:ext cx="3168487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Landing Page Layout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312A11-8FBD-41B5-81C8-4D0A961FE315}"/>
              </a:ext>
            </a:extLst>
          </p:cNvPr>
          <p:cNvSpPr/>
          <p:nvPr/>
        </p:nvSpPr>
        <p:spPr>
          <a:xfrm>
            <a:off x="84666" y="483577"/>
            <a:ext cx="258234" cy="18463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02F7C87-E922-4EFB-AFFF-7DA5B816153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42900" y="575896"/>
            <a:ext cx="1652954" cy="8924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BE31268-2367-4A80-BD41-91A731162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54" y="1097907"/>
            <a:ext cx="5034970" cy="5675426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319F62-6B06-49AE-BA72-AE131A2A2BB8}"/>
              </a:ext>
            </a:extLst>
          </p:cNvPr>
          <p:cNvSpPr txBox="1"/>
          <p:nvPr/>
        </p:nvSpPr>
        <p:spPr>
          <a:xfrm>
            <a:off x="1169376" y="409341"/>
            <a:ext cx="10058401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you do not see the program you want on the left side Nav panel then click on the menu link.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36EE75-D264-45D1-9CBF-2E74BD5E5DA0}"/>
              </a:ext>
            </a:extLst>
          </p:cNvPr>
          <p:cNvCxnSpPr>
            <a:cxnSpLocks/>
            <a:stCxn id="12" idx="1"/>
            <a:endCxn id="7" idx="3"/>
          </p:cNvCxnSpPr>
          <p:nvPr/>
        </p:nvCxnSpPr>
        <p:spPr>
          <a:xfrm flipH="1" flipV="1">
            <a:off x="342900" y="575896"/>
            <a:ext cx="826476" cy="335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37161C1-706E-4291-B7A6-95F06D0C3322}"/>
              </a:ext>
            </a:extLst>
          </p:cNvPr>
          <p:cNvSpPr txBox="1"/>
          <p:nvPr/>
        </p:nvSpPr>
        <p:spPr>
          <a:xfrm>
            <a:off x="3580597" y="4452119"/>
            <a:ext cx="8478981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you do not see the program you want of the ones shown, click on </a:t>
            </a:r>
            <a:r>
              <a:rPr lang="en-CA" sz="2000" b="1" dirty="0"/>
              <a:t>More Apps</a:t>
            </a:r>
            <a:r>
              <a:rPr lang="en-CA" sz="2000" dirty="0"/>
              <a:t>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18FCAE3-0B6D-4DED-9015-D395E27A8758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042459" y="4652174"/>
            <a:ext cx="538138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5513D6-839F-4E9E-B634-8F2C0DC7213A}"/>
              </a:ext>
            </a:extLst>
          </p:cNvPr>
          <p:cNvSpPr/>
          <p:nvPr/>
        </p:nvSpPr>
        <p:spPr>
          <a:xfrm>
            <a:off x="2111433" y="1770611"/>
            <a:ext cx="4771505" cy="249556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E63C9-BBD5-442E-A7AE-BBA9A891D765}"/>
              </a:ext>
            </a:extLst>
          </p:cNvPr>
          <p:cNvSpPr txBox="1"/>
          <p:nvPr/>
        </p:nvSpPr>
        <p:spPr>
          <a:xfrm>
            <a:off x="7481455" y="2003251"/>
            <a:ext cx="3308466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Choose from the pinned apps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2D20462-CD8C-4A6E-AB31-C4E38B8764F5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6882939" y="2203306"/>
            <a:ext cx="598516" cy="1887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CB6A4F6-5406-470C-A162-6C8E49B1C619}"/>
              </a:ext>
            </a:extLst>
          </p:cNvPr>
          <p:cNvSpPr/>
          <p:nvPr/>
        </p:nvSpPr>
        <p:spPr>
          <a:xfrm>
            <a:off x="7481455" y="3158836"/>
            <a:ext cx="922712" cy="43832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OR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6EE4DD-BDB5-4714-9A8E-BA6E6DF95D81}"/>
              </a:ext>
            </a:extLst>
          </p:cNvPr>
          <p:cNvSpPr txBox="1"/>
          <p:nvPr/>
        </p:nvSpPr>
        <p:spPr>
          <a:xfrm>
            <a:off x="7251737" y="5888220"/>
            <a:ext cx="2044931" cy="400110"/>
          </a:xfrm>
          <a:prstGeom prst="rect">
            <a:avLst/>
          </a:prstGeom>
          <a:solidFill>
            <a:srgbClr val="FEF6F0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Start a template.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025E475-4982-4AFF-9FD8-D41409D3B04D}"/>
              </a:ext>
            </a:extLst>
          </p:cNvPr>
          <p:cNvCxnSpPr>
            <a:cxnSpLocks/>
            <a:stCxn id="27" idx="1"/>
            <a:endCxn id="33" idx="3"/>
          </p:cNvCxnSpPr>
          <p:nvPr/>
        </p:nvCxnSpPr>
        <p:spPr>
          <a:xfrm flipH="1">
            <a:off x="6902504" y="6088275"/>
            <a:ext cx="349233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C677D4B-C329-4A36-A42B-9DB55E80A0A3}"/>
              </a:ext>
            </a:extLst>
          </p:cNvPr>
          <p:cNvSpPr/>
          <p:nvPr/>
        </p:nvSpPr>
        <p:spPr>
          <a:xfrm>
            <a:off x="2130999" y="5576464"/>
            <a:ext cx="4771505" cy="102362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6120DE7-B039-4F95-905D-B60EBA05FCB9}"/>
              </a:ext>
            </a:extLst>
          </p:cNvPr>
          <p:cNvSpPr/>
          <p:nvPr/>
        </p:nvSpPr>
        <p:spPr>
          <a:xfrm>
            <a:off x="2147625" y="4289364"/>
            <a:ext cx="894834" cy="84089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9AAA73A-A086-446C-A68A-D0E03000255B}"/>
              </a:ext>
            </a:extLst>
          </p:cNvPr>
          <p:cNvSpPr/>
          <p:nvPr/>
        </p:nvSpPr>
        <p:spPr>
          <a:xfrm>
            <a:off x="7481455" y="5157748"/>
            <a:ext cx="922712" cy="43832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21503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 animBg="1"/>
      <p:bldP spid="12" grpId="1" animBg="1"/>
      <p:bldP spid="13" grpId="0" animBg="1"/>
      <p:bldP spid="13" grpId="1" animBg="1"/>
      <p:bldP spid="8" grpId="0" animBg="1"/>
      <p:bldP spid="8" grpId="1" animBg="1"/>
      <p:bldP spid="16" grpId="0" animBg="1"/>
      <p:bldP spid="16" grpId="1" animBg="1"/>
      <p:bldP spid="21" grpId="0" animBg="1"/>
      <p:bldP spid="21" grpId="1" animBg="1"/>
      <p:bldP spid="27" grpId="0" animBg="1"/>
      <p:bldP spid="27" grpId="1" animBg="1"/>
      <p:bldP spid="33" grpId="0" animBg="1"/>
      <p:bldP spid="33" grpId="1" animBg="1"/>
      <p:bldP spid="36" grpId="0" animBg="1"/>
      <p:bldP spid="36" grpId="1" animBg="1"/>
      <p:bldP spid="24" grpId="0" animBg="1"/>
      <p:bldP spid="2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24037</TotalTime>
  <Words>997</Words>
  <Application>Microsoft Office PowerPoint</Application>
  <PresentationFormat>Widescreen</PresentationFormat>
  <Paragraphs>173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-apple-system</vt:lpstr>
      <vt:lpstr>Arial</vt:lpstr>
      <vt:lpstr>Calibri</vt:lpstr>
      <vt:lpstr>Calibri Light</vt:lpstr>
      <vt:lpstr>Script MT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help desk</dc:creator>
  <cp:lastModifiedBy>help desk</cp:lastModifiedBy>
  <cp:revision>92</cp:revision>
  <dcterms:created xsi:type="dcterms:W3CDTF">2025-03-07T15:30:44Z</dcterms:created>
  <dcterms:modified xsi:type="dcterms:W3CDTF">2026-08-19T14:23:54Z</dcterms:modified>
</cp:coreProperties>
</file>