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7" r:id="rId2"/>
    <p:sldId id="258" r:id="rId3"/>
    <p:sldId id="259" r:id="rId4"/>
    <p:sldId id="260" r:id="rId5"/>
    <p:sldId id="261" r:id="rId6"/>
    <p:sldId id="287" r:id="rId7"/>
    <p:sldId id="454" r:id="rId8"/>
    <p:sldId id="420" r:id="rId9"/>
    <p:sldId id="421" r:id="rId10"/>
    <p:sldId id="422" r:id="rId11"/>
    <p:sldId id="438" r:id="rId12"/>
    <p:sldId id="440" r:id="rId13"/>
    <p:sldId id="439" r:id="rId14"/>
    <p:sldId id="441" r:id="rId15"/>
    <p:sldId id="424" r:id="rId16"/>
    <p:sldId id="425" r:id="rId17"/>
    <p:sldId id="428" r:id="rId18"/>
    <p:sldId id="426" r:id="rId19"/>
    <p:sldId id="427" r:id="rId20"/>
    <p:sldId id="429" r:id="rId21"/>
    <p:sldId id="437" r:id="rId22"/>
    <p:sldId id="430" r:id="rId23"/>
    <p:sldId id="431" r:id="rId24"/>
    <p:sldId id="432" r:id="rId25"/>
    <p:sldId id="442" r:id="rId26"/>
    <p:sldId id="443" r:id="rId27"/>
    <p:sldId id="384" r:id="rId28"/>
    <p:sldId id="385" r:id="rId29"/>
    <p:sldId id="453" r:id="rId30"/>
    <p:sldId id="451" r:id="rId31"/>
    <p:sldId id="387" r:id="rId32"/>
    <p:sldId id="452" r:id="rId33"/>
    <p:sldId id="449" r:id="rId34"/>
    <p:sldId id="434" r:id="rId35"/>
    <p:sldId id="455" r:id="rId36"/>
    <p:sldId id="456" r:id="rId37"/>
    <p:sldId id="436" r:id="rId38"/>
    <p:sldId id="459" r:id="rId39"/>
    <p:sldId id="461" r:id="rId40"/>
    <p:sldId id="460" r:id="rId41"/>
    <p:sldId id="462" r:id="rId42"/>
    <p:sldId id="463" r:id="rId43"/>
    <p:sldId id="418" r:id="rId44"/>
    <p:sldId id="41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B8EA"/>
    <a:srgbClr val="FEF8F4"/>
    <a:srgbClr val="BC5610"/>
    <a:srgbClr val="FEE9E2"/>
    <a:srgbClr val="1E2129"/>
    <a:srgbClr val="FEF6F0"/>
    <a:srgbClr val="FFFFFF"/>
    <a:srgbClr val="FEFA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5" d="100"/>
          <a:sy n="115" d="100"/>
        </p:scale>
        <p:origin x="348"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560E80D6-D45F-4FCB-9EB4-97669CA9B0C8}"/>
    <pc:docChg chg="undo custSel addSld delSld modSld sldOrd">
      <pc:chgData name="help desk" userId="076106f8-e622-4bba-bf8d-41b4b1aaf204" providerId="ADAL" clId="{560E80D6-D45F-4FCB-9EB4-97669CA9B0C8}" dt="2025-07-21T19:44:29.884" v="24619" actId="20577"/>
      <pc:docMkLst>
        <pc:docMk/>
      </pc:docMkLst>
      <pc:sldChg chg="addSp delSp modSp mod">
        <pc:chgData name="help desk" userId="076106f8-e622-4bba-bf8d-41b4b1aaf204" providerId="ADAL" clId="{560E80D6-D45F-4FCB-9EB4-97669CA9B0C8}" dt="2025-07-21T19:44:29.884" v="24619" actId="20577"/>
        <pc:sldMkLst>
          <pc:docMk/>
          <pc:sldMk cId="2847858403" sldId="257"/>
        </pc:sldMkLst>
        <pc:spChg chg="mod">
          <ac:chgData name="help desk" userId="076106f8-e622-4bba-bf8d-41b4b1aaf204" providerId="ADAL" clId="{560E80D6-D45F-4FCB-9EB4-97669CA9B0C8}" dt="2025-07-21T19:44:29.884" v="24619" actId="20577"/>
          <ac:spMkLst>
            <pc:docMk/>
            <pc:sldMk cId="2847858403" sldId="257"/>
            <ac:spMk id="6" creationId="{25D1BEBD-E6AF-4AD9-8E90-2E8A6F9FC86C}"/>
          </ac:spMkLst>
        </pc:spChg>
        <pc:picChg chg="del">
          <ac:chgData name="help desk" userId="076106f8-e622-4bba-bf8d-41b4b1aaf204" providerId="ADAL" clId="{560E80D6-D45F-4FCB-9EB4-97669CA9B0C8}" dt="2025-06-04T14:01:50.342" v="0" actId="478"/>
          <ac:picMkLst>
            <pc:docMk/>
            <pc:sldMk cId="2847858403" sldId="257"/>
            <ac:picMk id="3" creationId="{D2301A1B-1DE5-490C-B221-1DFF6AC54B7D}"/>
          </ac:picMkLst>
        </pc:picChg>
        <pc:picChg chg="add mod">
          <ac:chgData name="help desk" userId="076106f8-e622-4bba-bf8d-41b4b1aaf204" providerId="ADAL" clId="{560E80D6-D45F-4FCB-9EB4-97669CA9B0C8}" dt="2025-06-04T14:04:58.614" v="18" actId="1038"/>
          <ac:picMkLst>
            <pc:docMk/>
            <pc:sldMk cId="2847858403" sldId="257"/>
            <ac:picMk id="4" creationId="{9F2D506D-41CF-4DF0-8979-20335632BCFF}"/>
          </ac:picMkLst>
        </pc:picChg>
      </pc:sldChg>
      <pc:sldChg chg="addSp modSp mod modAnim">
        <pc:chgData name="help desk" userId="076106f8-e622-4bba-bf8d-41b4b1aaf204" providerId="ADAL" clId="{560E80D6-D45F-4FCB-9EB4-97669CA9B0C8}" dt="2025-07-02T20:45:32.149" v="19241"/>
        <pc:sldMkLst>
          <pc:docMk/>
          <pc:sldMk cId="3443636487" sldId="259"/>
        </pc:sldMkLst>
        <pc:spChg chg="mod">
          <ac:chgData name="help desk" userId="076106f8-e622-4bba-bf8d-41b4b1aaf204" providerId="ADAL" clId="{560E80D6-D45F-4FCB-9EB4-97669CA9B0C8}" dt="2025-06-27T15:52:50.256" v="18466" actId="1076"/>
          <ac:spMkLst>
            <pc:docMk/>
            <pc:sldMk cId="3443636487" sldId="259"/>
            <ac:spMk id="3" creationId="{149E017B-BAEA-4F7D-A5BA-80A193839506}"/>
          </ac:spMkLst>
        </pc:spChg>
        <pc:spChg chg="add mod">
          <ac:chgData name="help desk" userId="076106f8-e622-4bba-bf8d-41b4b1aaf204" providerId="ADAL" clId="{560E80D6-D45F-4FCB-9EB4-97669CA9B0C8}" dt="2025-06-27T16:55:53.247" v="18586" actId="20577"/>
          <ac:spMkLst>
            <pc:docMk/>
            <pc:sldMk cId="3443636487" sldId="259"/>
            <ac:spMk id="8" creationId="{C07B421C-DFDB-4EB6-A429-D1CD2831BAAF}"/>
          </ac:spMkLst>
        </pc:spChg>
        <pc:spChg chg="mod">
          <ac:chgData name="help desk" userId="076106f8-e622-4bba-bf8d-41b4b1aaf204" providerId="ADAL" clId="{560E80D6-D45F-4FCB-9EB4-97669CA9B0C8}" dt="2025-06-06T15:07:54.329" v="10370" actId="20577"/>
          <ac:spMkLst>
            <pc:docMk/>
            <pc:sldMk cId="3443636487" sldId="259"/>
            <ac:spMk id="14" creationId="{D098FDE3-0BD0-4826-957F-585461986E20}"/>
          </ac:spMkLst>
        </pc:spChg>
        <pc:spChg chg="mod">
          <ac:chgData name="help desk" userId="076106f8-e622-4bba-bf8d-41b4b1aaf204" providerId="ADAL" clId="{560E80D6-D45F-4FCB-9EB4-97669CA9B0C8}" dt="2025-06-27T15:52:04.233" v="18463" actId="1076"/>
          <ac:spMkLst>
            <pc:docMk/>
            <pc:sldMk cId="3443636487" sldId="259"/>
            <ac:spMk id="15" creationId="{A0E37C48-62DF-40DC-8277-A692DE566DC4}"/>
          </ac:spMkLst>
        </pc:spChg>
        <pc:spChg chg="mod">
          <ac:chgData name="help desk" userId="076106f8-e622-4bba-bf8d-41b4b1aaf204" providerId="ADAL" clId="{560E80D6-D45F-4FCB-9EB4-97669CA9B0C8}" dt="2025-06-27T16:54:51.305" v="18549" actId="20577"/>
          <ac:spMkLst>
            <pc:docMk/>
            <pc:sldMk cId="3443636487" sldId="259"/>
            <ac:spMk id="16" creationId="{0B797B23-0108-4F2F-B2ED-F849EF6C13FA}"/>
          </ac:spMkLst>
        </pc:spChg>
      </pc:sldChg>
      <pc:sldChg chg="modSp mod modAnim">
        <pc:chgData name="help desk" userId="076106f8-e622-4bba-bf8d-41b4b1aaf204" providerId="ADAL" clId="{560E80D6-D45F-4FCB-9EB4-97669CA9B0C8}" dt="2025-07-10T19:31:52.990" v="21777" actId="20577"/>
        <pc:sldMkLst>
          <pc:docMk/>
          <pc:sldMk cId="4145133682" sldId="260"/>
        </pc:sldMkLst>
        <pc:spChg chg="mod">
          <ac:chgData name="help desk" userId="076106f8-e622-4bba-bf8d-41b4b1aaf204" providerId="ADAL" clId="{560E80D6-D45F-4FCB-9EB4-97669CA9B0C8}" dt="2025-06-04T14:41:41.608" v="602" actId="1037"/>
          <ac:spMkLst>
            <pc:docMk/>
            <pc:sldMk cId="4145133682" sldId="260"/>
            <ac:spMk id="4" creationId="{3942FD73-FC1F-498A-8D2A-E2E3849F73D6}"/>
          </ac:spMkLst>
        </pc:spChg>
        <pc:spChg chg="mod">
          <ac:chgData name="help desk" userId="076106f8-e622-4bba-bf8d-41b4b1aaf204" providerId="ADAL" clId="{560E80D6-D45F-4FCB-9EB4-97669CA9B0C8}" dt="2025-06-26T14:28:34.309" v="17362" actId="20577"/>
          <ac:spMkLst>
            <pc:docMk/>
            <pc:sldMk cId="4145133682" sldId="260"/>
            <ac:spMk id="16" creationId="{BDE26A05-3EF2-4BD4-9706-B27B4A9853F9}"/>
          </ac:spMkLst>
        </pc:spChg>
        <pc:spChg chg="mod">
          <ac:chgData name="help desk" userId="076106f8-e622-4bba-bf8d-41b4b1aaf204" providerId="ADAL" clId="{560E80D6-D45F-4FCB-9EB4-97669CA9B0C8}" dt="2025-07-10T16:28:36.769" v="20626" actId="20577"/>
          <ac:spMkLst>
            <pc:docMk/>
            <pc:sldMk cId="4145133682" sldId="260"/>
            <ac:spMk id="18" creationId="{02BDF3C8-0C20-46EE-AD6C-723D9AB2388A}"/>
          </ac:spMkLst>
        </pc:spChg>
        <pc:spChg chg="mod">
          <ac:chgData name="help desk" userId="076106f8-e622-4bba-bf8d-41b4b1aaf204" providerId="ADAL" clId="{560E80D6-D45F-4FCB-9EB4-97669CA9B0C8}" dt="2025-07-10T19:31:52.990" v="21777" actId="20577"/>
          <ac:spMkLst>
            <pc:docMk/>
            <pc:sldMk cId="4145133682" sldId="260"/>
            <ac:spMk id="19" creationId="{35A56C00-1F7C-4E7D-B514-DF89EFA2D243}"/>
          </ac:spMkLst>
        </pc:spChg>
      </pc:sldChg>
      <pc:sldChg chg="addSp delSp modSp mod delAnim modAnim">
        <pc:chgData name="help desk" userId="076106f8-e622-4bba-bf8d-41b4b1aaf204" providerId="ADAL" clId="{560E80D6-D45F-4FCB-9EB4-97669CA9B0C8}" dt="2025-07-10T16:29:38.601" v="20636" actId="14100"/>
        <pc:sldMkLst>
          <pc:docMk/>
          <pc:sldMk cId="2804258572" sldId="261"/>
        </pc:sldMkLst>
        <pc:spChg chg="del mod">
          <ac:chgData name="help desk" userId="076106f8-e622-4bba-bf8d-41b4b1aaf204" providerId="ADAL" clId="{560E80D6-D45F-4FCB-9EB4-97669CA9B0C8}" dt="2025-06-04T14:42:16.907" v="604" actId="478"/>
          <ac:spMkLst>
            <pc:docMk/>
            <pc:sldMk cId="2804258572" sldId="261"/>
            <ac:spMk id="4" creationId="{556A770E-E109-483F-9678-605C15ABDE3C}"/>
          </ac:spMkLst>
        </pc:spChg>
        <pc:spChg chg="mod">
          <ac:chgData name="help desk" userId="076106f8-e622-4bba-bf8d-41b4b1aaf204" providerId="ADAL" clId="{560E80D6-D45F-4FCB-9EB4-97669CA9B0C8}" dt="2025-07-10T16:29:38.601" v="20636" actId="14100"/>
          <ac:spMkLst>
            <pc:docMk/>
            <pc:sldMk cId="2804258572" sldId="261"/>
            <ac:spMk id="5" creationId="{5B491425-6198-445F-A634-D768780D00CB}"/>
          </ac:spMkLst>
        </pc:spChg>
        <pc:spChg chg="add mod">
          <ac:chgData name="help desk" userId="076106f8-e622-4bba-bf8d-41b4b1aaf204" providerId="ADAL" clId="{560E80D6-D45F-4FCB-9EB4-97669CA9B0C8}" dt="2025-06-04T14:42:17.957" v="605"/>
          <ac:spMkLst>
            <pc:docMk/>
            <pc:sldMk cId="2804258572" sldId="261"/>
            <ac:spMk id="14" creationId="{352C5B2B-2516-4CE1-8A1D-E47221B5E46C}"/>
          </ac:spMkLst>
        </pc:spChg>
      </pc:sldChg>
      <pc:sldChg chg="del">
        <pc:chgData name="help desk" userId="076106f8-e622-4bba-bf8d-41b4b1aaf204" providerId="ADAL" clId="{560E80D6-D45F-4FCB-9EB4-97669CA9B0C8}" dt="2025-06-04T14:06:56.783" v="28" actId="2696"/>
        <pc:sldMkLst>
          <pc:docMk/>
          <pc:sldMk cId="2215031872" sldId="262"/>
        </pc:sldMkLst>
      </pc:sldChg>
      <pc:sldChg chg="del">
        <pc:chgData name="help desk" userId="076106f8-e622-4bba-bf8d-41b4b1aaf204" providerId="ADAL" clId="{560E80D6-D45F-4FCB-9EB4-97669CA9B0C8}" dt="2025-06-04T14:07:21.553" v="29" actId="47"/>
        <pc:sldMkLst>
          <pc:docMk/>
          <pc:sldMk cId="3347267864" sldId="263"/>
        </pc:sldMkLst>
      </pc:sldChg>
      <pc:sldChg chg="del">
        <pc:chgData name="help desk" userId="076106f8-e622-4bba-bf8d-41b4b1aaf204" providerId="ADAL" clId="{560E80D6-D45F-4FCB-9EB4-97669CA9B0C8}" dt="2025-06-04T14:09:16.455" v="75" actId="47"/>
        <pc:sldMkLst>
          <pc:docMk/>
          <pc:sldMk cId="580837738" sldId="264"/>
        </pc:sldMkLst>
      </pc:sldChg>
      <pc:sldChg chg="del">
        <pc:chgData name="help desk" userId="076106f8-e622-4bba-bf8d-41b4b1aaf204" providerId="ADAL" clId="{560E80D6-D45F-4FCB-9EB4-97669CA9B0C8}" dt="2025-06-04T14:07:21.553" v="29" actId="47"/>
        <pc:sldMkLst>
          <pc:docMk/>
          <pc:sldMk cId="40615843" sldId="278"/>
        </pc:sldMkLst>
      </pc:sldChg>
      <pc:sldChg chg="del">
        <pc:chgData name="help desk" userId="076106f8-e622-4bba-bf8d-41b4b1aaf204" providerId="ADAL" clId="{560E80D6-D45F-4FCB-9EB4-97669CA9B0C8}" dt="2025-06-04T14:06:56.783" v="28" actId="2696"/>
        <pc:sldMkLst>
          <pc:docMk/>
          <pc:sldMk cId="971982490" sldId="279"/>
        </pc:sldMkLst>
      </pc:sldChg>
      <pc:sldChg chg="del">
        <pc:chgData name="help desk" userId="076106f8-e622-4bba-bf8d-41b4b1aaf204" providerId="ADAL" clId="{560E80D6-D45F-4FCB-9EB4-97669CA9B0C8}" dt="2025-06-04T14:06:56.783" v="28" actId="2696"/>
        <pc:sldMkLst>
          <pc:docMk/>
          <pc:sldMk cId="29906143" sldId="280"/>
        </pc:sldMkLst>
      </pc:sldChg>
      <pc:sldChg chg="del">
        <pc:chgData name="help desk" userId="076106f8-e622-4bba-bf8d-41b4b1aaf204" providerId="ADAL" clId="{560E80D6-D45F-4FCB-9EB4-97669CA9B0C8}" dt="2025-06-04T14:06:56.783" v="28" actId="2696"/>
        <pc:sldMkLst>
          <pc:docMk/>
          <pc:sldMk cId="2890382999" sldId="281"/>
        </pc:sldMkLst>
      </pc:sldChg>
      <pc:sldChg chg="del">
        <pc:chgData name="help desk" userId="076106f8-e622-4bba-bf8d-41b4b1aaf204" providerId="ADAL" clId="{560E80D6-D45F-4FCB-9EB4-97669CA9B0C8}" dt="2025-06-04T14:06:56.783" v="28" actId="2696"/>
        <pc:sldMkLst>
          <pc:docMk/>
          <pc:sldMk cId="4103838937" sldId="282"/>
        </pc:sldMkLst>
      </pc:sldChg>
      <pc:sldChg chg="del">
        <pc:chgData name="help desk" userId="076106f8-e622-4bba-bf8d-41b4b1aaf204" providerId="ADAL" clId="{560E80D6-D45F-4FCB-9EB4-97669CA9B0C8}" dt="2025-06-04T14:06:56.783" v="28" actId="2696"/>
        <pc:sldMkLst>
          <pc:docMk/>
          <pc:sldMk cId="3535766127" sldId="283"/>
        </pc:sldMkLst>
      </pc:sldChg>
      <pc:sldChg chg="del">
        <pc:chgData name="help desk" userId="076106f8-e622-4bba-bf8d-41b4b1aaf204" providerId="ADAL" clId="{560E80D6-D45F-4FCB-9EB4-97669CA9B0C8}" dt="2025-06-04T14:07:21.553" v="29" actId="47"/>
        <pc:sldMkLst>
          <pc:docMk/>
          <pc:sldMk cId="2678345073" sldId="284"/>
        </pc:sldMkLst>
      </pc:sldChg>
      <pc:sldChg chg="del">
        <pc:chgData name="help desk" userId="076106f8-e622-4bba-bf8d-41b4b1aaf204" providerId="ADAL" clId="{560E80D6-D45F-4FCB-9EB4-97669CA9B0C8}" dt="2025-06-04T14:07:21.553" v="29" actId="47"/>
        <pc:sldMkLst>
          <pc:docMk/>
          <pc:sldMk cId="264823636" sldId="285"/>
        </pc:sldMkLst>
      </pc:sldChg>
      <pc:sldChg chg="del">
        <pc:chgData name="help desk" userId="076106f8-e622-4bba-bf8d-41b4b1aaf204" providerId="ADAL" clId="{560E80D6-D45F-4FCB-9EB4-97669CA9B0C8}" dt="2025-06-04T14:07:21.553" v="29" actId="47"/>
        <pc:sldMkLst>
          <pc:docMk/>
          <pc:sldMk cId="1252877384" sldId="286"/>
        </pc:sldMkLst>
      </pc:sldChg>
      <pc:sldChg chg="addSp delSp modSp mod delAnim modAnim">
        <pc:chgData name="help desk" userId="076106f8-e622-4bba-bf8d-41b4b1aaf204" providerId="ADAL" clId="{560E80D6-D45F-4FCB-9EB4-97669CA9B0C8}" dt="2025-06-25T13:45:19.928" v="15013" actId="1038"/>
        <pc:sldMkLst>
          <pc:docMk/>
          <pc:sldMk cId="3015625917" sldId="287"/>
        </pc:sldMkLst>
        <pc:spChg chg="mod">
          <ac:chgData name="help desk" userId="076106f8-e622-4bba-bf8d-41b4b1aaf204" providerId="ADAL" clId="{560E80D6-D45F-4FCB-9EB4-97669CA9B0C8}" dt="2025-06-25T13:45:05.506" v="15006" actId="1038"/>
          <ac:spMkLst>
            <pc:docMk/>
            <pc:sldMk cId="3015625917" sldId="287"/>
            <ac:spMk id="2" creationId="{0C736825-4429-4C0B-B819-F1FDF0325168}"/>
          </ac:spMkLst>
        </pc:spChg>
        <pc:spChg chg="mod">
          <ac:chgData name="help desk" userId="076106f8-e622-4bba-bf8d-41b4b1aaf204" providerId="ADAL" clId="{560E80D6-D45F-4FCB-9EB4-97669CA9B0C8}" dt="2025-06-25T13:45:05.506" v="15006" actId="1038"/>
          <ac:spMkLst>
            <pc:docMk/>
            <pc:sldMk cId="3015625917" sldId="287"/>
            <ac:spMk id="3" creationId="{F55A8228-90DD-47FA-BF73-C1A51A6D7840}"/>
          </ac:spMkLst>
        </pc:spChg>
        <pc:spChg chg="del mod">
          <ac:chgData name="help desk" userId="076106f8-e622-4bba-bf8d-41b4b1aaf204" providerId="ADAL" clId="{560E80D6-D45F-4FCB-9EB4-97669CA9B0C8}" dt="2025-06-04T14:42:58.959" v="610" actId="478"/>
          <ac:spMkLst>
            <pc:docMk/>
            <pc:sldMk cId="3015625917" sldId="287"/>
            <ac:spMk id="6" creationId="{F39B4375-5606-42A2-9089-BB718FEEBA16}"/>
          </ac:spMkLst>
        </pc:spChg>
        <pc:spChg chg="mod">
          <ac:chgData name="help desk" userId="076106f8-e622-4bba-bf8d-41b4b1aaf204" providerId="ADAL" clId="{560E80D6-D45F-4FCB-9EB4-97669CA9B0C8}" dt="2025-06-25T13:45:19.928" v="15013" actId="1038"/>
          <ac:spMkLst>
            <pc:docMk/>
            <pc:sldMk cId="3015625917" sldId="287"/>
            <ac:spMk id="10" creationId="{BD542B85-7961-41C0-8BA9-96F1CAC19448}"/>
          </ac:spMkLst>
        </pc:spChg>
        <pc:spChg chg="add del">
          <ac:chgData name="help desk" userId="076106f8-e622-4bba-bf8d-41b4b1aaf204" providerId="ADAL" clId="{560E80D6-D45F-4FCB-9EB4-97669CA9B0C8}" dt="2025-06-04T14:43:28.877" v="615" actId="478"/>
          <ac:spMkLst>
            <pc:docMk/>
            <pc:sldMk cId="3015625917" sldId="287"/>
            <ac:spMk id="14" creationId="{7817D478-4A06-4B38-8A5D-5A971AA87D66}"/>
          </ac:spMkLst>
        </pc:spChg>
        <pc:spChg chg="add mod">
          <ac:chgData name="help desk" userId="076106f8-e622-4bba-bf8d-41b4b1aaf204" providerId="ADAL" clId="{560E80D6-D45F-4FCB-9EB4-97669CA9B0C8}" dt="2025-06-04T14:44:07.349" v="629" actId="20577"/>
          <ac:spMkLst>
            <pc:docMk/>
            <pc:sldMk cId="3015625917" sldId="287"/>
            <ac:spMk id="15" creationId="{B8427201-CDAB-4FED-82BB-F5D9C85B4980}"/>
          </ac:spMkLst>
        </pc:spChg>
        <pc:spChg chg="mod">
          <ac:chgData name="help desk" userId="076106f8-e622-4bba-bf8d-41b4b1aaf204" providerId="ADAL" clId="{560E80D6-D45F-4FCB-9EB4-97669CA9B0C8}" dt="2025-06-25T13:44:11.224" v="14973" actId="1076"/>
          <ac:spMkLst>
            <pc:docMk/>
            <pc:sldMk cId="3015625917" sldId="287"/>
            <ac:spMk id="31" creationId="{4D52B0B3-3D39-439B-A08E-5F2EFC792D5D}"/>
          </ac:spMkLst>
        </pc:spChg>
        <pc:picChg chg="del">
          <ac:chgData name="help desk" userId="076106f8-e622-4bba-bf8d-41b4b1aaf204" providerId="ADAL" clId="{560E80D6-D45F-4FCB-9EB4-97669CA9B0C8}" dt="2025-06-25T13:43:39.947" v="14955" actId="478"/>
          <ac:picMkLst>
            <pc:docMk/>
            <pc:sldMk cId="3015625917" sldId="287"/>
            <ac:picMk id="5" creationId="{5E8D6BAA-5A5B-43B2-9AEE-7168BB154D78}"/>
          </ac:picMkLst>
        </pc:picChg>
        <pc:picChg chg="add mod ord">
          <ac:chgData name="help desk" userId="076106f8-e622-4bba-bf8d-41b4b1aaf204" providerId="ADAL" clId="{560E80D6-D45F-4FCB-9EB4-97669CA9B0C8}" dt="2025-06-25T13:44:59.408" v="14990" actId="167"/>
          <ac:picMkLst>
            <pc:docMk/>
            <pc:sldMk cId="3015625917" sldId="287"/>
            <ac:picMk id="6" creationId="{10487F34-53B1-4A78-BE64-1A8C115203ED}"/>
          </ac:picMkLst>
        </pc:picChg>
        <pc:picChg chg="del">
          <ac:chgData name="help desk" userId="076106f8-e622-4bba-bf8d-41b4b1aaf204" providerId="ADAL" clId="{560E80D6-D45F-4FCB-9EB4-97669CA9B0C8}" dt="2025-06-04T14:07:48.580" v="31" actId="478"/>
          <ac:picMkLst>
            <pc:docMk/>
            <pc:sldMk cId="3015625917" sldId="287"/>
            <ac:picMk id="9" creationId="{3E14511B-83C3-4301-A18B-921CFF9F1430}"/>
          </ac:picMkLst>
        </pc:picChg>
        <pc:cxnChg chg="del mod">
          <ac:chgData name="help desk" userId="076106f8-e622-4bba-bf8d-41b4b1aaf204" providerId="ADAL" clId="{560E80D6-D45F-4FCB-9EB4-97669CA9B0C8}" dt="2025-06-04T14:07:52.463" v="32" actId="478"/>
          <ac:cxnSpMkLst>
            <pc:docMk/>
            <pc:sldMk cId="3015625917" sldId="287"/>
            <ac:cxnSpMk id="13" creationId="{1F8CD6D0-E249-4FED-A537-01E08C03612A}"/>
          </ac:cxnSpMkLst>
        </pc:cxnChg>
        <pc:cxnChg chg="mod">
          <ac:chgData name="help desk" userId="076106f8-e622-4bba-bf8d-41b4b1aaf204" providerId="ADAL" clId="{560E80D6-D45F-4FCB-9EB4-97669CA9B0C8}" dt="2025-06-25T13:45:19.928" v="15013" actId="1038"/>
          <ac:cxnSpMkLst>
            <pc:docMk/>
            <pc:sldMk cId="3015625917" sldId="287"/>
            <ac:cxnSpMk id="28" creationId="{0FC6E2D0-E7B3-448F-85A5-EAC4935AE442}"/>
          </ac:cxnSpMkLst>
        </pc:cxnChg>
      </pc:sldChg>
      <pc:sldChg chg="del">
        <pc:chgData name="help desk" userId="076106f8-e622-4bba-bf8d-41b4b1aaf204" providerId="ADAL" clId="{560E80D6-D45F-4FCB-9EB4-97669CA9B0C8}" dt="2025-06-04T14:06:10.913" v="27" actId="2696"/>
        <pc:sldMkLst>
          <pc:docMk/>
          <pc:sldMk cId="236063896" sldId="288"/>
        </pc:sldMkLst>
      </pc:sldChg>
      <pc:sldChg chg="del">
        <pc:chgData name="help desk" userId="076106f8-e622-4bba-bf8d-41b4b1aaf204" providerId="ADAL" clId="{560E80D6-D45F-4FCB-9EB4-97669CA9B0C8}" dt="2025-06-04T14:09:23.206" v="76" actId="47"/>
        <pc:sldMkLst>
          <pc:docMk/>
          <pc:sldMk cId="3976281719" sldId="289"/>
        </pc:sldMkLst>
      </pc:sldChg>
      <pc:sldChg chg="del">
        <pc:chgData name="help desk" userId="076106f8-e622-4bba-bf8d-41b4b1aaf204" providerId="ADAL" clId="{560E80D6-D45F-4FCB-9EB4-97669CA9B0C8}" dt="2025-06-04T14:07:21.553" v="29" actId="47"/>
        <pc:sldMkLst>
          <pc:docMk/>
          <pc:sldMk cId="2658348456" sldId="290"/>
        </pc:sldMkLst>
      </pc:sldChg>
      <pc:sldChg chg="del">
        <pc:chgData name="help desk" userId="076106f8-e622-4bba-bf8d-41b4b1aaf204" providerId="ADAL" clId="{560E80D6-D45F-4FCB-9EB4-97669CA9B0C8}" dt="2025-06-04T14:07:21.553" v="29" actId="47"/>
        <pc:sldMkLst>
          <pc:docMk/>
          <pc:sldMk cId="4105077514" sldId="291"/>
        </pc:sldMkLst>
      </pc:sldChg>
      <pc:sldChg chg="del">
        <pc:chgData name="help desk" userId="076106f8-e622-4bba-bf8d-41b4b1aaf204" providerId="ADAL" clId="{560E80D6-D45F-4FCB-9EB4-97669CA9B0C8}" dt="2025-06-04T14:07:21.553" v="29" actId="47"/>
        <pc:sldMkLst>
          <pc:docMk/>
          <pc:sldMk cId="2823128033" sldId="292"/>
        </pc:sldMkLst>
      </pc:sldChg>
      <pc:sldChg chg="del">
        <pc:chgData name="help desk" userId="076106f8-e622-4bba-bf8d-41b4b1aaf204" providerId="ADAL" clId="{560E80D6-D45F-4FCB-9EB4-97669CA9B0C8}" dt="2025-06-04T14:07:21.553" v="29" actId="47"/>
        <pc:sldMkLst>
          <pc:docMk/>
          <pc:sldMk cId="3391877214" sldId="293"/>
        </pc:sldMkLst>
      </pc:sldChg>
      <pc:sldChg chg="del">
        <pc:chgData name="help desk" userId="076106f8-e622-4bba-bf8d-41b4b1aaf204" providerId="ADAL" clId="{560E80D6-D45F-4FCB-9EB4-97669CA9B0C8}" dt="2025-06-04T14:07:21.553" v="29" actId="47"/>
        <pc:sldMkLst>
          <pc:docMk/>
          <pc:sldMk cId="2965567339" sldId="294"/>
        </pc:sldMkLst>
      </pc:sldChg>
      <pc:sldChg chg="del">
        <pc:chgData name="help desk" userId="076106f8-e622-4bba-bf8d-41b4b1aaf204" providerId="ADAL" clId="{560E80D6-D45F-4FCB-9EB4-97669CA9B0C8}" dt="2025-06-04T14:07:21.553" v="29" actId="47"/>
        <pc:sldMkLst>
          <pc:docMk/>
          <pc:sldMk cId="3037149580" sldId="295"/>
        </pc:sldMkLst>
      </pc:sldChg>
      <pc:sldChg chg="del">
        <pc:chgData name="help desk" userId="076106f8-e622-4bba-bf8d-41b4b1aaf204" providerId="ADAL" clId="{560E80D6-D45F-4FCB-9EB4-97669CA9B0C8}" dt="2025-06-04T14:07:21.553" v="29" actId="47"/>
        <pc:sldMkLst>
          <pc:docMk/>
          <pc:sldMk cId="1620780118" sldId="297"/>
        </pc:sldMkLst>
      </pc:sldChg>
      <pc:sldChg chg="del">
        <pc:chgData name="help desk" userId="076106f8-e622-4bba-bf8d-41b4b1aaf204" providerId="ADAL" clId="{560E80D6-D45F-4FCB-9EB4-97669CA9B0C8}" dt="2025-06-04T14:07:21.553" v="29" actId="47"/>
        <pc:sldMkLst>
          <pc:docMk/>
          <pc:sldMk cId="3411294998" sldId="298"/>
        </pc:sldMkLst>
      </pc:sldChg>
      <pc:sldChg chg="del">
        <pc:chgData name="help desk" userId="076106f8-e622-4bba-bf8d-41b4b1aaf204" providerId="ADAL" clId="{560E80D6-D45F-4FCB-9EB4-97669CA9B0C8}" dt="2025-06-04T14:07:21.553" v="29" actId="47"/>
        <pc:sldMkLst>
          <pc:docMk/>
          <pc:sldMk cId="1366536849" sldId="299"/>
        </pc:sldMkLst>
      </pc:sldChg>
      <pc:sldChg chg="del">
        <pc:chgData name="help desk" userId="076106f8-e622-4bba-bf8d-41b4b1aaf204" providerId="ADAL" clId="{560E80D6-D45F-4FCB-9EB4-97669CA9B0C8}" dt="2025-06-04T14:07:21.553" v="29" actId="47"/>
        <pc:sldMkLst>
          <pc:docMk/>
          <pc:sldMk cId="348757052" sldId="300"/>
        </pc:sldMkLst>
      </pc:sldChg>
      <pc:sldChg chg="del">
        <pc:chgData name="help desk" userId="076106f8-e622-4bba-bf8d-41b4b1aaf204" providerId="ADAL" clId="{560E80D6-D45F-4FCB-9EB4-97669CA9B0C8}" dt="2025-06-04T14:07:21.553" v="29" actId="47"/>
        <pc:sldMkLst>
          <pc:docMk/>
          <pc:sldMk cId="3100199716" sldId="301"/>
        </pc:sldMkLst>
      </pc:sldChg>
      <pc:sldChg chg="del">
        <pc:chgData name="help desk" userId="076106f8-e622-4bba-bf8d-41b4b1aaf204" providerId="ADAL" clId="{560E80D6-D45F-4FCB-9EB4-97669CA9B0C8}" dt="2025-06-04T14:07:21.553" v="29" actId="47"/>
        <pc:sldMkLst>
          <pc:docMk/>
          <pc:sldMk cId="1862222242" sldId="302"/>
        </pc:sldMkLst>
      </pc:sldChg>
      <pc:sldChg chg="add del">
        <pc:chgData name="help desk" userId="076106f8-e622-4bba-bf8d-41b4b1aaf204" providerId="ADAL" clId="{560E80D6-D45F-4FCB-9EB4-97669CA9B0C8}" dt="2025-06-11T15:33:17.633" v="13973" actId="47"/>
        <pc:sldMkLst>
          <pc:docMk/>
          <pc:sldMk cId="3731595713" sldId="383"/>
        </pc:sldMkLst>
      </pc:sldChg>
      <pc:sldChg chg="addSp delSp modSp add mod modAnim">
        <pc:chgData name="help desk" userId="076106f8-e622-4bba-bf8d-41b4b1aaf204" providerId="ADAL" clId="{560E80D6-D45F-4FCB-9EB4-97669CA9B0C8}" dt="2025-07-07T16:41:57.691" v="19615" actId="113"/>
        <pc:sldMkLst>
          <pc:docMk/>
          <pc:sldMk cId="2457438281" sldId="384"/>
        </pc:sldMkLst>
        <pc:spChg chg="mod">
          <ac:chgData name="help desk" userId="076106f8-e622-4bba-bf8d-41b4b1aaf204" providerId="ADAL" clId="{560E80D6-D45F-4FCB-9EB4-97669CA9B0C8}" dt="2025-06-11T15:40:31.774" v="14153" actId="113"/>
          <ac:spMkLst>
            <pc:docMk/>
            <pc:sldMk cId="2457438281" sldId="384"/>
            <ac:spMk id="11" creationId="{00000000-0000-0000-0000-000000000000}"/>
          </ac:spMkLst>
        </pc:spChg>
        <pc:spChg chg="mod">
          <ac:chgData name="help desk" userId="076106f8-e622-4bba-bf8d-41b4b1aaf204" providerId="ADAL" clId="{560E80D6-D45F-4FCB-9EB4-97669CA9B0C8}" dt="2025-06-11T15:37:08.884" v="14058" actId="207"/>
          <ac:spMkLst>
            <pc:docMk/>
            <pc:sldMk cId="2457438281" sldId="384"/>
            <ac:spMk id="13" creationId="{00000000-0000-0000-0000-000000000000}"/>
          </ac:spMkLst>
        </pc:spChg>
        <pc:spChg chg="mod">
          <ac:chgData name="help desk" userId="076106f8-e622-4bba-bf8d-41b4b1aaf204" providerId="ADAL" clId="{560E80D6-D45F-4FCB-9EB4-97669CA9B0C8}" dt="2025-06-11T15:37:08.884" v="14058" actId="207"/>
          <ac:spMkLst>
            <pc:docMk/>
            <pc:sldMk cId="2457438281" sldId="384"/>
            <ac:spMk id="14" creationId="{00000000-0000-0000-0000-000000000000}"/>
          </ac:spMkLst>
        </pc:spChg>
        <pc:spChg chg="mod">
          <ac:chgData name="help desk" userId="076106f8-e622-4bba-bf8d-41b4b1aaf204" providerId="ADAL" clId="{560E80D6-D45F-4FCB-9EB4-97669CA9B0C8}" dt="2025-06-11T15:37:08.884" v="14058" actId="207"/>
          <ac:spMkLst>
            <pc:docMk/>
            <pc:sldMk cId="2457438281" sldId="384"/>
            <ac:spMk id="15" creationId="{00000000-0000-0000-0000-000000000000}"/>
          </ac:spMkLst>
        </pc:spChg>
        <pc:spChg chg="mod">
          <ac:chgData name="help desk" userId="076106f8-e622-4bba-bf8d-41b4b1aaf204" providerId="ADAL" clId="{560E80D6-D45F-4FCB-9EB4-97669CA9B0C8}" dt="2025-06-11T15:37:08.884" v="14058" actId="207"/>
          <ac:spMkLst>
            <pc:docMk/>
            <pc:sldMk cId="2457438281" sldId="384"/>
            <ac:spMk id="16" creationId="{00000000-0000-0000-0000-000000000000}"/>
          </ac:spMkLst>
        </pc:spChg>
        <pc:spChg chg="mod">
          <ac:chgData name="help desk" userId="076106f8-e622-4bba-bf8d-41b4b1aaf204" providerId="ADAL" clId="{560E80D6-D45F-4FCB-9EB4-97669CA9B0C8}" dt="2025-06-11T16:14:30.284" v="14218" actId="1036"/>
          <ac:spMkLst>
            <pc:docMk/>
            <pc:sldMk cId="2457438281" sldId="384"/>
            <ac:spMk id="17" creationId="{00000000-0000-0000-0000-000000000000}"/>
          </ac:spMkLst>
        </pc:spChg>
        <pc:spChg chg="mod">
          <ac:chgData name="help desk" userId="076106f8-e622-4bba-bf8d-41b4b1aaf204" providerId="ADAL" clId="{560E80D6-D45F-4FCB-9EB4-97669CA9B0C8}" dt="2025-06-11T16:14:30.284" v="14218" actId="1036"/>
          <ac:spMkLst>
            <pc:docMk/>
            <pc:sldMk cId="2457438281" sldId="384"/>
            <ac:spMk id="18" creationId="{00000000-0000-0000-0000-000000000000}"/>
          </ac:spMkLst>
        </pc:spChg>
        <pc:spChg chg="mod">
          <ac:chgData name="help desk" userId="076106f8-e622-4bba-bf8d-41b4b1aaf204" providerId="ADAL" clId="{560E80D6-D45F-4FCB-9EB4-97669CA9B0C8}" dt="2025-06-11T16:14:30.284" v="14218" actId="1036"/>
          <ac:spMkLst>
            <pc:docMk/>
            <pc:sldMk cId="2457438281" sldId="384"/>
            <ac:spMk id="19" creationId="{00000000-0000-0000-0000-000000000000}"/>
          </ac:spMkLst>
        </pc:spChg>
        <pc:spChg chg="mod">
          <ac:chgData name="help desk" userId="076106f8-e622-4bba-bf8d-41b4b1aaf204" providerId="ADAL" clId="{560E80D6-D45F-4FCB-9EB4-97669CA9B0C8}" dt="2025-06-11T16:14:21.473" v="14204" actId="1038"/>
          <ac:spMkLst>
            <pc:docMk/>
            <pc:sldMk cId="2457438281" sldId="384"/>
            <ac:spMk id="20" creationId="{00000000-0000-0000-0000-000000000000}"/>
          </ac:spMkLst>
        </pc:spChg>
        <pc:spChg chg="mod">
          <ac:chgData name="help desk" userId="076106f8-e622-4bba-bf8d-41b4b1aaf204" providerId="ADAL" clId="{560E80D6-D45F-4FCB-9EB4-97669CA9B0C8}" dt="2025-06-11T16:14:21.473" v="14204" actId="1038"/>
          <ac:spMkLst>
            <pc:docMk/>
            <pc:sldMk cId="2457438281" sldId="384"/>
            <ac:spMk id="21" creationId="{00000000-0000-0000-0000-000000000000}"/>
          </ac:spMkLst>
        </pc:spChg>
        <pc:spChg chg="mod">
          <ac:chgData name="help desk" userId="076106f8-e622-4bba-bf8d-41b4b1aaf204" providerId="ADAL" clId="{560E80D6-D45F-4FCB-9EB4-97669CA9B0C8}" dt="2025-06-11T16:14:21.473" v="14204" actId="1038"/>
          <ac:spMkLst>
            <pc:docMk/>
            <pc:sldMk cId="2457438281" sldId="384"/>
            <ac:spMk id="22" creationId="{00000000-0000-0000-0000-000000000000}"/>
          </ac:spMkLst>
        </pc:spChg>
        <pc:spChg chg="mod">
          <ac:chgData name="help desk" userId="076106f8-e622-4bba-bf8d-41b4b1aaf204" providerId="ADAL" clId="{560E80D6-D45F-4FCB-9EB4-97669CA9B0C8}" dt="2025-06-11T16:14:21.473" v="14204" actId="1038"/>
          <ac:spMkLst>
            <pc:docMk/>
            <pc:sldMk cId="2457438281" sldId="384"/>
            <ac:spMk id="23" creationId="{00000000-0000-0000-0000-000000000000}"/>
          </ac:spMkLst>
        </pc:spChg>
        <pc:spChg chg="mod">
          <ac:chgData name="help desk" userId="076106f8-e622-4bba-bf8d-41b4b1aaf204" providerId="ADAL" clId="{560E80D6-D45F-4FCB-9EB4-97669CA9B0C8}" dt="2025-07-07T16:41:57.691" v="19615" actId="113"/>
          <ac:spMkLst>
            <pc:docMk/>
            <pc:sldMk cId="2457438281" sldId="384"/>
            <ac:spMk id="24" creationId="{00000000-0000-0000-0000-000000000000}"/>
          </ac:spMkLst>
        </pc:spChg>
        <pc:spChg chg="mod">
          <ac:chgData name="help desk" userId="076106f8-e622-4bba-bf8d-41b4b1aaf204" providerId="ADAL" clId="{560E80D6-D45F-4FCB-9EB4-97669CA9B0C8}" dt="2025-06-11T16:14:21.473" v="14204" actId="1038"/>
          <ac:spMkLst>
            <pc:docMk/>
            <pc:sldMk cId="2457438281" sldId="384"/>
            <ac:spMk id="25" creationId="{00000000-0000-0000-0000-000000000000}"/>
          </ac:spMkLst>
        </pc:spChg>
        <pc:spChg chg="del mod">
          <ac:chgData name="help desk" userId="076106f8-e622-4bba-bf8d-41b4b1aaf204" providerId="ADAL" clId="{560E80D6-D45F-4FCB-9EB4-97669CA9B0C8}" dt="2025-06-11T15:39:09.594" v="14149" actId="478"/>
          <ac:spMkLst>
            <pc:docMk/>
            <pc:sldMk cId="2457438281" sldId="384"/>
            <ac:spMk id="26" creationId="{00000000-0000-0000-0000-000000000000}"/>
          </ac:spMkLst>
        </pc:spChg>
        <pc:spChg chg="add del mod">
          <ac:chgData name="help desk" userId="076106f8-e622-4bba-bf8d-41b4b1aaf204" providerId="ADAL" clId="{560E80D6-D45F-4FCB-9EB4-97669CA9B0C8}" dt="2025-06-27T16:53:39.192" v="18532"/>
          <ac:spMkLst>
            <pc:docMk/>
            <pc:sldMk cId="2457438281" sldId="384"/>
            <ac:spMk id="26" creationId="{816B2EE2-3F3F-48BF-B7A2-08BDC1DFDFE9}"/>
          </ac:spMkLst>
        </pc:spChg>
        <pc:spChg chg="add mod">
          <ac:chgData name="help desk" userId="076106f8-e622-4bba-bf8d-41b4b1aaf204" providerId="ADAL" clId="{560E80D6-D45F-4FCB-9EB4-97669CA9B0C8}" dt="2025-06-11T16:18:29.688" v="14227" actId="20577"/>
          <ac:spMkLst>
            <pc:docMk/>
            <pc:sldMk cId="2457438281" sldId="384"/>
            <ac:spMk id="27" creationId="{14114E84-83A2-4FB1-BF96-E70DEF2F83ED}"/>
          </ac:spMkLst>
        </pc:spChg>
        <pc:spChg chg="add del mod">
          <ac:chgData name="help desk" userId="076106f8-e622-4bba-bf8d-41b4b1aaf204" providerId="ADAL" clId="{560E80D6-D45F-4FCB-9EB4-97669CA9B0C8}" dt="2025-06-27T16:53:39.192" v="18532"/>
          <ac:spMkLst>
            <pc:docMk/>
            <pc:sldMk cId="2457438281" sldId="384"/>
            <ac:spMk id="28" creationId="{7F40A09B-D42C-47CF-B24C-66EEF0D3B872}"/>
          </ac:spMkLst>
        </pc:spChg>
        <pc:spChg chg="add mod">
          <ac:chgData name="help desk" userId="076106f8-e622-4bba-bf8d-41b4b1aaf204" providerId="ADAL" clId="{560E80D6-D45F-4FCB-9EB4-97669CA9B0C8}" dt="2025-06-27T16:53:40.348" v="18533"/>
          <ac:spMkLst>
            <pc:docMk/>
            <pc:sldMk cId="2457438281" sldId="384"/>
            <ac:spMk id="29" creationId="{A56D968B-CBA5-445A-BBBA-9806D8EB055B}"/>
          </ac:spMkLst>
        </pc:spChg>
        <pc:spChg chg="add mod">
          <ac:chgData name="help desk" userId="076106f8-e622-4bba-bf8d-41b4b1aaf204" providerId="ADAL" clId="{560E80D6-D45F-4FCB-9EB4-97669CA9B0C8}" dt="2025-06-27T16:53:40.348" v="18533"/>
          <ac:spMkLst>
            <pc:docMk/>
            <pc:sldMk cId="2457438281" sldId="384"/>
            <ac:spMk id="30" creationId="{95DAD8DB-0883-4FEE-B290-13628C999211}"/>
          </ac:spMkLst>
        </pc:spChg>
      </pc:sldChg>
      <pc:sldChg chg="addSp delSp modSp add mod delAnim modAnim">
        <pc:chgData name="help desk" userId="076106f8-e622-4bba-bf8d-41b4b1aaf204" providerId="ADAL" clId="{560E80D6-D45F-4FCB-9EB4-97669CA9B0C8}" dt="2025-07-07T15:29:58.529" v="19613"/>
        <pc:sldMkLst>
          <pc:docMk/>
          <pc:sldMk cId="2344423327" sldId="385"/>
        </pc:sldMkLst>
        <pc:spChg chg="del">
          <ac:chgData name="help desk" userId="076106f8-e622-4bba-bf8d-41b4b1aaf204" providerId="ADAL" clId="{560E80D6-D45F-4FCB-9EB4-97669CA9B0C8}" dt="2025-06-11T16:19:23.612" v="14241" actId="478"/>
          <ac:spMkLst>
            <pc:docMk/>
            <pc:sldMk cId="2344423327" sldId="385"/>
            <ac:spMk id="3" creationId="{00000000-0000-0000-0000-000000000000}"/>
          </ac:spMkLst>
        </pc:spChg>
        <pc:spChg chg="mod">
          <ac:chgData name="help desk" userId="076106f8-e622-4bba-bf8d-41b4b1aaf204" providerId="ADAL" clId="{560E80D6-D45F-4FCB-9EB4-97669CA9B0C8}" dt="2025-06-24T20:47:52.936" v="14520" actId="1076"/>
          <ac:spMkLst>
            <pc:docMk/>
            <pc:sldMk cId="2344423327" sldId="385"/>
            <ac:spMk id="5" creationId="{00000000-0000-0000-0000-000000000000}"/>
          </ac:spMkLst>
        </pc:spChg>
        <pc:spChg chg="mod">
          <ac:chgData name="help desk" userId="076106f8-e622-4bba-bf8d-41b4b1aaf204" providerId="ADAL" clId="{560E80D6-D45F-4FCB-9EB4-97669CA9B0C8}" dt="2025-06-24T21:03:01.890" v="14658" actId="6549"/>
          <ac:spMkLst>
            <pc:docMk/>
            <pc:sldMk cId="2344423327" sldId="385"/>
            <ac:spMk id="8" creationId="{00000000-0000-0000-0000-000000000000}"/>
          </ac:spMkLst>
        </pc:spChg>
        <pc:spChg chg="add mod">
          <ac:chgData name="help desk" userId="076106f8-e622-4bba-bf8d-41b4b1aaf204" providerId="ADAL" clId="{560E80D6-D45F-4FCB-9EB4-97669CA9B0C8}" dt="2025-06-24T20:44:01.843" v="14489" actId="692"/>
          <ac:spMkLst>
            <pc:docMk/>
            <pc:sldMk cId="2344423327" sldId="385"/>
            <ac:spMk id="12" creationId="{C6461D46-C2D7-43B9-B47D-BC0FD3D45892}"/>
          </ac:spMkLst>
        </pc:spChg>
        <pc:spChg chg="mod">
          <ac:chgData name="help desk" userId="076106f8-e622-4bba-bf8d-41b4b1aaf204" providerId="ADAL" clId="{560E80D6-D45F-4FCB-9EB4-97669CA9B0C8}" dt="2025-07-07T15:16:52.538" v="19423" actId="1035"/>
          <ac:spMkLst>
            <pc:docMk/>
            <pc:sldMk cId="2344423327" sldId="385"/>
            <ac:spMk id="13" creationId="{00000000-0000-0000-0000-000000000000}"/>
          </ac:spMkLst>
        </pc:spChg>
        <pc:spChg chg="add mod">
          <ac:chgData name="help desk" userId="076106f8-e622-4bba-bf8d-41b4b1aaf204" providerId="ADAL" clId="{560E80D6-D45F-4FCB-9EB4-97669CA9B0C8}" dt="2025-06-11T16:20:21.776" v="14269" actId="20577"/>
          <ac:spMkLst>
            <pc:docMk/>
            <pc:sldMk cId="2344423327" sldId="385"/>
            <ac:spMk id="14" creationId="{09965CB7-B2AD-4A3E-AD40-D21687F33030}"/>
          </ac:spMkLst>
        </pc:spChg>
        <pc:spChg chg="add mod">
          <ac:chgData name="help desk" userId="076106f8-e622-4bba-bf8d-41b4b1aaf204" providerId="ADAL" clId="{560E80D6-D45F-4FCB-9EB4-97669CA9B0C8}" dt="2025-07-07T15:12:05.867" v="19389" actId="14100"/>
          <ac:spMkLst>
            <pc:docMk/>
            <pc:sldMk cId="2344423327" sldId="385"/>
            <ac:spMk id="17" creationId="{2E17DD0B-DF10-4EF6-804C-FA6A2F2CBB01}"/>
          </ac:spMkLst>
        </pc:spChg>
        <pc:spChg chg="mod">
          <ac:chgData name="help desk" userId="076106f8-e622-4bba-bf8d-41b4b1aaf204" providerId="ADAL" clId="{560E80D6-D45F-4FCB-9EB4-97669CA9B0C8}" dt="2025-06-24T20:51:14.956" v="14530" actId="1076"/>
          <ac:spMkLst>
            <pc:docMk/>
            <pc:sldMk cId="2344423327" sldId="385"/>
            <ac:spMk id="18" creationId="{D688644E-C0E8-42DA-9255-449FBC56CF11}"/>
          </ac:spMkLst>
        </pc:spChg>
        <pc:spChg chg="del">
          <ac:chgData name="help desk" userId="076106f8-e622-4bba-bf8d-41b4b1aaf204" providerId="ADAL" clId="{560E80D6-D45F-4FCB-9EB4-97669CA9B0C8}" dt="2025-06-23T20:47:52.799" v="14402" actId="478"/>
          <ac:spMkLst>
            <pc:docMk/>
            <pc:sldMk cId="2344423327" sldId="385"/>
            <ac:spMk id="20" creationId="{398CD710-06C4-4A1B-BD26-1DB6CFF4DD50}"/>
          </ac:spMkLst>
        </pc:spChg>
        <pc:spChg chg="add mod">
          <ac:chgData name="help desk" userId="076106f8-e622-4bba-bf8d-41b4b1aaf204" providerId="ADAL" clId="{560E80D6-D45F-4FCB-9EB4-97669CA9B0C8}" dt="2025-07-07T15:29:35.876" v="19610" actId="1036"/>
          <ac:spMkLst>
            <pc:docMk/>
            <pc:sldMk cId="2344423327" sldId="385"/>
            <ac:spMk id="21" creationId="{6D308A29-979E-419B-9929-A366E3F1E828}"/>
          </ac:spMkLst>
        </pc:spChg>
        <pc:spChg chg="del mod">
          <ac:chgData name="help desk" userId="076106f8-e622-4bba-bf8d-41b4b1aaf204" providerId="ADAL" clId="{560E80D6-D45F-4FCB-9EB4-97669CA9B0C8}" dt="2025-06-24T20:44:39.543" v="14496" actId="478"/>
          <ac:spMkLst>
            <pc:docMk/>
            <pc:sldMk cId="2344423327" sldId="385"/>
            <ac:spMk id="26" creationId="{0608883B-E223-4F9E-AC94-D8473991A9B6}"/>
          </ac:spMkLst>
        </pc:spChg>
        <pc:spChg chg="add mod">
          <ac:chgData name="help desk" userId="076106f8-e622-4bba-bf8d-41b4b1aaf204" providerId="ADAL" clId="{560E80D6-D45F-4FCB-9EB4-97669CA9B0C8}" dt="2025-06-27T16:53:42.219" v="18534"/>
          <ac:spMkLst>
            <pc:docMk/>
            <pc:sldMk cId="2344423327" sldId="385"/>
            <ac:spMk id="31" creationId="{5251A4A1-CA61-4087-BAB8-CF988495628C}"/>
          </ac:spMkLst>
        </pc:spChg>
        <pc:spChg chg="add mod">
          <ac:chgData name="help desk" userId="076106f8-e622-4bba-bf8d-41b4b1aaf204" providerId="ADAL" clId="{560E80D6-D45F-4FCB-9EB4-97669CA9B0C8}" dt="2025-06-27T16:53:42.219" v="18534"/>
          <ac:spMkLst>
            <pc:docMk/>
            <pc:sldMk cId="2344423327" sldId="385"/>
            <ac:spMk id="32" creationId="{AC5EA5F4-E0F9-4AE9-8389-E601617F9AB8}"/>
          </ac:spMkLst>
        </pc:spChg>
        <pc:picChg chg="add del mod ord">
          <ac:chgData name="help desk" userId="076106f8-e622-4bba-bf8d-41b4b1aaf204" providerId="ADAL" clId="{560E80D6-D45F-4FCB-9EB4-97669CA9B0C8}" dt="2025-06-24T20:34:07.369" v="14417" actId="478"/>
          <ac:picMkLst>
            <pc:docMk/>
            <pc:sldMk cId="2344423327" sldId="385"/>
            <ac:picMk id="3" creationId="{E5A6F5FF-A1AB-47D0-8AC6-F61BAE9B6E60}"/>
          </ac:picMkLst>
        </pc:picChg>
        <pc:picChg chg="add mod">
          <ac:chgData name="help desk" userId="076106f8-e622-4bba-bf8d-41b4b1aaf204" providerId="ADAL" clId="{560E80D6-D45F-4FCB-9EB4-97669CA9B0C8}" dt="2025-06-24T20:38:11.357" v="14461" actId="1076"/>
          <ac:picMkLst>
            <pc:docMk/>
            <pc:sldMk cId="2344423327" sldId="385"/>
            <ac:picMk id="7" creationId="{951CCB36-2C10-4E9D-A75B-5E5609D20705}"/>
          </ac:picMkLst>
        </pc:picChg>
        <pc:picChg chg="del">
          <ac:chgData name="help desk" userId="076106f8-e622-4bba-bf8d-41b4b1aaf204" providerId="ADAL" clId="{560E80D6-D45F-4FCB-9EB4-97669CA9B0C8}" dt="2025-06-23T20:46:27.324" v="14373" actId="478"/>
          <ac:picMkLst>
            <pc:docMk/>
            <pc:sldMk cId="2344423327" sldId="385"/>
            <ac:picMk id="16" creationId="{77942C6E-3AB5-47A5-A985-6BDAA4223842}"/>
          </ac:picMkLst>
        </pc:picChg>
        <pc:picChg chg="del">
          <ac:chgData name="help desk" userId="076106f8-e622-4bba-bf8d-41b4b1aaf204" providerId="ADAL" clId="{560E80D6-D45F-4FCB-9EB4-97669CA9B0C8}" dt="2025-06-24T20:33:02.158" v="14415" actId="478"/>
          <ac:picMkLst>
            <pc:docMk/>
            <pc:sldMk cId="2344423327" sldId="385"/>
            <ac:picMk id="17" creationId="{00000000-0000-0000-0000-000000000000}"/>
          </ac:picMkLst>
        </pc:picChg>
        <pc:picChg chg="add mod">
          <ac:chgData name="help desk" userId="076106f8-e622-4bba-bf8d-41b4b1aaf204" providerId="ADAL" clId="{560E80D6-D45F-4FCB-9EB4-97669CA9B0C8}" dt="2025-06-24T20:46:39.189" v="14518" actId="1036"/>
          <ac:picMkLst>
            <pc:docMk/>
            <pc:sldMk cId="2344423327" sldId="385"/>
            <ac:picMk id="25" creationId="{DC3C92A0-0339-4439-A596-18EA3BC1A798}"/>
          </ac:picMkLst>
        </pc:picChg>
        <pc:cxnChg chg="del mod">
          <ac:chgData name="help desk" userId="076106f8-e622-4bba-bf8d-41b4b1aaf204" providerId="ADAL" clId="{560E80D6-D45F-4FCB-9EB4-97669CA9B0C8}" dt="2025-06-24T20:33:52.858" v="14416" actId="478"/>
          <ac:cxnSpMkLst>
            <pc:docMk/>
            <pc:sldMk cId="2344423327" sldId="385"/>
            <ac:cxnSpMk id="11" creationId="{00000000-0000-0000-0000-000000000000}"/>
          </ac:cxnSpMkLst>
        </pc:cxnChg>
        <pc:cxnChg chg="mod">
          <ac:chgData name="help desk" userId="076106f8-e622-4bba-bf8d-41b4b1aaf204" providerId="ADAL" clId="{560E80D6-D45F-4FCB-9EB4-97669CA9B0C8}" dt="2025-06-24T20:44:23.365" v="14493" actId="14100"/>
          <ac:cxnSpMkLst>
            <pc:docMk/>
            <pc:sldMk cId="2344423327" sldId="385"/>
            <ac:cxnSpMk id="15" creationId="{00000000-0000-0000-0000-000000000000}"/>
          </ac:cxnSpMkLst>
        </pc:cxnChg>
        <pc:cxnChg chg="add mod">
          <ac:chgData name="help desk" userId="076106f8-e622-4bba-bf8d-41b4b1aaf204" providerId="ADAL" clId="{560E80D6-D45F-4FCB-9EB4-97669CA9B0C8}" dt="2025-07-07T15:29:41.776" v="19611" actId="14100"/>
          <ac:cxnSpMkLst>
            <pc:docMk/>
            <pc:sldMk cId="2344423327" sldId="385"/>
            <ac:cxnSpMk id="16" creationId="{1537B5CC-EE2F-4714-91BD-C42A028FFB1D}"/>
          </ac:cxnSpMkLst>
        </pc:cxnChg>
        <pc:cxnChg chg="del mod">
          <ac:chgData name="help desk" userId="076106f8-e622-4bba-bf8d-41b4b1aaf204" providerId="ADAL" clId="{560E80D6-D45F-4FCB-9EB4-97669CA9B0C8}" dt="2025-06-24T20:44:39.543" v="14496" actId="478"/>
          <ac:cxnSpMkLst>
            <pc:docMk/>
            <pc:sldMk cId="2344423327" sldId="385"/>
            <ac:cxnSpMk id="19" creationId="{00000000-0000-0000-0000-000000000000}"/>
          </ac:cxnSpMkLst>
        </pc:cxnChg>
        <pc:cxnChg chg="add mod">
          <ac:chgData name="help desk" userId="076106f8-e622-4bba-bf8d-41b4b1aaf204" providerId="ADAL" clId="{560E80D6-D45F-4FCB-9EB4-97669CA9B0C8}" dt="2025-06-24T20:46:44.378" v="14519" actId="14100"/>
          <ac:cxnSpMkLst>
            <pc:docMk/>
            <pc:sldMk cId="2344423327" sldId="385"/>
            <ac:cxnSpMk id="23" creationId="{8710565C-6571-4817-8FFD-7274E36F049F}"/>
          </ac:cxnSpMkLst>
        </pc:cxnChg>
        <pc:cxnChg chg="add mod">
          <ac:chgData name="help desk" userId="076106f8-e622-4bba-bf8d-41b4b1aaf204" providerId="ADAL" clId="{560E80D6-D45F-4FCB-9EB4-97669CA9B0C8}" dt="2025-06-24T20:48:32.352" v="14524" actId="14100"/>
          <ac:cxnSpMkLst>
            <pc:docMk/>
            <pc:sldMk cId="2344423327" sldId="385"/>
            <ac:cxnSpMk id="29" creationId="{03ACF065-DDC9-440D-976C-92A1103A8F65}"/>
          </ac:cxnSpMkLst>
        </pc:cxnChg>
      </pc:sldChg>
      <pc:sldChg chg="addSp delSp modSp add mod delAnim modAnim">
        <pc:chgData name="help desk" userId="076106f8-e622-4bba-bf8d-41b4b1aaf204" providerId="ADAL" clId="{560E80D6-D45F-4FCB-9EB4-97669CA9B0C8}" dt="2025-06-27T16:53:52.777" v="18547"/>
        <pc:sldMkLst>
          <pc:docMk/>
          <pc:sldMk cId="2905125630" sldId="387"/>
        </pc:sldMkLst>
        <pc:spChg chg="mod">
          <ac:chgData name="help desk" userId="076106f8-e622-4bba-bf8d-41b4b1aaf204" providerId="ADAL" clId="{560E80D6-D45F-4FCB-9EB4-97669CA9B0C8}" dt="2025-06-27T15:54:42.014" v="18496" actId="1076"/>
          <ac:spMkLst>
            <pc:docMk/>
            <pc:sldMk cId="2905125630" sldId="387"/>
            <ac:spMk id="2" creationId="{00000000-0000-0000-0000-000000000000}"/>
          </ac:spMkLst>
        </pc:spChg>
        <pc:spChg chg="mod ord">
          <ac:chgData name="help desk" userId="076106f8-e622-4bba-bf8d-41b4b1aaf204" providerId="ADAL" clId="{560E80D6-D45F-4FCB-9EB4-97669CA9B0C8}" dt="2025-06-26T15:05:54.823" v="17682" actId="14100"/>
          <ac:spMkLst>
            <pc:docMk/>
            <pc:sldMk cId="2905125630" sldId="387"/>
            <ac:spMk id="8" creationId="{00000000-0000-0000-0000-000000000000}"/>
          </ac:spMkLst>
        </pc:spChg>
        <pc:spChg chg="del mod">
          <ac:chgData name="help desk" userId="076106f8-e622-4bba-bf8d-41b4b1aaf204" providerId="ADAL" clId="{560E80D6-D45F-4FCB-9EB4-97669CA9B0C8}" dt="2025-06-25T16:17:41.343" v="16972" actId="478"/>
          <ac:spMkLst>
            <pc:docMk/>
            <pc:sldMk cId="2905125630" sldId="387"/>
            <ac:spMk id="11" creationId="{00000000-0000-0000-0000-000000000000}"/>
          </ac:spMkLst>
        </pc:spChg>
        <pc:spChg chg="del mod">
          <ac:chgData name="help desk" userId="076106f8-e622-4bba-bf8d-41b4b1aaf204" providerId="ADAL" clId="{560E80D6-D45F-4FCB-9EB4-97669CA9B0C8}" dt="2025-06-25T16:17:41.343" v="16972" actId="478"/>
          <ac:spMkLst>
            <pc:docMk/>
            <pc:sldMk cId="2905125630" sldId="387"/>
            <ac:spMk id="12" creationId="{00000000-0000-0000-0000-000000000000}"/>
          </ac:spMkLst>
        </pc:spChg>
        <pc:spChg chg="del mod">
          <ac:chgData name="help desk" userId="076106f8-e622-4bba-bf8d-41b4b1aaf204" providerId="ADAL" clId="{560E80D6-D45F-4FCB-9EB4-97669CA9B0C8}" dt="2025-06-25T16:17:41.343" v="16972" actId="478"/>
          <ac:spMkLst>
            <pc:docMk/>
            <pc:sldMk cId="2905125630" sldId="387"/>
            <ac:spMk id="13" creationId="{00000000-0000-0000-0000-000000000000}"/>
          </ac:spMkLst>
        </pc:spChg>
        <pc:spChg chg="del mod">
          <ac:chgData name="help desk" userId="076106f8-e622-4bba-bf8d-41b4b1aaf204" providerId="ADAL" clId="{560E80D6-D45F-4FCB-9EB4-97669CA9B0C8}" dt="2025-06-25T16:17:41.343" v="16972" actId="478"/>
          <ac:spMkLst>
            <pc:docMk/>
            <pc:sldMk cId="2905125630" sldId="387"/>
            <ac:spMk id="14" creationId="{00000000-0000-0000-0000-000000000000}"/>
          </ac:spMkLst>
        </pc:spChg>
        <pc:spChg chg="del mod">
          <ac:chgData name="help desk" userId="076106f8-e622-4bba-bf8d-41b4b1aaf204" providerId="ADAL" clId="{560E80D6-D45F-4FCB-9EB4-97669CA9B0C8}" dt="2025-06-25T16:17:41.343" v="16972" actId="478"/>
          <ac:spMkLst>
            <pc:docMk/>
            <pc:sldMk cId="2905125630" sldId="387"/>
            <ac:spMk id="15" creationId="{00000000-0000-0000-0000-000000000000}"/>
          </ac:spMkLst>
        </pc:spChg>
        <pc:spChg chg="del mod">
          <ac:chgData name="help desk" userId="076106f8-e622-4bba-bf8d-41b4b1aaf204" providerId="ADAL" clId="{560E80D6-D45F-4FCB-9EB4-97669CA9B0C8}" dt="2025-06-25T16:17:41.343" v="16972" actId="478"/>
          <ac:spMkLst>
            <pc:docMk/>
            <pc:sldMk cId="2905125630" sldId="387"/>
            <ac:spMk id="16" creationId="{00000000-0000-0000-0000-000000000000}"/>
          </ac:spMkLst>
        </pc:spChg>
        <pc:spChg chg="del">
          <ac:chgData name="help desk" userId="076106f8-e622-4bba-bf8d-41b4b1aaf204" providerId="ADAL" clId="{560E80D6-D45F-4FCB-9EB4-97669CA9B0C8}" dt="2025-06-25T16:19:49.587" v="16978" actId="478"/>
          <ac:spMkLst>
            <pc:docMk/>
            <pc:sldMk cId="2905125630" sldId="387"/>
            <ac:spMk id="18" creationId="{00000000-0000-0000-0000-000000000000}"/>
          </ac:spMkLst>
        </pc:spChg>
        <pc:spChg chg="del mod">
          <ac:chgData name="help desk" userId="076106f8-e622-4bba-bf8d-41b4b1aaf204" providerId="ADAL" clId="{560E80D6-D45F-4FCB-9EB4-97669CA9B0C8}" dt="2025-06-25T16:50:46.361" v="17277" actId="478"/>
          <ac:spMkLst>
            <pc:docMk/>
            <pc:sldMk cId="2905125630" sldId="387"/>
            <ac:spMk id="19" creationId="{00000000-0000-0000-0000-000000000000}"/>
          </ac:spMkLst>
        </pc:spChg>
        <pc:spChg chg="del">
          <ac:chgData name="help desk" userId="076106f8-e622-4bba-bf8d-41b4b1aaf204" providerId="ADAL" clId="{560E80D6-D45F-4FCB-9EB4-97669CA9B0C8}" dt="2025-06-25T16:47:53.140" v="17142" actId="478"/>
          <ac:spMkLst>
            <pc:docMk/>
            <pc:sldMk cId="2905125630" sldId="387"/>
            <ac:spMk id="20" creationId="{00000000-0000-0000-0000-000000000000}"/>
          </ac:spMkLst>
        </pc:spChg>
        <pc:spChg chg="del">
          <ac:chgData name="help desk" userId="076106f8-e622-4bba-bf8d-41b4b1aaf204" providerId="ADAL" clId="{560E80D6-D45F-4FCB-9EB4-97669CA9B0C8}" dt="2025-06-25T16:47:53.140" v="17142" actId="478"/>
          <ac:spMkLst>
            <pc:docMk/>
            <pc:sldMk cId="2905125630" sldId="387"/>
            <ac:spMk id="21" creationId="{00000000-0000-0000-0000-000000000000}"/>
          </ac:spMkLst>
        </pc:spChg>
        <pc:spChg chg="del">
          <ac:chgData name="help desk" userId="076106f8-e622-4bba-bf8d-41b4b1aaf204" providerId="ADAL" clId="{560E80D6-D45F-4FCB-9EB4-97669CA9B0C8}" dt="2025-06-25T16:47:53.140" v="17142" actId="478"/>
          <ac:spMkLst>
            <pc:docMk/>
            <pc:sldMk cId="2905125630" sldId="387"/>
            <ac:spMk id="22" creationId="{00000000-0000-0000-0000-000000000000}"/>
          </ac:spMkLst>
        </pc:spChg>
        <pc:spChg chg="del">
          <ac:chgData name="help desk" userId="076106f8-e622-4bba-bf8d-41b4b1aaf204" providerId="ADAL" clId="{560E80D6-D45F-4FCB-9EB4-97669CA9B0C8}" dt="2025-06-25T16:47:53.140" v="17142" actId="478"/>
          <ac:spMkLst>
            <pc:docMk/>
            <pc:sldMk cId="2905125630" sldId="387"/>
            <ac:spMk id="23" creationId="{00000000-0000-0000-0000-000000000000}"/>
          </ac:spMkLst>
        </pc:spChg>
        <pc:spChg chg="add mod">
          <ac:chgData name="help desk" userId="076106f8-e622-4bba-bf8d-41b4b1aaf204" providerId="ADAL" clId="{560E80D6-D45F-4FCB-9EB4-97669CA9B0C8}" dt="2025-06-11T16:21:21.939" v="14277"/>
          <ac:spMkLst>
            <pc:docMk/>
            <pc:sldMk cId="2905125630" sldId="387"/>
            <ac:spMk id="24" creationId="{5C25DFCC-A72E-46C4-9FA5-E626B936361E}"/>
          </ac:spMkLst>
        </pc:spChg>
        <pc:spChg chg="del">
          <ac:chgData name="help desk" userId="076106f8-e622-4bba-bf8d-41b4b1aaf204" providerId="ADAL" clId="{560E80D6-D45F-4FCB-9EB4-97669CA9B0C8}" dt="2025-06-11T16:21:19.333" v="14275" actId="478"/>
          <ac:spMkLst>
            <pc:docMk/>
            <pc:sldMk cId="2905125630" sldId="387"/>
            <ac:spMk id="30" creationId="{83579016-60AE-4442-9EE5-8795C22C4932}"/>
          </ac:spMkLst>
        </pc:spChg>
        <pc:spChg chg="del">
          <ac:chgData name="help desk" userId="076106f8-e622-4bba-bf8d-41b4b1aaf204" providerId="ADAL" clId="{560E80D6-D45F-4FCB-9EB4-97669CA9B0C8}" dt="2025-06-11T16:21:21.498" v="14276" actId="478"/>
          <ac:spMkLst>
            <pc:docMk/>
            <pc:sldMk cId="2905125630" sldId="387"/>
            <ac:spMk id="31" creationId="{450D0EE7-1C7F-4669-8684-620FFBAF3FE6}"/>
          </ac:spMkLst>
        </pc:spChg>
        <pc:spChg chg="add mod">
          <ac:chgData name="help desk" userId="076106f8-e622-4bba-bf8d-41b4b1aaf204" providerId="ADAL" clId="{560E80D6-D45F-4FCB-9EB4-97669CA9B0C8}" dt="2025-06-26T15:03:59.688" v="17674" actId="1076"/>
          <ac:spMkLst>
            <pc:docMk/>
            <pc:sldMk cId="2905125630" sldId="387"/>
            <ac:spMk id="44" creationId="{CC42D6A5-AF4B-49C3-886F-CCD17BD1CD4C}"/>
          </ac:spMkLst>
        </pc:spChg>
        <pc:spChg chg="add mod">
          <ac:chgData name="help desk" userId="076106f8-e622-4bba-bf8d-41b4b1aaf204" providerId="ADAL" clId="{560E80D6-D45F-4FCB-9EB4-97669CA9B0C8}" dt="2025-06-27T16:53:52.777" v="18547"/>
          <ac:spMkLst>
            <pc:docMk/>
            <pc:sldMk cId="2905125630" sldId="387"/>
            <ac:spMk id="50" creationId="{FB05B9FD-0336-4D56-A8D4-5BB6810886E5}"/>
          </ac:spMkLst>
        </pc:spChg>
        <pc:spChg chg="add mod">
          <ac:chgData name="help desk" userId="076106f8-e622-4bba-bf8d-41b4b1aaf204" providerId="ADAL" clId="{560E80D6-D45F-4FCB-9EB4-97669CA9B0C8}" dt="2025-06-27T16:53:52.777" v="18547"/>
          <ac:spMkLst>
            <pc:docMk/>
            <pc:sldMk cId="2905125630" sldId="387"/>
            <ac:spMk id="51" creationId="{D8787773-D6DC-460E-BF72-7686B48807D5}"/>
          </ac:spMkLst>
        </pc:spChg>
        <pc:picChg chg="del mod">
          <ac:chgData name="help desk" userId="076106f8-e622-4bba-bf8d-41b4b1aaf204" providerId="ADAL" clId="{560E80D6-D45F-4FCB-9EB4-97669CA9B0C8}" dt="2025-06-25T16:19:45.043" v="16977" actId="478"/>
          <ac:picMkLst>
            <pc:docMk/>
            <pc:sldMk cId="2905125630" sldId="387"/>
            <ac:picMk id="5" creationId="{00000000-0000-0000-0000-000000000000}"/>
          </ac:picMkLst>
        </pc:picChg>
        <pc:picChg chg="add mod ord">
          <ac:chgData name="help desk" userId="076106f8-e622-4bba-bf8d-41b4b1aaf204" providerId="ADAL" clId="{560E80D6-D45F-4FCB-9EB4-97669CA9B0C8}" dt="2025-06-25T16:47:11.231" v="17073" actId="1038"/>
          <ac:picMkLst>
            <pc:docMk/>
            <pc:sldMk cId="2905125630" sldId="387"/>
            <ac:picMk id="25" creationId="{814E1774-63BA-42E8-9A85-441A8B2AE368}"/>
          </ac:picMkLst>
        </pc:picChg>
        <pc:picChg chg="del">
          <ac:chgData name="help desk" userId="076106f8-e622-4bba-bf8d-41b4b1aaf204" providerId="ADAL" clId="{560E80D6-D45F-4FCB-9EB4-97669CA9B0C8}" dt="2025-06-23T21:22:16.035" v="14414" actId="478"/>
          <ac:picMkLst>
            <pc:docMk/>
            <pc:sldMk cId="2905125630" sldId="387"/>
            <ac:picMk id="26" creationId="{51524AEB-2300-4C11-A2C4-0C3545174F7D}"/>
          </ac:picMkLst>
        </pc:picChg>
        <pc:picChg chg="add mod">
          <ac:chgData name="help desk" userId="076106f8-e622-4bba-bf8d-41b4b1aaf204" providerId="ADAL" clId="{560E80D6-D45F-4FCB-9EB4-97669CA9B0C8}" dt="2025-06-25T16:47:29.866" v="17137" actId="14100"/>
          <ac:picMkLst>
            <pc:docMk/>
            <pc:sldMk cId="2905125630" sldId="387"/>
            <ac:picMk id="27" creationId="{6A564D79-B861-459F-B899-E4AAADE8FA54}"/>
          </ac:picMkLst>
        </pc:picChg>
        <pc:picChg chg="add mod">
          <ac:chgData name="help desk" userId="076106f8-e622-4bba-bf8d-41b4b1aaf204" providerId="ADAL" clId="{560E80D6-D45F-4FCB-9EB4-97669CA9B0C8}" dt="2025-06-25T16:49:20.060" v="17270" actId="1076"/>
          <ac:picMkLst>
            <pc:docMk/>
            <pc:sldMk cId="2905125630" sldId="387"/>
            <ac:picMk id="30" creationId="{52AEA0B0-A770-441C-BCA7-620BA45604D8}"/>
          </ac:picMkLst>
        </pc:picChg>
        <pc:cxnChg chg="mod">
          <ac:chgData name="help desk" userId="076106f8-e622-4bba-bf8d-41b4b1aaf204" providerId="ADAL" clId="{560E80D6-D45F-4FCB-9EB4-97669CA9B0C8}" dt="2025-06-27T15:54:41.406" v="18495" actId="14100"/>
          <ac:cxnSpMkLst>
            <pc:docMk/>
            <pc:sldMk cId="2905125630" sldId="387"/>
            <ac:cxnSpMk id="3" creationId="{00000000-0000-0000-0000-000000000000}"/>
          </ac:cxnSpMkLst>
        </pc:cxnChg>
        <pc:cxnChg chg="mod">
          <ac:chgData name="help desk" userId="076106f8-e622-4bba-bf8d-41b4b1aaf204" providerId="ADAL" clId="{560E80D6-D45F-4FCB-9EB4-97669CA9B0C8}" dt="2025-06-26T15:05:48.283" v="17681" actId="14100"/>
          <ac:cxnSpMkLst>
            <pc:docMk/>
            <pc:sldMk cId="2905125630" sldId="387"/>
            <ac:cxnSpMk id="10" creationId="{00000000-0000-0000-0000-000000000000}"/>
          </ac:cxnSpMkLst>
        </pc:cxnChg>
        <pc:cxnChg chg="add mod">
          <ac:chgData name="help desk" userId="076106f8-e622-4bba-bf8d-41b4b1aaf204" providerId="ADAL" clId="{560E80D6-D45F-4FCB-9EB4-97669CA9B0C8}" dt="2025-06-25T16:49:38.601" v="17272" actId="692"/>
          <ac:cxnSpMkLst>
            <pc:docMk/>
            <pc:sldMk cId="2905125630" sldId="387"/>
            <ac:cxnSpMk id="36" creationId="{EDD28D21-3D90-40BE-BDA2-D6E7FFE0E841}"/>
          </ac:cxnSpMkLst>
        </pc:cxnChg>
        <pc:cxnChg chg="add mod">
          <ac:chgData name="help desk" userId="076106f8-e622-4bba-bf8d-41b4b1aaf204" providerId="ADAL" clId="{560E80D6-D45F-4FCB-9EB4-97669CA9B0C8}" dt="2025-06-26T15:04:32.027" v="17678" actId="14100"/>
          <ac:cxnSpMkLst>
            <pc:docMk/>
            <pc:sldMk cId="2905125630" sldId="387"/>
            <ac:cxnSpMk id="45" creationId="{A9CC9BAD-CDDF-40B7-9AB1-88F8FAF361CA}"/>
          </ac:cxnSpMkLst>
        </pc:cxnChg>
      </pc:sldChg>
      <pc:sldChg chg="add del">
        <pc:chgData name="help desk" userId="076106f8-e622-4bba-bf8d-41b4b1aaf204" providerId="ADAL" clId="{560E80D6-D45F-4FCB-9EB4-97669CA9B0C8}" dt="2025-06-11T15:33:29.484" v="13974" actId="47"/>
        <pc:sldMkLst>
          <pc:docMk/>
          <pc:sldMk cId="3122380524" sldId="390"/>
        </pc:sldMkLst>
      </pc:sldChg>
      <pc:sldChg chg="addSp delSp modSp new mod modTransition modAnim">
        <pc:chgData name="help desk" userId="076106f8-e622-4bba-bf8d-41b4b1aaf204" providerId="ADAL" clId="{560E80D6-D45F-4FCB-9EB4-97669CA9B0C8}" dt="2025-06-25T14:52:38.167" v="16227"/>
        <pc:sldMkLst>
          <pc:docMk/>
          <pc:sldMk cId="377941035" sldId="420"/>
        </pc:sldMkLst>
        <pc:spChg chg="add mod">
          <ac:chgData name="help desk" userId="076106f8-e622-4bba-bf8d-41b4b1aaf204" providerId="ADAL" clId="{560E80D6-D45F-4FCB-9EB4-97669CA9B0C8}" dt="2025-06-04T14:09:39.165" v="78"/>
          <ac:spMkLst>
            <pc:docMk/>
            <pc:sldMk cId="377941035" sldId="420"/>
            <ac:spMk id="2" creationId="{BD6A5CF8-AB66-45E1-906C-F0BFB25FE5CC}"/>
          </ac:spMkLst>
        </pc:spChg>
        <pc:spChg chg="add mod">
          <ac:chgData name="help desk" userId="076106f8-e622-4bba-bf8d-41b4b1aaf204" providerId="ADAL" clId="{560E80D6-D45F-4FCB-9EB4-97669CA9B0C8}" dt="2025-06-04T14:09:39.165" v="78"/>
          <ac:spMkLst>
            <pc:docMk/>
            <pc:sldMk cId="377941035" sldId="420"/>
            <ac:spMk id="3" creationId="{E39FA062-0B49-41B1-B550-5988846264EC}"/>
          </ac:spMkLst>
        </pc:spChg>
        <pc:spChg chg="add del mod">
          <ac:chgData name="help desk" userId="076106f8-e622-4bba-bf8d-41b4b1aaf204" providerId="ADAL" clId="{560E80D6-D45F-4FCB-9EB4-97669CA9B0C8}" dt="2025-06-04T14:45:10.958" v="649" actId="478"/>
          <ac:spMkLst>
            <pc:docMk/>
            <pc:sldMk cId="377941035" sldId="420"/>
            <ac:spMk id="6" creationId="{F5F6E60F-BF48-4E45-9A7D-15B5CB2BB977}"/>
          </ac:spMkLst>
        </pc:spChg>
        <pc:spChg chg="add mod">
          <ac:chgData name="help desk" userId="076106f8-e622-4bba-bf8d-41b4b1aaf204" providerId="ADAL" clId="{560E80D6-D45F-4FCB-9EB4-97669CA9B0C8}" dt="2025-06-04T14:24:43.565" v="254" actId="14100"/>
          <ac:spMkLst>
            <pc:docMk/>
            <pc:sldMk cId="377941035" sldId="420"/>
            <ac:spMk id="7" creationId="{C9EF89E4-78CF-4FA5-BAEF-5FB689D374D2}"/>
          </ac:spMkLst>
        </pc:spChg>
        <pc:spChg chg="add mod">
          <ac:chgData name="help desk" userId="076106f8-e622-4bba-bf8d-41b4b1aaf204" providerId="ADAL" clId="{560E80D6-D45F-4FCB-9EB4-97669CA9B0C8}" dt="2025-06-10T20:39:37.117" v="12162" actId="14100"/>
          <ac:spMkLst>
            <pc:docMk/>
            <pc:sldMk cId="377941035" sldId="420"/>
            <ac:spMk id="9" creationId="{DC1C87D6-111E-412D-B77A-63FFF35EC475}"/>
          </ac:spMkLst>
        </pc:spChg>
        <pc:spChg chg="add mod">
          <ac:chgData name="help desk" userId="076106f8-e622-4bba-bf8d-41b4b1aaf204" providerId="ADAL" clId="{560E80D6-D45F-4FCB-9EB4-97669CA9B0C8}" dt="2025-06-04T14:33:49.925" v="539" actId="14100"/>
          <ac:spMkLst>
            <pc:docMk/>
            <pc:sldMk cId="377941035" sldId="420"/>
            <ac:spMk id="12" creationId="{5414D8B0-92C2-4D0E-A922-CCFABDA2F5C8}"/>
          </ac:spMkLst>
        </pc:spChg>
        <pc:spChg chg="add mod">
          <ac:chgData name="help desk" userId="076106f8-e622-4bba-bf8d-41b4b1aaf204" providerId="ADAL" clId="{560E80D6-D45F-4FCB-9EB4-97669CA9B0C8}" dt="2025-06-12T20:41:41.250" v="14317" actId="6549"/>
          <ac:spMkLst>
            <pc:docMk/>
            <pc:sldMk cId="377941035" sldId="420"/>
            <ac:spMk id="14" creationId="{837069D7-B764-4C5A-B117-06A6B68EAD60}"/>
          </ac:spMkLst>
        </pc:spChg>
        <pc:spChg chg="add mod">
          <ac:chgData name="help desk" userId="076106f8-e622-4bba-bf8d-41b4b1aaf204" providerId="ADAL" clId="{560E80D6-D45F-4FCB-9EB4-97669CA9B0C8}" dt="2025-06-25T14:34:33.547" v="16191" actId="1035"/>
          <ac:spMkLst>
            <pc:docMk/>
            <pc:sldMk cId="377941035" sldId="420"/>
            <ac:spMk id="18" creationId="{C3EA4150-C3A6-4681-B417-2789315AACE0}"/>
          </ac:spMkLst>
        </pc:spChg>
        <pc:spChg chg="add mod">
          <ac:chgData name="help desk" userId="076106f8-e622-4bba-bf8d-41b4b1aaf204" providerId="ADAL" clId="{560E80D6-D45F-4FCB-9EB4-97669CA9B0C8}" dt="2025-06-25T14:34:29.364" v="16179" actId="14100"/>
          <ac:spMkLst>
            <pc:docMk/>
            <pc:sldMk cId="377941035" sldId="420"/>
            <ac:spMk id="19" creationId="{ADBFA286-F3B1-4206-854C-DD3ACFC18D1C}"/>
          </ac:spMkLst>
        </pc:spChg>
        <pc:spChg chg="add mod">
          <ac:chgData name="help desk" userId="076106f8-e622-4bba-bf8d-41b4b1aaf204" providerId="ADAL" clId="{560E80D6-D45F-4FCB-9EB4-97669CA9B0C8}" dt="2025-06-04T15:23:17.826" v="700" actId="1076"/>
          <ac:spMkLst>
            <pc:docMk/>
            <pc:sldMk cId="377941035" sldId="420"/>
            <ac:spMk id="20" creationId="{BFB1761C-6059-41B1-90BF-8E3D326586A2}"/>
          </ac:spMkLst>
        </pc:spChg>
        <pc:spChg chg="add mod">
          <ac:chgData name="help desk" userId="076106f8-e622-4bba-bf8d-41b4b1aaf204" providerId="ADAL" clId="{560E80D6-D45F-4FCB-9EB4-97669CA9B0C8}" dt="2025-06-04T14:32:34.911" v="498" actId="14100"/>
          <ac:spMkLst>
            <pc:docMk/>
            <pc:sldMk cId="377941035" sldId="420"/>
            <ac:spMk id="21" creationId="{9E48CF11-88DF-4E01-984C-D43B1F5876F7}"/>
          </ac:spMkLst>
        </pc:spChg>
        <pc:spChg chg="add mod">
          <ac:chgData name="help desk" userId="076106f8-e622-4bba-bf8d-41b4b1aaf204" providerId="ADAL" clId="{560E80D6-D45F-4FCB-9EB4-97669CA9B0C8}" dt="2025-06-04T14:45:00.871" v="648" actId="14100"/>
          <ac:spMkLst>
            <pc:docMk/>
            <pc:sldMk cId="377941035" sldId="420"/>
            <ac:spMk id="23" creationId="{04754A70-7D20-4942-8C7C-8AD1EFC000C3}"/>
          </ac:spMkLst>
        </pc:spChg>
        <pc:picChg chg="add mod">
          <ac:chgData name="help desk" userId="076106f8-e622-4bba-bf8d-41b4b1aaf204" providerId="ADAL" clId="{560E80D6-D45F-4FCB-9EB4-97669CA9B0C8}" dt="2025-06-04T15:54:26.373" v="1026" actId="1035"/>
          <ac:picMkLst>
            <pc:docMk/>
            <pc:sldMk cId="377941035" sldId="420"/>
            <ac:picMk id="5" creationId="{08525C0C-9793-4B6C-B792-946565C94FA1}"/>
          </ac:picMkLst>
        </pc:picChg>
        <pc:cxnChg chg="add mod">
          <ac:chgData name="help desk" userId="076106f8-e622-4bba-bf8d-41b4b1aaf204" providerId="ADAL" clId="{560E80D6-D45F-4FCB-9EB4-97669CA9B0C8}" dt="2025-06-10T20:39:37.117" v="12162" actId="14100"/>
          <ac:cxnSpMkLst>
            <pc:docMk/>
            <pc:sldMk cId="377941035" sldId="420"/>
            <ac:cxnSpMk id="8" creationId="{E01279FB-050A-4B45-AEBE-443B593DCF2E}"/>
          </ac:cxnSpMkLst>
        </pc:cxnChg>
        <pc:cxnChg chg="add mod">
          <ac:chgData name="help desk" userId="076106f8-e622-4bba-bf8d-41b4b1aaf204" providerId="ADAL" clId="{560E80D6-D45F-4FCB-9EB4-97669CA9B0C8}" dt="2025-06-05T22:23:21.194" v="10275" actId="14100"/>
          <ac:cxnSpMkLst>
            <pc:docMk/>
            <pc:sldMk cId="377941035" sldId="420"/>
            <ac:cxnSpMk id="13" creationId="{D2A7AD65-DC95-463F-8959-CEEBDE613CA1}"/>
          </ac:cxnSpMkLst>
        </pc:cxnChg>
      </pc:sldChg>
      <pc:sldChg chg="addSp delSp modSp add mod modTransition delAnim modAnim">
        <pc:chgData name="help desk" userId="076106f8-e622-4bba-bf8d-41b4b1aaf204" providerId="ADAL" clId="{560E80D6-D45F-4FCB-9EB4-97669CA9B0C8}" dt="2025-06-25T14:52:50.715" v="16228"/>
        <pc:sldMkLst>
          <pc:docMk/>
          <pc:sldMk cId="309383252" sldId="421"/>
        </pc:sldMkLst>
        <pc:spChg chg="add mod">
          <ac:chgData name="help desk" userId="076106f8-e622-4bba-bf8d-41b4b1aaf204" providerId="ADAL" clId="{560E80D6-D45F-4FCB-9EB4-97669CA9B0C8}" dt="2025-06-04T15:49:11.442" v="1012" actId="14100"/>
          <ac:spMkLst>
            <pc:docMk/>
            <pc:sldMk cId="309383252" sldId="421"/>
            <ac:spMk id="4" creationId="{9808BF20-9A60-4F59-B4E9-D6E0C0E89A6B}"/>
          </ac:spMkLst>
        </pc:spChg>
        <pc:spChg chg="add del mod">
          <ac:chgData name="help desk" userId="076106f8-e622-4bba-bf8d-41b4b1aaf204" providerId="ADAL" clId="{560E80D6-D45F-4FCB-9EB4-97669CA9B0C8}" dt="2025-06-04T15:42:43.338" v="796" actId="478"/>
          <ac:spMkLst>
            <pc:docMk/>
            <pc:sldMk cId="309383252" sldId="421"/>
            <ac:spMk id="8" creationId="{5AA21574-36E7-4571-914A-F9CC136C9354}"/>
          </ac:spMkLst>
        </pc:spChg>
        <pc:spChg chg="add mod">
          <ac:chgData name="help desk" userId="076106f8-e622-4bba-bf8d-41b4b1aaf204" providerId="ADAL" clId="{560E80D6-D45F-4FCB-9EB4-97669CA9B0C8}" dt="2025-06-04T15:43:46.289" v="884" actId="1076"/>
          <ac:spMkLst>
            <pc:docMk/>
            <pc:sldMk cId="309383252" sldId="421"/>
            <ac:spMk id="10" creationId="{780EB20E-49BE-44B7-AA24-52031672D21F}"/>
          </ac:spMkLst>
        </pc:spChg>
        <pc:picChg chg="add mod">
          <ac:chgData name="help desk" userId="076106f8-e622-4bba-bf8d-41b4b1aaf204" providerId="ADAL" clId="{560E80D6-D45F-4FCB-9EB4-97669CA9B0C8}" dt="2025-06-04T15:39:50.398" v="785" actId="1076"/>
          <ac:picMkLst>
            <pc:docMk/>
            <pc:sldMk cId="309383252" sldId="421"/>
            <ac:picMk id="6" creationId="{86DA8108-C816-4166-979E-16A4542B7A42}"/>
          </ac:picMkLst>
        </pc:picChg>
        <pc:picChg chg="add mod ord">
          <ac:chgData name="help desk" userId="076106f8-e622-4bba-bf8d-41b4b1aaf204" providerId="ADAL" clId="{560E80D6-D45F-4FCB-9EB4-97669CA9B0C8}" dt="2025-06-04T15:38:59.181" v="782" actId="167"/>
          <ac:picMkLst>
            <pc:docMk/>
            <pc:sldMk cId="309383252" sldId="421"/>
            <ac:picMk id="7" creationId="{735A85D4-6697-4D69-98A4-AC83CA9CFEDA}"/>
          </ac:picMkLst>
        </pc:picChg>
        <pc:cxnChg chg="add mod">
          <ac:chgData name="help desk" userId="076106f8-e622-4bba-bf8d-41b4b1aaf204" providerId="ADAL" clId="{560E80D6-D45F-4FCB-9EB4-97669CA9B0C8}" dt="2025-06-04T15:44:00.989" v="887" actId="14100"/>
          <ac:cxnSpMkLst>
            <pc:docMk/>
            <pc:sldMk cId="309383252" sldId="421"/>
            <ac:cxnSpMk id="9" creationId="{15AECEFA-F27B-49EE-8A9F-ED975203D4D5}"/>
          </ac:cxnSpMkLst>
        </pc:cxnChg>
        <pc:cxnChg chg="add mod">
          <ac:chgData name="help desk" userId="076106f8-e622-4bba-bf8d-41b4b1aaf204" providerId="ADAL" clId="{560E80D6-D45F-4FCB-9EB4-97669CA9B0C8}" dt="2025-06-04T15:44:24.269" v="962" actId="14100"/>
          <ac:cxnSpMkLst>
            <pc:docMk/>
            <pc:sldMk cId="309383252" sldId="421"/>
            <ac:cxnSpMk id="15" creationId="{B87BD85B-89E4-42C5-A4DC-1BAF89E4088B}"/>
          </ac:cxnSpMkLst>
        </pc:cxnChg>
        <pc:cxnChg chg="add mod">
          <ac:chgData name="help desk" userId="076106f8-e622-4bba-bf8d-41b4b1aaf204" providerId="ADAL" clId="{560E80D6-D45F-4FCB-9EB4-97669CA9B0C8}" dt="2025-06-04T15:44:41.150" v="966" actId="14100"/>
          <ac:cxnSpMkLst>
            <pc:docMk/>
            <pc:sldMk cId="309383252" sldId="421"/>
            <ac:cxnSpMk id="18" creationId="{48D80ADD-4441-4FAB-9135-F158D1ABEB79}"/>
          </ac:cxnSpMkLst>
        </pc:cxnChg>
      </pc:sldChg>
      <pc:sldChg chg="addSp delSp modSp add mod modTransition addAnim delAnim modAnim">
        <pc:chgData name="help desk" userId="076106f8-e622-4bba-bf8d-41b4b1aaf204" providerId="ADAL" clId="{560E80D6-D45F-4FCB-9EB4-97669CA9B0C8}" dt="2025-07-07T14:14:02.171" v="19327" actId="14100"/>
        <pc:sldMkLst>
          <pc:docMk/>
          <pc:sldMk cId="846835300" sldId="422"/>
        </pc:sldMkLst>
        <pc:spChg chg="add mod">
          <ac:chgData name="help desk" userId="076106f8-e622-4bba-bf8d-41b4b1aaf204" providerId="ADAL" clId="{560E80D6-D45F-4FCB-9EB4-97669CA9B0C8}" dt="2025-06-04T16:49:48.389" v="1310" actId="14100"/>
          <ac:spMkLst>
            <pc:docMk/>
            <pc:sldMk cId="846835300" sldId="422"/>
            <ac:spMk id="6" creationId="{46AF5BFF-7C5D-418E-BAAA-78F1EE1DA200}"/>
          </ac:spMkLst>
        </pc:spChg>
        <pc:spChg chg="add del mod">
          <ac:chgData name="help desk" userId="076106f8-e622-4bba-bf8d-41b4b1aaf204" providerId="ADAL" clId="{560E80D6-D45F-4FCB-9EB4-97669CA9B0C8}" dt="2025-06-04T16:53:58.273" v="1334" actId="478"/>
          <ac:spMkLst>
            <pc:docMk/>
            <pc:sldMk cId="846835300" sldId="422"/>
            <ac:spMk id="8" creationId="{37867B46-1218-4F16-BEB3-10AE5C309663}"/>
          </ac:spMkLst>
        </pc:spChg>
        <pc:spChg chg="add del mod">
          <ac:chgData name="help desk" userId="076106f8-e622-4bba-bf8d-41b4b1aaf204" providerId="ADAL" clId="{560E80D6-D45F-4FCB-9EB4-97669CA9B0C8}" dt="2025-06-04T16:53:54.097" v="1332" actId="478"/>
          <ac:spMkLst>
            <pc:docMk/>
            <pc:sldMk cId="846835300" sldId="422"/>
            <ac:spMk id="12" creationId="{8D3C059A-563A-4B4B-867C-BF61E8FFFFF8}"/>
          </ac:spMkLst>
        </pc:spChg>
        <pc:spChg chg="add mod">
          <ac:chgData name="help desk" userId="076106f8-e622-4bba-bf8d-41b4b1aaf204" providerId="ADAL" clId="{560E80D6-D45F-4FCB-9EB4-97669CA9B0C8}" dt="2025-07-07T14:14:02.171" v="19327" actId="14100"/>
          <ac:spMkLst>
            <pc:docMk/>
            <pc:sldMk cId="846835300" sldId="422"/>
            <ac:spMk id="23" creationId="{ADE33355-F7EF-47E7-AB1B-F2DAB3D6740D}"/>
          </ac:spMkLst>
        </pc:spChg>
        <pc:spChg chg="add mod">
          <ac:chgData name="help desk" userId="076106f8-e622-4bba-bf8d-41b4b1aaf204" providerId="ADAL" clId="{560E80D6-D45F-4FCB-9EB4-97669CA9B0C8}" dt="2025-06-04T17:01:57.918" v="1349" actId="14100"/>
          <ac:spMkLst>
            <pc:docMk/>
            <pc:sldMk cId="846835300" sldId="422"/>
            <ac:spMk id="24" creationId="{7CB1AC15-6AB1-4DE2-A16C-8F9324274F8D}"/>
          </ac:spMkLst>
        </pc:spChg>
        <pc:spChg chg="add mod">
          <ac:chgData name="help desk" userId="076106f8-e622-4bba-bf8d-41b4b1aaf204" providerId="ADAL" clId="{560E80D6-D45F-4FCB-9EB4-97669CA9B0C8}" dt="2025-06-04T16:22:05.745" v="1232" actId="14100"/>
          <ac:spMkLst>
            <pc:docMk/>
            <pc:sldMk cId="846835300" sldId="422"/>
            <ac:spMk id="31" creationId="{ECC8F6F8-A3A8-47B1-9EDE-6DBF44D0D11F}"/>
          </ac:spMkLst>
        </pc:spChg>
        <pc:spChg chg="add del mod">
          <ac:chgData name="help desk" userId="076106f8-e622-4bba-bf8d-41b4b1aaf204" providerId="ADAL" clId="{560E80D6-D45F-4FCB-9EB4-97669CA9B0C8}" dt="2025-06-04T16:53:49.672" v="1331" actId="478"/>
          <ac:spMkLst>
            <pc:docMk/>
            <pc:sldMk cId="846835300" sldId="422"/>
            <ac:spMk id="35" creationId="{6B79A901-EEB5-4E6A-96DE-87E764F95EC5}"/>
          </ac:spMkLst>
        </pc:spChg>
        <pc:spChg chg="add del mod">
          <ac:chgData name="help desk" userId="076106f8-e622-4bba-bf8d-41b4b1aaf204" providerId="ADAL" clId="{560E80D6-D45F-4FCB-9EB4-97669CA9B0C8}" dt="2025-06-04T16:53:04.343" v="1314" actId="478"/>
          <ac:spMkLst>
            <pc:docMk/>
            <pc:sldMk cId="846835300" sldId="422"/>
            <ac:spMk id="37" creationId="{C71D6F0A-C782-4515-9B52-C5BCEE953AC0}"/>
          </ac:spMkLst>
        </pc:spChg>
        <pc:spChg chg="add del mod">
          <ac:chgData name="help desk" userId="076106f8-e622-4bba-bf8d-41b4b1aaf204" providerId="ADAL" clId="{560E80D6-D45F-4FCB-9EB4-97669CA9B0C8}" dt="2025-06-04T17:03:06.102" v="1350" actId="478"/>
          <ac:spMkLst>
            <pc:docMk/>
            <pc:sldMk cId="846835300" sldId="422"/>
            <ac:spMk id="38" creationId="{F60A1CA4-72A0-408D-9EF9-02C5D2109AD3}"/>
          </ac:spMkLst>
        </pc:spChg>
        <pc:spChg chg="add mod">
          <ac:chgData name="help desk" userId="076106f8-e622-4bba-bf8d-41b4b1aaf204" providerId="ADAL" clId="{560E80D6-D45F-4FCB-9EB4-97669CA9B0C8}" dt="2025-06-04T17:09:27.882" v="1410" actId="1035"/>
          <ac:spMkLst>
            <pc:docMk/>
            <pc:sldMk cId="846835300" sldId="422"/>
            <ac:spMk id="44" creationId="{122140E7-061D-4113-8E48-14641C4F0E2B}"/>
          </ac:spMkLst>
        </pc:spChg>
        <pc:spChg chg="add mod">
          <ac:chgData name="help desk" userId="076106f8-e622-4bba-bf8d-41b4b1aaf204" providerId="ADAL" clId="{560E80D6-D45F-4FCB-9EB4-97669CA9B0C8}" dt="2025-06-04T16:51:28.663" v="1311" actId="571"/>
          <ac:spMkLst>
            <pc:docMk/>
            <pc:sldMk cId="846835300" sldId="422"/>
            <ac:spMk id="45" creationId="{6E972B1E-ACE2-4976-9F86-3517A738627F}"/>
          </ac:spMkLst>
        </pc:spChg>
        <pc:spChg chg="add del mod">
          <ac:chgData name="help desk" userId="076106f8-e622-4bba-bf8d-41b4b1aaf204" providerId="ADAL" clId="{560E80D6-D45F-4FCB-9EB4-97669CA9B0C8}" dt="2025-06-04T16:53:40.508" v="1327" actId="478"/>
          <ac:spMkLst>
            <pc:docMk/>
            <pc:sldMk cId="846835300" sldId="422"/>
            <ac:spMk id="46" creationId="{38612487-0374-49F2-81BB-7AC6DE4468DA}"/>
          </ac:spMkLst>
        </pc:spChg>
        <pc:spChg chg="add del mod">
          <ac:chgData name="help desk" userId="076106f8-e622-4bba-bf8d-41b4b1aaf204" providerId="ADAL" clId="{560E80D6-D45F-4FCB-9EB4-97669CA9B0C8}" dt="2025-06-04T16:53:43.464" v="1328" actId="478"/>
          <ac:spMkLst>
            <pc:docMk/>
            <pc:sldMk cId="846835300" sldId="422"/>
            <ac:spMk id="47" creationId="{12122D3E-A9EA-400E-B9E6-33C8F30F8B1C}"/>
          </ac:spMkLst>
        </pc:spChg>
        <pc:spChg chg="add del mod">
          <ac:chgData name="help desk" userId="076106f8-e622-4bba-bf8d-41b4b1aaf204" providerId="ADAL" clId="{560E80D6-D45F-4FCB-9EB4-97669CA9B0C8}" dt="2025-06-04T16:53:37.273" v="1325" actId="478"/>
          <ac:spMkLst>
            <pc:docMk/>
            <pc:sldMk cId="846835300" sldId="422"/>
            <ac:spMk id="49" creationId="{AE7D5405-C16B-4DB3-8C44-AC4A1A2E0A12}"/>
          </ac:spMkLst>
        </pc:spChg>
        <pc:spChg chg="add mod">
          <ac:chgData name="help desk" userId="076106f8-e622-4bba-bf8d-41b4b1aaf204" providerId="ADAL" clId="{560E80D6-D45F-4FCB-9EB4-97669CA9B0C8}" dt="2025-06-04T17:08:21.573" v="1392" actId="1036"/>
          <ac:spMkLst>
            <pc:docMk/>
            <pc:sldMk cId="846835300" sldId="422"/>
            <ac:spMk id="51" creationId="{54E9001A-C24E-4FE9-B594-A4ADD507AF96}"/>
          </ac:spMkLst>
        </pc:spChg>
        <pc:spChg chg="add mod">
          <ac:chgData name="help desk" userId="076106f8-e622-4bba-bf8d-41b4b1aaf204" providerId="ADAL" clId="{560E80D6-D45F-4FCB-9EB4-97669CA9B0C8}" dt="2025-06-04T16:51:28.663" v="1311" actId="571"/>
          <ac:spMkLst>
            <pc:docMk/>
            <pc:sldMk cId="846835300" sldId="422"/>
            <ac:spMk id="52" creationId="{133145CD-B9C0-4D17-9CCB-2DFDCE96FC87}"/>
          </ac:spMkLst>
        </pc:spChg>
        <pc:spChg chg="add mod">
          <ac:chgData name="help desk" userId="076106f8-e622-4bba-bf8d-41b4b1aaf204" providerId="ADAL" clId="{560E80D6-D45F-4FCB-9EB4-97669CA9B0C8}" dt="2025-06-25T14:44:42.854" v="16199" actId="120"/>
          <ac:spMkLst>
            <pc:docMk/>
            <pc:sldMk cId="846835300" sldId="422"/>
            <ac:spMk id="53" creationId="{22C89DE3-A931-47C2-98A7-675EA3283C30}"/>
          </ac:spMkLst>
        </pc:spChg>
        <pc:picChg chg="add del mod">
          <ac:chgData name="help desk" userId="076106f8-e622-4bba-bf8d-41b4b1aaf204" providerId="ADAL" clId="{560E80D6-D45F-4FCB-9EB4-97669CA9B0C8}" dt="2025-06-04T16:53:35.705" v="1324" actId="478"/>
          <ac:picMkLst>
            <pc:docMk/>
            <pc:sldMk cId="846835300" sldId="422"/>
            <ac:picMk id="5" creationId="{4051507D-B474-482F-99D7-A0975B6139AC}"/>
          </ac:picMkLst>
        </pc:picChg>
        <pc:picChg chg="add del mod ord">
          <ac:chgData name="help desk" userId="076106f8-e622-4bba-bf8d-41b4b1aaf204" providerId="ADAL" clId="{560E80D6-D45F-4FCB-9EB4-97669CA9B0C8}" dt="2025-06-26T14:47:29.178" v="17366" actId="1076"/>
          <ac:picMkLst>
            <pc:docMk/>
            <pc:sldMk cId="846835300" sldId="422"/>
            <ac:picMk id="42" creationId="{777781CE-E192-4A41-86C0-AD5F6100AB59}"/>
          </ac:picMkLst>
        </pc:picChg>
        <pc:cxnChg chg="add mod">
          <ac:chgData name="help desk" userId="076106f8-e622-4bba-bf8d-41b4b1aaf204" providerId="ADAL" clId="{560E80D6-D45F-4FCB-9EB4-97669CA9B0C8}" dt="2025-06-04T16:53:58.273" v="1334" actId="478"/>
          <ac:cxnSpMkLst>
            <pc:docMk/>
            <pc:sldMk cId="846835300" sldId="422"/>
            <ac:cxnSpMk id="7" creationId="{9A78AC6A-2F01-4A88-B5BB-0005074CC3AC}"/>
          </ac:cxnSpMkLst>
        </pc:cxnChg>
        <pc:cxnChg chg="add mod">
          <ac:chgData name="help desk" userId="076106f8-e622-4bba-bf8d-41b4b1aaf204" providerId="ADAL" clId="{560E80D6-D45F-4FCB-9EB4-97669CA9B0C8}" dt="2025-06-26T14:47:19.119" v="17363" actId="1076"/>
          <ac:cxnSpMkLst>
            <pc:docMk/>
            <pc:sldMk cId="846835300" sldId="422"/>
            <ac:cxnSpMk id="27" creationId="{5BEE8725-1F64-438A-A87E-6DA72D4EA02D}"/>
          </ac:cxnSpMkLst>
        </pc:cxnChg>
        <pc:cxnChg chg="add mod">
          <ac:chgData name="help desk" userId="076106f8-e622-4bba-bf8d-41b4b1aaf204" providerId="ADAL" clId="{560E80D6-D45F-4FCB-9EB4-97669CA9B0C8}" dt="2025-06-04T17:06:09.955" v="1357" actId="1076"/>
          <ac:cxnSpMkLst>
            <pc:docMk/>
            <pc:sldMk cId="846835300" sldId="422"/>
            <ac:cxnSpMk id="32" creationId="{91C8062E-C610-402E-B85E-59141498B3CE}"/>
          </ac:cxnSpMkLst>
        </pc:cxnChg>
        <pc:cxnChg chg="add mod">
          <ac:chgData name="help desk" userId="076106f8-e622-4bba-bf8d-41b4b1aaf204" providerId="ADAL" clId="{560E80D6-D45F-4FCB-9EB4-97669CA9B0C8}" dt="2025-06-04T17:07:37.612" v="1380" actId="1035"/>
          <ac:cxnSpMkLst>
            <pc:docMk/>
            <pc:sldMk cId="846835300" sldId="422"/>
            <ac:cxnSpMk id="39" creationId="{F9E3F10A-93F3-4EEB-8294-5A17A27CCA22}"/>
          </ac:cxnSpMkLst>
        </pc:cxnChg>
        <pc:cxnChg chg="add del mod">
          <ac:chgData name="help desk" userId="076106f8-e622-4bba-bf8d-41b4b1aaf204" providerId="ADAL" clId="{560E80D6-D45F-4FCB-9EB4-97669CA9B0C8}" dt="2025-06-04T16:53:56.264" v="1333" actId="478"/>
          <ac:cxnSpMkLst>
            <pc:docMk/>
            <pc:sldMk cId="846835300" sldId="422"/>
            <ac:cxnSpMk id="43" creationId="{DD8D206E-F0BA-4621-B5C3-829D48A55D2B}"/>
          </ac:cxnSpMkLst>
        </pc:cxnChg>
        <pc:cxnChg chg="add del mod">
          <ac:chgData name="help desk" userId="076106f8-e622-4bba-bf8d-41b4b1aaf204" providerId="ADAL" clId="{560E80D6-D45F-4FCB-9EB4-97669CA9B0C8}" dt="2025-06-04T17:06:03.722" v="1355" actId="478"/>
          <ac:cxnSpMkLst>
            <pc:docMk/>
            <pc:sldMk cId="846835300" sldId="422"/>
            <ac:cxnSpMk id="48" creationId="{F909EA43-0F3B-4F8F-995C-F78BEF6077FD}"/>
          </ac:cxnSpMkLst>
        </pc:cxnChg>
        <pc:cxnChg chg="add del mod">
          <ac:chgData name="help desk" userId="076106f8-e622-4bba-bf8d-41b4b1aaf204" providerId="ADAL" clId="{560E80D6-D45F-4FCB-9EB4-97669CA9B0C8}" dt="2025-06-04T16:53:38.603" v="1326" actId="478"/>
          <ac:cxnSpMkLst>
            <pc:docMk/>
            <pc:sldMk cId="846835300" sldId="422"/>
            <ac:cxnSpMk id="50" creationId="{1F711016-28DF-4DD8-8378-83E9B6F4FE92}"/>
          </ac:cxnSpMkLst>
        </pc:cxnChg>
        <pc:cxnChg chg="add del mod">
          <ac:chgData name="help desk" userId="076106f8-e622-4bba-bf8d-41b4b1aaf204" providerId="ADAL" clId="{560E80D6-D45F-4FCB-9EB4-97669CA9B0C8}" dt="2025-06-04T17:07:32.834" v="1377" actId="478"/>
          <ac:cxnSpMkLst>
            <pc:docMk/>
            <pc:sldMk cId="846835300" sldId="422"/>
            <ac:cxnSpMk id="54" creationId="{D079D38F-4FEE-4BD9-B180-105F502983F1}"/>
          </ac:cxnSpMkLst>
        </pc:cxnChg>
        <pc:cxnChg chg="add del mod">
          <ac:chgData name="help desk" userId="076106f8-e622-4bba-bf8d-41b4b1aaf204" providerId="ADAL" clId="{560E80D6-D45F-4FCB-9EB4-97669CA9B0C8}" dt="2025-06-26T14:47:24.619" v="17364" actId="478"/>
          <ac:cxnSpMkLst>
            <pc:docMk/>
            <pc:sldMk cId="846835300" sldId="422"/>
            <ac:cxnSpMk id="61" creationId="{F48160E9-E08E-4224-A482-E002EADDE50E}"/>
          </ac:cxnSpMkLst>
        </pc:cxnChg>
      </pc:sldChg>
      <pc:sldChg chg="addSp modSp add del mod replId modAnim">
        <pc:chgData name="help desk" userId="076106f8-e622-4bba-bf8d-41b4b1aaf204" providerId="ADAL" clId="{560E80D6-D45F-4FCB-9EB4-97669CA9B0C8}" dt="2025-06-06T15:09:02.624" v="10371" actId="2696"/>
        <pc:sldMkLst>
          <pc:docMk/>
          <pc:sldMk cId="4224688442" sldId="423"/>
        </pc:sldMkLst>
        <pc:spChg chg="add mod">
          <ac:chgData name="help desk" userId="076106f8-e622-4bba-bf8d-41b4b1aaf204" providerId="ADAL" clId="{560E80D6-D45F-4FCB-9EB4-97669CA9B0C8}" dt="2025-06-04T17:11:48.125" v="1416"/>
          <ac:spMkLst>
            <pc:docMk/>
            <pc:sldMk cId="4224688442" sldId="423"/>
            <ac:spMk id="5" creationId="{FC99D332-3CA1-4F99-8895-047CECDA1E58}"/>
          </ac:spMkLst>
        </pc:spChg>
        <pc:picChg chg="add mod">
          <ac:chgData name="help desk" userId="076106f8-e622-4bba-bf8d-41b4b1aaf204" providerId="ADAL" clId="{560E80D6-D45F-4FCB-9EB4-97669CA9B0C8}" dt="2025-06-04T17:12:28.969" v="1421" actId="692"/>
          <ac:picMkLst>
            <pc:docMk/>
            <pc:sldMk cId="4224688442" sldId="423"/>
            <ac:picMk id="4" creationId="{1E4066BC-15F7-4F57-B5C4-341458F57562}"/>
          </ac:picMkLst>
        </pc:picChg>
      </pc:sldChg>
      <pc:sldChg chg="addSp delSp modSp add mod modTransition delAnim modAnim">
        <pc:chgData name="help desk" userId="076106f8-e622-4bba-bf8d-41b4b1aaf204" providerId="ADAL" clId="{560E80D6-D45F-4FCB-9EB4-97669CA9B0C8}" dt="2025-06-25T14:55:13.777" v="16234"/>
        <pc:sldMkLst>
          <pc:docMk/>
          <pc:sldMk cId="1909421864" sldId="424"/>
        </pc:sldMkLst>
        <pc:spChg chg="add mod">
          <ac:chgData name="help desk" userId="076106f8-e622-4bba-bf8d-41b4b1aaf204" providerId="ADAL" clId="{560E80D6-D45F-4FCB-9EB4-97669CA9B0C8}" dt="2025-06-05T21:10:01.906" v="8600" actId="207"/>
          <ac:spMkLst>
            <pc:docMk/>
            <pc:sldMk cId="1909421864" sldId="424"/>
            <ac:spMk id="6" creationId="{20DC439B-E8FF-4B7D-95C1-645D43278F20}"/>
          </ac:spMkLst>
        </pc:spChg>
        <pc:spChg chg="add mod">
          <ac:chgData name="help desk" userId="076106f8-e622-4bba-bf8d-41b4b1aaf204" providerId="ADAL" clId="{560E80D6-D45F-4FCB-9EB4-97669CA9B0C8}" dt="2025-06-04T20:22:14.931" v="2548" actId="1076"/>
          <ac:spMkLst>
            <pc:docMk/>
            <pc:sldMk cId="1909421864" sldId="424"/>
            <ac:spMk id="8" creationId="{E4C07811-6291-4DE9-96B1-56736EFD20EF}"/>
          </ac:spMkLst>
        </pc:spChg>
        <pc:spChg chg="add mod">
          <ac:chgData name="help desk" userId="076106f8-e622-4bba-bf8d-41b4b1aaf204" providerId="ADAL" clId="{560E80D6-D45F-4FCB-9EB4-97669CA9B0C8}" dt="2025-06-04T19:31:51.096" v="1532" actId="14100"/>
          <ac:spMkLst>
            <pc:docMk/>
            <pc:sldMk cId="1909421864" sldId="424"/>
            <ac:spMk id="11" creationId="{6ED19EE5-F05A-480C-85F7-50431784FEB0}"/>
          </ac:spMkLst>
        </pc:spChg>
        <pc:spChg chg="add mod">
          <ac:chgData name="help desk" userId="076106f8-e622-4bba-bf8d-41b4b1aaf204" providerId="ADAL" clId="{560E80D6-D45F-4FCB-9EB4-97669CA9B0C8}" dt="2025-06-04T20:20:14.740" v="2506" actId="1076"/>
          <ac:spMkLst>
            <pc:docMk/>
            <pc:sldMk cId="1909421864" sldId="424"/>
            <ac:spMk id="14" creationId="{44971D5D-35C7-4BF1-A49D-C371814B6B1E}"/>
          </ac:spMkLst>
        </pc:spChg>
        <pc:spChg chg="add mod">
          <ac:chgData name="help desk" userId="076106f8-e622-4bba-bf8d-41b4b1aaf204" providerId="ADAL" clId="{560E80D6-D45F-4FCB-9EB4-97669CA9B0C8}" dt="2025-06-04T19:42:12.592" v="1713" actId="14100"/>
          <ac:spMkLst>
            <pc:docMk/>
            <pc:sldMk cId="1909421864" sldId="424"/>
            <ac:spMk id="15" creationId="{761D34E0-1844-49C4-9C86-DA522A72904B}"/>
          </ac:spMkLst>
        </pc:spChg>
        <pc:spChg chg="add mod">
          <ac:chgData name="help desk" userId="076106f8-e622-4bba-bf8d-41b4b1aaf204" providerId="ADAL" clId="{560E80D6-D45F-4FCB-9EB4-97669CA9B0C8}" dt="2025-06-04T20:21:33.863" v="2530" actId="1037"/>
          <ac:spMkLst>
            <pc:docMk/>
            <pc:sldMk cId="1909421864" sldId="424"/>
            <ac:spMk id="19" creationId="{5210E32D-134E-44F4-BB0E-4A5634D480FE}"/>
          </ac:spMkLst>
        </pc:spChg>
        <pc:spChg chg="add mod">
          <ac:chgData name="help desk" userId="076106f8-e622-4bba-bf8d-41b4b1aaf204" providerId="ADAL" clId="{560E80D6-D45F-4FCB-9EB4-97669CA9B0C8}" dt="2025-06-04T19:41:50.731" v="1712" actId="14100"/>
          <ac:spMkLst>
            <pc:docMk/>
            <pc:sldMk cId="1909421864" sldId="424"/>
            <ac:spMk id="20" creationId="{CE43B192-D0C2-4279-8FDA-09B9E6B7231D}"/>
          </ac:spMkLst>
        </pc:spChg>
        <pc:spChg chg="add mod">
          <ac:chgData name="help desk" userId="076106f8-e622-4bba-bf8d-41b4b1aaf204" providerId="ADAL" clId="{560E80D6-D45F-4FCB-9EB4-97669CA9B0C8}" dt="2025-06-04T20:27:37.781" v="2653" actId="1076"/>
          <ac:spMkLst>
            <pc:docMk/>
            <pc:sldMk cId="1909421864" sldId="424"/>
            <ac:spMk id="30" creationId="{AD6776A2-78F3-453D-A7A8-57F32B285577}"/>
          </ac:spMkLst>
        </pc:spChg>
        <pc:spChg chg="add mod">
          <ac:chgData name="help desk" userId="076106f8-e622-4bba-bf8d-41b4b1aaf204" providerId="ADAL" clId="{560E80D6-D45F-4FCB-9EB4-97669CA9B0C8}" dt="2025-06-04T19:49:47.654" v="1953" actId="14100"/>
          <ac:spMkLst>
            <pc:docMk/>
            <pc:sldMk cId="1909421864" sldId="424"/>
            <ac:spMk id="31" creationId="{D0FDA079-B6B8-40E9-9F31-F50EDA11545F}"/>
          </ac:spMkLst>
        </pc:spChg>
        <pc:spChg chg="add mod">
          <ac:chgData name="help desk" userId="076106f8-e622-4bba-bf8d-41b4b1aaf204" providerId="ADAL" clId="{560E80D6-D45F-4FCB-9EB4-97669CA9B0C8}" dt="2025-06-04T20:27:58.629" v="2664" actId="1037"/>
          <ac:spMkLst>
            <pc:docMk/>
            <pc:sldMk cId="1909421864" sldId="424"/>
            <ac:spMk id="33" creationId="{ADC700F5-D093-4D56-8C5A-63EBEB753720}"/>
          </ac:spMkLst>
        </pc:spChg>
        <pc:spChg chg="add mod">
          <ac:chgData name="help desk" userId="076106f8-e622-4bba-bf8d-41b4b1aaf204" providerId="ADAL" clId="{560E80D6-D45F-4FCB-9EB4-97669CA9B0C8}" dt="2025-06-04T19:54:44.318" v="2030" actId="14100"/>
          <ac:spMkLst>
            <pc:docMk/>
            <pc:sldMk cId="1909421864" sldId="424"/>
            <ac:spMk id="34" creationId="{B2B6C509-1C8C-4747-B559-78D3CBB00484}"/>
          </ac:spMkLst>
        </pc:spChg>
        <pc:spChg chg="add mod">
          <ac:chgData name="help desk" userId="076106f8-e622-4bba-bf8d-41b4b1aaf204" providerId="ADAL" clId="{560E80D6-D45F-4FCB-9EB4-97669CA9B0C8}" dt="2025-06-04T20:28:30.651" v="2668" actId="14100"/>
          <ac:spMkLst>
            <pc:docMk/>
            <pc:sldMk cId="1909421864" sldId="424"/>
            <ac:spMk id="36" creationId="{7C653367-92FA-46C1-A8C0-0989D29B6D5B}"/>
          </ac:spMkLst>
        </pc:spChg>
        <pc:spChg chg="add mod">
          <ac:chgData name="help desk" userId="076106f8-e622-4bba-bf8d-41b4b1aaf204" providerId="ADAL" clId="{560E80D6-D45F-4FCB-9EB4-97669CA9B0C8}" dt="2025-06-04T19:59:52.269" v="2098" actId="14100"/>
          <ac:spMkLst>
            <pc:docMk/>
            <pc:sldMk cId="1909421864" sldId="424"/>
            <ac:spMk id="37" creationId="{CCF8B0CD-7E36-4EA8-B090-0302B41F8CFD}"/>
          </ac:spMkLst>
        </pc:spChg>
        <pc:spChg chg="add mod">
          <ac:chgData name="help desk" userId="076106f8-e622-4bba-bf8d-41b4b1aaf204" providerId="ADAL" clId="{560E80D6-D45F-4FCB-9EB4-97669CA9B0C8}" dt="2025-06-04T20:28:40.961" v="2680" actId="1036"/>
          <ac:spMkLst>
            <pc:docMk/>
            <pc:sldMk cId="1909421864" sldId="424"/>
            <ac:spMk id="44" creationId="{87033F3F-38A6-4187-97C4-A6C5BD986D13}"/>
          </ac:spMkLst>
        </pc:spChg>
        <pc:spChg chg="add mod">
          <ac:chgData name="help desk" userId="076106f8-e622-4bba-bf8d-41b4b1aaf204" providerId="ADAL" clId="{560E80D6-D45F-4FCB-9EB4-97669CA9B0C8}" dt="2025-06-04T20:03:14.477" v="2205" actId="14100"/>
          <ac:spMkLst>
            <pc:docMk/>
            <pc:sldMk cId="1909421864" sldId="424"/>
            <ac:spMk id="45" creationId="{62950E87-EDF6-41BE-8B5A-3DCE5A2797DB}"/>
          </ac:spMkLst>
        </pc:spChg>
        <pc:spChg chg="add mod">
          <ac:chgData name="help desk" userId="076106f8-e622-4bba-bf8d-41b4b1aaf204" providerId="ADAL" clId="{560E80D6-D45F-4FCB-9EB4-97669CA9B0C8}" dt="2025-06-04T20:29:04.804" v="2705" actId="14100"/>
          <ac:spMkLst>
            <pc:docMk/>
            <pc:sldMk cId="1909421864" sldId="424"/>
            <ac:spMk id="52" creationId="{230870DD-1DB1-4147-B544-76C1D58CCDD4}"/>
          </ac:spMkLst>
        </pc:spChg>
        <pc:spChg chg="add mod">
          <ac:chgData name="help desk" userId="076106f8-e622-4bba-bf8d-41b4b1aaf204" providerId="ADAL" clId="{560E80D6-D45F-4FCB-9EB4-97669CA9B0C8}" dt="2025-06-04T20:05:25.426" v="2335" actId="14100"/>
          <ac:spMkLst>
            <pc:docMk/>
            <pc:sldMk cId="1909421864" sldId="424"/>
            <ac:spMk id="53" creationId="{CFD36497-CFE5-4BD3-864E-117AE5882CE9}"/>
          </ac:spMkLst>
        </pc:spChg>
        <pc:spChg chg="add mod">
          <ac:chgData name="help desk" userId="076106f8-e622-4bba-bf8d-41b4b1aaf204" providerId="ADAL" clId="{560E80D6-D45F-4FCB-9EB4-97669CA9B0C8}" dt="2025-06-04T20:31:27.221" v="2785" actId="164"/>
          <ac:spMkLst>
            <pc:docMk/>
            <pc:sldMk cId="1909421864" sldId="424"/>
            <ac:spMk id="105" creationId="{403F6620-251D-4391-91B8-CD1320B03D09}"/>
          </ac:spMkLst>
        </pc:spChg>
        <pc:spChg chg="add mod">
          <ac:chgData name="help desk" userId="076106f8-e622-4bba-bf8d-41b4b1aaf204" providerId="ADAL" clId="{560E80D6-D45F-4FCB-9EB4-97669CA9B0C8}" dt="2025-06-04T21:17:32.216" v="2896" actId="14100"/>
          <ac:spMkLst>
            <pc:docMk/>
            <pc:sldMk cId="1909421864" sldId="424"/>
            <ac:spMk id="110" creationId="{B2A49519-5AE6-43C2-B30E-3A92A5FCD231}"/>
          </ac:spMkLst>
        </pc:spChg>
        <pc:grpChg chg="add mod">
          <ac:chgData name="help desk" userId="076106f8-e622-4bba-bf8d-41b4b1aaf204" providerId="ADAL" clId="{560E80D6-D45F-4FCB-9EB4-97669CA9B0C8}" dt="2025-06-04T20:31:27.221" v="2785" actId="164"/>
          <ac:grpSpMkLst>
            <pc:docMk/>
            <pc:sldMk cId="1909421864" sldId="424"/>
            <ac:grpSpMk id="106" creationId="{591917BA-C2BB-4250-BC92-9A424FF1375C}"/>
          </ac:grpSpMkLst>
        </pc:grpChg>
        <pc:grpChg chg="add mod">
          <ac:chgData name="help desk" userId="076106f8-e622-4bba-bf8d-41b4b1aaf204" providerId="ADAL" clId="{560E80D6-D45F-4FCB-9EB4-97669CA9B0C8}" dt="2025-06-04T20:32:22.885" v="2794" actId="164"/>
          <ac:grpSpMkLst>
            <pc:docMk/>
            <pc:sldMk cId="1909421864" sldId="424"/>
            <ac:grpSpMk id="109" creationId="{02D76019-313E-4DAC-882C-02C248407FC3}"/>
          </ac:grpSpMkLst>
        </pc:grpChg>
        <pc:picChg chg="add mod">
          <ac:chgData name="help desk" userId="076106f8-e622-4bba-bf8d-41b4b1aaf204" providerId="ADAL" clId="{560E80D6-D45F-4FCB-9EB4-97669CA9B0C8}" dt="2025-06-04T17:16:54.525" v="1491" actId="1035"/>
          <ac:picMkLst>
            <pc:docMk/>
            <pc:sldMk cId="1909421864" sldId="424"/>
            <ac:picMk id="5" creationId="{E22D7AA9-E1A7-48A8-A95B-2474FFC1B108}"/>
          </ac:picMkLst>
        </pc:picChg>
        <pc:picChg chg="add mod">
          <ac:chgData name="help desk" userId="076106f8-e622-4bba-bf8d-41b4b1aaf204" providerId="ADAL" clId="{560E80D6-D45F-4FCB-9EB4-97669CA9B0C8}" dt="2025-06-04T19:44:13.348" v="1739" actId="1076"/>
          <ac:picMkLst>
            <pc:docMk/>
            <pc:sldMk cId="1909421864" sldId="424"/>
            <ac:picMk id="24" creationId="{9DBA629F-41D9-4DFC-AFA9-D63D912FA61C}"/>
          </ac:picMkLst>
        </pc:picChg>
        <pc:picChg chg="add mod">
          <ac:chgData name="help desk" userId="076106f8-e622-4bba-bf8d-41b4b1aaf204" providerId="ADAL" clId="{560E80D6-D45F-4FCB-9EB4-97669CA9B0C8}" dt="2025-06-04T19:47:46.217" v="1871" actId="692"/>
          <ac:picMkLst>
            <pc:docMk/>
            <pc:sldMk cId="1909421864" sldId="424"/>
            <ac:picMk id="28" creationId="{AABF0872-011E-4560-9F8D-0670DC5FA602}"/>
          </ac:picMkLst>
        </pc:picChg>
        <pc:picChg chg="add mod">
          <ac:chgData name="help desk" userId="076106f8-e622-4bba-bf8d-41b4b1aaf204" providerId="ADAL" clId="{560E80D6-D45F-4FCB-9EB4-97669CA9B0C8}" dt="2025-06-04T20:29:21.902" v="2721" actId="1035"/>
          <ac:picMkLst>
            <pc:docMk/>
            <pc:sldMk cId="1909421864" sldId="424"/>
            <ac:picMk id="78" creationId="{9023120F-F9FD-4DCC-8EBC-1FABE1BBF1B8}"/>
          </ac:picMkLst>
        </pc:picChg>
        <pc:picChg chg="add mod">
          <ac:chgData name="help desk" userId="076106f8-e622-4bba-bf8d-41b4b1aaf204" providerId="ADAL" clId="{560E80D6-D45F-4FCB-9EB4-97669CA9B0C8}" dt="2025-06-04T20:31:27.221" v="2785" actId="164"/>
          <ac:picMkLst>
            <pc:docMk/>
            <pc:sldMk cId="1909421864" sldId="424"/>
            <ac:picMk id="85" creationId="{DF35A67B-BC93-4F2D-BE61-B9FAF374AAF3}"/>
          </ac:picMkLst>
        </pc:picChg>
        <pc:cxnChg chg="add mod">
          <ac:chgData name="help desk" userId="076106f8-e622-4bba-bf8d-41b4b1aaf204" providerId="ADAL" clId="{560E80D6-D45F-4FCB-9EB4-97669CA9B0C8}" dt="2025-06-04T20:22:05.739" v="2547" actId="14100"/>
          <ac:cxnSpMkLst>
            <pc:docMk/>
            <pc:sldMk cId="1909421864" sldId="424"/>
            <ac:cxnSpMk id="7" creationId="{B6226DE0-B086-4936-BA3A-76B730B95F7B}"/>
          </ac:cxnSpMkLst>
        </pc:cxnChg>
        <pc:cxnChg chg="add del mod">
          <ac:chgData name="help desk" userId="076106f8-e622-4bba-bf8d-41b4b1aaf204" providerId="ADAL" clId="{560E80D6-D45F-4FCB-9EB4-97669CA9B0C8}" dt="2025-06-04T19:28:52.856" v="1510" actId="478"/>
          <ac:cxnSpMkLst>
            <pc:docMk/>
            <pc:sldMk cId="1909421864" sldId="424"/>
            <ac:cxnSpMk id="9" creationId="{FE3D0BCD-D07C-4F6D-97F0-6EB78F4F6099}"/>
          </ac:cxnSpMkLst>
        </pc:cxnChg>
        <pc:cxnChg chg="add del mod">
          <ac:chgData name="help desk" userId="076106f8-e622-4bba-bf8d-41b4b1aaf204" providerId="ADAL" clId="{560E80D6-D45F-4FCB-9EB4-97669CA9B0C8}" dt="2025-06-04T19:28:52.856" v="1510" actId="478"/>
          <ac:cxnSpMkLst>
            <pc:docMk/>
            <pc:sldMk cId="1909421864" sldId="424"/>
            <ac:cxnSpMk id="10" creationId="{E85A975D-E3AA-422A-8C39-29F8718E95F5}"/>
          </ac:cxnSpMkLst>
        </pc:cxnChg>
        <pc:cxnChg chg="add mod">
          <ac:chgData name="help desk" userId="076106f8-e622-4bba-bf8d-41b4b1aaf204" providerId="ADAL" clId="{560E80D6-D45F-4FCB-9EB4-97669CA9B0C8}" dt="2025-06-04T20:20:19.173" v="2507" actId="14100"/>
          <ac:cxnSpMkLst>
            <pc:docMk/>
            <pc:sldMk cId="1909421864" sldId="424"/>
            <ac:cxnSpMk id="13" creationId="{C9902B8D-9AE4-4D18-AA32-68E641F767CB}"/>
          </ac:cxnSpMkLst>
        </pc:cxnChg>
        <pc:cxnChg chg="add mod">
          <ac:chgData name="help desk" userId="076106f8-e622-4bba-bf8d-41b4b1aaf204" providerId="ADAL" clId="{560E80D6-D45F-4FCB-9EB4-97669CA9B0C8}" dt="2025-06-04T20:20:40.599" v="2517" actId="14100"/>
          <ac:cxnSpMkLst>
            <pc:docMk/>
            <pc:sldMk cId="1909421864" sldId="424"/>
            <ac:cxnSpMk id="18" creationId="{E80CE39B-78CA-49F7-ACE3-40641C5A8855}"/>
          </ac:cxnSpMkLst>
        </pc:cxnChg>
        <pc:cxnChg chg="add mod">
          <ac:chgData name="help desk" userId="076106f8-e622-4bba-bf8d-41b4b1aaf204" providerId="ADAL" clId="{560E80D6-D45F-4FCB-9EB4-97669CA9B0C8}" dt="2025-06-04T19:43:17.826" v="1733" actId="692"/>
          <ac:cxnSpMkLst>
            <pc:docMk/>
            <pc:sldMk cId="1909421864" sldId="424"/>
            <ac:cxnSpMk id="22" creationId="{A1743EAF-0886-435C-9417-B6F4C91679F8}"/>
          </ac:cxnSpMkLst>
        </pc:cxnChg>
        <pc:cxnChg chg="add mod">
          <ac:chgData name="help desk" userId="076106f8-e622-4bba-bf8d-41b4b1aaf204" providerId="ADAL" clId="{560E80D6-D45F-4FCB-9EB4-97669CA9B0C8}" dt="2025-06-04T19:46:56.865" v="1856" actId="1035"/>
          <ac:cxnSpMkLst>
            <pc:docMk/>
            <pc:sldMk cId="1909421864" sldId="424"/>
            <ac:cxnSpMk id="26" creationId="{F9D8126C-3555-4E6A-8144-6341BBB90288}"/>
          </ac:cxnSpMkLst>
        </pc:cxnChg>
        <pc:cxnChg chg="add mod">
          <ac:chgData name="help desk" userId="076106f8-e622-4bba-bf8d-41b4b1aaf204" providerId="ADAL" clId="{560E80D6-D45F-4FCB-9EB4-97669CA9B0C8}" dt="2025-06-04T20:27:40.509" v="2654" actId="14100"/>
          <ac:cxnSpMkLst>
            <pc:docMk/>
            <pc:sldMk cId="1909421864" sldId="424"/>
            <ac:cxnSpMk id="29" creationId="{C93EAA87-16CC-48A1-B8FD-E470C0F51248}"/>
          </ac:cxnSpMkLst>
        </pc:cxnChg>
        <pc:cxnChg chg="add mod">
          <ac:chgData name="help desk" userId="076106f8-e622-4bba-bf8d-41b4b1aaf204" providerId="ADAL" clId="{560E80D6-D45F-4FCB-9EB4-97669CA9B0C8}" dt="2025-06-04T20:28:08.229" v="2665" actId="14100"/>
          <ac:cxnSpMkLst>
            <pc:docMk/>
            <pc:sldMk cId="1909421864" sldId="424"/>
            <ac:cxnSpMk id="32" creationId="{8CB71BEF-5F20-4007-8FDB-B1FFE40A8A84}"/>
          </ac:cxnSpMkLst>
        </pc:cxnChg>
        <pc:cxnChg chg="add mod">
          <ac:chgData name="help desk" userId="076106f8-e622-4bba-bf8d-41b4b1aaf204" providerId="ADAL" clId="{560E80D6-D45F-4FCB-9EB4-97669CA9B0C8}" dt="2025-06-04T20:28:33.990" v="2669" actId="14100"/>
          <ac:cxnSpMkLst>
            <pc:docMk/>
            <pc:sldMk cId="1909421864" sldId="424"/>
            <ac:cxnSpMk id="35" creationId="{6F9B59C5-D1D4-4C6F-8A31-97BAAA9A14B4}"/>
          </ac:cxnSpMkLst>
        </pc:cxnChg>
        <pc:cxnChg chg="add mod">
          <ac:chgData name="help desk" userId="076106f8-e622-4bba-bf8d-41b4b1aaf204" providerId="ADAL" clId="{560E80D6-D45F-4FCB-9EB4-97669CA9B0C8}" dt="2025-06-04T20:25:35.094" v="2608" actId="14100"/>
          <ac:cxnSpMkLst>
            <pc:docMk/>
            <pc:sldMk cId="1909421864" sldId="424"/>
            <ac:cxnSpMk id="43" creationId="{2A629DFB-C4C9-4FEC-AE9D-582B46739FA2}"/>
          </ac:cxnSpMkLst>
        </pc:cxnChg>
        <pc:cxnChg chg="add mod">
          <ac:chgData name="help desk" userId="076106f8-e622-4bba-bf8d-41b4b1aaf204" providerId="ADAL" clId="{560E80D6-D45F-4FCB-9EB4-97669CA9B0C8}" dt="2025-06-04T20:26:33.062" v="2645" actId="14100"/>
          <ac:cxnSpMkLst>
            <pc:docMk/>
            <pc:sldMk cId="1909421864" sldId="424"/>
            <ac:cxnSpMk id="51" creationId="{C979BE7E-B4E0-4735-B115-381A3C96CA97}"/>
          </ac:cxnSpMkLst>
        </pc:cxnChg>
        <pc:cxnChg chg="add mod">
          <ac:chgData name="help desk" userId="076106f8-e622-4bba-bf8d-41b4b1aaf204" providerId="ADAL" clId="{560E80D6-D45F-4FCB-9EB4-97669CA9B0C8}" dt="2025-06-04T20:29:16.043" v="2706" actId="14100"/>
          <ac:cxnSpMkLst>
            <pc:docMk/>
            <pc:sldMk cId="1909421864" sldId="424"/>
            <ac:cxnSpMk id="74" creationId="{A5B139F3-6408-4245-BAD8-8E4DD7062682}"/>
          </ac:cxnSpMkLst>
        </pc:cxnChg>
        <pc:cxnChg chg="add mod">
          <ac:chgData name="help desk" userId="076106f8-e622-4bba-bf8d-41b4b1aaf204" providerId="ADAL" clId="{560E80D6-D45F-4FCB-9EB4-97669CA9B0C8}" dt="2025-06-04T20:32:22.885" v="2794" actId="164"/>
          <ac:cxnSpMkLst>
            <pc:docMk/>
            <pc:sldMk cId="1909421864" sldId="424"/>
            <ac:cxnSpMk id="103" creationId="{6C0B6077-F7D8-4735-9504-BCFA7DFCD2E4}"/>
          </ac:cxnSpMkLst>
        </pc:cxnChg>
        <pc:cxnChg chg="add mod">
          <ac:chgData name="help desk" userId="076106f8-e622-4bba-bf8d-41b4b1aaf204" providerId="ADAL" clId="{560E80D6-D45F-4FCB-9EB4-97669CA9B0C8}" dt="2025-06-04T20:32:22.885" v="2794" actId="164"/>
          <ac:cxnSpMkLst>
            <pc:docMk/>
            <pc:sldMk cId="1909421864" sldId="424"/>
            <ac:cxnSpMk id="108" creationId="{C4E31687-7AB5-4166-A0BF-28C7B3C44E8D}"/>
          </ac:cxnSpMkLst>
        </pc:cxnChg>
      </pc:sldChg>
      <pc:sldChg chg="addSp delSp modSp add mod replId modTransition delAnim modAnim">
        <pc:chgData name="help desk" userId="076106f8-e622-4bba-bf8d-41b4b1aaf204" providerId="ADAL" clId="{560E80D6-D45F-4FCB-9EB4-97669CA9B0C8}" dt="2025-07-10T16:42:34.052" v="20679" actId="14100"/>
        <pc:sldMkLst>
          <pc:docMk/>
          <pc:sldMk cId="2171531784" sldId="425"/>
        </pc:sldMkLst>
        <pc:spChg chg="add mod">
          <ac:chgData name="help desk" userId="076106f8-e622-4bba-bf8d-41b4b1aaf204" providerId="ADAL" clId="{560E80D6-D45F-4FCB-9EB4-97669CA9B0C8}" dt="2025-06-05T21:09:55.561" v="8599" actId="207"/>
          <ac:spMkLst>
            <pc:docMk/>
            <pc:sldMk cId="2171531784" sldId="425"/>
            <ac:spMk id="4" creationId="{08E16FB2-BBC1-4FC5-8282-1A740486AB87}"/>
          </ac:spMkLst>
        </pc:spChg>
        <pc:spChg chg="add mod">
          <ac:chgData name="help desk" userId="076106f8-e622-4bba-bf8d-41b4b1aaf204" providerId="ADAL" clId="{560E80D6-D45F-4FCB-9EB4-97669CA9B0C8}" dt="2025-06-04T22:03:26.029" v="3883" actId="14100"/>
          <ac:spMkLst>
            <pc:docMk/>
            <pc:sldMk cId="2171531784" sldId="425"/>
            <ac:spMk id="5" creationId="{02E7F46B-BCDF-4CEB-93DD-C26B3046B2E4}"/>
          </ac:spMkLst>
        </pc:spChg>
        <pc:spChg chg="add mod">
          <ac:chgData name="help desk" userId="076106f8-e622-4bba-bf8d-41b4b1aaf204" providerId="ADAL" clId="{560E80D6-D45F-4FCB-9EB4-97669CA9B0C8}" dt="2025-07-10T16:42:34.052" v="20679" actId="14100"/>
          <ac:spMkLst>
            <pc:docMk/>
            <pc:sldMk cId="2171531784" sldId="425"/>
            <ac:spMk id="9" creationId="{0CDD24E6-B9CF-453F-88B4-BAD7F2A36D0C}"/>
          </ac:spMkLst>
        </pc:spChg>
        <pc:spChg chg="add mod">
          <ac:chgData name="help desk" userId="076106f8-e622-4bba-bf8d-41b4b1aaf204" providerId="ADAL" clId="{560E80D6-D45F-4FCB-9EB4-97669CA9B0C8}" dt="2025-06-04T21:20:45.161" v="2951" actId="14100"/>
          <ac:spMkLst>
            <pc:docMk/>
            <pc:sldMk cId="2171531784" sldId="425"/>
            <ac:spMk id="10" creationId="{41DF609E-5FF8-4D4B-AFCE-42AD552BDC45}"/>
          </ac:spMkLst>
        </pc:spChg>
        <pc:spChg chg="add mod">
          <ac:chgData name="help desk" userId="076106f8-e622-4bba-bf8d-41b4b1aaf204" providerId="ADAL" clId="{560E80D6-D45F-4FCB-9EB4-97669CA9B0C8}" dt="2025-06-04T21:49:40.853" v="3383" actId="14100"/>
          <ac:spMkLst>
            <pc:docMk/>
            <pc:sldMk cId="2171531784" sldId="425"/>
            <ac:spMk id="12" creationId="{36AD0061-99C1-4774-8D70-4BC83F2D73E1}"/>
          </ac:spMkLst>
        </pc:spChg>
        <pc:spChg chg="add mod">
          <ac:chgData name="help desk" userId="076106f8-e622-4bba-bf8d-41b4b1aaf204" providerId="ADAL" clId="{560E80D6-D45F-4FCB-9EB4-97669CA9B0C8}" dt="2025-06-04T21:33:44.488" v="3033" actId="14100"/>
          <ac:spMkLst>
            <pc:docMk/>
            <pc:sldMk cId="2171531784" sldId="425"/>
            <ac:spMk id="13" creationId="{CB572866-D2B5-4934-A607-EA2211120AA5}"/>
          </ac:spMkLst>
        </pc:spChg>
        <pc:spChg chg="add mod">
          <ac:chgData name="help desk" userId="076106f8-e622-4bba-bf8d-41b4b1aaf204" providerId="ADAL" clId="{560E80D6-D45F-4FCB-9EB4-97669CA9B0C8}" dt="2025-06-04T21:44:28.552" v="3314" actId="14100"/>
          <ac:spMkLst>
            <pc:docMk/>
            <pc:sldMk cId="2171531784" sldId="425"/>
            <ac:spMk id="19" creationId="{A339CE3E-AA2C-4AF0-875C-7358B839798F}"/>
          </ac:spMkLst>
        </pc:spChg>
        <pc:spChg chg="add mod">
          <ac:chgData name="help desk" userId="076106f8-e622-4bba-bf8d-41b4b1aaf204" providerId="ADAL" clId="{560E80D6-D45F-4FCB-9EB4-97669CA9B0C8}" dt="2025-06-04T21:38:26.181" v="3189" actId="14100"/>
          <ac:spMkLst>
            <pc:docMk/>
            <pc:sldMk cId="2171531784" sldId="425"/>
            <ac:spMk id="20" creationId="{575D442B-E92D-406A-BBE0-16765DB42C1F}"/>
          </ac:spMkLst>
        </pc:spChg>
        <pc:spChg chg="add mod">
          <ac:chgData name="help desk" userId="076106f8-e622-4bba-bf8d-41b4b1aaf204" providerId="ADAL" clId="{560E80D6-D45F-4FCB-9EB4-97669CA9B0C8}" dt="2025-06-04T21:44:05.735" v="3310" actId="14100"/>
          <ac:spMkLst>
            <pc:docMk/>
            <pc:sldMk cId="2171531784" sldId="425"/>
            <ac:spMk id="25" creationId="{840B361F-CA31-4AF0-81E4-F11E4BEAFEBF}"/>
          </ac:spMkLst>
        </pc:spChg>
        <pc:spChg chg="add mod">
          <ac:chgData name="help desk" userId="076106f8-e622-4bba-bf8d-41b4b1aaf204" providerId="ADAL" clId="{560E80D6-D45F-4FCB-9EB4-97669CA9B0C8}" dt="2025-06-04T21:41:35.811" v="3240" actId="14100"/>
          <ac:spMkLst>
            <pc:docMk/>
            <pc:sldMk cId="2171531784" sldId="425"/>
            <ac:spMk id="26" creationId="{459560C5-9727-4606-8BE0-CC9720D8A802}"/>
          </ac:spMkLst>
        </pc:spChg>
        <pc:spChg chg="add mod">
          <ac:chgData name="help desk" userId="076106f8-e622-4bba-bf8d-41b4b1aaf204" providerId="ADAL" clId="{560E80D6-D45F-4FCB-9EB4-97669CA9B0C8}" dt="2025-06-04T21:49:30.988" v="3382" actId="14100"/>
          <ac:spMkLst>
            <pc:docMk/>
            <pc:sldMk cId="2171531784" sldId="425"/>
            <ac:spMk id="31" creationId="{3988B44F-E83F-4172-BFAE-AC869C17E74F}"/>
          </ac:spMkLst>
        </pc:spChg>
        <pc:spChg chg="add mod">
          <ac:chgData name="help desk" userId="076106f8-e622-4bba-bf8d-41b4b1aaf204" providerId="ADAL" clId="{560E80D6-D45F-4FCB-9EB4-97669CA9B0C8}" dt="2025-06-04T21:43:26.526" v="3279" actId="14100"/>
          <ac:spMkLst>
            <pc:docMk/>
            <pc:sldMk cId="2171531784" sldId="425"/>
            <ac:spMk id="32" creationId="{F20D8081-DD66-4CC0-865C-28AB0B0A4845}"/>
          </ac:spMkLst>
        </pc:spChg>
        <pc:spChg chg="add mod">
          <ac:chgData name="help desk" userId="076106f8-e622-4bba-bf8d-41b4b1aaf204" providerId="ADAL" clId="{560E80D6-D45F-4FCB-9EB4-97669CA9B0C8}" dt="2025-06-04T21:49:28.404" v="3381" actId="14100"/>
          <ac:spMkLst>
            <pc:docMk/>
            <pc:sldMk cId="2171531784" sldId="425"/>
            <ac:spMk id="36" creationId="{8C99C42E-A47B-4E45-A8F8-FDA67BB683EF}"/>
          </ac:spMkLst>
        </pc:spChg>
        <pc:spChg chg="add mod">
          <ac:chgData name="help desk" userId="076106f8-e622-4bba-bf8d-41b4b1aaf204" providerId="ADAL" clId="{560E80D6-D45F-4FCB-9EB4-97669CA9B0C8}" dt="2025-06-04T21:45:50.793" v="3331" actId="14100"/>
          <ac:spMkLst>
            <pc:docMk/>
            <pc:sldMk cId="2171531784" sldId="425"/>
            <ac:spMk id="37" creationId="{87C9554A-5A31-4BEF-83DA-78C2E68A3F71}"/>
          </ac:spMkLst>
        </pc:spChg>
        <pc:spChg chg="add mod">
          <ac:chgData name="help desk" userId="076106f8-e622-4bba-bf8d-41b4b1aaf204" providerId="ADAL" clId="{560E80D6-D45F-4FCB-9EB4-97669CA9B0C8}" dt="2025-06-04T21:49:26.307" v="3380" actId="14100"/>
          <ac:spMkLst>
            <pc:docMk/>
            <pc:sldMk cId="2171531784" sldId="425"/>
            <ac:spMk id="41" creationId="{BAA69BF5-E1AB-4CE3-AF39-DF276752A482}"/>
          </ac:spMkLst>
        </pc:spChg>
        <pc:spChg chg="add mod">
          <ac:chgData name="help desk" userId="076106f8-e622-4bba-bf8d-41b4b1aaf204" providerId="ADAL" clId="{560E80D6-D45F-4FCB-9EB4-97669CA9B0C8}" dt="2025-06-04T21:48:45.204" v="3357" actId="14100"/>
          <ac:spMkLst>
            <pc:docMk/>
            <pc:sldMk cId="2171531784" sldId="425"/>
            <ac:spMk id="42" creationId="{B8B85A61-5683-46C2-A562-0D109B319311}"/>
          </ac:spMkLst>
        </pc:spChg>
        <pc:picChg chg="add mod">
          <ac:chgData name="help desk" userId="076106f8-e622-4bba-bf8d-41b4b1aaf204" providerId="ADAL" clId="{560E80D6-D45F-4FCB-9EB4-97669CA9B0C8}" dt="2025-06-04T21:19:16.512" v="2904" actId="1076"/>
          <ac:picMkLst>
            <pc:docMk/>
            <pc:sldMk cId="2171531784" sldId="425"/>
            <ac:picMk id="7" creationId="{09B9B2F8-7E6F-4C49-898D-5B5A96167D37}"/>
          </ac:picMkLst>
        </pc:picChg>
        <pc:cxnChg chg="add mod">
          <ac:chgData name="help desk" userId="076106f8-e622-4bba-bf8d-41b4b1aaf204" providerId="ADAL" clId="{560E80D6-D45F-4FCB-9EB4-97669CA9B0C8}" dt="2025-06-04T21:34:10.279" v="3038" actId="14100"/>
          <ac:cxnSpMkLst>
            <pc:docMk/>
            <pc:sldMk cId="2171531784" sldId="425"/>
            <ac:cxnSpMk id="8" creationId="{C351BEEC-2526-46CB-87D2-39B0DCB4A71B}"/>
          </ac:cxnSpMkLst>
        </pc:cxnChg>
        <pc:cxnChg chg="add mod">
          <ac:chgData name="help desk" userId="076106f8-e622-4bba-bf8d-41b4b1aaf204" providerId="ADAL" clId="{560E80D6-D45F-4FCB-9EB4-97669CA9B0C8}" dt="2025-06-04T21:37:22.980" v="3178" actId="14100"/>
          <ac:cxnSpMkLst>
            <pc:docMk/>
            <pc:sldMk cId="2171531784" sldId="425"/>
            <ac:cxnSpMk id="11" creationId="{D4DBA3D4-3272-4498-A789-BCA3D1613DB0}"/>
          </ac:cxnSpMkLst>
        </pc:cxnChg>
        <pc:cxnChg chg="add del mod">
          <ac:chgData name="help desk" userId="076106f8-e622-4bba-bf8d-41b4b1aaf204" providerId="ADAL" clId="{560E80D6-D45F-4FCB-9EB4-97669CA9B0C8}" dt="2025-06-04T21:25:13.483" v="3009" actId="478"/>
          <ac:cxnSpMkLst>
            <pc:docMk/>
            <pc:sldMk cId="2171531784" sldId="425"/>
            <ac:cxnSpMk id="14" creationId="{29C25867-120E-40ED-B825-60C4588CFE0C}"/>
          </ac:cxnSpMkLst>
        </pc:cxnChg>
        <pc:cxnChg chg="add mod">
          <ac:chgData name="help desk" userId="076106f8-e622-4bba-bf8d-41b4b1aaf204" providerId="ADAL" clId="{560E80D6-D45F-4FCB-9EB4-97669CA9B0C8}" dt="2025-06-04T21:41:10.461" v="3237" actId="14100"/>
          <ac:cxnSpMkLst>
            <pc:docMk/>
            <pc:sldMk cId="2171531784" sldId="425"/>
            <ac:cxnSpMk id="18" creationId="{314C1A7F-197B-497D-8C25-8F10073D076D}"/>
          </ac:cxnSpMkLst>
        </pc:cxnChg>
        <pc:cxnChg chg="add mod">
          <ac:chgData name="help desk" userId="076106f8-e622-4bba-bf8d-41b4b1aaf204" providerId="ADAL" clId="{560E80D6-D45F-4FCB-9EB4-97669CA9B0C8}" dt="2025-06-04T21:42:32.774" v="3262" actId="14100"/>
          <ac:cxnSpMkLst>
            <pc:docMk/>
            <pc:sldMk cId="2171531784" sldId="425"/>
            <ac:cxnSpMk id="24" creationId="{C82FCAFB-F662-4BF7-878F-0A1395C227FE}"/>
          </ac:cxnSpMkLst>
        </pc:cxnChg>
        <pc:cxnChg chg="add mod">
          <ac:chgData name="help desk" userId="076106f8-e622-4bba-bf8d-41b4b1aaf204" providerId="ADAL" clId="{560E80D6-D45F-4FCB-9EB4-97669CA9B0C8}" dt="2025-06-04T21:43:36.376" v="3287" actId="14100"/>
          <ac:cxnSpMkLst>
            <pc:docMk/>
            <pc:sldMk cId="2171531784" sldId="425"/>
            <ac:cxnSpMk id="30" creationId="{BF0A1B27-FF0C-4191-AC02-A54C8A773941}"/>
          </ac:cxnSpMkLst>
        </pc:cxnChg>
        <pc:cxnChg chg="add mod">
          <ac:chgData name="help desk" userId="076106f8-e622-4bba-bf8d-41b4b1aaf204" providerId="ADAL" clId="{560E80D6-D45F-4FCB-9EB4-97669CA9B0C8}" dt="2025-06-04T21:46:01.436" v="3341" actId="14100"/>
          <ac:cxnSpMkLst>
            <pc:docMk/>
            <pc:sldMk cId="2171531784" sldId="425"/>
            <ac:cxnSpMk id="35" creationId="{F3DDA5E9-FCBF-4BB9-83A6-CCCDAE1111A0}"/>
          </ac:cxnSpMkLst>
        </pc:cxnChg>
        <pc:cxnChg chg="add del mod">
          <ac:chgData name="help desk" userId="076106f8-e622-4bba-bf8d-41b4b1aaf204" providerId="ADAL" clId="{560E80D6-D45F-4FCB-9EB4-97669CA9B0C8}" dt="2025-06-04T21:49:02.554" v="3371" actId="478"/>
          <ac:cxnSpMkLst>
            <pc:docMk/>
            <pc:sldMk cId="2171531784" sldId="425"/>
            <ac:cxnSpMk id="40" creationId="{B12298EE-C963-4E30-9661-4E5553A242B4}"/>
          </ac:cxnSpMkLst>
        </pc:cxnChg>
      </pc:sldChg>
      <pc:sldChg chg="addSp delSp modSp add mod replId modTransition delAnim modAnim">
        <pc:chgData name="help desk" userId="076106f8-e622-4bba-bf8d-41b4b1aaf204" providerId="ADAL" clId="{560E80D6-D45F-4FCB-9EB4-97669CA9B0C8}" dt="2025-06-05T21:09:42.522" v="8597" actId="207"/>
        <pc:sldMkLst>
          <pc:docMk/>
          <pc:sldMk cId="2058827166" sldId="426"/>
        </pc:sldMkLst>
        <pc:spChg chg="add mod">
          <ac:chgData name="help desk" userId="076106f8-e622-4bba-bf8d-41b4b1aaf204" providerId="ADAL" clId="{560E80D6-D45F-4FCB-9EB4-97669CA9B0C8}" dt="2025-06-05T21:09:42.522" v="8597" actId="207"/>
          <ac:spMkLst>
            <pc:docMk/>
            <pc:sldMk cId="2058827166" sldId="426"/>
            <ac:spMk id="4" creationId="{0ABC7CF9-D3E9-4AB1-8DA0-38B2B7B05608}"/>
          </ac:spMkLst>
        </pc:spChg>
        <pc:spChg chg="add mod">
          <ac:chgData name="help desk" userId="076106f8-e622-4bba-bf8d-41b4b1aaf204" providerId="ADAL" clId="{560E80D6-D45F-4FCB-9EB4-97669CA9B0C8}" dt="2025-06-05T13:36:55.019" v="4666" actId="14100"/>
          <ac:spMkLst>
            <pc:docMk/>
            <pc:sldMk cId="2058827166" sldId="426"/>
            <ac:spMk id="8" creationId="{F87FEAF1-5B9D-4C75-BCED-FFCB862F3633}"/>
          </ac:spMkLst>
        </pc:spChg>
        <pc:spChg chg="add mod">
          <ac:chgData name="help desk" userId="076106f8-e622-4bba-bf8d-41b4b1aaf204" providerId="ADAL" clId="{560E80D6-D45F-4FCB-9EB4-97669CA9B0C8}" dt="2025-06-04T22:17:48.874" v="4295" actId="1037"/>
          <ac:spMkLst>
            <pc:docMk/>
            <pc:sldMk cId="2058827166" sldId="426"/>
            <ac:spMk id="9" creationId="{6CCEDA0A-16D8-4E81-A428-7C13ACDE9478}"/>
          </ac:spMkLst>
        </pc:spChg>
        <pc:spChg chg="add del mod">
          <ac:chgData name="help desk" userId="076106f8-e622-4bba-bf8d-41b4b1aaf204" providerId="ADAL" clId="{560E80D6-D45F-4FCB-9EB4-97669CA9B0C8}" dt="2025-06-04T22:17:16.283" v="4249" actId="478"/>
          <ac:spMkLst>
            <pc:docMk/>
            <pc:sldMk cId="2058827166" sldId="426"/>
            <ac:spMk id="11" creationId="{BC55CE4C-7060-4135-B5AF-F794A4D4B38F}"/>
          </ac:spMkLst>
        </pc:spChg>
        <pc:spChg chg="add del mod">
          <ac:chgData name="help desk" userId="076106f8-e622-4bba-bf8d-41b4b1aaf204" providerId="ADAL" clId="{560E80D6-D45F-4FCB-9EB4-97669CA9B0C8}" dt="2025-06-05T13:33:21.817" v="4582" actId="478"/>
          <ac:spMkLst>
            <pc:docMk/>
            <pc:sldMk cId="2058827166" sldId="426"/>
            <ac:spMk id="13" creationId="{C3D3838A-DA03-4202-BCA2-1D36C9F90716}"/>
          </ac:spMkLst>
        </pc:spChg>
        <pc:spChg chg="add mod">
          <ac:chgData name="help desk" userId="076106f8-e622-4bba-bf8d-41b4b1aaf204" providerId="ADAL" clId="{560E80D6-D45F-4FCB-9EB4-97669CA9B0C8}" dt="2025-06-04T22:21:50.085" v="4498" actId="14100"/>
          <ac:spMkLst>
            <pc:docMk/>
            <pc:sldMk cId="2058827166" sldId="426"/>
            <ac:spMk id="14" creationId="{965C4C6B-B109-4071-8370-105E58BCDEC9}"/>
          </ac:spMkLst>
        </pc:spChg>
        <pc:spChg chg="add mod">
          <ac:chgData name="help desk" userId="076106f8-e622-4bba-bf8d-41b4b1aaf204" providerId="ADAL" clId="{560E80D6-D45F-4FCB-9EB4-97669CA9B0C8}" dt="2025-06-05T13:34:14.289" v="4588" actId="14100"/>
          <ac:spMkLst>
            <pc:docMk/>
            <pc:sldMk cId="2058827166" sldId="426"/>
            <ac:spMk id="16" creationId="{F515258C-E9C8-4CA8-B9B0-CF33043332FE}"/>
          </ac:spMkLst>
        </pc:spChg>
        <pc:spChg chg="add mod">
          <ac:chgData name="help desk" userId="076106f8-e622-4bba-bf8d-41b4b1aaf204" providerId="ADAL" clId="{560E80D6-D45F-4FCB-9EB4-97669CA9B0C8}" dt="2025-06-04T22:21:40.208" v="4497" actId="14100"/>
          <ac:spMkLst>
            <pc:docMk/>
            <pc:sldMk cId="2058827166" sldId="426"/>
            <ac:spMk id="17" creationId="{02E1B33A-495B-4A5F-BDA8-5CF308668C69}"/>
          </ac:spMkLst>
        </pc:spChg>
        <pc:spChg chg="add del mod">
          <ac:chgData name="help desk" userId="076106f8-e622-4bba-bf8d-41b4b1aaf204" providerId="ADAL" clId="{560E80D6-D45F-4FCB-9EB4-97669CA9B0C8}" dt="2025-06-04T22:21:20.264" v="4439" actId="478"/>
          <ac:spMkLst>
            <pc:docMk/>
            <pc:sldMk cId="2058827166" sldId="426"/>
            <ac:spMk id="19" creationId="{B312B33C-7FB2-40D8-BEF4-5F78B896B066}"/>
          </ac:spMkLst>
        </pc:spChg>
        <pc:spChg chg="add del mod">
          <ac:chgData name="help desk" userId="076106f8-e622-4bba-bf8d-41b4b1aaf204" providerId="ADAL" clId="{560E80D6-D45F-4FCB-9EB4-97669CA9B0C8}" dt="2025-06-04T22:21:20.264" v="4439" actId="478"/>
          <ac:spMkLst>
            <pc:docMk/>
            <pc:sldMk cId="2058827166" sldId="426"/>
            <ac:spMk id="21" creationId="{0E30A7C0-9BF8-4EF0-9904-33AF68FD57A3}"/>
          </ac:spMkLst>
        </pc:spChg>
        <pc:spChg chg="add mod">
          <ac:chgData name="help desk" userId="076106f8-e622-4bba-bf8d-41b4b1aaf204" providerId="ADAL" clId="{560E80D6-D45F-4FCB-9EB4-97669CA9B0C8}" dt="2025-06-05T13:48:29.945" v="5011" actId="20577"/>
          <ac:spMkLst>
            <pc:docMk/>
            <pc:sldMk cId="2058827166" sldId="426"/>
            <ac:spMk id="35" creationId="{8B44D245-E997-4C24-8B0C-3F12AC967E48}"/>
          </ac:spMkLst>
        </pc:spChg>
        <pc:spChg chg="add mod">
          <ac:chgData name="help desk" userId="076106f8-e622-4bba-bf8d-41b4b1aaf204" providerId="ADAL" clId="{560E80D6-D45F-4FCB-9EB4-97669CA9B0C8}" dt="2025-06-05T13:54:15.752" v="5136" actId="14100"/>
          <ac:spMkLst>
            <pc:docMk/>
            <pc:sldMk cId="2058827166" sldId="426"/>
            <ac:spMk id="37" creationId="{C21A5249-7CE9-4C78-8965-0A203F9B3843}"/>
          </ac:spMkLst>
        </pc:spChg>
        <pc:spChg chg="add del mod">
          <ac:chgData name="help desk" userId="076106f8-e622-4bba-bf8d-41b4b1aaf204" providerId="ADAL" clId="{560E80D6-D45F-4FCB-9EB4-97669CA9B0C8}" dt="2025-06-05T16:40:19.820" v="5309"/>
          <ac:spMkLst>
            <pc:docMk/>
            <pc:sldMk cId="2058827166" sldId="426"/>
            <ac:spMk id="40" creationId="{5466395A-E501-4760-AC55-05EB56EE9D59}"/>
          </ac:spMkLst>
        </pc:spChg>
        <pc:spChg chg="add del mod">
          <ac:chgData name="help desk" userId="076106f8-e622-4bba-bf8d-41b4b1aaf204" providerId="ADAL" clId="{560E80D6-D45F-4FCB-9EB4-97669CA9B0C8}" dt="2025-06-05T16:40:19.820" v="5309"/>
          <ac:spMkLst>
            <pc:docMk/>
            <pc:sldMk cId="2058827166" sldId="426"/>
            <ac:spMk id="41" creationId="{FEEE51C5-0E1A-4B88-900F-B9B0A1FCB9E5}"/>
          </ac:spMkLst>
        </pc:spChg>
        <pc:spChg chg="add del mod">
          <ac:chgData name="help desk" userId="076106f8-e622-4bba-bf8d-41b4b1aaf204" providerId="ADAL" clId="{560E80D6-D45F-4FCB-9EB4-97669CA9B0C8}" dt="2025-06-05T16:40:19.820" v="5309"/>
          <ac:spMkLst>
            <pc:docMk/>
            <pc:sldMk cId="2058827166" sldId="426"/>
            <ac:spMk id="43" creationId="{DC8DC4E9-BE6A-4568-8B48-4910C9D9B04F}"/>
          </ac:spMkLst>
        </pc:spChg>
        <pc:spChg chg="add del mod">
          <ac:chgData name="help desk" userId="076106f8-e622-4bba-bf8d-41b4b1aaf204" providerId="ADAL" clId="{560E80D6-D45F-4FCB-9EB4-97669CA9B0C8}" dt="2025-06-05T16:40:19.820" v="5309"/>
          <ac:spMkLst>
            <pc:docMk/>
            <pc:sldMk cId="2058827166" sldId="426"/>
            <ac:spMk id="45" creationId="{DEE2781D-A8BE-4184-86B0-C6E1AC3E3B9F}"/>
          </ac:spMkLst>
        </pc:spChg>
        <pc:spChg chg="add del mod">
          <ac:chgData name="help desk" userId="076106f8-e622-4bba-bf8d-41b4b1aaf204" providerId="ADAL" clId="{560E80D6-D45F-4FCB-9EB4-97669CA9B0C8}" dt="2025-06-05T16:40:19.820" v="5309"/>
          <ac:spMkLst>
            <pc:docMk/>
            <pc:sldMk cId="2058827166" sldId="426"/>
            <ac:spMk id="46" creationId="{27E5C3BF-69A2-4266-9D36-E7D9B54E4016}"/>
          </ac:spMkLst>
        </pc:spChg>
        <pc:spChg chg="add del mod">
          <ac:chgData name="help desk" userId="076106f8-e622-4bba-bf8d-41b4b1aaf204" providerId="ADAL" clId="{560E80D6-D45F-4FCB-9EB4-97669CA9B0C8}" dt="2025-06-05T16:40:19.820" v="5309"/>
          <ac:spMkLst>
            <pc:docMk/>
            <pc:sldMk cId="2058827166" sldId="426"/>
            <ac:spMk id="47" creationId="{95FD3380-3CD3-42D7-9BFB-4CF9CCF412A1}"/>
          </ac:spMkLst>
        </pc:spChg>
        <pc:picChg chg="add mod">
          <ac:chgData name="help desk" userId="076106f8-e622-4bba-bf8d-41b4b1aaf204" providerId="ADAL" clId="{560E80D6-D45F-4FCB-9EB4-97669CA9B0C8}" dt="2025-06-04T22:13:32.035" v="4065" actId="1035"/>
          <ac:picMkLst>
            <pc:docMk/>
            <pc:sldMk cId="2058827166" sldId="426"/>
            <ac:picMk id="6" creationId="{EFEFCEC0-CE4A-4B0E-BA61-0D430E04F5B2}"/>
          </ac:picMkLst>
        </pc:picChg>
        <pc:picChg chg="add del mod">
          <ac:chgData name="help desk" userId="076106f8-e622-4bba-bf8d-41b4b1aaf204" providerId="ADAL" clId="{560E80D6-D45F-4FCB-9EB4-97669CA9B0C8}" dt="2025-06-05T16:37:01.751" v="5229" actId="21"/>
          <ac:picMkLst>
            <pc:docMk/>
            <pc:sldMk cId="2058827166" sldId="426"/>
            <ac:picMk id="38" creationId="{CA3A66B9-2993-4A63-A697-37E16A99099E}"/>
          </ac:picMkLst>
        </pc:picChg>
        <pc:cxnChg chg="add mod">
          <ac:chgData name="help desk" userId="076106f8-e622-4bba-bf8d-41b4b1aaf204" providerId="ADAL" clId="{560E80D6-D45F-4FCB-9EB4-97669CA9B0C8}" dt="2025-06-05T13:33:54.339" v="4586" actId="14100"/>
          <ac:cxnSpMkLst>
            <pc:docMk/>
            <pc:sldMk cId="2058827166" sldId="426"/>
            <ac:cxnSpMk id="7" creationId="{3858F435-DF6E-4553-A588-623FD91A3C7D}"/>
          </ac:cxnSpMkLst>
        </pc:cxnChg>
        <pc:cxnChg chg="add del mod">
          <ac:chgData name="help desk" userId="076106f8-e622-4bba-bf8d-41b4b1aaf204" providerId="ADAL" clId="{560E80D6-D45F-4FCB-9EB4-97669CA9B0C8}" dt="2025-06-04T22:15:21.593" v="4245" actId="478"/>
          <ac:cxnSpMkLst>
            <pc:docMk/>
            <pc:sldMk cId="2058827166" sldId="426"/>
            <ac:cxnSpMk id="10" creationId="{7D7D9A46-B666-4642-918E-343D619F5632}"/>
          </ac:cxnSpMkLst>
        </pc:cxnChg>
        <pc:cxnChg chg="add mod">
          <ac:chgData name="help desk" userId="076106f8-e622-4bba-bf8d-41b4b1aaf204" providerId="ADAL" clId="{560E80D6-D45F-4FCB-9EB4-97669CA9B0C8}" dt="2025-06-05T13:33:44.857" v="4585" actId="14100"/>
          <ac:cxnSpMkLst>
            <pc:docMk/>
            <pc:sldMk cId="2058827166" sldId="426"/>
            <ac:cxnSpMk id="12" creationId="{CA3157F8-89AB-44DE-B717-A98C76F2D414}"/>
          </ac:cxnSpMkLst>
        </pc:cxnChg>
        <pc:cxnChg chg="add mod">
          <ac:chgData name="help desk" userId="076106f8-e622-4bba-bf8d-41b4b1aaf204" providerId="ADAL" clId="{560E80D6-D45F-4FCB-9EB4-97669CA9B0C8}" dt="2025-06-05T13:43:10.380" v="4922" actId="14100"/>
          <ac:cxnSpMkLst>
            <pc:docMk/>
            <pc:sldMk cId="2058827166" sldId="426"/>
            <ac:cxnSpMk id="15" creationId="{1E5591CB-9202-4E8A-A44F-A4DF07030369}"/>
          </ac:cxnSpMkLst>
        </pc:cxnChg>
        <pc:cxnChg chg="add del mod">
          <ac:chgData name="help desk" userId="076106f8-e622-4bba-bf8d-41b4b1aaf204" providerId="ADAL" clId="{560E80D6-D45F-4FCB-9EB4-97669CA9B0C8}" dt="2025-06-04T22:21:20.264" v="4439" actId="478"/>
          <ac:cxnSpMkLst>
            <pc:docMk/>
            <pc:sldMk cId="2058827166" sldId="426"/>
            <ac:cxnSpMk id="18" creationId="{C080CF29-1323-4B7E-A18E-FCB88F6BF279}"/>
          </ac:cxnSpMkLst>
        </pc:cxnChg>
        <pc:cxnChg chg="add del mod">
          <ac:chgData name="help desk" userId="076106f8-e622-4bba-bf8d-41b4b1aaf204" providerId="ADAL" clId="{560E80D6-D45F-4FCB-9EB4-97669CA9B0C8}" dt="2025-06-04T22:21:20.264" v="4439" actId="478"/>
          <ac:cxnSpMkLst>
            <pc:docMk/>
            <pc:sldMk cId="2058827166" sldId="426"/>
            <ac:cxnSpMk id="20" creationId="{3D1A2432-DF5C-4F69-93D1-275F59D28BBD}"/>
          </ac:cxnSpMkLst>
        </pc:cxnChg>
        <pc:cxnChg chg="add del mod">
          <ac:chgData name="help desk" userId="076106f8-e622-4bba-bf8d-41b4b1aaf204" providerId="ADAL" clId="{560E80D6-D45F-4FCB-9EB4-97669CA9B0C8}" dt="2025-06-05T16:40:19.820" v="5309"/>
          <ac:cxnSpMkLst>
            <pc:docMk/>
            <pc:sldMk cId="2058827166" sldId="426"/>
            <ac:cxnSpMk id="39" creationId="{9E80C8DE-FE48-4D6F-8C0F-3190DB524B43}"/>
          </ac:cxnSpMkLst>
        </pc:cxnChg>
        <pc:cxnChg chg="add del mod">
          <ac:chgData name="help desk" userId="076106f8-e622-4bba-bf8d-41b4b1aaf204" providerId="ADAL" clId="{560E80D6-D45F-4FCB-9EB4-97669CA9B0C8}" dt="2025-06-05T16:40:19.820" v="5309"/>
          <ac:cxnSpMkLst>
            <pc:docMk/>
            <pc:sldMk cId="2058827166" sldId="426"/>
            <ac:cxnSpMk id="42" creationId="{11E8B9D9-3793-4CDB-9012-38419B430A04}"/>
          </ac:cxnSpMkLst>
        </pc:cxnChg>
        <pc:cxnChg chg="add del mod">
          <ac:chgData name="help desk" userId="076106f8-e622-4bba-bf8d-41b4b1aaf204" providerId="ADAL" clId="{560E80D6-D45F-4FCB-9EB4-97669CA9B0C8}" dt="2025-06-05T16:40:19.820" v="5309"/>
          <ac:cxnSpMkLst>
            <pc:docMk/>
            <pc:sldMk cId="2058827166" sldId="426"/>
            <ac:cxnSpMk id="44" creationId="{C1F3B388-0362-401C-9802-61143BD3B780}"/>
          </ac:cxnSpMkLst>
        </pc:cxnChg>
      </pc:sldChg>
      <pc:sldChg chg="addSp delSp modSp add mod replId modTransition delAnim modAnim">
        <pc:chgData name="help desk" userId="076106f8-e622-4bba-bf8d-41b4b1aaf204" providerId="ADAL" clId="{560E80D6-D45F-4FCB-9EB4-97669CA9B0C8}" dt="2025-07-10T17:04:56.421" v="21098"/>
        <pc:sldMkLst>
          <pc:docMk/>
          <pc:sldMk cId="191541286" sldId="427"/>
        </pc:sldMkLst>
        <pc:spChg chg="add mod">
          <ac:chgData name="help desk" userId="076106f8-e622-4bba-bf8d-41b4b1aaf204" providerId="ADAL" clId="{560E80D6-D45F-4FCB-9EB4-97669CA9B0C8}" dt="2025-06-05T21:09:35.809" v="8596" actId="207"/>
          <ac:spMkLst>
            <pc:docMk/>
            <pc:sldMk cId="191541286" sldId="427"/>
            <ac:spMk id="4" creationId="{E84B9406-8FED-43BF-BC42-71EC0049F50B}"/>
          </ac:spMkLst>
        </pc:spChg>
        <pc:spChg chg="add mod">
          <ac:chgData name="help desk" userId="076106f8-e622-4bba-bf8d-41b4b1aaf204" providerId="ADAL" clId="{560E80D6-D45F-4FCB-9EB4-97669CA9B0C8}" dt="2025-07-10T17:02:36.251" v="21057" actId="14100"/>
          <ac:spMkLst>
            <pc:docMk/>
            <pc:sldMk cId="191541286" sldId="427"/>
            <ac:spMk id="5" creationId="{C1CF9F73-D863-4A2A-9335-6753D0AAA12E}"/>
          </ac:spMkLst>
        </pc:spChg>
        <pc:spChg chg="add mod">
          <ac:chgData name="help desk" userId="076106f8-e622-4bba-bf8d-41b4b1aaf204" providerId="ADAL" clId="{560E80D6-D45F-4FCB-9EB4-97669CA9B0C8}" dt="2025-07-10T17:02:45.414" v="21089" actId="1036"/>
          <ac:spMkLst>
            <pc:docMk/>
            <pc:sldMk cId="191541286" sldId="427"/>
            <ac:spMk id="12" creationId="{D96AAF6C-49E5-4267-A3CA-3731F50ACF3E}"/>
          </ac:spMkLst>
        </pc:spChg>
        <pc:spChg chg="add mod">
          <ac:chgData name="help desk" userId="076106f8-e622-4bba-bf8d-41b4b1aaf204" providerId="ADAL" clId="{560E80D6-D45F-4FCB-9EB4-97669CA9B0C8}" dt="2025-07-10T17:02:45.414" v="21089" actId="1036"/>
          <ac:spMkLst>
            <pc:docMk/>
            <pc:sldMk cId="191541286" sldId="427"/>
            <ac:spMk id="13" creationId="{00DA6AA8-A041-490C-B825-29DD44BA785E}"/>
          </ac:spMkLst>
        </pc:spChg>
        <pc:spChg chg="add mod">
          <ac:chgData name="help desk" userId="076106f8-e622-4bba-bf8d-41b4b1aaf204" providerId="ADAL" clId="{560E80D6-D45F-4FCB-9EB4-97669CA9B0C8}" dt="2025-07-10T17:02:45.414" v="21089" actId="1036"/>
          <ac:spMkLst>
            <pc:docMk/>
            <pc:sldMk cId="191541286" sldId="427"/>
            <ac:spMk id="15" creationId="{0CFFA41D-CC9A-4745-BF95-D37B2B89674C}"/>
          </ac:spMkLst>
        </pc:spChg>
        <pc:spChg chg="add mod">
          <ac:chgData name="help desk" userId="076106f8-e622-4bba-bf8d-41b4b1aaf204" providerId="ADAL" clId="{560E80D6-D45F-4FCB-9EB4-97669CA9B0C8}" dt="2025-07-10T17:02:45.414" v="21089" actId="1036"/>
          <ac:spMkLst>
            <pc:docMk/>
            <pc:sldMk cId="191541286" sldId="427"/>
            <ac:spMk id="17" creationId="{310768AA-7353-4C0F-9376-A21B9DDAC449}"/>
          </ac:spMkLst>
        </pc:spChg>
        <pc:spChg chg="add mod">
          <ac:chgData name="help desk" userId="076106f8-e622-4bba-bf8d-41b4b1aaf204" providerId="ADAL" clId="{560E80D6-D45F-4FCB-9EB4-97669CA9B0C8}" dt="2025-07-10T17:02:45.414" v="21089" actId="1036"/>
          <ac:spMkLst>
            <pc:docMk/>
            <pc:sldMk cId="191541286" sldId="427"/>
            <ac:spMk id="18" creationId="{19BE0975-E1D0-44A7-A21E-4CA0A8AE877D}"/>
          </ac:spMkLst>
        </pc:spChg>
        <pc:spChg chg="add mod">
          <ac:chgData name="help desk" userId="076106f8-e622-4bba-bf8d-41b4b1aaf204" providerId="ADAL" clId="{560E80D6-D45F-4FCB-9EB4-97669CA9B0C8}" dt="2025-07-10T17:02:45.414" v="21089" actId="1036"/>
          <ac:spMkLst>
            <pc:docMk/>
            <pc:sldMk cId="191541286" sldId="427"/>
            <ac:spMk id="19" creationId="{E408C2DF-DCC1-4EBD-9E57-257B1826686F}"/>
          </ac:spMkLst>
        </pc:spChg>
        <pc:graphicFrameChg chg="add del mod">
          <ac:chgData name="help desk" userId="076106f8-e622-4bba-bf8d-41b4b1aaf204" providerId="ADAL" clId="{560E80D6-D45F-4FCB-9EB4-97669CA9B0C8}" dt="2025-07-10T16:53:18.338" v="20938" actId="478"/>
          <ac:graphicFrameMkLst>
            <pc:docMk/>
            <pc:sldMk cId="191541286" sldId="427"/>
            <ac:graphicFrameMk id="8" creationId="{711311C6-1306-4E93-8C3C-F49E792C48A4}"/>
          </ac:graphicFrameMkLst>
        </pc:graphicFrameChg>
        <pc:picChg chg="add del">
          <ac:chgData name="help desk" userId="076106f8-e622-4bba-bf8d-41b4b1aaf204" providerId="ADAL" clId="{560E80D6-D45F-4FCB-9EB4-97669CA9B0C8}" dt="2025-06-05T16:35:48.953" v="5192" actId="478"/>
          <ac:picMkLst>
            <pc:docMk/>
            <pc:sldMk cId="191541286" sldId="427"/>
            <ac:picMk id="7" creationId="{4491CE56-8055-43ED-8210-92F2EF67BC2C}"/>
          </ac:picMkLst>
        </pc:picChg>
        <pc:picChg chg="add del">
          <ac:chgData name="help desk" userId="076106f8-e622-4bba-bf8d-41b4b1aaf204" providerId="ADAL" clId="{560E80D6-D45F-4FCB-9EB4-97669CA9B0C8}" dt="2025-07-10T16:51:02.687" v="20934" actId="22"/>
          <ac:picMkLst>
            <pc:docMk/>
            <pc:sldMk cId="191541286" sldId="427"/>
            <ac:picMk id="7" creationId="{62FBB022-2B12-40C0-A6D8-B183FA65BA67}"/>
          </ac:picMkLst>
        </pc:picChg>
        <pc:picChg chg="add del mod">
          <ac:chgData name="help desk" userId="076106f8-e622-4bba-bf8d-41b4b1aaf204" providerId="ADAL" clId="{560E80D6-D45F-4FCB-9EB4-97669CA9B0C8}" dt="2025-06-05T16:36:50.290" v="5198" actId="21"/>
          <ac:picMkLst>
            <pc:docMk/>
            <pc:sldMk cId="191541286" sldId="427"/>
            <ac:picMk id="9" creationId="{7AED361D-2E4D-4847-91F4-5A2875976911}"/>
          </ac:picMkLst>
        </pc:picChg>
        <pc:picChg chg="add mod">
          <ac:chgData name="help desk" userId="076106f8-e622-4bba-bf8d-41b4b1aaf204" providerId="ADAL" clId="{560E80D6-D45F-4FCB-9EB4-97669CA9B0C8}" dt="2025-07-10T17:02:45.414" v="21089" actId="1036"/>
          <ac:picMkLst>
            <pc:docMk/>
            <pc:sldMk cId="191541286" sldId="427"/>
            <ac:picMk id="10" creationId="{7B57BB0A-1123-4879-B7E2-EC02B1F4B718}"/>
          </ac:picMkLst>
        </pc:picChg>
        <pc:picChg chg="add mod">
          <ac:chgData name="help desk" userId="076106f8-e622-4bba-bf8d-41b4b1aaf204" providerId="ADAL" clId="{560E80D6-D45F-4FCB-9EB4-97669CA9B0C8}" dt="2025-07-10T16:57:00.521" v="20956" actId="1038"/>
          <ac:picMkLst>
            <pc:docMk/>
            <pc:sldMk cId="191541286" sldId="427"/>
            <ac:picMk id="16" creationId="{E8BBAA45-4C63-485E-B34E-1C249EB95104}"/>
          </ac:picMkLst>
        </pc:picChg>
        <pc:picChg chg="add del mod">
          <ac:chgData name="help desk" userId="076106f8-e622-4bba-bf8d-41b4b1aaf204" providerId="ADAL" clId="{560E80D6-D45F-4FCB-9EB4-97669CA9B0C8}" dt="2025-06-05T16:50:13.443" v="5565" actId="21"/>
          <ac:picMkLst>
            <pc:docMk/>
            <pc:sldMk cId="191541286" sldId="427"/>
            <ac:picMk id="27" creationId="{9EC94CC4-C158-41B7-AD29-BEC69BC4E95F}"/>
          </ac:picMkLst>
        </pc:picChg>
        <pc:cxnChg chg="add mod">
          <ac:chgData name="help desk" userId="076106f8-e622-4bba-bf8d-41b4b1aaf204" providerId="ADAL" clId="{560E80D6-D45F-4FCB-9EB4-97669CA9B0C8}" dt="2025-07-10T17:02:45.414" v="21089" actId="1036"/>
          <ac:cxnSpMkLst>
            <pc:docMk/>
            <pc:sldMk cId="191541286" sldId="427"/>
            <ac:cxnSpMk id="11" creationId="{2B230062-4511-4921-B101-7D23FE57F0D7}"/>
          </ac:cxnSpMkLst>
        </pc:cxnChg>
        <pc:cxnChg chg="add mod">
          <ac:chgData name="help desk" userId="076106f8-e622-4bba-bf8d-41b4b1aaf204" providerId="ADAL" clId="{560E80D6-D45F-4FCB-9EB4-97669CA9B0C8}" dt="2025-07-10T17:02:45.414" v="21089" actId="1036"/>
          <ac:cxnSpMkLst>
            <pc:docMk/>
            <pc:sldMk cId="191541286" sldId="427"/>
            <ac:cxnSpMk id="14" creationId="{353E6CAF-682F-4A4F-98DE-1F0BAD433DBE}"/>
          </ac:cxnSpMkLst>
        </pc:cxnChg>
        <pc:cxnChg chg="add del mod">
          <ac:chgData name="help desk" userId="076106f8-e622-4bba-bf8d-41b4b1aaf204" providerId="ADAL" clId="{560E80D6-D45F-4FCB-9EB4-97669CA9B0C8}" dt="2025-06-05T16:41:40.619" v="5357" actId="478"/>
          <ac:cxnSpMkLst>
            <pc:docMk/>
            <pc:sldMk cId="191541286" sldId="427"/>
            <ac:cxnSpMk id="16" creationId="{2DEB2A52-92B5-4D9C-ACFA-96433B845B8A}"/>
          </ac:cxnSpMkLst>
        </pc:cxnChg>
        <pc:cxnChg chg="add mod">
          <ac:chgData name="help desk" userId="076106f8-e622-4bba-bf8d-41b4b1aaf204" providerId="ADAL" clId="{560E80D6-D45F-4FCB-9EB4-97669CA9B0C8}" dt="2025-07-10T17:04:29.312" v="21095" actId="14100"/>
          <ac:cxnSpMkLst>
            <pc:docMk/>
            <pc:sldMk cId="191541286" sldId="427"/>
            <ac:cxnSpMk id="23" creationId="{F96614C7-152B-4C38-9C2E-0BD1C9F257E3}"/>
          </ac:cxnSpMkLst>
        </pc:cxnChg>
      </pc:sldChg>
      <pc:sldChg chg="addSp delSp modSp add mod modTransition delAnim modAnim">
        <pc:chgData name="help desk" userId="076106f8-e622-4bba-bf8d-41b4b1aaf204" providerId="ADAL" clId="{560E80D6-D45F-4FCB-9EB4-97669CA9B0C8}" dt="2025-07-21T16:44:12.816" v="24613"/>
        <pc:sldMkLst>
          <pc:docMk/>
          <pc:sldMk cId="1130545124" sldId="428"/>
        </pc:sldMkLst>
        <pc:spChg chg="mod">
          <ac:chgData name="help desk" userId="076106f8-e622-4bba-bf8d-41b4b1aaf204" providerId="ADAL" clId="{560E80D6-D45F-4FCB-9EB4-97669CA9B0C8}" dt="2025-06-05T21:09:48.809" v="8598" actId="207"/>
          <ac:spMkLst>
            <pc:docMk/>
            <pc:sldMk cId="1130545124" sldId="428"/>
            <ac:spMk id="4" creationId="{08E16FB2-BBC1-4FC5-8282-1A740486AB87}"/>
          </ac:spMkLst>
        </pc:spChg>
        <pc:spChg chg="del mod">
          <ac:chgData name="help desk" userId="076106f8-e622-4bba-bf8d-41b4b1aaf204" providerId="ADAL" clId="{560E80D6-D45F-4FCB-9EB4-97669CA9B0C8}" dt="2025-06-05T13:52:38.280" v="5095" actId="478"/>
          <ac:spMkLst>
            <pc:docMk/>
            <pc:sldMk cId="1130545124" sldId="428"/>
            <ac:spMk id="5" creationId="{02E7F46B-BCDF-4CEB-93DD-C26B3046B2E4}"/>
          </ac:spMkLst>
        </pc:spChg>
        <pc:spChg chg="mod">
          <ac:chgData name="help desk" userId="076106f8-e622-4bba-bf8d-41b4b1aaf204" providerId="ADAL" clId="{560E80D6-D45F-4FCB-9EB4-97669CA9B0C8}" dt="2025-07-21T16:37:42.196" v="24589" actId="1035"/>
          <ac:spMkLst>
            <pc:docMk/>
            <pc:sldMk cId="1130545124" sldId="428"/>
            <ac:spMk id="9" creationId="{0CDD24E6-B9CF-453F-88B4-BAD7F2A36D0C}"/>
          </ac:spMkLst>
        </pc:spChg>
        <pc:spChg chg="mod">
          <ac:chgData name="help desk" userId="076106f8-e622-4bba-bf8d-41b4b1aaf204" providerId="ADAL" clId="{560E80D6-D45F-4FCB-9EB4-97669CA9B0C8}" dt="2025-06-05T14:06:03.884" v="5179" actId="14100"/>
          <ac:spMkLst>
            <pc:docMk/>
            <pc:sldMk cId="1130545124" sldId="428"/>
            <ac:spMk id="10" creationId="{41DF609E-5FF8-4D4B-AFCE-42AD552BDC45}"/>
          </ac:spMkLst>
        </pc:spChg>
        <pc:spChg chg="mod">
          <ac:chgData name="help desk" userId="076106f8-e622-4bba-bf8d-41b4b1aaf204" providerId="ADAL" clId="{560E80D6-D45F-4FCB-9EB4-97669CA9B0C8}" dt="2025-07-21T16:36:34.242" v="24572" actId="1038"/>
          <ac:spMkLst>
            <pc:docMk/>
            <pc:sldMk cId="1130545124" sldId="428"/>
            <ac:spMk id="12" creationId="{36AD0061-99C1-4774-8D70-4BC83F2D73E1}"/>
          </ac:spMkLst>
        </pc:spChg>
        <pc:spChg chg="mod">
          <ac:chgData name="help desk" userId="076106f8-e622-4bba-bf8d-41b4b1aaf204" providerId="ADAL" clId="{560E80D6-D45F-4FCB-9EB4-97669CA9B0C8}" dt="2025-06-04T21:54:39.616" v="3535" actId="14100"/>
          <ac:spMkLst>
            <pc:docMk/>
            <pc:sldMk cId="1130545124" sldId="428"/>
            <ac:spMk id="13" creationId="{CB572866-D2B5-4934-A607-EA2211120AA5}"/>
          </ac:spMkLst>
        </pc:spChg>
        <pc:spChg chg="mod">
          <ac:chgData name="help desk" userId="076106f8-e622-4bba-bf8d-41b4b1aaf204" providerId="ADAL" clId="{560E80D6-D45F-4FCB-9EB4-97669CA9B0C8}" dt="2025-07-21T16:36:07.953" v="24567" actId="1038"/>
          <ac:spMkLst>
            <pc:docMk/>
            <pc:sldMk cId="1130545124" sldId="428"/>
            <ac:spMk id="19" creationId="{A339CE3E-AA2C-4AF0-875C-7358B839798F}"/>
          </ac:spMkLst>
        </pc:spChg>
        <pc:spChg chg="mod">
          <ac:chgData name="help desk" userId="076106f8-e622-4bba-bf8d-41b4b1aaf204" providerId="ADAL" clId="{560E80D6-D45F-4FCB-9EB4-97669CA9B0C8}" dt="2025-06-05T14:05:53.884" v="5178" actId="14100"/>
          <ac:spMkLst>
            <pc:docMk/>
            <pc:sldMk cId="1130545124" sldId="428"/>
            <ac:spMk id="20" creationId="{575D442B-E92D-406A-BBE0-16765DB42C1F}"/>
          </ac:spMkLst>
        </pc:spChg>
        <pc:spChg chg="mod">
          <ac:chgData name="help desk" userId="076106f8-e622-4bba-bf8d-41b4b1aaf204" providerId="ADAL" clId="{560E80D6-D45F-4FCB-9EB4-97669CA9B0C8}" dt="2025-06-05T14:06:24.308" v="5187" actId="1038"/>
          <ac:spMkLst>
            <pc:docMk/>
            <pc:sldMk cId="1130545124" sldId="428"/>
            <ac:spMk id="25" creationId="{840B361F-CA31-4AF0-81E4-F11E4BEAFEBF}"/>
          </ac:spMkLst>
        </pc:spChg>
        <pc:spChg chg="mod">
          <ac:chgData name="help desk" userId="076106f8-e622-4bba-bf8d-41b4b1aaf204" providerId="ADAL" clId="{560E80D6-D45F-4FCB-9EB4-97669CA9B0C8}" dt="2025-07-21T16:37:32.435" v="24582" actId="14100"/>
          <ac:spMkLst>
            <pc:docMk/>
            <pc:sldMk cId="1130545124" sldId="428"/>
            <ac:spMk id="26" creationId="{459560C5-9727-4606-8BE0-CC9720D8A802}"/>
          </ac:spMkLst>
        </pc:spChg>
        <pc:spChg chg="del">
          <ac:chgData name="help desk" userId="076106f8-e622-4bba-bf8d-41b4b1aaf204" providerId="ADAL" clId="{560E80D6-D45F-4FCB-9EB4-97669CA9B0C8}" dt="2025-06-04T21:53:33.276" v="3400" actId="478"/>
          <ac:spMkLst>
            <pc:docMk/>
            <pc:sldMk cId="1130545124" sldId="428"/>
            <ac:spMk id="31" creationId="{3988B44F-E83F-4172-BFAE-AC869C17E74F}"/>
          </ac:spMkLst>
        </pc:spChg>
        <pc:spChg chg="del">
          <ac:chgData name="help desk" userId="076106f8-e622-4bba-bf8d-41b4b1aaf204" providerId="ADAL" clId="{560E80D6-D45F-4FCB-9EB4-97669CA9B0C8}" dt="2025-06-04T21:53:33.276" v="3400" actId="478"/>
          <ac:spMkLst>
            <pc:docMk/>
            <pc:sldMk cId="1130545124" sldId="428"/>
            <ac:spMk id="32" creationId="{F20D8081-DD66-4CC0-865C-28AB0B0A4845}"/>
          </ac:spMkLst>
        </pc:spChg>
        <pc:spChg chg="del">
          <ac:chgData name="help desk" userId="076106f8-e622-4bba-bf8d-41b4b1aaf204" providerId="ADAL" clId="{560E80D6-D45F-4FCB-9EB4-97669CA9B0C8}" dt="2025-06-04T21:53:33.276" v="3400" actId="478"/>
          <ac:spMkLst>
            <pc:docMk/>
            <pc:sldMk cId="1130545124" sldId="428"/>
            <ac:spMk id="36" creationId="{8C99C42E-A47B-4E45-A8F8-FDA67BB683EF}"/>
          </ac:spMkLst>
        </pc:spChg>
        <pc:spChg chg="del">
          <ac:chgData name="help desk" userId="076106f8-e622-4bba-bf8d-41b4b1aaf204" providerId="ADAL" clId="{560E80D6-D45F-4FCB-9EB4-97669CA9B0C8}" dt="2025-06-04T21:53:33.276" v="3400" actId="478"/>
          <ac:spMkLst>
            <pc:docMk/>
            <pc:sldMk cId="1130545124" sldId="428"/>
            <ac:spMk id="37" creationId="{87C9554A-5A31-4BEF-83DA-78C2E68A3F71}"/>
          </ac:spMkLst>
        </pc:spChg>
        <pc:spChg chg="del mod">
          <ac:chgData name="help desk" userId="076106f8-e622-4bba-bf8d-41b4b1aaf204" providerId="ADAL" clId="{560E80D6-D45F-4FCB-9EB4-97669CA9B0C8}" dt="2025-06-04T21:53:33.276" v="3400" actId="478"/>
          <ac:spMkLst>
            <pc:docMk/>
            <pc:sldMk cId="1130545124" sldId="428"/>
            <ac:spMk id="41" creationId="{BAA69BF5-E1AB-4CE3-AF39-DF276752A482}"/>
          </ac:spMkLst>
        </pc:spChg>
        <pc:spChg chg="del">
          <ac:chgData name="help desk" userId="076106f8-e622-4bba-bf8d-41b4b1aaf204" providerId="ADAL" clId="{560E80D6-D45F-4FCB-9EB4-97669CA9B0C8}" dt="2025-06-04T21:53:33.276" v="3400" actId="478"/>
          <ac:spMkLst>
            <pc:docMk/>
            <pc:sldMk cId="1130545124" sldId="428"/>
            <ac:spMk id="42" creationId="{B8B85A61-5683-46C2-A562-0D109B319311}"/>
          </ac:spMkLst>
        </pc:spChg>
        <pc:spChg chg="add mod">
          <ac:chgData name="help desk" userId="076106f8-e622-4bba-bf8d-41b4b1aaf204" providerId="ADAL" clId="{560E80D6-D45F-4FCB-9EB4-97669CA9B0C8}" dt="2025-06-05T13:52:39.520" v="5096"/>
          <ac:spMkLst>
            <pc:docMk/>
            <pc:sldMk cId="1130545124" sldId="428"/>
            <ac:spMk id="43" creationId="{C9774D57-CD03-429D-B9F7-B06C8DB990B0}"/>
          </ac:spMkLst>
        </pc:spChg>
        <pc:picChg chg="add del mod">
          <ac:chgData name="help desk" userId="076106f8-e622-4bba-bf8d-41b4b1aaf204" providerId="ADAL" clId="{560E80D6-D45F-4FCB-9EB4-97669CA9B0C8}" dt="2025-07-21T16:39:55.899" v="24596" actId="478"/>
          <ac:picMkLst>
            <pc:docMk/>
            <pc:sldMk cId="1130545124" sldId="428"/>
            <ac:picMk id="29" creationId="{5275B5C0-CFE6-4E64-9D3A-1BF5000087C7}"/>
          </ac:picMkLst>
        </pc:picChg>
        <pc:picChg chg="add mod">
          <ac:chgData name="help desk" userId="076106f8-e622-4bba-bf8d-41b4b1aaf204" providerId="ADAL" clId="{560E80D6-D45F-4FCB-9EB4-97669CA9B0C8}" dt="2025-07-21T16:42:43.253" v="24605" actId="1035"/>
          <ac:picMkLst>
            <pc:docMk/>
            <pc:sldMk cId="1130545124" sldId="428"/>
            <ac:picMk id="31" creationId="{E829B112-2894-4B9B-83EF-99667E7723F9}"/>
          </ac:picMkLst>
        </pc:picChg>
        <pc:cxnChg chg="mod">
          <ac:chgData name="help desk" userId="076106f8-e622-4bba-bf8d-41b4b1aaf204" providerId="ADAL" clId="{560E80D6-D45F-4FCB-9EB4-97669CA9B0C8}" dt="2025-06-05T14:06:24.308" v="5187" actId="1038"/>
          <ac:cxnSpMkLst>
            <pc:docMk/>
            <pc:sldMk cId="1130545124" sldId="428"/>
            <ac:cxnSpMk id="8" creationId="{C351BEEC-2526-46CB-87D2-39B0DCB4A71B}"/>
          </ac:cxnSpMkLst>
        </pc:cxnChg>
        <pc:cxnChg chg="mod">
          <ac:chgData name="help desk" userId="076106f8-e622-4bba-bf8d-41b4b1aaf204" providerId="ADAL" clId="{560E80D6-D45F-4FCB-9EB4-97669CA9B0C8}" dt="2025-07-21T16:36:14.808" v="24568" actId="14100"/>
          <ac:cxnSpMkLst>
            <pc:docMk/>
            <pc:sldMk cId="1130545124" sldId="428"/>
            <ac:cxnSpMk id="11" creationId="{D4DBA3D4-3272-4498-A789-BCA3D1613DB0}"/>
          </ac:cxnSpMkLst>
        </pc:cxnChg>
        <pc:cxnChg chg="mod">
          <ac:chgData name="help desk" userId="076106f8-e622-4bba-bf8d-41b4b1aaf204" providerId="ADAL" clId="{560E80D6-D45F-4FCB-9EB4-97669CA9B0C8}" dt="2025-07-21T16:36:42.033" v="24573" actId="14100"/>
          <ac:cxnSpMkLst>
            <pc:docMk/>
            <pc:sldMk cId="1130545124" sldId="428"/>
            <ac:cxnSpMk id="18" creationId="{314C1A7F-197B-497D-8C25-8F10073D076D}"/>
          </ac:cxnSpMkLst>
        </pc:cxnChg>
        <pc:cxnChg chg="mod">
          <ac:chgData name="help desk" userId="076106f8-e622-4bba-bf8d-41b4b1aaf204" providerId="ADAL" clId="{560E80D6-D45F-4FCB-9EB4-97669CA9B0C8}" dt="2025-07-21T16:37:47.378" v="24590" actId="14100"/>
          <ac:cxnSpMkLst>
            <pc:docMk/>
            <pc:sldMk cId="1130545124" sldId="428"/>
            <ac:cxnSpMk id="24" creationId="{C82FCAFB-F662-4BF7-878F-0A1395C227FE}"/>
          </ac:cxnSpMkLst>
        </pc:cxnChg>
        <pc:cxnChg chg="add mod">
          <ac:chgData name="help desk" userId="076106f8-e622-4bba-bf8d-41b4b1aaf204" providerId="ADAL" clId="{560E80D6-D45F-4FCB-9EB4-97669CA9B0C8}" dt="2025-07-21T16:39:30.669" v="24594" actId="14100"/>
          <ac:cxnSpMkLst>
            <pc:docMk/>
            <pc:sldMk cId="1130545124" sldId="428"/>
            <ac:cxnSpMk id="27" creationId="{ACAD6125-CB1C-459B-BA57-5E07CD916D3C}"/>
          </ac:cxnSpMkLst>
        </pc:cxnChg>
        <pc:cxnChg chg="del mod">
          <ac:chgData name="help desk" userId="076106f8-e622-4bba-bf8d-41b4b1aaf204" providerId="ADAL" clId="{560E80D6-D45F-4FCB-9EB4-97669CA9B0C8}" dt="2025-06-04T21:53:33.276" v="3400" actId="478"/>
          <ac:cxnSpMkLst>
            <pc:docMk/>
            <pc:sldMk cId="1130545124" sldId="428"/>
            <ac:cxnSpMk id="30" creationId="{BF0A1B27-FF0C-4191-AC02-A54C8A773941}"/>
          </ac:cxnSpMkLst>
        </pc:cxnChg>
        <pc:cxnChg chg="del">
          <ac:chgData name="help desk" userId="076106f8-e622-4bba-bf8d-41b4b1aaf204" providerId="ADAL" clId="{560E80D6-D45F-4FCB-9EB4-97669CA9B0C8}" dt="2025-06-04T21:53:33.276" v="3400" actId="478"/>
          <ac:cxnSpMkLst>
            <pc:docMk/>
            <pc:sldMk cId="1130545124" sldId="428"/>
            <ac:cxnSpMk id="35" creationId="{F3DDA5E9-FCBF-4BB9-83A6-CCCDAE1111A0}"/>
          </ac:cxnSpMkLst>
        </pc:cxnChg>
      </pc:sldChg>
      <pc:sldChg chg="addSp delSp modSp new mod modTransition delAnim modAnim">
        <pc:chgData name="help desk" userId="076106f8-e622-4bba-bf8d-41b4b1aaf204" providerId="ADAL" clId="{560E80D6-D45F-4FCB-9EB4-97669CA9B0C8}" dt="2025-07-10T17:06:17.832" v="21101" actId="6549"/>
        <pc:sldMkLst>
          <pc:docMk/>
          <pc:sldMk cId="2685338090" sldId="429"/>
        </pc:sldMkLst>
        <pc:spChg chg="add mod">
          <ac:chgData name="help desk" userId="076106f8-e622-4bba-bf8d-41b4b1aaf204" providerId="ADAL" clId="{560E80D6-D45F-4FCB-9EB4-97669CA9B0C8}" dt="2025-06-05T16:46:43.215" v="5506"/>
          <ac:spMkLst>
            <pc:docMk/>
            <pc:sldMk cId="2685338090" sldId="429"/>
            <ac:spMk id="2" creationId="{832B0B5E-6157-4654-846B-3EE0D315A371}"/>
          </ac:spMkLst>
        </pc:spChg>
        <pc:spChg chg="add mod">
          <ac:chgData name="help desk" userId="076106f8-e622-4bba-bf8d-41b4b1aaf204" providerId="ADAL" clId="{560E80D6-D45F-4FCB-9EB4-97669CA9B0C8}" dt="2025-06-05T16:46:43.215" v="5506"/>
          <ac:spMkLst>
            <pc:docMk/>
            <pc:sldMk cId="2685338090" sldId="429"/>
            <ac:spMk id="3" creationId="{926BC51F-758C-431A-9932-74EDB09D8C87}"/>
          </ac:spMkLst>
        </pc:spChg>
        <pc:spChg chg="add mod">
          <ac:chgData name="help desk" userId="076106f8-e622-4bba-bf8d-41b4b1aaf204" providerId="ADAL" clId="{560E80D6-D45F-4FCB-9EB4-97669CA9B0C8}" dt="2025-06-05T21:08:57.848" v="8595" actId="207"/>
          <ac:spMkLst>
            <pc:docMk/>
            <pc:sldMk cId="2685338090" sldId="429"/>
            <ac:spMk id="4" creationId="{14015DAA-C4B4-4809-AADD-F06CBC55F680}"/>
          </ac:spMkLst>
        </pc:spChg>
        <pc:spChg chg="add mod">
          <ac:chgData name="help desk" userId="076106f8-e622-4bba-bf8d-41b4b1aaf204" providerId="ADAL" clId="{560E80D6-D45F-4FCB-9EB4-97669CA9B0C8}" dt="2025-06-05T16:50:46.854" v="5573" actId="20577"/>
          <ac:spMkLst>
            <pc:docMk/>
            <pc:sldMk cId="2685338090" sldId="429"/>
            <ac:spMk id="5" creationId="{29369A4B-6C01-434A-BC90-5A60E5CF2D31}"/>
          </ac:spMkLst>
        </pc:spChg>
        <pc:spChg chg="add mod">
          <ac:chgData name="help desk" userId="076106f8-e622-4bba-bf8d-41b4b1aaf204" providerId="ADAL" clId="{560E80D6-D45F-4FCB-9EB4-97669CA9B0C8}" dt="2025-06-05T17:07:10.936" v="6272" actId="20577"/>
          <ac:spMkLst>
            <pc:docMk/>
            <pc:sldMk cId="2685338090" sldId="429"/>
            <ac:spMk id="8" creationId="{DF669DB1-408E-46BD-9CF1-0F50D8AAA54F}"/>
          </ac:spMkLst>
        </pc:spChg>
        <pc:spChg chg="add mod">
          <ac:chgData name="help desk" userId="076106f8-e622-4bba-bf8d-41b4b1aaf204" providerId="ADAL" clId="{560E80D6-D45F-4FCB-9EB4-97669CA9B0C8}" dt="2025-06-05T16:52:56.736" v="5580" actId="14100"/>
          <ac:spMkLst>
            <pc:docMk/>
            <pc:sldMk cId="2685338090" sldId="429"/>
            <ac:spMk id="9" creationId="{2AC3C21F-75BF-465E-AEC8-B3AF635BD47D}"/>
          </ac:spMkLst>
        </pc:spChg>
        <pc:spChg chg="add mod">
          <ac:chgData name="help desk" userId="076106f8-e622-4bba-bf8d-41b4b1aaf204" providerId="ADAL" clId="{560E80D6-D45F-4FCB-9EB4-97669CA9B0C8}" dt="2025-06-10T20:42:24.599" v="12163" actId="1036"/>
          <ac:spMkLst>
            <pc:docMk/>
            <pc:sldMk cId="2685338090" sldId="429"/>
            <ac:spMk id="11" creationId="{20B6E439-869B-41D8-904F-6303485867D7}"/>
          </ac:spMkLst>
        </pc:spChg>
        <pc:spChg chg="add mod">
          <ac:chgData name="help desk" userId="076106f8-e622-4bba-bf8d-41b4b1aaf204" providerId="ADAL" clId="{560E80D6-D45F-4FCB-9EB4-97669CA9B0C8}" dt="2025-07-10T17:06:17.832" v="21101" actId="6549"/>
          <ac:spMkLst>
            <pc:docMk/>
            <pc:sldMk cId="2685338090" sldId="429"/>
            <ac:spMk id="12" creationId="{12B81723-FFD8-4AB0-B90C-5FBA901E6967}"/>
          </ac:spMkLst>
        </pc:spChg>
        <pc:spChg chg="add del mod">
          <ac:chgData name="help desk" userId="076106f8-e622-4bba-bf8d-41b4b1aaf204" providerId="ADAL" clId="{560E80D6-D45F-4FCB-9EB4-97669CA9B0C8}" dt="2025-06-05T16:52:45.223" v="5579" actId="478"/>
          <ac:spMkLst>
            <pc:docMk/>
            <pc:sldMk cId="2685338090" sldId="429"/>
            <ac:spMk id="13" creationId="{74904257-E619-46D5-8C9E-ECFFF90843C7}"/>
          </ac:spMkLst>
        </pc:spChg>
        <pc:spChg chg="add mod">
          <ac:chgData name="help desk" userId="076106f8-e622-4bba-bf8d-41b4b1aaf204" providerId="ADAL" clId="{560E80D6-D45F-4FCB-9EB4-97669CA9B0C8}" dt="2025-06-05T16:55:29.123" v="5741" actId="14100"/>
          <ac:spMkLst>
            <pc:docMk/>
            <pc:sldMk cId="2685338090" sldId="429"/>
            <ac:spMk id="19" creationId="{CD517468-DB4A-48FD-A077-73F8D35F4A54}"/>
          </ac:spMkLst>
        </pc:spChg>
        <pc:spChg chg="add mod">
          <ac:chgData name="help desk" userId="076106f8-e622-4bba-bf8d-41b4b1aaf204" providerId="ADAL" clId="{560E80D6-D45F-4FCB-9EB4-97669CA9B0C8}" dt="2025-06-05T17:18:18.206" v="6583" actId="1035"/>
          <ac:spMkLst>
            <pc:docMk/>
            <pc:sldMk cId="2685338090" sldId="429"/>
            <ac:spMk id="20" creationId="{C8A4467F-738F-431A-9FDF-97E36AEB5C73}"/>
          </ac:spMkLst>
        </pc:spChg>
        <pc:spChg chg="add mod">
          <ac:chgData name="help desk" userId="076106f8-e622-4bba-bf8d-41b4b1aaf204" providerId="ADAL" clId="{560E80D6-D45F-4FCB-9EB4-97669CA9B0C8}" dt="2025-06-05T17:21:19.787" v="6767" actId="14100"/>
          <ac:spMkLst>
            <pc:docMk/>
            <pc:sldMk cId="2685338090" sldId="429"/>
            <ac:spMk id="29" creationId="{046F3133-F41E-4FB2-B63E-59DDAD199188}"/>
          </ac:spMkLst>
        </pc:spChg>
        <pc:spChg chg="add mod">
          <ac:chgData name="help desk" userId="076106f8-e622-4bba-bf8d-41b4b1aaf204" providerId="ADAL" clId="{560E80D6-D45F-4FCB-9EB4-97669CA9B0C8}" dt="2025-06-05T19:07:15.757" v="6769" actId="14100"/>
          <ac:spMkLst>
            <pc:docMk/>
            <pc:sldMk cId="2685338090" sldId="429"/>
            <ac:spMk id="30" creationId="{D3B25169-4FD5-46F5-B74D-DBC19DA40C2D}"/>
          </ac:spMkLst>
        </pc:spChg>
        <pc:picChg chg="add mod">
          <ac:chgData name="help desk" userId="076106f8-e622-4bba-bf8d-41b4b1aaf204" providerId="ADAL" clId="{560E80D6-D45F-4FCB-9EB4-97669CA9B0C8}" dt="2025-06-05T16:50:28.942" v="5569" actId="692"/>
          <ac:picMkLst>
            <pc:docMk/>
            <pc:sldMk cId="2685338090" sldId="429"/>
            <ac:picMk id="6" creationId="{34035142-ACFD-433B-B66A-D79AE2DF17DA}"/>
          </ac:picMkLst>
        </pc:picChg>
        <pc:cxnChg chg="add mod">
          <ac:chgData name="help desk" userId="076106f8-e622-4bba-bf8d-41b4b1aaf204" providerId="ADAL" clId="{560E80D6-D45F-4FCB-9EB4-97669CA9B0C8}" dt="2025-06-05T17:14:59.989" v="6484" actId="14100"/>
          <ac:cxnSpMkLst>
            <pc:docMk/>
            <pc:sldMk cId="2685338090" sldId="429"/>
            <ac:cxnSpMk id="7" creationId="{B3EF1196-0401-4BAB-BB99-3520EC6F9B53}"/>
          </ac:cxnSpMkLst>
        </pc:cxnChg>
        <pc:cxnChg chg="add mod">
          <ac:chgData name="help desk" userId="076106f8-e622-4bba-bf8d-41b4b1aaf204" providerId="ADAL" clId="{560E80D6-D45F-4FCB-9EB4-97669CA9B0C8}" dt="2025-06-05T17:13:10.179" v="6444" actId="14100"/>
          <ac:cxnSpMkLst>
            <pc:docMk/>
            <pc:sldMk cId="2685338090" sldId="429"/>
            <ac:cxnSpMk id="10" creationId="{884D06E2-1590-4084-89DE-7109533E57D5}"/>
          </ac:cxnSpMkLst>
        </pc:cxnChg>
        <pc:cxnChg chg="add mod">
          <ac:chgData name="help desk" userId="076106f8-e622-4bba-bf8d-41b4b1aaf204" providerId="ADAL" clId="{560E80D6-D45F-4FCB-9EB4-97669CA9B0C8}" dt="2025-06-05T17:18:22.728" v="6584" actId="14100"/>
          <ac:cxnSpMkLst>
            <pc:docMk/>
            <pc:sldMk cId="2685338090" sldId="429"/>
            <ac:cxnSpMk id="18" creationId="{703A7765-A94A-493E-B3F8-DE4C5639419C}"/>
          </ac:cxnSpMkLst>
        </pc:cxnChg>
        <pc:cxnChg chg="add mod">
          <ac:chgData name="help desk" userId="076106f8-e622-4bba-bf8d-41b4b1aaf204" providerId="ADAL" clId="{560E80D6-D45F-4FCB-9EB4-97669CA9B0C8}" dt="2025-06-05T17:21:15.747" v="6766" actId="1076"/>
          <ac:cxnSpMkLst>
            <pc:docMk/>
            <pc:sldMk cId="2685338090" sldId="429"/>
            <ac:cxnSpMk id="28" creationId="{AE065FB4-B9FD-4335-AB2A-17DFAD2B14BA}"/>
          </ac:cxnSpMkLst>
        </pc:cxnChg>
      </pc:sldChg>
      <pc:sldChg chg="addSp delSp modSp add mod modTransition delAnim modAnim">
        <pc:chgData name="help desk" userId="076106f8-e622-4bba-bf8d-41b4b1aaf204" providerId="ADAL" clId="{560E80D6-D45F-4FCB-9EB4-97669CA9B0C8}" dt="2025-07-10T19:21:31.834" v="21765" actId="113"/>
        <pc:sldMkLst>
          <pc:docMk/>
          <pc:sldMk cId="296254511" sldId="430"/>
        </pc:sldMkLst>
        <pc:spChg chg="add mod">
          <ac:chgData name="help desk" userId="076106f8-e622-4bba-bf8d-41b4b1aaf204" providerId="ADAL" clId="{560E80D6-D45F-4FCB-9EB4-97669CA9B0C8}" dt="2025-06-05T21:08:43.585" v="8593" actId="207"/>
          <ac:spMkLst>
            <pc:docMk/>
            <pc:sldMk cId="296254511" sldId="430"/>
            <ac:spMk id="4" creationId="{4E3C0A87-E28C-4E68-BEDA-1622467B858D}"/>
          </ac:spMkLst>
        </pc:spChg>
        <pc:spChg chg="add mod">
          <ac:chgData name="help desk" userId="076106f8-e622-4bba-bf8d-41b4b1aaf204" providerId="ADAL" clId="{560E80D6-D45F-4FCB-9EB4-97669CA9B0C8}" dt="2025-06-05T19:40:17.539" v="7953" actId="20577"/>
          <ac:spMkLst>
            <pc:docMk/>
            <pc:sldMk cId="296254511" sldId="430"/>
            <ac:spMk id="5" creationId="{31CE4952-5052-4283-A9D1-3576DE8B3D35}"/>
          </ac:spMkLst>
        </pc:spChg>
        <pc:spChg chg="add mod">
          <ac:chgData name="help desk" userId="076106f8-e622-4bba-bf8d-41b4b1aaf204" providerId="ADAL" clId="{560E80D6-D45F-4FCB-9EB4-97669CA9B0C8}" dt="2025-06-05T19:47:14.523" v="7958"/>
          <ac:spMkLst>
            <pc:docMk/>
            <pc:sldMk cId="296254511" sldId="430"/>
            <ac:spMk id="9" creationId="{B0FB1111-24F2-49EB-B1B3-8FC9FBCB25AD}"/>
          </ac:spMkLst>
        </pc:spChg>
        <pc:spChg chg="add mod">
          <ac:chgData name="help desk" userId="076106f8-e622-4bba-bf8d-41b4b1aaf204" providerId="ADAL" clId="{560E80D6-D45F-4FCB-9EB4-97669CA9B0C8}" dt="2025-06-05T19:47:14.523" v="7958"/>
          <ac:spMkLst>
            <pc:docMk/>
            <pc:sldMk cId="296254511" sldId="430"/>
            <ac:spMk id="10" creationId="{1A483F6E-DF21-4B37-B65F-F6D892B7C999}"/>
          </ac:spMkLst>
        </pc:spChg>
        <pc:spChg chg="add mod">
          <ac:chgData name="help desk" userId="076106f8-e622-4bba-bf8d-41b4b1aaf204" providerId="ADAL" clId="{560E80D6-D45F-4FCB-9EB4-97669CA9B0C8}" dt="2025-07-10T19:21:31.834" v="21765" actId="113"/>
          <ac:spMkLst>
            <pc:docMk/>
            <pc:sldMk cId="296254511" sldId="430"/>
            <ac:spMk id="12" creationId="{AE8076B0-84F3-422A-AE18-23288FBAB661}"/>
          </ac:spMkLst>
        </pc:spChg>
        <pc:spChg chg="add mod">
          <ac:chgData name="help desk" userId="076106f8-e622-4bba-bf8d-41b4b1aaf204" providerId="ADAL" clId="{560E80D6-D45F-4FCB-9EB4-97669CA9B0C8}" dt="2025-06-05T20:16:51.205" v="8490" actId="14100"/>
          <ac:spMkLst>
            <pc:docMk/>
            <pc:sldMk cId="296254511" sldId="430"/>
            <ac:spMk id="13" creationId="{2370BB63-FC92-4A4A-B598-889A0FCD3DE6}"/>
          </ac:spMkLst>
        </pc:spChg>
        <pc:spChg chg="add mod">
          <ac:chgData name="help desk" userId="076106f8-e622-4bba-bf8d-41b4b1aaf204" providerId="ADAL" clId="{560E80D6-D45F-4FCB-9EB4-97669CA9B0C8}" dt="2025-06-05T19:57:52.336" v="8359" actId="1036"/>
          <ac:spMkLst>
            <pc:docMk/>
            <pc:sldMk cId="296254511" sldId="430"/>
            <ac:spMk id="15" creationId="{93156545-F174-4CCF-B747-F4278A7B9F86}"/>
          </ac:spMkLst>
        </pc:spChg>
        <pc:spChg chg="add mod">
          <ac:chgData name="help desk" userId="076106f8-e622-4bba-bf8d-41b4b1aaf204" providerId="ADAL" clId="{560E80D6-D45F-4FCB-9EB4-97669CA9B0C8}" dt="2025-07-10T19:18:38.435" v="21637" actId="14100"/>
          <ac:spMkLst>
            <pc:docMk/>
            <pc:sldMk cId="296254511" sldId="430"/>
            <ac:spMk id="16" creationId="{CB4673D7-F275-4D47-8AF5-EF1A79CECD1D}"/>
          </ac:spMkLst>
        </pc:spChg>
        <pc:spChg chg="add mod">
          <ac:chgData name="help desk" userId="076106f8-e622-4bba-bf8d-41b4b1aaf204" providerId="ADAL" clId="{560E80D6-D45F-4FCB-9EB4-97669CA9B0C8}" dt="2025-06-05T19:50:50.403" v="8085" actId="14100"/>
          <ac:spMkLst>
            <pc:docMk/>
            <pc:sldMk cId="296254511" sldId="430"/>
            <ac:spMk id="18" creationId="{7A69E36E-5B5A-4F27-A6EF-C280637E3BDF}"/>
          </ac:spMkLst>
        </pc:spChg>
        <pc:spChg chg="add mod">
          <ac:chgData name="help desk" userId="076106f8-e622-4bba-bf8d-41b4b1aaf204" providerId="ADAL" clId="{560E80D6-D45F-4FCB-9EB4-97669CA9B0C8}" dt="2025-07-10T19:18:06.322" v="21606" actId="14100"/>
          <ac:spMkLst>
            <pc:docMk/>
            <pc:sldMk cId="296254511" sldId="430"/>
            <ac:spMk id="19" creationId="{98A34B8D-24C6-426E-A07D-1D903B4CBCF1}"/>
          </ac:spMkLst>
        </pc:spChg>
        <pc:spChg chg="add mod">
          <ac:chgData name="help desk" userId="076106f8-e622-4bba-bf8d-41b4b1aaf204" providerId="ADAL" clId="{560E80D6-D45F-4FCB-9EB4-97669CA9B0C8}" dt="2025-07-10T17:18:51.339" v="21489" actId="14100"/>
          <ac:spMkLst>
            <pc:docMk/>
            <pc:sldMk cId="296254511" sldId="430"/>
            <ac:spMk id="21" creationId="{7B1FD0C6-25E7-4D1D-AF0C-E5B27B8C7D81}"/>
          </ac:spMkLst>
        </pc:spChg>
        <pc:spChg chg="add mod">
          <ac:chgData name="help desk" userId="076106f8-e622-4bba-bf8d-41b4b1aaf204" providerId="ADAL" clId="{560E80D6-D45F-4FCB-9EB4-97669CA9B0C8}" dt="2025-06-05T21:35:28.709" v="10204" actId="1076"/>
          <ac:spMkLst>
            <pc:docMk/>
            <pc:sldMk cId="296254511" sldId="430"/>
            <ac:spMk id="22" creationId="{9020AEED-CFB0-4F12-847D-7FB164C32CCF}"/>
          </ac:spMkLst>
        </pc:spChg>
        <pc:spChg chg="add mod">
          <ac:chgData name="help desk" userId="076106f8-e622-4bba-bf8d-41b4b1aaf204" providerId="ADAL" clId="{560E80D6-D45F-4FCB-9EB4-97669CA9B0C8}" dt="2025-07-10T19:17:35.002" v="21560" actId="1035"/>
          <ac:spMkLst>
            <pc:docMk/>
            <pc:sldMk cId="296254511" sldId="430"/>
            <ac:spMk id="46" creationId="{D011E22C-8D35-4295-9BE9-0C6ED46CC46C}"/>
          </ac:spMkLst>
        </pc:spChg>
        <pc:picChg chg="add del mod">
          <ac:chgData name="help desk" userId="076106f8-e622-4bba-bf8d-41b4b1aaf204" providerId="ADAL" clId="{560E80D6-D45F-4FCB-9EB4-97669CA9B0C8}" dt="2025-06-05T19:40:02.420" v="7948" actId="21"/>
          <ac:picMkLst>
            <pc:docMk/>
            <pc:sldMk cId="296254511" sldId="430"/>
            <ac:picMk id="6" creationId="{EDB58F31-1D10-4D56-8BDB-14795EBDBB28}"/>
          </ac:picMkLst>
        </pc:picChg>
        <pc:picChg chg="add mod ord">
          <ac:chgData name="help desk" userId="076106f8-e622-4bba-bf8d-41b4b1aaf204" providerId="ADAL" clId="{560E80D6-D45F-4FCB-9EB4-97669CA9B0C8}" dt="2025-06-05T19:53:31.494" v="8182" actId="1036"/>
          <ac:picMkLst>
            <pc:docMk/>
            <pc:sldMk cId="296254511" sldId="430"/>
            <ac:picMk id="8" creationId="{03F7C7D8-DD79-4E78-9E0D-EE7BD870801E}"/>
          </ac:picMkLst>
        </pc:picChg>
        <pc:cxnChg chg="add mod">
          <ac:chgData name="help desk" userId="076106f8-e622-4bba-bf8d-41b4b1aaf204" providerId="ADAL" clId="{560E80D6-D45F-4FCB-9EB4-97669CA9B0C8}" dt="2025-07-10T19:19:03.139" v="21676" actId="14100"/>
          <ac:cxnSpMkLst>
            <pc:docMk/>
            <pc:sldMk cId="296254511" sldId="430"/>
            <ac:cxnSpMk id="11" creationId="{A9071D07-0E87-4E07-AD94-5AFA90EE44A6}"/>
          </ac:cxnSpMkLst>
        </pc:cxnChg>
        <pc:cxnChg chg="add mod">
          <ac:chgData name="help desk" userId="076106f8-e622-4bba-bf8d-41b4b1aaf204" providerId="ADAL" clId="{560E80D6-D45F-4FCB-9EB4-97669CA9B0C8}" dt="2025-07-10T19:18:34.887" v="21636" actId="14100"/>
          <ac:cxnSpMkLst>
            <pc:docMk/>
            <pc:sldMk cId="296254511" sldId="430"/>
            <ac:cxnSpMk id="14" creationId="{55526D72-6167-4159-8BD5-015189078EBC}"/>
          </ac:cxnSpMkLst>
        </pc:cxnChg>
        <pc:cxnChg chg="add del mod">
          <ac:chgData name="help desk" userId="076106f8-e622-4bba-bf8d-41b4b1aaf204" providerId="ADAL" clId="{560E80D6-D45F-4FCB-9EB4-97669CA9B0C8}" dt="2025-06-05T19:52:44.774" v="8154" actId="478"/>
          <ac:cxnSpMkLst>
            <pc:docMk/>
            <pc:sldMk cId="296254511" sldId="430"/>
            <ac:cxnSpMk id="17" creationId="{7CA74FD9-C083-4F47-8443-BE987FD44AFA}"/>
          </ac:cxnSpMkLst>
        </pc:cxnChg>
        <pc:cxnChg chg="add mod">
          <ac:chgData name="help desk" userId="076106f8-e622-4bba-bf8d-41b4b1aaf204" providerId="ADAL" clId="{560E80D6-D45F-4FCB-9EB4-97669CA9B0C8}" dt="2025-07-10T17:18:51.339" v="21489" actId="14100"/>
          <ac:cxnSpMkLst>
            <pc:docMk/>
            <pc:sldMk cId="296254511" sldId="430"/>
            <ac:cxnSpMk id="20" creationId="{6168CF3F-5FAE-49B2-A182-6111314B729E}"/>
          </ac:cxnSpMkLst>
        </pc:cxnChg>
        <pc:cxnChg chg="add mod">
          <ac:chgData name="help desk" userId="076106f8-e622-4bba-bf8d-41b4b1aaf204" providerId="ADAL" clId="{560E80D6-D45F-4FCB-9EB4-97669CA9B0C8}" dt="2025-07-10T19:18:09.801" v="21607" actId="14100"/>
          <ac:cxnSpMkLst>
            <pc:docMk/>
            <pc:sldMk cId="296254511" sldId="430"/>
            <ac:cxnSpMk id="41" creationId="{B41E2883-5496-45E7-A0E9-C618D68B4ADF}"/>
          </ac:cxnSpMkLst>
        </pc:cxnChg>
        <pc:cxnChg chg="add mod">
          <ac:chgData name="help desk" userId="076106f8-e622-4bba-bf8d-41b4b1aaf204" providerId="ADAL" clId="{560E80D6-D45F-4FCB-9EB4-97669CA9B0C8}" dt="2025-07-10T19:17:41.033" v="21561" actId="14100"/>
          <ac:cxnSpMkLst>
            <pc:docMk/>
            <pc:sldMk cId="296254511" sldId="430"/>
            <ac:cxnSpMk id="43" creationId="{8AFD600C-DC9D-4E57-996E-8D84413495D7}"/>
          </ac:cxnSpMkLst>
        </pc:cxnChg>
      </pc:sldChg>
      <pc:sldChg chg="addSp delSp modSp add mod modTransition addAnim delAnim modAnim">
        <pc:chgData name="help desk" userId="076106f8-e622-4bba-bf8d-41b4b1aaf204" providerId="ADAL" clId="{560E80D6-D45F-4FCB-9EB4-97669CA9B0C8}" dt="2025-06-10T15:23:21.850" v="10896" actId="113"/>
        <pc:sldMkLst>
          <pc:docMk/>
          <pc:sldMk cId="2080888063" sldId="431"/>
        </pc:sldMkLst>
        <pc:spChg chg="add mod">
          <ac:chgData name="help desk" userId="076106f8-e622-4bba-bf8d-41b4b1aaf204" providerId="ADAL" clId="{560E80D6-D45F-4FCB-9EB4-97669CA9B0C8}" dt="2025-06-05T21:08:19.503" v="8590" actId="207"/>
          <ac:spMkLst>
            <pc:docMk/>
            <pc:sldMk cId="2080888063" sldId="431"/>
            <ac:spMk id="4" creationId="{A3B38E24-C297-4D20-BE06-63F1CF8CD8FE}"/>
          </ac:spMkLst>
        </pc:spChg>
        <pc:spChg chg="add mod">
          <ac:chgData name="help desk" userId="076106f8-e622-4bba-bf8d-41b4b1aaf204" providerId="ADAL" clId="{560E80D6-D45F-4FCB-9EB4-97669CA9B0C8}" dt="2025-06-10T15:23:21.850" v="10896" actId="113"/>
          <ac:spMkLst>
            <pc:docMk/>
            <pc:sldMk cId="2080888063" sldId="431"/>
            <ac:spMk id="6" creationId="{53BD8747-CBAE-4DA4-84F4-A288D5CEEAAA}"/>
          </ac:spMkLst>
        </pc:spChg>
        <pc:spChg chg="add del mod">
          <ac:chgData name="help desk" userId="076106f8-e622-4bba-bf8d-41b4b1aaf204" providerId="ADAL" clId="{560E80D6-D45F-4FCB-9EB4-97669CA9B0C8}" dt="2025-06-05T21:01:32.178" v="8572"/>
          <ac:spMkLst>
            <pc:docMk/>
            <pc:sldMk cId="2080888063" sldId="431"/>
            <ac:spMk id="12" creationId="{74FBD062-8F36-4954-865E-46E5006E8AC8}"/>
          </ac:spMkLst>
        </pc:spChg>
        <pc:spChg chg="add del mod">
          <ac:chgData name="help desk" userId="076106f8-e622-4bba-bf8d-41b4b1aaf204" providerId="ADAL" clId="{560E80D6-D45F-4FCB-9EB4-97669CA9B0C8}" dt="2025-06-05T21:01:32.178" v="8572"/>
          <ac:spMkLst>
            <pc:docMk/>
            <pc:sldMk cId="2080888063" sldId="431"/>
            <ac:spMk id="14" creationId="{174F2AE9-9F8D-4067-8739-AF635CA981C6}"/>
          </ac:spMkLst>
        </pc:spChg>
        <pc:spChg chg="add del mod">
          <ac:chgData name="help desk" userId="076106f8-e622-4bba-bf8d-41b4b1aaf204" providerId="ADAL" clId="{560E80D6-D45F-4FCB-9EB4-97669CA9B0C8}" dt="2025-06-05T21:01:32.178" v="8572"/>
          <ac:spMkLst>
            <pc:docMk/>
            <pc:sldMk cId="2080888063" sldId="431"/>
            <ac:spMk id="15" creationId="{FD796F34-8008-40F2-B780-AE11D10DDC82}"/>
          </ac:spMkLst>
        </pc:spChg>
        <pc:spChg chg="add mod">
          <ac:chgData name="help desk" userId="076106f8-e622-4bba-bf8d-41b4b1aaf204" providerId="ADAL" clId="{560E80D6-D45F-4FCB-9EB4-97669CA9B0C8}" dt="2025-06-05T21:23:41.505" v="9698" actId="14100"/>
          <ac:spMkLst>
            <pc:docMk/>
            <pc:sldMk cId="2080888063" sldId="431"/>
            <ac:spMk id="17" creationId="{2832D19A-37B3-4916-9E8F-BC89F944C139}"/>
          </ac:spMkLst>
        </pc:spChg>
        <pc:spChg chg="add mod">
          <ac:chgData name="help desk" userId="076106f8-e622-4bba-bf8d-41b4b1aaf204" providerId="ADAL" clId="{560E80D6-D45F-4FCB-9EB4-97669CA9B0C8}" dt="2025-06-05T21:23:18.705" v="9677" actId="14100"/>
          <ac:spMkLst>
            <pc:docMk/>
            <pc:sldMk cId="2080888063" sldId="431"/>
            <ac:spMk id="18" creationId="{FBBC3EF0-E942-49FF-B66A-DCDF33E377DA}"/>
          </ac:spMkLst>
        </pc:spChg>
        <pc:spChg chg="add mod">
          <ac:chgData name="help desk" userId="076106f8-e622-4bba-bf8d-41b4b1aaf204" providerId="ADAL" clId="{560E80D6-D45F-4FCB-9EB4-97669CA9B0C8}" dt="2025-06-05T21:21:35.389" v="9562" actId="14100"/>
          <ac:spMkLst>
            <pc:docMk/>
            <pc:sldMk cId="2080888063" sldId="431"/>
            <ac:spMk id="20" creationId="{0003C7E2-478A-444A-A78D-F835118D8885}"/>
          </ac:spMkLst>
        </pc:spChg>
        <pc:spChg chg="add mod">
          <ac:chgData name="help desk" userId="076106f8-e622-4bba-bf8d-41b4b1aaf204" providerId="ADAL" clId="{560E80D6-D45F-4FCB-9EB4-97669CA9B0C8}" dt="2025-06-05T21:54:50.212" v="10260" actId="113"/>
          <ac:spMkLst>
            <pc:docMk/>
            <pc:sldMk cId="2080888063" sldId="431"/>
            <ac:spMk id="21" creationId="{B9C84A03-41B1-4199-BB64-2A133BA49663}"/>
          </ac:spMkLst>
        </pc:spChg>
        <pc:spChg chg="add mod">
          <ac:chgData name="help desk" userId="076106f8-e622-4bba-bf8d-41b4b1aaf204" providerId="ADAL" clId="{560E80D6-D45F-4FCB-9EB4-97669CA9B0C8}" dt="2025-06-05T22:14:57.638" v="10266" actId="14100"/>
          <ac:spMkLst>
            <pc:docMk/>
            <pc:sldMk cId="2080888063" sldId="431"/>
            <ac:spMk id="22" creationId="{81BC305D-F328-45FB-9ABD-1A7B6D3B43D5}"/>
          </ac:spMkLst>
        </pc:spChg>
        <pc:spChg chg="add mod">
          <ac:chgData name="help desk" userId="076106f8-e622-4bba-bf8d-41b4b1aaf204" providerId="ADAL" clId="{560E80D6-D45F-4FCB-9EB4-97669CA9B0C8}" dt="2025-06-05T21:23:47.873" v="9700" actId="14100"/>
          <ac:spMkLst>
            <pc:docMk/>
            <pc:sldMk cId="2080888063" sldId="431"/>
            <ac:spMk id="23" creationId="{91A5AE11-4635-4EA1-A9FC-272283E927BB}"/>
          </ac:spMkLst>
        </pc:spChg>
        <pc:spChg chg="add mod">
          <ac:chgData name="help desk" userId="076106f8-e622-4bba-bf8d-41b4b1aaf204" providerId="ADAL" clId="{560E80D6-D45F-4FCB-9EB4-97669CA9B0C8}" dt="2025-06-05T21:18:40.121" v="9358" actId="14100"/>
          <ac:spMkLst>
            <pc:docMk/>
            <pc:sldMk cId="2080888063" sldId="431"/>
            <ac:spMk id="29" creationId="{745A7F76-6543-450D-B2F5-B1C54559F5F5}"/>
          </ac:spMkLst>
        </pc:spChg>
        <pc:spChg chg="add mod">
          <ac:chgData name="help desk" userId="076106f8-e622-4bba-bf8d-41b4b1aaf204" providerId="ADAL" clId="{560E80D6-D45F-4FCB-9EB4-97669CA9B0C8}" dt="2025-06-05T21:54:51.702" v="10261" actId="113"/>
          <ac:spMkLst>
            <pc:docMk/>
            <pc:sldMk cId="2080888063" sldId="431"/>
            <ac:spMk id="33" creationId="{A3EB7069-BE15-454D-981B-69BAEA8C11E5}"/>
          </ac:spMkLst>
        </pc:spChg>
        <pc:spChg chg="add mod">
          <ac:chgData name="help desk" userId="076106f8-e622-4bba-bf8d-41b4b1aaf204" providerId="ADAL" clId="{560E80D6-D45F-4FCB-9EB4-97669CA9B0C8}" dt="2025-06-05T21:27:47.336" v="10026" actId="1037"/>
          <ac:spMkLst>
            <pc:docMk/>
            <pc:sldMk cId="2080888063" sldId="431"/>
            <ac:spMk id="36" creationId="{14BEA950-C65B-46F4-95DB-13382380E5B6}"/>
          </ac:spMkLst>
        </pc:spChg>
        <pc:spChg chg="add mod">
          <ac:chgData name="help desk" userId="076106f8-e622-4bba-bf8d-41b4b1aaf204" providerId="ADAL" clId="{560E80D6-D45F-4FCB-9EB4-97669CA9B0C8}" dt="2025-06-05T21:30:05.643" v="10155" actId="1036"/>
          <ac:spMkLst>
            <pc:docMk/>
            <pc:sldMk cId="2080888063" sldId="431"/>
            <ac:spMk id="37" creationId="{268D7A9F-8C53-4549-9170-756E07E9036C}"/>
          </ac:spMkLst>
        </pc:spChg>
        <pc:spChg chg="add mod">
          <ac:chgData name="help desk" userId="076106f8-e622-4bba-bf8d-41b4b1aaf204" providerId="ADAL" clId="{560E80D6-D45F-4FCB-9EB4-97669CA9B0C8}" dt="2025-06-05T21:30:37.908" v="10161" actId="14100"/>
          <ac:spMkLst>
            <pc:docMk/>
            <pc:sldMk cId="2080888063" sldId="431"/>
            <ac:spMk id="42" creationId="{76C1F965-3FDD-482B-8C6D-99C3B9A3E047}"/>
          </ac:spMkLst>
        </pc:spChg>
        <pc:spChg chg="add mod">
          <ac:chgData name="help desk" userId="076106f8-e622-4bba-bf8d-41b4b1aaf204" providerId="ADAL" clId="{560E80D6-D45F-4FCB-9EB4-97669CA9B0C8}" dt="2025-06-05T21:32:02.458" v="10198" actId="20577"/>
          <ac:spMkLst>
            <pc:docMk/>
            <pc:sldMk cId="2080888063" sldId="431"/>
            <ac:spMk id="43" creationId="{07F6ADE1-AA45-4FF2-AEBD-63FAA1C7B411}"/>
          </ac:spMkLst>
        </pc:spChg>
        <pc:spChg chg="add mod">
          <ac:chgData name="help desk" userId="076106f8-e622-4bba-bf8d-41b4b1aaf204" providerId="ADAL" clId="{560E80D6-D45F-4FCB-9EB4-97669CA9B0C8}" dt="2025-06-05T21:31:35.103" v="10185" actId="14100"/>
          <ac:spMkLst>
            <pc:docMk/>
            <pc:sldMk cId="2080888063" sldId="431"/>
            <ac:spMk id="50" creationId="{6E3B2BBB-BCBE-4FEE-B784-D606A051C116}"/>
          </ac:spMkLst>
        </pc:spChg>
        <pc:spChg chg="add mod">
          <ac:chgData name="help desk" userId="076106f8-e622-4bba-bf8d-41b4b1aaf204" providerId="ADAL" clId="{560E80D6-D45F-4FCB-9EB4-97669CA9B0C8}" dt="2025-06-05T21:55:11.232" v="10264" actId="21"/>
          <ac:spMkLst>
            <pc:docMk/>
            <pc:sldMk cId="2080888063" sldId="431"/>
            <ac:spMk id="51" creationId="{1A717A4A-3DA2-4B44-AF2D-C5FAC0E4B294}"/>
          </ac:spMkLst>
        </pc:spChg>
        <pc:graphicFrameChg chg="add del mod">
          <ac:chgData name="help desk" userId="076106f8-e622-4bba-bf8d-41b4b1aaf204" providerId="ADAL" clId="{560E80D6-D45F-4FCB-9EB4-97669CA9B0C8}" dt="2025-06-05T20:58:05.375" v="8560" actId="478"/>
          <ac:graphicFrameMkLst>
            <pc:docMk/>
            <pc:sldMk cId="2080888063" sldId="431"/>
            <ac:graphicFrameMk id="7" creationId="{BBBD5814-FA1A-4E49-87FA-09C72EA536C7}"/>
          </ac:graphicFrameMkLst>
        </pc:graphicFrameChg>
        <pc:graphicFrameChg chg="add del mod">
          <ac:chgData name="help desk" userId="076106f8-e622-4bba-bf8d-41b4b1aaf204" providerId="ADAL" clId="{560E80D6-D45F-4FCB-9EB4-97669CA9B0C8}" dt="2025-06-05T21:00:05.088" v="8564" actId="478"/>
          <ac:graphicFrameMkLst>
            <pc:docMk/>
            <pc:sldMk cId="2080888063" sldId="431"/>
            <ac:graphicFrameMk id="8" creationId="{209D0555-583F-4BE9-8A9F-571FB5E1AFD8}"/>
          </ac:graphicFrameMkLst>
        </pc:graphicFrameChg>
        <pc:picChg chg="add mod">
          <ac:chgData name="help desk" userId="076106f8-e622-4bba-bf8d-41b4b1aaf204" providerId="ADAL" clId="{560E80D6-D45F-4FCB-9EB4-97669CA9B0C8}" dt="2025-06-05T21:00:55.930" v="8570" actId="692"/>
          <ac:picMkLst>
            <pc:docMk/>
            <pc:sldMk cId="2080888063" sldId="431"/>
            <ac:picMk id="10" creationId="{4701A62E-F0BD-442E-8925-34CC2959D5A3}"/>
          </ac:picMkLst>
        </pc:picChg>
        <pc:cxnChg chg="add del mod">
          <ac:chgData name="help desk" userId="076106f8-e622-4bba-bf8d-41b4b1aaf204" providerId="ADAL" clId="{560E80D6-D45F-4FCB-9EB4-97669CA9B0C8}" dt="2025-06-05T21:01:32.178" v="8572"/>
          <ac:cxnSpMkLst>
            <pc:docMk/>
            <pc:sldMk cId="2080888063" sldId="431"/>
            <ac:cxnSpMk id="11" creationId="{74CF64FB-D4CA-49E6-A1EC-B2B0B3CB77BE}"/>
          </ac:cxnSpMkLst>
        </pc:cxnChg>
        <pc:cxnChg chg="add del mod">
          <ac:chgData name="help desk" userId="076106f8-e622-4bba-bf8d-41b4b1aaf204" providerId="ADAL" clId="{560E80D6-D45F-4FCB-9EB4-97669CA9B0C8}" dt="2025-06-05T21:01:32.178" v="8572"/>
          <ac:cxnSpMkLst>
            <pc:docMk/>
            <pc:sldMk cId="2080888063" sldId="431"/>
            <ac:cxnSpMk id="13" creationId="{B94460D4-D2E3-485D-B9C5-E69ACC5ACB95}"/>
          </ac:cxnSpMkLst>
        </pc:cxnChg>
        <pc:cxnChg chg="add mod">
          <ac:chgData name="help desk" userId="076106f8-e622-4bba-bf8d-41b4b1aaf204" providerId="ADAL" clId="{560E80D6-D45F-4FCB-9EB4-97669CA9B0C8}" dt="2025-06-05T21:30:01.451" v="10143" actId="14100"/>
          <ac:cxnSpMkLst>
            <pc:docMk/>
            <pc:sldMk cId="2080888063" sldId="431"/>
            <ac:cxnSpMk id="16" creationId="{AC9CD17B-393A-45F5-9F38-7CBC4F137F37}"/>
          </ac:cxnSpMkLst>
        </pc:cxnChg>
        <pc:cxnChg chg="add mod">
          <ac:chgData name="help desk" userId="076106f8-e622-4bba-bf8d-41b4b1aaf204" providerId="ADAL" clId="{560E80D6-D45F-4FCB-9EB4-97669CA9B0C8}" dt="2025-06-05T21:21:46.383" v="9593" actId="14100"/>
          <ac:cxnSpMkLst>
            <pc:docMk/>
            <pc:sldMk cId="2080888063" sldId="431"/>
            <ac:cxnSpMk id="19" creationId="{6FB93CAE-B920-4AFC-A75C-748F5B354128}"/>
          </ac:cxnSpMkLst>
        </pc:cxnChg>
        <pc:cxnChg chg="add mod">
          <ac:chgData name="help desk" userId="076106f8-e622-4bba-bf8d-41b4b1aaf204" providerId="ADAL" clId="{560E80D6-D45F-4FCB-9EB4-97669CA9B0C8}" dt="2025-06-05T22:14:57.638" v="10266" actId="14100"/>
          <ac:cxnSpMkLst>
            <pc:docMk/>
            <pc:sldMk cId="2080888063" sldId="431"/>
            <ac:cxnSpMk id="24" creationId="{75B3EFA4-A22F-4169-8629-7DA8AB87030F}"/>
          </ac:cxnSpMkLst>
        </pc:cxnChg>
        <pc:cxnChg chg="add mod">
          <ac:chgData name="help desk" userId="076106f8-e622-4bba-bf8d-41b4b1aaf204" providerId="ADAL" clId="{560E80D6-D45F-4FCB-9EB4-97669CA9B0C8}" dt="2025-06-05T21:19:10.217" v="9391" actId="14100"/>
          <ac:cxnSpMkLst>
            <pc:docMk/>
            <pc:sldMk cId="2080888063" sldId="431"/>
            <ac:cxnSpMk id="27" creationId="{C21259A6-F5DF-4AA5-8E88-7767FD0CB00A}"/>
          </ac:cxnSpMkLst>
        </pc:cxnChg>
        <pc:cxnChg chg="add mod">
          <ac:chgData name="help desk" userId="076106f8-e622-4bba-bf8d-41b4b1aaf204" providerId="ADAL" clId="{560E80D6-D45F-4FCB-9EB4-97669CA9B0C8}" dt="2025-06-05T22:13:50.557" v="10265" actId="1037"/>
          <ac:cxnSpMkLst>
            <pc:docMk/>
            <pc:sldMk cId="2080888063" sldId="431"/>
            <ac:cxnSpMk id="35" creationId="{92F0D247-7CE1-4D5E-B730-6CFED9B4134C}"/>
          </ac:cxnSpMkLst>
        </pc:cxnChg>
        <pc:cxnChg chg="add mod">
          <ac:chgData name="help desk" userId="076106f8-e622-4bba-bf8d-41b4b1aaf204" providerId="ADAL" clId="{560E80D6-D45F-4FCB-9EB4-97669CA9B0C8}" dt="2025-06-05T21:30:43.636" v="10163" actId="14100"/>
          <ac:cxnSpMkLst>
            <pc:docMk/>
            <pc:sldMk cId="2080888063" sldId="431"/>
            <ac:cxnSpMk id="41" creationId="{42253ABB-5CA3-47F6-84F0-FF8CFAA01856}"/>
          </ac:cxnSpMkLst>
        </pc:cxnChg>
        <pc:cxnChg chg="add mod">
          <ac:chgData name="help desk" userId="076106f8-e622-4bba-bf8d-41b4b1aaf204" providerId="ADAL" clId="{560E80D6-D45F-4FCB-9EB4-97669CA9B0C8}" dt="2025-06-05T21:31:42.015" v="10186" actId="14100"/>
          <ac:cxnSpMkLst>
            <pc:docMk/>
            <pc:sldMk cId="2080888063" sldId="431"/>
            <ac:cxnSpMk id="49" creationId="{6627C158-0D98-4D4B-9205-CD987A26F9E3}"/>
          </ac:cxnSpMkLst>
        </pc:cxnChg>
      </pc:sldChg>
      <pc:sldChg chg="addSp delSp modSp add mod ord replId modTransition addAnim delAnim modAnim">
        <pc:chgData name="help desk" userId="076106f8-e622-4bba-bf8d-41b4b1aaf204" providerId="ADAL" clId="{560E80D6-D45F-4FCB-9EB4-97669CA9B0C8}" dt="2025-07-07T14:42:27.329" v="19374"/>
        <pc:sldMkLst>
          <pc:docMk/>
          <pc:sldMk cId="3328270680" sldId="432"/>
        </pc:sldMkLst>
        <pc:spChg chg="add mod">
          <ac:chgData name="help desk" userId="076106f8-e622-4bba-bf8d-41b4b1aaf204" providerId="ADAL" clId="{560E80D6-D45F-4FCB-9EB4-97669CA9B0C8}" dt="2025-06-11T16:18:53.517" v="14238" actId="20577"/>
          <ac:spMkLst>
            <pc:docMk/>
            <pc:sldMk cId="3328270680" sldId="432"/>
            <ac:spMk id="4" creationId="{4C4C7F9E-BC75-465C-8735-4935D0E8563F}"/>
          </ac:spMkLst>
        </pc:spChg>
        <pc:spChg chg="add mod">
          <ac:chgData name="help desk" userId="076106f8-e622-4bba-bf8d-41b4b1aaf204" providerId="ADAL" clId="{560E80D6-D45F-4FCB-9EB4-97669CA9B0C8}" dt="2025-06-10T19:33:15.908" v="12151" actId="14100"/>
          <ac:spMkLst>
            <pc:docMk/>
            <pc:sldMk cId="3328270680" sldId="432"/>
            <ac:spMk id="5" creationId="{171D0BC7-9ABC-4558-9E9E-1914944CF4C7}"/>
          </ac:spMkLst>
        </pc:spChg>
        <pc:spChg chg="add del mod">
          <ac:chgData name="help desk" userId="076106f8-e622-4bba-bf8d-41b4b1aaf204" providerId="ADAL" clId="{560E80D6-D45F-4FCB-9EB4-97669CA9B0C8}" dt="2025-06-11T13:57:25.044" v="12219"/>
          <ac:spMkLst>
            <pc:docMk/>
            <pc:sldMk cId="3328270680" sldId="432"/>
            <ac:spMk id="12" creationId="{748CFDC7-76B9-4DAE-890A-19A2BEA66C6D}"/>
          </ac:spMkLst>
        </pc:spChg>
        <pc:spChg chg="add mod">
          <ac:chgData name="help desk" userId="076106f8-e622-4bba-bf8d-41b4b1aaf204" providerId="ADAL" clId="{560E80D6-D45F-4FCB-9EB4-97669CA9B0C8}" dt="2025-06-11T14:00:50.599" v="12360" actId="164"/>
          <ac:spMkLst>
            <pc:docMk/>
            <pc:sldMk cId="3328270680" sldId="432"/>
            <ac:spMk id="13" creationId="{9DB8BE0A-7C60-4F0B-87C9-71BDFCE6EC45}"/>
          </ac:spMkLst>
        </pc:spChg>
        <pc:spChg chg="add mod">
          <ac:chgData name="help desk" userId="076106f8-e622-4bba-bf8d-41b4b1aaf204" providerId="ADAL" clId="{560E80D6-D45F-4FCB-9EB4-97669CA9B0C8}" dt="2025-07-07T14:28:21.797" v="19356" actId="255"/>
          <ac:spMkLst>
            <pc:docMk/>
            <pc:sldMk cId="3328270680" sldId="432"/>
            <ac:spMk id="14" creationId="{DD372E01-9C7C-42FD-AD89-110E6365C0FA}"/>
          </ac:spMkLst>
        </pc:spChg>
        <pc:spChg chg="add mod">
          <ac:chgData name="help desk" userId="076106f8-e622-4bba-bf8d-41b4b1aaf204" providerId="ADAL" clId="{560E80D6-D45F-4FCB-9EB4-97669CA9B0C8}" dt="2025-06-11T14:05:17.634" v="12439" actId="255"/>
          <ac:spMkLst>
            <pc:docMk/>
            <pc:sldMk cId="3328270680" sldId="432"/>
            <ac:spMk id="17" creationId="{A5DC5796-ACD3-4043-B548-DFB3A66909A3}"/>
          </ac:spMkLst>
        </pc:spChg>
        <pc:spChg chg="add del mod">
          <ac:chgData name="help desk" userId="076106f8-e622-4bba-bf8d-41b4b1aaf204" providerId="ADAL" clId="{560E80D6-D45F-4FCB-9EB4-97669CA9B0C8}" dt="2025-06-11T14:08:15.904" v="12454" actId="478"/>
          <ac:spMkLst>
            <pc:docMk/>
            <pc:sldMk cId="3328270680" sldId="432"/>
            <ac:spMk id="18" creationId="{96AF1A3A-F5E5-4003-9CF4-B848E6833209}"/>
          </ac:spMkLst>
        </pc:spChg>
        <pc:spChg chg="add del mod">
          <ac:chgData name="help desk" userId="076106f8-e622-4bba-bf8d-41b4b1aaf204" providerId="ADAL" clId="{560E80D6-D45F-4FCB-9EB4-97669CA9B0C8}" dt="2025-06-11T14:11:12.634" v="12487" actId="478"/>
          <ac:spMkLst>
            <pc:docMk/>
            <pc:sldMk cId="3328270680" sldId="432"/>
            <ac:spMk id="19" creationId="{882BA3BE-8571-4138-BBD1-0DD192FF1EB0}"/>
          </ac:spMkLst>
        </pc:spChg>
        <pc:spChg chg="mod">
          <ac:chgData name="help desk" userId="076106f8-e622-4bba-bf8d-41b4b1aaf204" providerId="ADAL" clId="{560E80D6-D45F-4FCB-9EB4-97669CA9B0C8}" dt="2025-07-07T14:28:14.311" v="19355" actId="255"/>
          <ac:spMkLst>
            <pc:docMk/>
            <pc:sldMk cId="3328270680" sldId="432"/>
            <ac:spMk id="22" creationId="{E9E6E3AE-9351-4B31-820F-88EB274A0A45}"/>
          </ac:spMkLst>
        </pc:spChg>
        <pc:spChg chg="mod">
          <ac:chgData name="help desk" userId="076106f8-e622-4bba-bf8d-41b4b1aaf204" providerId="ADAL" clId="{560E80D6-D45F-4FCB-9EB4-97669CA9B0C8}" dt="2025-06-11T14:10:56.843" v="12485"/>
          <ac:spMkLst>
            <pc:docMk/>
            <pc:sldMk cId="3328270680" sldId="432"/>
            <ac:spMk id="25" creationId="{C52B004A-4715-4F76-A7C1-66FDF124BAA9}"/>
          </ac:spMkLst>
        </pc:spChg>
        <pc:spChg chg="add mod ord">
          <ac:chgData name="help desk" userId="076106f8-e622-4bba-bf8d-41b4b1aaf204" providerId="ADAL" clId="{560E80D6-D45F-4FCB-9EB4-97669CA9B0C8}" dt="2025-06-11T14:35:54.414" v="13038" actId="14100"/>
          <ac:spMkLst>
            <pc:docMk/>
            <pc:sldMk cId="3328270680" sldId="432"/>
            <ac:spMk id="26" creationId="{70E4D6C5-1D38-459F-BFD8-6260C8D0197B}"/>
          </ac:spMkLst>
        </pc:spChg>
        <pc:spChg chg="mod">
          <ac:chgData name="help desk" userId="076106f8-e622-4bba-bf8d-41b4b1aaf204" providerId="ADAL" clId="{560E80D6-D45F-4FCB-9EB4-97669CA9B0C8}" dt="2025-07-07T14:26:12.466" v="19340" actId="1035"/>
          <ac:spMkLst>
            <pc:docMk/>
            <pc:sldMk cId="3328270680" sldId="432"/>
            <ac:spMk id="36" creationId="{78321488-3E66-4492-BFA7-CC4CB95BC983}"/>
          </ac:spMkLst>
        </pc:spChg>
        <pc:spChg chg="mod">
          <ac:chgData name="help desk" userId="076106f8-e622-4bba-bf8d-41b4b1aaf204" providerId="ADAL" clId="{560E80D6-D45F-4FCB-9EB4-97669CA9B0C8}" dt="2025-07-07T14:28:33.428" v="19357" actId="255"/>
          <ac:spMkLst>
            <pc:docMk/>
            <pc:sldMk cId="3328270680" sldId="432"/>
            <ac:spMk id="41" creationId="{3C6F63A5-ECE6-4A87-81B2-491DEDADD35D}"/>
          </ac:spMkLst>
        </pc:spChg>
        <pc:spChg chg="mod">
          <ac:chgData name="help desk" userId="076106f8-e622-4bba-bf8d-41b4b1aaf204" providerId="ADAL" clId="{560E80D6-D45F-4FCB-9EB4-97669CA9B0C8}" dt="2025-06-11T14:28:33.055" v="12955" actId="20577"/>
          <ac:spMkLst>
            <pc:docMk/>
            <pc:sldMk cId="3328270680" sldId="432"/>
            <ac:spMk id="50" creationId="{B9CD0787-D0D2-4ED4-B560-A45B1B244420}"/>
          </ac:spMkLst>
        </pc:spChg>
        <pc:spChg chg="del mod topLvl">
          <ac:chgData name="help desk" userId="076106f8-e622-4bba-bf8d-41b4b1aaf204" providerId="ADAL" clId="{560E80D6-D45F-4FCB-9EB4-97669CA9B0C8}" dt="2025-06-11T14:30:58.645" v="12975" actId="21"/>
          <ac:spMkLst>
            <pc:docMk/>
            <pc:sldMk cId="3328270680" sldId="432"/>
            <ac:spMk id="55" creationId="{6277CE1E-3504-470F-8A30-D32516D0A68B}"/>
          </ac:spMkLst>
        </pc:spChg>
        <pc:spChg chg="add mod">
          <ac:chgData name="help desk" userId="076106f8-e622-4bba-bf8d-41b4b1aaf204" providerId="ADAL" clId="{560E80D6-D45F-4FCB-9EB4-97669CA9B0C8}" dt="2025-07-07T14:27:30.740" v="19351" actId="255"/>
          <ac:spMkLst>
            <pc:docMk/>
            <pc:sldMk cId="3328270680" sldId="432"/>
            <ac:spMk id="58" creationId="{1727FED1-41F4-4711-ABEC-69BEDD1C0CCB}"/>
          </ac:spMkLst>
        </pc:spChg>
        <pc:spChg chg="mod">
          <ac:chgData name="help desk" userId="076106f8-e622-4bba-bf8d-41b4b1aaf204" providerId="ADAL" clId="{560E80D6-D45F-4FCB-9EB4-97669CA9B0C8}" dt="2025-07-07T14:27:47.647" v="19352" actId="255"/>
          <ac:spMkLst>
            <pc:docMk/>
            <pc:sldMk cId="3328270680" sldId="432"/>
            <ac:spMk id="64" creationId="{CEC4D4C1-3F7D-495C-9443-D58F3E315A91}"/>
          </ac:spMkLst>
        </pc:spChg>
        <pc:spChg chg="mod">
          <ac:chgData name="help desk" userId="076106f8-e622-4bba-bf8d-41b4b1aaf204" providerId="ADAL" clId="{560E80D6-D45F-4FCB-9EB4-97669CA9B0C8}" dt="2025-07-07T14:28:04.966" v="19354" actId="255"/>
          <ac:spMkLst>
            <pc:docMk/>
            <pc:sldMk cId="3328270680" sldId="432"/>
            <ac:spMk id="69" creationId="{2C373B2B-11F6-4D11-8595-19DDB9ACAD51}"/>
          </ac:spMkLst>
        </pc:spChg>
        <pc:spChg chg="mod">
          <ac:chgData name="help desk" userId="076106f8-e622-4bba-bf8d-41b4b1aaf204" providerId="ADAL" clId="{560E80D6-D45F-4FCB-9EB4-97669CA9B0C8}" dt="2025-07-07T14:27:57.256" v="19353" actId="255"/>
          <ac:spMkLst>
            <pc:docMk/>
            <pc:sldMk cId="3328270680" sldId="432"/>
            <ac:spMk id="72" creationId="{E5480033-3FE1-45D6-833F-58F2FAF7BA36}"/>
          </ac:spMkLst>
        </pc:spChg>
        <pc:grpChg chg="add mod">
          <ac:chgData name="help desk" userId="076106f8-e622-4bba-bf8d-41b4b1aaf204" providerId="ADAL" clId="{560E80D6-D45F-4FCB-9EB4-97669CA9B0C8}" dt="2025-06-11T14:35:16.406" v="13030" actId="207"/>
          <ac:grpSpMkLst>
            <pc:docMk/>
            <pc:sldMk cId="3328270680" sldId="432"/>
            <ac:grpSpMk id="15" creationId="{DD3DBF83-7E91-4A43-B933-DF6D1A912ED8}"/>
          </ac:grpSpMkLst>
        </pc:grpChg>
        <pc:grpChg chg="add del mod">
          <ac:chgData name="help desk" userId="076106f8-e622-4bba-bf8d-41b4b1aaf204" providerId="ADAL" clId="{560E80D6-D45F-4FCB-9EB4-97669CA9B0C8}" dt="2025-06-11T14:09:41.539" v="12468" actId="21"/>
          <ac:grpSpMkLst>
            <pc:docMk/>
            <pc:sldMk cId="3328270680" sldId="432"/>
            <ac:grpSpMk id="16" creationId="{2A3FF7F1-6F55-4A49-8B8F-E2467C189404}"/>
          </ac:grpSpMkLst>
        </pc:grpChg>
        <pc:grpChg chg="add mod">
          <ac:chgData name="help desk" userId="076106f8-e622-4bba-bf8d-41b4b1aaf204" providerId="ADAL" clId="{560E80D6-D45F-4FCB-9EB4-97669CA9B0C8}" dt="2025-06-11T14:35:16.406" v="13030" actId="207"/>
          <ac:grpSpMkLst>
            <pc:docMk/>
            <pc:sldMk cId="3328270680" sldId="432"/>
            <ac:grpSpMk id="20" creationId="{CF11382F-9F26-40E4-8B27-EE227526A00D}"/>
          </ac:grpSpMkLst>
        </pc:grpChg>
        <pc:grpChg chg="add del mod">
          <ac:chgData name="help desk" userId="076106f8-e622-4bba-bf8d-41b4b1aaf204" providerId="ADAL" clId="{560E80D6-D45F-4FCB-9EB4-97669CA9B0C8}" dt="2025-06-11T14:10:59.295" v="12486"/>
          <ac:grpSpMkLst>
            <pc:docMk/>
            <pc:sldMk cId="3328270680" sldId="432"/>
            <ac:grpSpMk id="23" creationId="{84AD8EAC-AA4E-4D14-9049-9C6B5877B66B}"/>
          </ac:grpSpMkLst>
        </pc:grpChg>
        <pc:grpChg chg="add del mod">
          <ac:chgData name="help desk" userId="076106f8-e622-4bba-bf8d-41b4b1aaf204" providerId="ADAL" clId="{560E80D6-D45F-4FCB-9EB4-97669CA9B0C8}" dt="2025-07-07T14:41:28.160" v="19370" actId="478"/>
          <ac:grpSpMkLst>
            <pc:docMk/>
            <pc:sldMk cId="3328270680" sldId="432"/>
            <ac:grpSpMk id="30" creationId="{E66667E2-9182-4607-9014-CBC811E88F83}"/>
          </ac:grpSpMkLst>
        </pc:grpChg>
        <pc:grpChg chg="add del mod">
          <ac:chgData name="help desk" userId="076106f8-e622-4bba-bf8d-41b4b1aaf204" providerId="ADAL" clId="{560E80D6-D45F-4FCB-9EB4-97669CA9B0C8}" dt="2025-07-07T14:41:28.160" v="19370" actId="478"/>
          <ac:grpSpMkLst>
            <pc:docMk/>
            <pc:sldMk cId="3328270680" sldId="432"/>
            <ac:grpSpMk id="31" creationId="{59EE301D-7000-442E-893A-94C20311F941}"/>
          </ac:grpSpMkLst>
        </pc:grpChg>
        <pc:grpChg chg="add del mod">
          <ac:chgData name="help desk" userId="076106f8-e622-4bba-bf8d-41b4b1aaf204" providerId="ADAL" clId="{560E80D6-D45F-4FCB-9EB4-97669CA9B0C8}" dt="2025-07-07T14:41:28.160" v="19370" actId="478"/>
          <ac:grpSpMkLst>
            <pc:docMk/>
            <pc:sldMk cId="3328270680" sldId="432"/>
            <ac:grpSpMk id="32" creationId="{FCE836F4-31DE-4E79-905B-75173AC47F8A}"/>
          </ac:grpSpMkLst>
        </pc:grpChg>
        <pc:grpChg chg="mod">
          <ac:chgData name="help desk" userId="076106f8-e622-4bba-bf8d-41b4b1aaf204" providerId="ADAL" clId="{560E80D6-D45F-4FCB-9EB4-97669CA9B0C8}" dt="2025-06-11T14:15:06.283" v="12628"/>
          <ac:grpSpMkLst>
            <pc:docMk/>
            <pc:sldMk cId="3328270680" sldId="432"/>
            <ac:grpSpMk id="33" creationId="{1DD01C4F-64B1-4DDD-8B94-7C90A87A9389}"/>
          </ac:grpSpMkLst>
        </pc:grpChg>
        <pc:grpChg chg="add del mod">
          <ac:chgData name="help desk" userId="076106f8-e622-4bba-bf8d-41b4b1aaf204" providerId="ADAL" clId="{560E80D6-D45F-4FCB-9EB4-97669CA9B0C8}" dt="2025-07-07T14:41:28.160" v="19370" actId="478"/>
          <ac:grpSpMkLst>
            <pc:docMk/>
            <pc:sldMk cId="3328270680" sldId="432"/>
            <ac:grpSpMk id="37" creationId="{B77231BB-BF09-4E00-8BA6-FB6AB046D65B}"/>
          </ac:grpSpMkLst>
        </pc:grpChg>
        <pc:grpChg chg="mod">
          <ac:chgData name="help desk" userId="076106f8-e622-4bba-bf8d-41b4b1aaf204" providerId="ADAL" clId="{560E80D6-D45F-4FCB-9EB4-97669CA9B0C8}" dt="2025-06-11T14:35:16.406" v="13030" actId="207"/>
          <ac:grpSpMkLst>
            <pc:docMk/>
            <pc:sldMk cId="3328270680" sldId="432"/>
            <ac:grpSpMk id="38" creationId="{01C8FF8B-4255-4551-8F82-9208D5F8FC27}"/>
          </ac:grpSpMkLst>
        </pc:grpChg>
        <pc:grpChg chg="add del mod">
          <ac:chgData name="help desk" userId="076106f8-e622-4bba-bf8d-41b4b1aaf204" providerId="ADAL" clId="{560E80D6-D45F-4FCB-9EB4-97669CA9B0C8}" dt="2025-06-11T14:30:42.925" v="12974" actId="478"/>
          <ac:grpSpMkLst>
            <pc:docMk/>
            <pc:sldMk cId="3328270680" sldId="432"/>
            <ac:grpSpMk id="46" creationId="{C6758CF4-E3EC-4CED-9EC1-C234D89DEF55}"/>
          </ac:grpSpMkLst>
        </pc:grpChg>
        <pc:grpChg chg="mod">
          <ac:chgData name="help desk" userId="076106f8-e622-4bba-bf8d-41b4b1aaf204" providerId="ADAL" clId="{560E80D6-D45F-4FCB-9EB4-97669CA9B0C8}" dt="2025-06-11T14:25:23.438" v="12838"/>
          <ac:grpSpMkLst>
            <pc:docMk/>
            <pc:sldMk cId="3328270680" sldId="432"/>
            <ac:grpSpMk id="47" creationId="{0C48A2A6-B3F6-4CE8-B945-A232A2D08F54}"/>
          </ac:grpSpMkLst>
        </pc:grpChg>
        <pc:grpChg chg="add del mod">
          <ac:chgData name="help desk" userId="076106f8-e622-4bba-bf8d-41b4b1aaf204" providerId="ADAL" clId="{560E80D6-D45F-4FCB-9EB4-97669CA9B0C8}" dt="2025-06-11T14:28:53.874" v="12958" actId="478"/>
          <ac:grpSpMkLst>
            <pc:docMk/>
            <pc:sldMk cId="3328270680" sldId="432"/>
            <ac:grpSpMk id="51" creationId="{75BC1E6F-1D17-4CCA-823B-30A2E4FFCE58}"/>
          </ac:grpSpMkLst>
        </pc:grpChg>
        <pc:grpChg chg="add del mod topLvl">
          <ac:chgData name="help desk" userId="076106f8-e622-4bba-bf8d-41b4b1aaf204" providerId="ADAL" clId="{560E80D6-D45F-4FCB-9EB4-97669CA9B0C8}" dt="2025-06-11T14:30:58.645" v="12975" actId="21"/>
          <ac:grpSpMkLst>
            <pc:docMk/>
            <pc:sldMk cId="3328270680" sldId="432"/>
            <ac:grpSpMk id="52" creationId="{AE375CA0-27ED-463B-8927-1EA13BD24946}"/>
          </ac:grpSpMkLst>
        </pc:grpChg>
        <pc:grpChg chg="add del mod">
          <ac:chgData name="help desk" userId="076106f8-e622-4bba-bf8d-41b4b1aaf204" providerId="ADAL" clId="{560E80D6-D45F-4FCB-9EB4-97669CA9B0C8}" dt="2025-07-07T14:41:28.160" v="19370" actId="478"/>
          <ac:grpSpMkLst>
            <pc:docMk/>
            <pc:sldMk cId="3328270680" sldId="432"/>
            <ac:grpSpMk id="61" creationId="{C5FC145E-83E1-42EB-8D9E-FB16172760F9}"/>
          </ac:grpSpMkLst>
        </pc:grpChg>
        <pc:grpChg chg="add del mod">
          <ac:chgData name="help desk" userId="076106f8-e622-4bba-bf8d-41b4b1aaf204" providerId="ADAL" clId="{560E80D6-D45F-4FCB-9EB4-97669CA9B0C8}" dt="2025-07-07T14:41:28.160" v="19370" actId="478"/>
          <ac:grpSpMkLst>
            <pc:docMk/>
            <pc:sldMk cId="3328270680" sldId="432"/>
            <ac:grpSpMk id="62" creationId="{2725943D-F287-4BC0-8D0F-773DBA344A5D}"/>
          </ac:grpSpMkLst>
        </pc:grpChg>
        <pc:grpChg chg="add del mod">
          <ac:chgData name="help desk" userId="076106f8-e622-4bba-bf8d-41b4b1aaf204" providerId="ADAL" clId="{560E80D6-D45F-4FCB-9EB4-97669CA9B0C8}" dt="2025-07-07T14:41:28.160" v="19370" actId="478"/>
          <ac:grpSpMkLst>
            <pc:docMk/>
            <pc:sldMk cId="3328270680" sldId="432"/>
            <ac:grpSpMk id="67" creationId="{FFF16906-553D-4F9C-A0FD-A01912EAF848}"/>
          </ac:grpSpMkLst>
        </pc:grpChg>
        <pc:grpChg chg="add del mod">
          <ac:chgData name="help desk" userId="076106f8-e622-4bba-bf8d-41b4b1aaf204" providerId="ADAL" clId="{560E80D6-D45F-4FCB-9EB4-97669CA9B0C8}" dt="2025-07-07T14:41:28.160" v="19370" actId="478"/>
          <ac:grpSpMkLst>
            <pc:docMk/>
            <pc:sldMk cId="3328270680" sldId="432"/>
            <ac:grpSpMk id="70" creationId="{BDBF1311-A0FB-4A3F-936D-49A1798B427E}"/>
          </ac:grpSpMkLst>
        </pc:grpChg>
        <pc:picChg chg="add del mod">
          <ac:chgData name="help desk" userId="076106f8-e622-4bba-bf8d-41b4b1aaf204" providerId="ADAL" clId="{560E80D6-D45F-4FCB-9EB4-97669CA9B0C8}" dt="2025-06-10T19:27:27.920" v="12094"/>
          <ac:picMkLst>
            <pc:docMk/>
            <pc:sldMk cId="3328270680" sldId="432"/>
            <ac:picMk id="6" creationId="{A63CF8DA-313F-47F3-8776-D15BDC61A1CD}"/>
          </ac:picMkLst>
        </pc:picChg>
        <pc:picChg chg="add del mod">
          <ac:chgData name="help desk" userId="076106f8-e622-4bba-bf8d-41b4b1aaf204" providerId="ADAL" clId="{560E80D6-D45F-4FCB-9EB4-97669CA9B0C8}" dt="2025-06-10T19:31:17.647" v="12099" actId="478"/>
          <ac:picMkLst>
            <pc:docMk/>
            <pc:sldMk cId="3328270680" sldId="432"/>
            <ac:picMk id="8" creationId="{FBDCEE41-3EF4-4855-A59F-0FC18E1F6EDB}"/>
          </ac:picMkLst>
        </pc:picChg>
        <pc:picChg chg="add mod">
          <ac:chgData name="help desk" userId="076106f8-e622-4bba-bf8d-41b4b1aaf204" providerId="ADAL" clId="{560E80D6-D45F-4FCB-9EB4-97669CA9B0C8}" dt="2025-06-11T14:06:17.056" v="12443" actId="1076"/>
          <ac:picMkLst>
            <pc:docMk/>
            <pc:sldMk cId="3328270680" sldId="432"/>
            <ac:picMk id="10" creationId="{79B894C8-5C5A-472D-A0B4-3EA5192288C9}"/>
          </ac:picMkLst>
        </pc:picChg>
        <pc:picChg chg="add del mod">
          <ac:chgData name="help desk" userId="076106f8-e622-4bba-bf8d-41b4b1aaf204" providerId="ADAL" clId="{560E80D6-D45F-4FCB-9EB4-97669CA9B0C8}" dt="2025-06-10T19:33:34.778" v="12153"/>
          <ac:picMkLst>
            <pc:docMk/>
            <pc:sldMk cId="3328270680" sldId="432"/>
            <ac:picMk id="11" creationId="{E294DF4C-5C4F-4B38-AD2A-F13CD55FFFDF}"/>
          </ac:picMkLst>
        </pc:picChg>
        <pc:cxnChg chg="add mod">
          <ac:chgData name="help desk" userId="076106f8-e622-4bba-bf8d-41b4b1aaf204" providerId="ADAL" clId="{560E80D6-D45F-4FCB-9EB4-97669CA9B0C8}" dt="2025-06-11T14:01:31.375" v="12363" actId="692"/>
          <ac:cxnSpMkLst>
            <pc:docMk/>
            <pc:sldMk cId="3328270680" sldId="432"/>
            <ac:cxnSpMk id="7" creationId="{339DD245-1696-46F6-B571-DFADD3198DB8}"/>
          </ac:cxnSpMkLst>
        </pc:cxnChg>
        <pc:cxnChg chg="add mod">
          <ac:chgData name="help desk" userId="076106f8-e622-4bba-bf8d-41b4b1aaf204" providerId="ADAL" clId="{560E80D6-D45F-4FCB-9EB4-97669CA9B0C8}" dt="2025-06-11T14:35:16.406" v="13030" actId="207"/>
          <ac:cxnSpMkLst>
            <pc:docMk/>
            <pc:sldMk cId="3328270680" sldId="432"/>
            <ac:cxnSpMk id="9" creationId="{1F7D7009-B04A-4C58-89EC-427425F9D85E}"/>
          </ac:cxnSpMkLst>
        </pc:cxnChg>
        <pc:cxnChg chg="mod">
          <ac:chgData name="help desk" userId="076106f8-e622-4bba-bf8d-41b4b1aaf204" providerId="ADAL" clId="{560E80D6-D45F-4FCB-9EB4-97669CA9B0C8}" dt="2025-06-11T14:35:16.406" v="13030" actId="207"/>
          <ac:cxnSpMkLst>
            <pc:docMk/>
            <pc:sldMk cId="3328270680" sldId="432"/>
            <ac:cxnSpMk id="21" creationId="{960D7795-D9B6-4040-BCF8-9B5C81102496}"/>
          </ac:cxnSpMkLst>
        </pc:cxnChg>
        <pc:cxnChg chg="mod">
          <ac:chgData name="help desk" userId="076106f8-e622-4bba-bf8d-41b4b1aaf204" providerId="ADAL" clId="{560E80D6-D45F-4FCB-9EB4-97669CA9B0C8}" dt="2025-06-11T14:10:56.843" v="12485"/>
          <ac:cxnSpMkLst>
            <pc:docMk/>
            <pc:sldMk cId="3328270680" sldId="432"/>
            <ac:cxnSpMk id="24" creationId="{E28A030F-1787-4C5A-87F2-0DC061212FA8}"/>
          </ac:cxnSpMkLst>
        </pc:cxnChg>
        <pc:cxnChg chg="add mod">
          <ac:chgData name="help desk" userId="076106f8-e622-4bba-bf8d-41b4b1aaf204" providerId="ADAL" clId="{560E80D6-D45F-4FCB-9EB4-97669CA9B0C8}" dt="2025-06-11T14:35:16.406" v="13030" actId="207"/>
          <ac:cxnSpMkLst>
            <pc:docMk/>
            <pc:sldMk cId="3328270680" sldId="432"/>
            <ac:cxnSpMk id="28" creationId="{4BA5BC8D-32FA-4B79-83DF-F52C98FB53C6}"/>
          </ac:cxnSpMkLst>
        </pc:cxnChg>
        <pc:cxnChg chg="add mod">
          <ac:chgData name="help desk" userId="076106f8-e622-4bba-bf8d-41b4b1aaf204" providerId="ADAL" clId="{560E80D6-D45F-4FCB-9EB4-97669CA9B0C8}" dt="2025-06-11T14:35:16.406" v="13030" actId="207"/>
          <ac:cxnSpMkLst>
            <pc:docMk/>
            <pc:sldMk cId="3328270680" sldId="432"/>
            <ac:cxnSpMk id="29" creationId="{A705C7AB-CBCA-4F69-A511-4F428C1611C9}"/>
          </ac:cxnSpMkLst>
        </pc:cxnChg>
        <pc:cxnChg chg="mod">
          <ac:chgData name="help desk" userId="076106f8-e622-4bba-bf8d-41b4b1aaf204" providerId="ADAL" clId="{560E80D6-D45F-4FCB-9EB4-97669CA9B0C8}" dt="2025-06-11T14:15:06.283" v="12628"/>
          <ac:cxnSpMkLst>
            <pc:docMk/>
            <pc:sldMk cId="3328270680" sldId="432"/>
            <ac:cxnSpMk id="34" creationId="{7A9EB486-27CA-4C3C-BF2C-4C93B08E40F8}"/>
          </ac:cxnSpMkLst>
        </pc:cxnChg>
        <pc:cxnChg chg="mod">
          <ac:chgData name="help desk" userId="076106f8-e622-4bba-bf8d-41b4b1aaf204" providerId="ADAL" clId="{560E80D6-D45F-4FCB-9EB4-97669CA9B0C8}" dt="2025-06-11T14:21:02.428" v="12741" actId="14100"/>
          <ac:cxnSpMkLst>
            <pc:docMk/>
            <pc:sldMk cId="3328270680" sldId="432"/>
            <ac:cxnSpMk id="35" creationId="{D97CF29C-A555-4C6A-BB14-941E9AF950E1}"/>
          </ac:cxnSpMkLst>
        </pc:cxnChg>
        <pc:cxnChg chg="mod">
          <ac:chgData name="help desk" userId="076106f8-e622-4bba-bf8d-41b4b1aaf204" providerId="ADAL" clId="{560E80D6-D45F-4FCB-9EB4-97669CA9B0C8}" dt="2025-06-11T14:35:16.406" v="13030" actId="207"/>
          <ac:cxnSpMkLst>
            <pc:docMk/>
            <pc:sldMk cId="3328270680" sldId="432"/>
            <ac:cxnSpMk id="39" creationId="{DA19F527-4168-4ED3-83A1-24B892DA18A6}"/>
          </ac:cxnSpMkLst>
        </pc:cxnChg>
        <pc:cxnChg chg="mod">
          <ac:chgData name="help desk" userId="076106f8-e622-4bba-bf8d-41b4b1aaf204" providerId="ADAL" clId="{560E80D6-D45F-4FCB-9EB4-97669CA9B0C8}" dt="2025-06-11T14:35:16.406" v="13030" actId="207"/>
          <ac:cxnSpMkLst>
            <pc:docMk/>
            <pc:sldMk cId="3328270680" sldId="432"/>
            <ac:cxnSpMk id="40" creationId="{B8973138-70C4-432B-8556-3596696A35BA}"/>
          </ac:cxnSpMkLst>
        </pc:cxnChg>
        <pc:cxnChg chg="mod">
          <ac:chgData name="help desk" userId="076106f8-e622-4bba-bf8d-41b4b1aaf204" providerId="ADAL" clId="{560E80D6-D45F-4FCB-9EB4-97669CA9B0C8}" dt="2025-06-11T14:25:23.438" v="12838"/>
          <ac:cxnSpMkLst>
            <pc:docMk/>
            <pc:sldMk cId="3328270680" sldId="432"/>
            <ac:cxnSpMk id="48" creationId="{96A49C82-BEB7-4E70-9D90-3A5F7804230C}"/>
          </ac:cxnSpMkLst>
        </pc:cxnChg>
        <pc:cxnChg chg="mod">
          <ac:chgData name="help desk" userId="076106f8-e622-4bba-bf8d-41b4b1aaf204" providerId="ADAL" clId="{560E80D6-D45F-4FCB-9EB4-97669CA9B0C8}" dt="2025-06-11T14:25:23.438" v="12838"/>
          <ac:cxnSpMkLst>
            <pc:docMk/>
            <pc:sldMk cId="3328270680" sldId="432"/>
            <ac:cxnSpMk id="49" creationId="{56736471-B0A1-4633-9BF2-8F97D375607D}"/>
          </ac:cxnSpMkLst>
        </pc:cxnChg>
        <pc:cxnChg chg="del mod topLvl">
          <ac:chgData name="help desk" userId="076106f8-e622-4bba-bf8d-41b4b1aaf204" providerId="ADAL" clId="{560E80D6-D45F-4FCB-9EB4-97669CA9B0C8}" dt="2025-06-11T14:28:53.874" v="12958" actId="478"/>
          <ac:cxnSpMkLst>
            <pc:docMk/>
            <pc:sldMk cId="3328270680" sldId="432"/>
            <ac:cxnSpMk id="53" creationId="{E50B23EC-E5DE-495E-AA13-662668C6CCCD}"/>
          </ac:cxnSpMkLst>
        </pc:cxnChg>
        <pc:cxnChg chg="add del mod topLvl">
          <ac:chgData name="help desk" userId="076106f8-e622-4bba-bf8d-41b4b1aaf204" providerId="ADAL" clId="{560E80D6-D45F-4FCB-9EB4-97669CA9B0C8}" dt="2025-06-11T14:35:16.406" v="13030" actId="207"/>
          <ac:cxnSpMkLst>
            <pc:docMk/>
            <pc:sldMk cId="3328270680" sldId="432"/>
            <ac:cxnSpMk id="54" creationId="{CF287E15-94F4-4FB8-B0B3-AD99EDF5BFC0}"/>
          </ac:cxnSpMkLst>
        </pc:cxnChg>
        <pc:cxnChg chg="mod">
          <ac:chgData name="help desk" userId="076106f8-e622-4bba-bf8d-41b4b1aaf204" providerId="ADAL" clId="{560E80D6-D45F-4FCB-9EB4-97669CA9B0C8}" dt="2025-06-11T14:35:16.406" v="13030" actId="207"/>
          <ac:cxnSpMkLst>
            <pc:docMk/>
            <pc:sldMk cId="3328270680" sldId="432"/>
            <ac:cxnSpMk id="63" creationId="{11AA47CF-A95D-4D96-B85B-A0667EF65584}"/>
          </ac:cxnSpMkLst>
        </pc:cxnChg>
        <pc:cxnChg chg="mod">
          <ac:chgData name="help desk" userId="076106f8-e622-4bba-bf8d-41b4b1aaf204" providerId="ADAL" clId="{560E80D6-D45F-4FCB-9EB4-97669CA9B0C8}" dt="2025-06-11T14:37:13.857" v="13048"/>
          <ac:cxnSpMkLst>
            <pc:docMk/>
            <pc:sldMk cId="3328270680" sldId="432"/>
            <ac:cxnSpMk id="68" creationId="{4810C501-48DE-4BCB-A4BD-5535B9315AAE}"/>
          </ac:cxnSpMkLst>
        </pc:cxnChg>
        <pc:cxnChg chg="mod">
          <ac:chgData name="help desk" userId="076106f8-e622-4bba-bf8d-41b4b1aaf204" providerId="ADAL" clId="{560E80D6-D45F-4FCB-9EB4-97669CA9B0C8}" dt="2025-06-11T14:37:13.857" v="13048"/>
          <ac:cxnSpMkLst>
            <pc:docMk/>
            <pc:sldMk cId="3328270680" sldId="432"/>
            <ac:cxnSpMk id="71" creationId="{55739FB1-59D5-4EC8-9FE5-99F3796C8575}"/>
          </ac:cxnSpMkLst>
        </pc:cxnChg>
      </pc:sldChg>
      <pc:sldChg chg="addSp modSp add del modAnim">
        <pc:chgData name="help desk" userId="076106f8-e622-4bba-bf8d-41b4b1aaf204" providerId="ADAL" clId="{560E80D6-D45F-4FCB-9EB4-97669CA9B0C8}" dt="2025-06-11T16:13:15.283" v="14166" actId="2696"/>
        <pc:sldMkLst>
          <pc:docMk/>
          <pc:sldMk cId="1431818348" sldId="433"/>
        </pc:sldMkLst>
        <pc:spChg chg="add mod">
          <ac:chgData name="help desk" userId="076106f8-e622-4bba-bf8d-41b4b1aaf204" providerId="ADAL" clId="{560E80D6-D45F-4FCB-9EB4-97669CA9B0C8}" dt="2025-06-10T19:43:40.661" v="12155"/>
          <ac:spMkLst>
            <pc:docMk/>
            <pc:sldMk cId="1431818348" sldId="433"/>
            <ac:spMk id="5" creationId="{0009F4B3-51FE-4C72-AE68-43B1DCCF1AA2}"/>
          </ac:spMkLst>
        </pc:spChg>
        <pc:picChg chg="add mod">
          <ac:chgData name="help desk" userId="076106f8-e622-4bba-bf8d-41b4b1aaf204" providerId="ADAL" clId="{560E80D6-D45F-4FCB-9EB4-97669CA9B0C8}" dt="2025-06-10T19:33:36.842" v="12154"/>
          <ac:picMkLst>
            <pc:docMk/>
            <pc:sldMk cId="1431818348" sldId="433"/>
            <ac:picMk id="4" creationId="{EB30AE1D-B42A-43A8-841C-E30300D4A0A9}"/>
          </ac:picMkLst>
        </pc:picChg>
      </pc:sldChg>
      <pc:sldChg chg="addSp delSp modSp add mod replId modTransition modAnim">
        <pc:chgData name="help desk" userId="076106f8-e622-4bba-bf8d-41b4b1aaf204" providerId="ADAL" clId="{560E80D6-D45F-4FCB-9EB4-97669CA9B0C8}" dt="2025-07-10T19:55:39.242" v="21779"/>
        <pc:sldMkLst>
          <pc:docMk/>
          <pc:sldMk cId="1539114900" sldId="434"/>
        </pc:sldMkLst>
        <pc:spChg chg="add del mod">
          <ac:chgData name="help desk" userId="076106f8-e622-4bba-bf8d-41b4b1aaf204" providerId="ADAL" clId="{560E80D6-D45F-4FCB-9EB4-97669CA9B0C8}" dt="2025-07-04T20:02:03.047" v="19257" actId="478"/>
          <ac:spMkLst>
            <pc:docMk/>
            <pc:sldMk cId="1539114900" sldId="434"/>
            <ac:spMk id="5" creationId="{6FDEBDB5-AF45-4EEA-9832-A8F8DA4E4B87}"/>
          </ac:spMkLst>
        </pc:spChg>
        <pc:spChg chg="add del mod">
          <ac:chgData name="help desk" userId="076106f8-e622-4bba-bf8d-41b4b1aaf204" providerId="ADAL" clId="{560E80D6-D45F-4FCB-9EB4-97669CA9B0C8}" dt="2025-06-27T17:06:02.562" v="18740" actId="478"/>
          <ac:spMkLst>
            <pc:docMk/>
            <pc:sldMk cId="1539114900" sldId="434"/>
            <ac:spMk id="6" creationId="{E549A4E9-D267-4A2A-9067-3C4FEE479802}"/>
          </ac:spMkLst>
        </pc:spChg>
        <pc:spChg chg="add mod">
          <ac:chgData name="help desk" userId="076106f8-e622-4bba-bf8d-41b4b1aaf204" providerId="ADAL" clId="{560E80D6-D45F-4FCB-9EB4-97669CA9B0C8}" dt="2025-07-07T16:45:05.271" v="19635" actId="1076"/>
          <ac:spMkLst>
            <pc:docMk/>
            <pc:sldMk cId="1539114900" sldId="434"/>
            <ac:spMk id="7" creationId="{30B2EE3D-CEDD-47EF-87D0-C508FFF11D50}"/>
          </ac:spMkLst>
        </pc:spChg>
        <pc:spChg chg="add mod">
          <ac:chgData name="help desk" userId="076106f8-e622-4bba-bf8d-41b4b1aaf204" providerId="ADAL" clId="{560E80D6-D45F-4FCB-9EB4-97669CA9B0C8}" dt="2025-07-04T20:02:03.557" v="19258"/>
          <ac:spMkLst>
            <pc:docMk/>
            <pc:sldMk cId="1539114900" sldId="434"/>
            <ac:spMk id="11" creationId="{016D9340-2C1F-41B0-BB46-A2B6EB598B45}"/>
          </ac:spMkLst>
        </pc:spChg>
        <pc:spChg chg="add mod">
          <ac:chgData name="help desk" userId="076106f8-e622-4bba-bf8d-41b4b1aaf204" providerId="ADAL" clId="{560E80D6-D45F-4FCB-9EB4-97669CA9B0C8}" dt="2025-07-07T16:46:24.031" v="19644" actId="1076"/>
          <ac:spMkLst>
            <pc:docMk/>
            <pc:sldMk cId="1539114900" sldId="434"/>
            <ac:spMk id="14" creationId="{B389921D-3A8D-46B9-ACE1-64E0C4D5DE23}"/>
          </ac:spMkLst>
        </pc:spChg>
        <pc:picChg chg="add mod">
          <ac:chgData name="help desk" userId="076106f8-e622-4bba-bf8d-41b4b1aaf204" providerId="ADAL" clId="{560E80D6-D45F-4FCB-9EB4-97669CA9B0C8}" dt="2025-07-07T16:44:46.382" v="19632" actId="1036"/>
          <ac:picMkLst>
            <pc:docMk/>
            <pc:sldMk cId="1539114900" sldId="434"/>
            <ac:picMk id="4" creationId="{8340022C-5DB4-4AA0-BF21-6BC649222A25}"/>
          </ac:picMkLst>
        </pc:picChg>
        <pc:picChg chg="add mod">
          <ac:chgData name="help desk" userId="076106f8-e622-4bba-bf8d-41b4b1aaf204" providerId="ADAL" clId="{560E80D6-D45F-4FCB-9EB4-97669CA9B0C8}" dt="2025-07-07T16:45:40.427" v="19639" actId="1076"/>
          <ac:picMkLst>
            <pc:docMk/>
            <pc:sldMk cId="1539114900" sldId="434"/>
            <ac:picMk id="12" creationId="{4115426F-884E-47B0-A410-E81B2B4112BE}"/>
          </ac:picMkLst>
        </pc:picChg>
        <pc:picChg chg="add del mod">
          <ac:chgData name="help desk" userId="076106f8-e622-4bba-bf8d-41b4b1aaf204" providerId="ADAL" clId="{560E80D6-D45F-4FCB-9EB4-97669CA9B0C8}" dt="2025-07-07T16:44:49.700" v="19633" actId="478"/>
          <ac:picMkLst>
            <pc:docMk/>
            <pc:sldMk cId="1539114900" sldId="434"/>
            <ac:picMk id="13" creationId="{25D6FE0A-635F-4756-BD06-E735AF62852D}"/>
          </ac:picMkLst>
        </pc:picChg>
        <pc:picChg chg="add mod">
          <ac:chgData name="help desk" userId="076106f8-e622-4bba-bf8d-41b4b1aaf204" providerId="ADAL" clId="{560E80D6-D45F-4FCB-9EB4-97669CA9B0C8}" dt="2025-07-07T16:58:49.501" v="19693" actId="1076"/>
          <ac:picMkLst>
            <pc:docMk/>
            <pc:sldMk cId="1539114900" sldId="434"/>
            <ac:picMk id="21" creationId="{A35FAB2A-FB11-4491-BEEB-E6E18791AEB6}"/>
          </ac:picMkLst>
        </pc:picChg>
        <pc:cxnChg chg="add mod">
          <ac:chgData name="help desk" userId="076106f8-e622-4bba-bf8d-41b4b1aaf204" providerId="ADAL" clId="{560E80D6-D45F-4FCB-9EB4-97669CA9B0C8}" dt="2025-07-07T16:45:34.454" v="19638" actId="14100"/>
          <ac:cxnSpMkLst>
            <pc:docMk/>
            <pc:sldMk cId="1539114900" sldId="434"/>
            <ac:cxnSpMk id="8" creationId="{675E7EF2-BA8E-4F16-A9F6-D778A0ABFC3A}"/>
          </ac:cxnSpMkLst>
        </pc:cxnChg>
        <pc:cxnChg chg="add mod">
          <ac:chgData name="help desk" userId="076106f8-e622-4bba-bf8d-41b4b1aaf204" providerId="ADAL" clId="{560E80D6-D45F-4FCB-9EB4-97669CA9B0C8}" dt="2025-07-07T16:46:33.123" v="19645" actId="14100"/>
          <ac:cxnSpMkLst>
            <pc:docMk/>
            <pc:sldMk cId="1539114900" sldId="434"/>
            <ac:cxnSpMk id="15" creationId="{73E9E657-9632-4385-BA35-1EF0426D303D}"/>
          </ac:cxnSpMkLst>
        </pc:cxnChg>
        <pc:cxnChg chg="add mod">
          <ac:chgData name="help desk" userId="076106f8-e622-4bba-bf8d-41b4b1aaf204" providerId="ADAL" clId="{560E80D6-D45F-4FCB-9EB4-97669CA9B0C8}" dt="2025-07-07T16:48:27.394" v="19654" actId="14100"/>
          <ac:cxnSpMkLst>
            <pc:docMk/>
            <pc:sldMk cId="1539114900" sldId="434"/>
            <ac:cxnSpMk id="22" creationId="{7C67FEC8-298C-4936-91B8-68A29B1D5462}"/>
          </ac:cxnSpMkLst>
        </pc:cxnChg>
      </pc:sldChg>
      <pc:sldChg chg="addSp delSp modSp add del mod ord replId modTransition modAnim">
        <pc:chgData name="help desk" userId="076106f8-e622-4bba-bf8d-41b4b1aaf204" providerId="ADAL" clId="{560E80D6-D45F-4FCB-9EB4-97669CA9B0C8}" dt="2025-07-07T17:17:00.196" v="19811" actId="47"/>
        <pc:sldMkLst>
          <pc:docMk/>
          <pc:sldMk cId="1556818905" sldId="435"/>
        </pc:sldMkLst>
        <pc:spChg chg="add mod">
          <ac:chgData name="help desk" userId="076106f8-e622-4bba-bf8d-41b4b1aaf204" providerId="ADAL" clId="{560E80D6-D45F-4FCB-9EB4-97669CA9B0C8}" dt="2025-06-27T17:08:57.087" v="18794"/>
          <ac:spMkLst>
            <pc:docMk/>
            <pc:sldMk cId="1556818905" sldId="435"/>
            <ac:spMk id="6" creationId="{C685C440-8DE2-4BF3-A8A7-54C8A5F9B77D}"/>
          </ac:spMkLst>
        </pc:spChg>
        <pc:spChg chg="add mod">
          <ac:chgData name="help desk" userId="076106f8-e622-4bba-bf8d-41b4b1aaf204" providerId="ADAL" clId="{560E80D6-D45F-4FCB-9EB4-97669CA9B0C8}" dt="2025-06-27T17:10:20.881" v="18848" actId="14100"/>
          <ac:spMkLst>
            <pc:docMk/>
            <pc:sldMk cId="1556818905" sldId="435"/>
            <ac:spMk id="7" creationId="{9A241301-8905-48D2-9956-0BB34BC782CC}"/>
          </ac:spMkLst>
        </pc:spChg>
        <pc:spChg chg="add mod">
          <ac:chgData name="help desk" userId="076106f8-e622-4bba-bf8d-41b4b1aaf204" providerId="ADAL" clId="{560E80D6-D45F-4FCB-9EB4-97669CA9B0C8}" dt="2025-06-27T17:31:39.585" v="19232" actId="1076"/>
          <ac:spMkLst>
            <pc:docMk/>
            <pc:sldMk cId="1556818905" sldId="435"/>
            <ac:spMk id="8" creationId="{42385AD6-57DF-421A-AE66-AECD311A6C47}"/>
          </ac:spMkLst>
        </pc:spChg>
        <pc:spChg chg="add del mod">
          <ac:chgData name="help desk" userId="076106f8-e622-4bba-bf8d-41b4b1aaf204" providerId="ADAL" clId="{560E80D6-D45F-4FCB-9EB4-97669CA9B0C8}" dt="2025-06-27T17:23:52.835" v="19164" actId="478"/>
          <ac:spMkLst>
            <pc:docMk/>
            <pc:sldMk cId="1556818905" sldId="435"/>
            <ac:spMk id="16" creationId="{5EF629F2-ECB2-430D-9B5C-F9FDF5D30BB1}"/>
          </ac:spMkLst>
        </pc:spChg>
        <pc:spChg chg="add del mod">
          <ac:chgData name="help desk" userId="076106f8-e622-4bba-bf8d-41b4b1aaf204" providerId="ADAL" clId="{560E80D6-D45F-4FCB-9EB4-97669CA9B0C8}" dt="2025-06-27T17:22:28.241" v="19152" actId="478"/>
          <ac:spMkLst>
            <pc:docMk/>
            <pc:sldMk cId="1556818905" sldId="435"/>
            <ac:spMk id="21" creationId="{209DE508-CEF2-45D8-AE2A-C538047DC2DF}"/>
          </ac:spMkLst>
        </pc:spChg>
        <pc:spChg chg="add del mod">
          <ac:chgData name="help desk" userId="076106f8-e622-4bba-bf8d-41b4b1aaf204" providerId="ADAL" clId="{560E80D6-D45F-4FCB-9EB4-97669CA9B0C8}" dt="2025-06-27T17:22:25.073" v="19151" actId="478"/>
          <ac:spMkLst>
            <pc:docMk/>
            <pc:sldMk cId="1556818905" sldId="435"/>
            <ac:spMk id="23" creationId="{03F87A48-2818-468F-B74F-37BEA82E491B}"/>
          </ac:spMkLst>
        </pc:spChg>
        <pc:spChg chg="add del mod">
          <ac:chgData name="help desk" userId="076106f8-e622-4bba-bf8d-41b4b1aaf204" providerId="ADAL" clId="{560E80D6-D45F-4FCB-9EB4-97669CA9B0C8}" dt="2025-06-27T17:22:29.923" v="19153" actId="478"/>
          <ac:spMkLst>
            <pc:docMk/>
            <pc:sldMk cId="1556818905" sldId="435"/>
            <ac:spMk id="30" creationId="{6E3296FF-6F7F-4A64-8C56-1759F207A438}"/>
          </ac:spMkLst>
        </pc:spChg>
        <pc:spChg chg="add del mod">
          <ac:chgData name="help desk" userId="076106f8-e622-4bba-bf8d-41b4b1aaf204" providerId="ADAL" clId="{560E80D6-D45F-4FCB-9EB4-97669CA9B0C8}" dt="2025-06-27T17:22:25.073" v="19151" actId="478"/>
          <ac:spMkLst>
            <pc:docMk/>
            <pc:sldMk cId="1556818905" sldId="435"/>
            <ac:spMk id="32" creationId="{081F08D5-5044-44CE-A777-66ABC7F4DCE6}"/>
          </ac:spMkLst>
        </pc:spChg>
        <pc:spChg chg="add del mod">
          <ac:chgData name="help desk" userId="076106f8-e622-4bba-bf8d-41b4b1aaf204" providerId="ADAL" clId="{560E80D6-D45F-4FCB-9EB4-97669CA9B0C8}" dt="2025-06-27T17:22:20.369" v="19150" actId="478"/>
          <ac:spMkLst>
            <pc:docMk/>
            <pc:sldMk cId="1556818905" sldId="435"/>
            <ac:spMk id="33" creationId="{A146FFD4-6C86-4795-8610-5391BCA93238}"/>
          </ac:spMkLst>
        </pc:spChg>
        <pc:spChg chg="add del mod">
          <ac:chgData name="help desk" userId="076106f8-e622-4bba-bf8d-41b4b1aaf204" providerId="ADAL" clId="{560E80D6-D45F-4FCB-9EB4-97669CA9B0C8}" dt="2025-06-27T17:22:20.369" v="19150" actId="478"/>
          <ac:spMkLst>
            <pc:docMk/>
            <pc:sldMk cId="1556818905" sldId="435"/>
            <ac:spMk id="35" creationId="{AF90E876-2D25-49B5-A300-451D8DCF2E78}"/>
          </ac:spMkLst>
        </pc:spChg>
        <pc:spChg chg="add del mod">
          <ac:chgData name="help desk" userId="076106f8-e622-4bba-bf8d-41b4b1aaf204" providerId="ADAL" clId="{560E80D6-D45F-4FCB-9EB4-97669CA9B0C8}" dt="2025-06-27T17:30:38.426" v="19212" actId="478"/>
          <ac:spMkLst>
            <pc:docMk/>
            <pc:sldMk cId="1556818905" sldId="435"/>
            <ac:spMk id="42" creationId="{3416D08F-C401-4B60-8C69-50A03C3F9300}"/>
          </ac:spMkLst>
        </pc:spChg>
        <pc:picChg chg="add mod">
          <ac:chgData name="help desk" userId="076106f8-e622-4bba-bf8d-41b4b1aaf204" providerId="ADAL" clId="{560E80D6-D45F-4FCB-9EB4-97669CA9B0C8}" dt="2025-06-27T17:09:11.212" v="18797" actId="1076"/>
          <ac:picMkLst>
            <pc:docMk/>
            <pc:sldMk cId="1556818905" sldId="435"/>
            <ac:picMk id="5" creationId="{D6A81F5A-CCDF-4E6C-B07A-32F775B9CCA0}"/>
          </ac:picMkLst>
        </pc:picChg>
        <pc:picChg chg="add del mod">
          <ac:chgData name="help desk" userId="076106f8-e622-4bba-bf8d-41b4b1aaf204" providerId="ADAL" clId="{560E80D6-D45F-4FCB-9EB4-97669CA9B0C8}" dt="2025-06-27T17:26:27.240" v="19182" actId="478"/>
          <ac:picMkLst>
            <pc:docMk/>
            <pc:sldMk cId="1556818905" sldId="435"/>
            <ac:picMk id="45" creationId="{A32B1B6E-4ADB-4615-A961-653E80B86D73}"/>
          </ac:picMkLst>
        </pc:picChg>
        <pc:picChg chg="add mod">
          <ac:chgData name="help desk" userId="076106f8-e622-4bba-bf8d-41b4b1aaf204" providerId="ADAL" clId="{560E80D6-D45F-4FCB-9EB4-97669CA9B0C8}" dt="2025-07-07T17:02:02.305" v="19714" actId="692"/>
          <ac:picMkLst>
            <pc:docMk/>
            <pc:sldMk cId="1556818905" sldId="435"/>
            <ac:picMk id="50" creationId="{9E36E475-6913-41C9-82B2-6C32A907E044}"/>
          </ac:picMkLst>
        </pc:picChg>
        <pc:cxnChg chg="add mod">
          <ac:chgData name="help desk" userId="076106f8-e622-4bba-bf8d-41b4b1aaf204" providerId="ADAL" clId="{560E80D6-D45F-4FCB-9EB4-97669CA9B0C8}" dt="2025-06-27T17:31:44.371" v="19233" actId="14100"/>
          <ac:cxnSpMkLst>
            <pc:docMk/>
            <pc:sldMk cId="1556818905" sldId="435"/>
            <ac:cxnSpMk id="9" creationId="{3E03594A-D6A8-4C78-B7A8-6D7C87199B1A}"/>
          </ac:cxnSpMkLst>
        </pc:cxnChg>
        <pc:cxnChg chg="add del mod">
          <ac:chgData name="help desk" userId="076106f8-e622-4bba-bf8d-41b4b1aaf204" providerId="ADAL" clId="{560E80D6-D45F-4FCB-9EB4-97669CA9B0C8}" dt="2025-06-27T17:22:25.073" v="19151" actId="478"/>
          <ac:cxnSpMkLst>
            <pc:docMk/>
            <pc:sldMk cId="1556818905" sldId="435"/>
            <ac:cxnSpMk id="22" creationId="{679616A3-1405-4850-80EB-5A95BEDE2409}"/>
          </ac:cxnSpMkLst>
        </pc:cxnChg>
        <pc:cxnChg chg="add del mod">
          <ac:chgData name="help desk" userId="076106f8-e622-4bba-bf8d-41b4b1aaf204" providerId="ADAL" clId="{560E80D6-D45F-4FCB-9EB4-97669CA9B0C8}" dt="2025-06-27T17:22:25.073" v="19151" actId="478"/>
          <ac:cxnSpMkLst>
            <pc:docMk/>
            <pc:sldMk cId="1556818905" sldId="435"/>
            <ac:cxnSpMk id="31" creationId="{D9C897E1-445A-4591-A95A-C24FD918CE36}"/>
          </ac:cxnSpMkLst>
        </pc:cxnChg>
        <pc:cxnChg chg="add del mod">
          <ac:chgData name="help desk" userId="076106f8-e622-4bba-bf8d-41b4b1aaf204" providerId="ADAL" clId="{560E80D6-D45F-4FCB-9EB4-97669CA9B0C8}" dt="2025-06-27T17:22:20.369" v="19150" actId="478"/>
          <ac:cxnSpMkLst>
            <pc:docMk/>
            <pc:sldMk cId="1556818905" sldId="435"/>
            <ac:cxnSpMk id="34" creationId="{10CBA787-BA05-4C19-992A-22770CEF0F8C}"/>
          </ac:cxnSpMkLst>
        </pc:cxnChg>
      </pc:sldChg>
      <pc:sldChg chg="addSp delSp modSp add mod replId modTransition modAnim">
        <pc:chgData name="help desk" userId="076106f8-e622-4bba-bf8d-41b4b1aaf204" providerId="ADAL" clId="{560E80D6-D45F-4FCB-9EB4-97669CA9B0C8}" dt="2025-07-11T16:26:58.929" v="23444"/>
        <pc:sldMkLst>
          <pc:docMk/>
          <pc:sldMk cId="1400367091" sldId="436"/>
        </pc:sldMkLst>
        <pc:spChg chg="add mod">
          <ac:chgData name="help desk" userId="076106f8-e622-4bba-bf8d-41b4b1aaf204" providerId="ADAL" clId="{560E80D6-D45F-4FCB-9EB4-97669CA9B0C8}" dt="2025-07-08T21:23:36.865" v="20554"/>
          <ac:spMkLst>
            <pc:docMk/>
            <pc:sldMk cId="1400367091" sldId="436"/>
            <ac:spMk id="5" creationId="{F8E82411-5B2A-47E9-86FA-7470D1D1EFA0}"/>
          </ac:spMkLst>
        </pc:spChg>
        <pc:spChg chg="add mod">
          <ac:chgData name="help desk" userId="076106f8-e622-4bba-bf8d-41b4b1aaf204" providerId="ADAL" clId="{560E80D6-D45F-4FCB-9EB4-97669CA9B0C8}" dt="2025-07-10T20:07:05.024" v="21920" actId="1076"/>
          <ac:spMkLst>
            <pc:docMk/>
            <pc:sldMk cId="1400367091" sldId="436"/>
            <ac:spMk id="8" creationId="{A5EFB3C6-DA29-4E5D-B77E-42F17CE509A8}"/>
          </ac:spMkLst>
        </pc:spChg>
        <pc:spChg chg="add mod">
          <ac:chgData name="help desk" userId="076106f8-e622-4bba-bf8d-41b4b1aaf204" providerId="ADAL" clId="{560E80D6-D45F-4FCB-9EB4-97669CA9B0C8}" dt="2025-07-10T20:14:29.415" v="22123" actId="20577"/>
          <ac:spMkLst>
            <pc:docMk/>
            <pc:sldMk cId="1400367091" sldId="436"/>
            <ac:spMk id="9" creationId="{88A88D6B-DB5B-47D9-8427-B216CF7AA8E5}"/>
          </ac:spMkLst>
        </pc:spChg>
        <pc:spChg chg="add mod">
          <ac:chgData name="help desk" userId="076106f8-e622-4bba-bf8d-41b4b1aaf204" providerId="ADAL" clId="{560E80D6-D45F-4FCB-9EB4-97669CA9B0C8}" dt="2025-07-10T20:42:13.009" v="22610" actId="20577"/>
          <ac:spMkLst>
            <pc:docMk/>
            <pc:sldMk cId="1400367091" sldId="436"/>
            <ac:spMk id="12" creationId="{D1F78534-29AE-476A-B491-10ABAF06BDF3}"/>
          </ac:spMkLst>
        </pc:spChg>
        <pc:grpChg chg="add mod">
          <ac:chgData name="help desk" userId="076106f8-e622-4bba-bf8d-41b4b1aaf204" providerId="ADAL" clId="{560E80D6-D45F-4FCB-9EB4-97669CA9B0C8}" dt="2025-07-11T16:26:28.174" v="23441" actId="164"/>
          <ac:grpSpMkLst>
            <pc:docMk/>
            <pc:sldMk cId="1400367091" sldId="436"/>
            <ac:grpSpMk id="38" creationId="{31551513-5073-4B9F-9D47-CAA4E7942F76}"/>
          </ac:grpSpMkLst>
        </pc:grpChg>
        <pc:graphicFrameChg chg="add del mod modGraphic">
          <ac:chgData name="help desk" userId="076106f8-e622-4bba-bf8d-41b4b1aaf204" providerId="ADAL" clId="{560E80D6-D45F-4FCB-9EB4-97669CA9B0C8}" dt="2025-07-08T21:23:47.805" v="20555" actId="478"/>
          <ac:graphicFrameMkLst>
            <pc:docMk/>
            <pc:sldMk cId="1400367091" sldId="436"/>
            <ac:graphicFrameMk id="4" creationId="{F537AE6F-B786-4A9F-8B15-46EF1D3DB6C9}"/>
          </ac:graphicFrameMkLst>
        </pc:graphicFrameChg>
        <pc:picChg chg="add mod">
          <ac:chgData name="help desk" userId="076106f8-e622-4bba-bf8d-41b4b1aaf204" providerId="ADAL" clId="{560E80D6-D45F-4FCB-9EB4-97669CA9B0C8}" dt="2025-07-11T16:26:28.174" v="23441" actId="164"/>
          <ac:picMkLst>
            <pc:docMk/>
            <pc:sldMk cId="1400367091" sldId="436"/>
            <ac:picMk id="7" creationId="{1EB325DB-B818-4C82-B4D1-D4BFA1E4E3D6}"/>
          </ac:picMkLst>
        </pc:picChg>
        <pc:picChg chg="add mod">
          <ac:chgData name="help desk" userId="076106f8-e622-4bba-bf8d-41b4b1aaf204" providerId="ADAL" clId="{560E80D6-D45F-4FCB-9EB4-97669CA9B0C8}" dt="2025-07-11T16:26:28.174" v="23441" actId="164"/>
          <ac:picMkLst>
            <pc:docMk/>
            <pc:sldMk cId="1400367091" sldId="436"/>
            <ac:picMk id="11" creationId="{08130D8B-0CE6-4AC9-A909-8C1F98BD33D2}"/>
          </ac:picMkLst>
        </pc:picChg>
        <pc:cxnChg chg="add mod">
          <ac:chgData name="help desk" userId="076106f8-e622-4bba-bf8d-41b4b1aaf204" providerId="ADAL" clId="{560E80D6-D45F-4FCB-9EB4-97669CA9B0C8}" dt="2025-07-10T21:00:32.035" v="22643" actId="14100"/>
          <ac:cxnSpMkLst>
            <pc:docMk/>
            <pc:sldMk cId="1400367091" sldId="436"/>
            <ac:cxnSpMk id="14" creationId="{218A0C05-62DF-4236-8959-C479B4B6B11D}"/>
          </ac:cxnSpMkLst>
        </pc:cxnChg>
        <pc:cxnChg chg="add mod">
          <ac:chgData name="help desk" userId="076106f8-e622-4bba-bf8d-41b4b1aaf204" providerId="ADAL" clId="{560E80D6-D45F-4FCB-9EB4-97669CA9B0C8}" dt="2025-07-10T20:40:00.090" v="22562" actId="14100"/>
          <ac:cxnSpMkLst>
            <pc:docMk/>
            <pc:sldMk cId="1400367091" sldId="436"/>
            <ac:cxnSpMk id="15" creationId="{4C651AA6-BFF6-432B-B5AC-991DFFDA8F83}"/>
          </ac:cxnSpMkLst>
        </pc:cxnChg>
        <pc:cxnChg chg="add mod">
          <ac:chgData name="help desk" userId="076106f8-e622-4bba-bf8d-41b4b1aaf204" providerId="ADAL" clId="{560E80D6-D45F-4FCB-9EB4-97669CA9B0C8}" dt="2025-07-10T21:01:08.647" v="22648" actId="14100"/>
          <ac:cxnSpMkLst>
            <pc:docMk/>
            <pc:sldMk cId="1400367091" sldId="436"/>
            <ac:cxnSpMk id="24" creationId="{8E21BCA5-218F-4A14-BDAA-2FCBDC2E723C}"/>
          </ac:cxnSpMkLst>
        </pc:cxnChg>
        <pc:cxnChg chg="add mod">
          <ac:chgData name="help desk" userId="076106f8-e622-4bba-bf8d-41b4b1aaf204" providerId="ADAL" clId="{560E80D6-D45F-4FCB-9EB4-97669CA9B0C8}" dt="2025-07-10T20:42:18.439" v="22611" actId="14100"/>
          <ac:cxnSpMkLst>
            <pc:docMk/>
            <pc:sldMk cId="1400367091" sldId="436"/>
            <ac:cxnSpMk id="29" creationId="{88699DF4-03B6-4009-8BB2-9C2F55CA7DD7}"/>
          </ac:cxnSpMkLst>
        </pc:cxnChg>
        <pc:cxnChg chg="add mod">
          <ac:chgData name="help desk" userId="076106f8-e622-4bba-bf8d-41b4b1aaf204" providerId="ADAL" clId="{560E80D6-D45F-4FCB-9EB4-97669CA9B0C8}" dt="2025-07-10T20:41:00.109" v="22572" actId="14100"/>
          <ac:cxnSpMkLst>
            <pc:docMk/>
            <pc:sldMk cId="1400367091" sldId="436"/>
            <ac:cxnSpMk id="32" creationId="{42A05925-84FF-461B-BADC-F394AE4CEFF4}"/>
          </ac:cxnSpMkLst>
        </pc:cxnChg>
      </pc:sldChg>
      <pc:sldChg chg="delSp modSp add mod modTransition delAnim modAnim">
        <pc:chgData name="help desk" userId="076106f8-e622-4bba-bf8d-41b4b1aaf204" providerId="ADAL" clId="{560E80D6-D45F-4FCB-9EB4-97669CA9B0C8}" dt="2025-06-26T14:56:43.312" v="17567"/>
        <pc:sldMkLst>
          <pc:docMk/>
          <pc:sldMk cId="562820603" sldId="437"/>
        </pc:sldMkLst>
        <pc:spChg chg="mod">
          <ac:chgData name="help desk" userId="076106f8-e622-4bba-bf8d-41b4b1aaf204" providerId="ADAL" clId="{560E80D6-D45F-4FCB-9EB4-97669CA9B0C8}" dt="2025-06-05T21:08:51.200" v="8594" actId="207"/>
          <ac:spMkLst>
            <pc:docMk/>
            <pc:sldMk cId="562820603" sldId="437"/>
            <ac:spMk id="4" creationId="{14015DAA-C4B4-4809-AADD-F06CBC55F680}"/>
          </ac:spMkLst>
        </pc:spChg>
        <pc:spChg chg="del mod">
          <ac:chgData name="help desk" userId="076106f8-e622-4bba-bf8d-41b4b1aaf204" providerId="ADAL" clId="{560E80D6-D45F-4FCB-9EB4-97669CA9B0C8}" dt="2025-06-05T19:12:10.779" v="7239" actId="478"/>
          <ac:spMkLst>
            <pc:docMk/>
            <pc:sldMk cId="562820603" sldId="437"/>
            <ac:spMk id="8" creationId="{DF669DB1-408E-46BD-9CF1-0F50D8AAA54F}"/>
          </ac:spMkLst>
        </pc:spChg>
        <pc:spChg chg="del">
          <ac:chgData name="help desk" userId="076106f8-e622-4bba-bf8d-41b4b1aaf204" providerId="ADAL" clId="{560E80D6-D45F-4FCB-9EB4-97669CA9B0C8}" dt="2025-06-05T19:12:17.100" v="7240" actId="478"/>
          <ac:spMkLst>
            <pc:docMk/>
            <pc:sldMk cId="562820603" sldId="437"/>
            <ac:spMk id="9" creationId="{2AC3C21F-75BF-465E-AEC8-B3AF635BD47D}"/>
          </ac:spMkLst>
        </pc:spChg>
        <pc:spChg chg="mod">
          <ac:chgData name="help desk" userId="076106f8-e622-4bba-bf8d-41b4b1aaf204" providerId="ADAL" clId="{560E80D6-D45F-4FCB-9EB4-97669CA9B0C8}" dt="2025-06-05T19:11:33.578" v="7209" actId="14100"/>
          <ac:spMkLst>
            <pc:docMk/>
            <pc:sldMk cId="562820603" sldId="437"/>
            <ac:spMk id="11" creationId="{20B6E439-869B-41D8-904F-6303485867D7}"/>
          </ac:spMkLst>
        </pc:spChg>
        <pc:spChg chg="mod">
          <ac:chgData name="help desk" userId="076106f8-e622-4bba-bf8d-41b4b1aaf204" providerId="ADAL" clId="{560E80D6-D45F-4FCB-9EB4-97669CA9B0C8}" dt="2025-06-05T19:36:29.407" v="7892" actId="20577"/>
          <ac:spMkLst>
            <pc:docMk/>
            <pc:sldMk cId="562820603" sldId="437"/>
            <ac:spMk id="12" creationId="{12B81723-FFD8-4AB0-B90C-5FBA901E6967}"/>
          </ac:spMkLst>
        </pc:spChg>
        <pc:spChg chg="mod">
          <ac:chgData name="help desk" userId="076106f8-e622-4bba-bf8d-41b4b1aaf204" providerId="ADAL" clId="{560E80D6-D45F-4FCB-9EB4-97669CA9B0C8}" dt="2025-06-05T19:12:22.892" v="7241" actId="1035"/>
          <ac:spMkLst>
            <pc:docMk/>
            <pc:sldMk cId="562820603" sldId="437"/>
            <ac:spMk id="19" creationId="{CD517468-DB4A-48FD-A077-73F8D35F4A54}"/>
          </ac:spMkLst>
        </pc:spChg>
        <pc:spChg chg="mod">
          <ac:chgData name="help desk" userId="076106f8-e622-4bba-bf8d-41b4b1aaf204" providerId="ADAL" clId="{560E80D6-D45F-4FCB-9EB4-97669CA9B0C8}" dt="2025-06-05T19:35:35.181" v="7889" actId="1036"/>
          <ac:spMkLst>
            <pc:docMk/>
            <pc:sldMk cId="562820603" sldId="437"/>
            <ac:spMk id="20" creationId="{C8A4467F-738F-431A-9FDF-97E36AEB5C73}"/>
          </ac:spMkLst>
        </pc:spChg>
        <pc:spChg chg="mod">
          <ac:chgData name="help desk" userId="076106f8-e622-4bba-bf8d-41b4b1aaf204" providerId="ADAL" clId="{560E80D6-D45F-4FCB-9EB4-97669CA9B0C8}" dt="2025-06-05T19:08:49.629" v="7124" actId="1035"/>
          <ac:spMkLst>
            <pc:docMk/>
            <pc:sldMk cId="562820603" sldId="437"/>
            <ac:spMk id="29" creationId="{046F3133-F41E-4FB2-B63E-59DDAD199188}"/>
          </ac:spMkLst>
        </pc:spChg>
        <pc:spChg chg="mod">
          <ac:chgData name="help desk" userId="076106f8-e622-4bba-bf8d-41b4b1aaf204" providerId="ADAL" clId="{560E80D6-D45F-4FCB-9EB4-97669CA9B0C8}" dt="2025-06-05T19:37:27.817" v="7941" actId="1037"/>
          <ac:spMkLst>
            <pc:docMk/>
            <pc:sldMk cId="562820603" sldId="437"/>
            <ac:spMk id="30" creationId="{D3B25169-4FD5-46F5-B74D-DBC19DA40C2D}"/>
          </ac:spMkLst>
        </pc:spChg>
        <pc:cxnChg chg="del">
          <ac:chgData name="help desk" userId="076106f8-e622-4bba-bf8d-41b4b1aaf204" providerId="ADAL" clId="{560E80D6-D45F-4FCB-9EB4-97669CA9B0C8}" dt="2025-06-05T19:12:17.100" v="7240" actId="478"/>
          <ac:cxnSpMkLst>
            <pc:docMk/>
            <pc:sldMk cId="562820603" sldId="437"/>
            <ac:cxnSpMk id="7" creationId="{B3EF1196-0401-4BAB-BB99-3520EC6F9B53}"/>
          </ac:cxnSpMkLst>
        </pc:cxnChg>
        <pc:cxnChg chg="mod">
          <ac:chgData name="help desk" userId="076106f8-e622-4bba-bf8d-41b4b1aaf204" providerId="ADAL" clId="{560E80D6-D45F-4FCB-9EB4-97669CA9B0C8}" dt="2025-06-05T19:35:51.026" v="7891" actId="14100"/>
          <ac:cxnSpMkLst>
            <pc:docMk/>
            <pc:sldMk cId="562820603" sldId="437"/>
            <ac:cxnSpMk id="10" creationId="{884D06E2-1590-4084-89DE-7109533E57D5}"/>
          </ac:cxnSpMkLst>
        </pc:cxnChg>
        <pc:cxnChg chg="mod">
          <ac:chgData name="help desk" userId="076106f8-e622-4bba-bf8d-41b4b1aaf204" providerId="ADAL" clId="{560E80D6-D45F-4FCB-9EB4-97669CA9B0C8}" dt="2025-06-05T19:35:45.772" v="7890" actId="14100"/>
          <ac:cxnSpMkLst>
            <pc:docMk/>
            <pc:sldMk cId="562820603" sldId="437"/>
            <ac:cxnSpMk id="18" creationId="{703A7765-A94A-493E-B3F8-DE4C5639419C}"/>
          </ac:cxnSpMkLst>
        </pc:cxnChg>
        <pc:cxnChg chg="mod">
          <ac:chgData name="help desk" userId="076106f8-e622-4bba-bf8d-41b4b1aaf204" providerId="ADAL" clId="{560E80D6-D45F-4FCB-9EB4-97669CA9B0C8}" dt="2025-06-05T19:26:34.044" v="7447" actId="14100"/>
          <ac:cxnSpMkLst>
            <pc:docMk/>
            <pc:sldMk cId="562820603" sldId="437"/>
            <ac:cxnSpMk id="28" creationId="{AE065FB4-B9FD-4335-AB2A-17DFAD2B14BA}"/>
          </ac:cxnSpMkLst>
        </pc:cxnChg>
      </pc:sldChg>
      <pc:sldChg chg="addSp delSp modSp add mod modTransition delAnim modAnim">
        <pc:chgData name="help desk" userId="076106f8-e622-4bba-bf8d-41b4b1aaf204" providerId="ADAL" clId="{560E80D6-D45F-4FCB-9EB4-97669CA9B0C8}" dt="2025-06-26T14:53:37.454" v="17563"/>
        <pc:sldMkLst>
          <pc:docMk/>
          <pc:sldMk cId="967666141" sldId="438"/>
        </pc:sldMkLst>
        <pc:spChg chg="del">
          <ac:chgData name="help desk" userId="076106f8-e622-4bba-bf8d-41b4b1aaf204" providerId="ADAL" clId="{560E80D6-D45F-4FCB-9EB4-97669CA9B0C8}" dt="2025-06-06T15:28:16.404" v="10496" actId="478"/>
          <ac:spMkLst>
            <pc:docMk/>
            <pc:sldMk cId="967666141" sldId="438"/>
            <ac:spMk id="23" creationId="{ADE33355-F7EF-47E7-AB1B-F2DAB3D6740D}"/>
          </ac:spMkLst>
        </pc:spChg>
        <pc:spChg chg="del">
          <ac:chgData name="help desk" userId="076106f8-e622-4bba-bf8d-41b4b1aaf204" providerId="ADAL" clId="{560E80D6-D45F-4FCB-9EB4-97669CA9B0C8}" dt="2025-06-06T15:28:22.043" v="10497" actId="478"/>
          <ac:spMkLst>
            <pc:docMk/>
            <pc:sldMk cId="967666141" sldId="438"/>
            <ac:spMk id="24" creationId="{7CB1AC15-6AB1-4DE2-A16C-8F9324274F8D}"/>
          </ac:spMkLst>
        </pc:spChg>
        <pc:spChg chg="add mod">
          <ac:chgData name="help desk" userId="076106f8-e622-4bba-bf8d-41b4b1aaf204" providerId="ADAL" clId="{560E80D6-D45F-4FCB-9EB4-97669CA9B0C8}" dt="2025-06-06T15:38:09.975" v="10701" actId="1036"/>
          <ac:spMkLst>
            <pc:docMk/>
            <pc:sldMk cId="967666141" sldId="438"/>
            <ac:spMk id="25" creationId="{A21AA24D-A84C-44B1-A171-B5C11CC6E3D9}"/>
          </ac:spMkLst>
        </pc:spChg>
        <pc:spChg chg="add del mod">
          <ac:chgData name="help desk" userId="076106f8-e622-4bba-bf8d-41b4b1aaf204" providerId="ADAL" clId="{560E80D6-D45F-4FCB-9EB4-97669CA9B0C8}" dt="2025-06-06T15:44:59.548" v="10865" actId="478"/>
          <ac:spMkLst>
            <pc:docMk/>
            <pc:sldMk cId="967666141" sldId="438"/>
            <ac:spMk id="29" creationId="{EAE18047-C099-465E-A220-318130581651}"/>
          </ac:spMkLst>
        </pc:spChg>
        <pc:spChg chg="del">
          <ac:chgData name="help desk" userId="076106f8-e622-4bba-bf8d-41b4b1aaf204" providerId="ADAL" clId="{560E80D6-D45F-4FCB-9EB4-97669CA9B0C8}" dt="2025-06-06T15:28:16.404" v="10496" actId="478"/>
          <ac:spMkLst>
            <pc:docMk/>
            <pc:sldMk cId="967666141" sldId="438"/>
            <ac:spMk id="31" creationId="{ECC8F6F8-A3A8-47B1-9EDE-6DBF44D0D11F}"/>
          </ac:spMkLst>
        </pc:spChg>
        <pc:spChg chg="del">
          <ac:chgData name="help desk" userId="076106f8-e622-4bba-bf8d-41b4b1aaf204" providerId="ADAL" clId="{560E80D6-D45F-4FCB-9EB4-97669CA9B0C8}" dt="2025-06-06T15:29:12.354" v="10503" actId="478"/>
          <ac:spMkLst>
            <pc:docMk/>
            <pc:sldMk cId="967666141" sldId="438"/>
            <ac:spMk id="44" creationId="{122140E7-061D-4113-8E48-14641C4F0E2B}"/>
          </ac:spMkLst>
        </pc:spChg>
        <pc:spChg chg="del">
          <ac:chgData name="help desk" userId="076106f8-e622-4bba-bf8d-41b4b1aaf204" providerId="ADAL" clId="{560E80D6-D45F-4FCB-9EB4-97669CA9B0C8}" dt="2025-06-06T15:28:22.043" v="10497" actId="478"/>
          <ac:spMkLst>
            <pc:docMk/>
            <pc:sldMk cId="967666141" sldId="438"/>
            <ac:spMk id="45" creationId="{6E972B1E-ACE2-4976-9F86-3517A738627F}"/>
          </ac:spMkLst>
        </pc:spChg>
        <pc:spChg chg="del">
          <ac:chgData name="help desk" userId="076106f8-e622-4bba-bf8d-41b4b1aaf204" providerId="ADAL" clId="{560E80D6-D45F-4FCB-9EB4-97669CA9B0C8}" dt="2025-06-06T15:28:57.343" v="10500" actId="478"/>
          <ac:spMkLst>
            <pc:docMk/>
            <pc:sldMk cId="967666141" sldId="438"/>
            <ac:spMk id="51" creationId="{54E9001A-C24E-4FE9-B594-A4ADD507AF96}"/>
          </ac:spMkLst>
        </pc:spChg>
        <pc:spChg chg="del">
          <ac:chgData name="help desk" userId="076106f8-e622-4bba-bf8d-41b4b1aaf204" providerId="ADAL" clId="{560E80D6-D45F-4FCB-9EB4-97669CA9B0C8}" dt="2025-06-06T15:28:26.753" v="10498" actId="478"/>
          <ac:spMkLst>
            <pc:docMk/>
            <pc:sldMk cId="967666141" sldId="438"/>
            <ac:spMk id="52" creationId="{133145CD-B9C0-4D17-9CCB-2DFDCE96FC87}"/>
          </ac:spMkLst>
        </pc:spChg>
        <pc:spChg chg="del">
          <ac:chgData name="help desk" userId="076106f8-e622-4bba-bf8d-41b4b1aaf204" providerId="ADAL" clId="{560E80D6-D45F-4FCB-9EB4-97669CA9B0C8}" dt="2025-06-06T15:28:16.404" v="10496" actId="478"/>
          <ac:spMkLst>
            <pc:docMk/>
            <pc:sldMk cId="967666141" sldId="438"/>
            <ac:spMk id="53" creationId="{22C89DE3-A931-47C2-98A7-675EA3283C30}"/>
          </ac:spMkLst>
        </pc:spChg>
        <pc:picChg chg="add del mod">
          <ac:chgData name="help desk" userId="076106f8-e622-4bba-bf8d-41b4b1aaf204" providerId="ADAL" clId="{560E80D6-D45F-4FCB-9EB4-97669CA9B0C8}" dt="2025-06-06T15:32:46.766" v="10544" actId="478"/>
          <ac:picMkLst>
            <pc:docMk/>
            <pc:sldMk cId="967666141" sldId="438"/>
            <ac:picMk id="5" creationId="{20E84268-A759-4595-B5B1-8BC1644481D4}"/>
          </ac:picMkLst>
        </pc:picChg>
        <pc:picChg chg="add mod">
          <ac:chgData name="help desk" userId="076106f8-e622-4bba-bf8d-41b4b1aaf204" providerId="ADAL" clId="{560E80D6-D45F-4FCB-9EB4-97669CA9B0C8}" dt="2025-06-06T15:36:13.781" v="10567" actId="692"/>
          <ac:picMkLst>
            <pc:docMk/>
            <pc:sldMk cId="967666141" sldId="438"/>
            <ac:picMk id="11" creationId="{F3425678-4ADA-4202-BD0F-F790CA92472A}"/>
          </ac:picMkLst>
        </pc:picChg>
        <pc:picChg chg="mod">
          <ac:chgData name="help desk" userId="076106f8-e622-4bba-bf8d-41b4b1aaf204" providerId="ADAL" clId="{560E80D6-D45F-4FCB-9EB4-97669CA9B0C8}" dt="2025-06-06T15:30:01.244" v="10511" actId="1076"/>
          <ac:picMkLst>
            <pc:docMk/>
            <pc:sldMk cId="967666141" sldId="438"/>
            <ac:picMk id="42" creationId="{777781CE-E192-4A41-86C0-AD5F6100AB59}"/>
          </ac:picMkLst>
        </pc:picChg>
        <pc:cxnChg chg="del">
          <ac:chgData name="help desk" userId="076106f8-e622-4bba-bf8d-41b4b1aaf204" providerId="ADAL" clId="{560E80D6-D45F-4FCB-9EB4-97669CA9B0C8}" dt="2025-06-06T15:28:22.043" v="10497" actId="478"/>
          <ac:cxnSpMkLst>
            <pc:docMk/>
            <pc:sldMk cId="967666141" sldId="438"/>
            <ac:cxnSpMk id="7" creationId="{9A78AC6A-2F01-4A88-B5BB-0005074CC3AC}"/>
          </ac:cxnSpMkLst>
        </pc:cxnChg>
        <pc:cxnChg chg="add del mod">
          <ac:chgData name="help desk" userId="076106f8-e622-4bba-bf8d-41b4b1aaf204" providerId="ADAL" clId="{560E80D6-D45F-4FCB-9EB4-97669CA9B0C8}" dt="2025-06-06T15:29:56.784" v="10509" actId="478"/>
          <ac:cxnSpMkLst>
            <pc:docMk/>
            <pc:sldMk cId="967666141" sldId="438"/>
            <ac:cxnSpMk id="26" creationId="{0E4CD0AD-ECE8-4EB1-A180-D226BCAA7F7D}"/>
          </ac:cxnSpMkLst>
        </pc:cxnChg>
        <pc:cxnChg chg="del">
          <ac:chgData name="help desk" userId="076106f8-e622-4bba-bf8d-41b4b1aaf204" providerId="ADAL" clId="{560E80D6-D45F-4FCB-9EB4-97669CA9B0C8}" dt="2025-06-06T15:28:16.404" v="10496" actId="478"/>
          <ac:cxnSpMkLst>
            <pc:docMk/>
            <pc:sldMk cId="967666141" sldId="438"/>
            <ac:cxnSpMk id="27" creationId="{5BEE8725-1F64-438A-A87E-6DA72D4EA02D}"/>
          </ac:cxnSpMkLst>
        </pc:cxnChg>
        <pc:cxnChg chg="add del mod">
          <ac:chgData name="help desk" userId="076106f8-e622-4bba-bf8d-41b4b1aaf204" providerId="ADAL" clId="{560E80D6-D45F-4FCB-9EB4-97669CA9B0C8}" dt="2025-06-06T15:45:01.746" v="10866" actId="478"/>
          <ac:cxnSpMkLst>
            <pc:docMk/>
            <pc:sldMk cId="967666141" sldId="438"/>
            <ac:cxnSpMk id="28" creationId="{476458AF-A6E2-4DB6-9961-96B114A1FE0F}"/>
          </ac:cxnSpMkLst>
        </pc:cxnChg>
        <pc:cxnChg chg="del mod">
          <ac:chgData name="help desk" userId="076106f8-e622-4bba-bf8d-41b4b1aaf204" providerId="ADAL" clId="{560E80D6-D45F-4FCB-9EB4-97669CA9B0C8}" dt="2025-06-06T15:28:16.404" v="10496" actId="478"/>
          <ac:cxnSpMkLst>
            <pc:docMk/>
            <pc:sldMk cId="967666141" sldId="438"/>
            <ac:cxnSpMk id="32" creationId="{91C8062E-C610-402E-B85E-59141498B3CE}"/>
          </ac:cxnSpMkLst>
        </pc:cxnChg>
        <pc:cxnChg chg="del">
          <ac:chgData name="help desk" userId="076106f8-e622-4bba-bf8d-41b4b1aaf204" providerId="ADAL" clId="{560E80D6-D45F-4FCB-9EB4-97669CA9B0C8}" dt="2025-06-06T15:28:16.404" v="10496" actId="478"/>
          <ac:cxnSpMkLst>
            <pc:docMk/>
            <pc:sldMk cId="967666141" sldId="438"/>
            <ac:cxnSpMk id="39" creationId="{F9E3F10A-93F3-4EEB-8294-5A17A27CCA22}"/>
          </ac:cxnSpMkLst>
        </pc:cxnChg>
        <pc:cxnChg chg="mod">
          <ac:chgData name="help desk" userId="076106f8-e622-4bba-bf8d-41b4b1aaf204" providerId="ADAL" clId="{560E80D6-D45F-4FCB-9EB4-97669CA9B0C8}" dt="2025-06-06T15:29:19.482" v="10504" actId="1076"/>
          <ac:cxnSpMkLst>
            <pc:docMk/>
            <pc:sldMk cId="967666141" sldId="438"/>
            <ac:cxnSpMk id="61" creationId="{F48160E9-E08E-4224-A482-E002EADDE50E}"/>
          </ac:cxnSpMkLst>
        </pc:cxnChg>
      </pc:sldChg>
      <pc:sldChg chg="addSp delSp modSp add mod modTransition delAnim modAnim">
        <pc:chgData name="help desk" userId="076106f8-e622-4bba-bf8d-41b4b1aaf204" providerId="ADAL" clId="{560E80D6-D45F-4FCB-9EB4-97669CA9B0C8}" dt="2025-06-26T14:53:45.064" v="17564"/>
        <pc:sldMkLst>
          <pc:docMk/>
          <pc:sldMk cId="4263253517" sldId="439"/>
        </pc:sldMkLst>
        <pc:spChg chg="add mod">
          <ac:chgData name="help desk" userId="076106f8-e622-4bba-bf8d-41b4b1aaf204" providerId="ADAL" clId="{560E80D6-D45F-4FCB-9EB4-97669CA9B0C8}" dt="2025-06-10T15:38:38.609" v="11493" actId="14100"/>
          <ac:spMkLst>
            <pc:docMk/>
            <pc:sldMk cId="4263253517" sldId="439"/>
            <ac:spMk id="12" creationId="{67835B2E-E44E-472C-AAFB-95744DFA6F97}"/>
          </ac:spMkLst>
        </pc:spChg>
        <pc:spChg chg="del mod">
          <ac:chgData name="help desk" userId="076106f8-e622-4bba-bf8d-41b4b1aaf204" providerId="ADAL" clId="{560E80D6-D45F-4FCB-9EB4-97669CA9B0C8}" dt="2025-06-10T16:08:24.601" v="11552" actId="478"/>
          <ac:spMkLst>
            <pc:docMk/>
            <pc:sldMk cId="4263253517" sldId="439"/>
            <ac:spMk id="25" creationId="{A21AA24D-A84C-44B1-A171-B5C11CC6E3D9}"/>
          </ac:spMkLst>
        </pc:spChg>
        <pc:picChg chg="add del mod">
          <ac:chgData name="help desk" userId="076106f8-e622-4bba-bf8d-41b4b1aaf204" providerId="ADAL" clId="{560E80D6-D45F-4FCB-9EB4-97669CA9B0C8}" dt="2025-06-10T15:36:06.155" v="11383" actId="1076"/>
          <ac:picMkLst>
            <pc:docMk/>
            <pc:sldMk cId="4263253517" sldId="439"/>
            <ac:picMk id="5" creationId="{20E84268-A759-4595-B5B1-8BC1644481D4}"/>
          </ac:picMkLst>
        </pc:picChg>
        <pc:picChg chg="mod">
          <ac:chgData name="help desk" userId="076106f8-e622-4bba-bf8d-41b4b1aaf204" providerId="ADAL" clId="{560E80D6-D45F-4FCB-9EB4-97669CA9B0C8}" dt="2025-06-10T15:36:22.834" v="11387" actId="1076"/>
          <ac:picMkLst>
            <pc:docMk/>
            <pc:sldMk cId="4263253517" sldId="439"/>
            <ac:picMk id="42" creationId="{777781CE-E192-4A41-86C0-AD5F6100AB59}"/>
          </ac:picMkLst>
        </pc:picChg>
        <pc:cxnChg chg="add mod">
          <ac:chgData name="help desk" userId="076106f8-e622-4bba-bf8d-41b4b1aaf204" providerId="ADAL" clId="{560E80D6-D45F-4FCB-9EB4-97669CA9B0C8}" dt="2025-06-10T15:38:44.705" v="11494" actId="14100"/>
          <ac:cxnSpMkLst>
            <pc:docMk/>
            <pc:sldMk cId="4263253517" sldId="439"/>
            <ac:cxnSpMk id="11" creationId="{4A288FB6-BF77-4E78-A552-A8E3D5EB4B5F}"/>
          </ac:cxnSpMkLst>
        </pc:cxnChg>
        <pc:cxnChg chg="add del mod">
          <ac:chgData name="help desk" userId="076106f8-e622-4bba-bf8d-41b4b1aaf204" providerId="ADAL" clId="{560E80D6-D45F-4FCB-9EB4-97669CA9B0C8}" dt="2025-06-10T15:36:03.887" v="11382" actId="14100"/>
          <ac:cxnSpMkLst>
            <pc:docMk/>
            <pc:sldMk cId="4263253517" sldId="439"/>
            <ac:cxnSpMk id="14" creationId="{132F4028-B5C8-4818-87B5-8A245479CCCF}"/>
          </ac:cxnSpMkLst>
        </pc:cxnChg>
        <pc:cxnChg chg="add mod">
          <ac:chgData name="help desk" userId="076106f8-e622-4bba-bf8d-41b4b1aaf204" providerId="ADAL" clId="{560E80D6-D45F-4FCB-9EB4-97669CA9B0C8}" dt="2025-06-10T15:38:49.256" v="11495" actId="14100"/>
          <ac:cxnSpMkLst>
            <pc:docMk/>
            <pc:sldMk cId="4263253517" sldId="439"/>
            <ac:cxnSpMk id="20" creationId="{AE212F7D-EBED-4A2A-B7BB-B103DE2499AB}"/>
          </ac:cxnSpMkLst>
        </pc:cxnChg>
        <pc:cxnChg chg="add mod">
          <ac:chgData name="help desk" userId="076106f8-e622-4bba-bf8d-41b4b1aaf204" providerId="ADAL" clId="{560E80D6-D45F-4FCB-9EB4-97669CA9B0C8}" dt="2025-06-10T15:38:53.047" v="11496" actId="14100"/>
          <ac:cxnSpMkLst>
            <pc:docMk/>
            <pc:sldMk cId="4263253517" sldId="439"/>
            <ac:cxnSpMk id="21" creationId="{B43D5FE0-2880-469D-A30B-EF88915B3CC7}"/>
          </ac:cxnSpMkLst>
        </pc:cxnChg>
        <pc:cxnChg chg="add mod">
          <ac:chgData name="help desk" userId="076106f8-e622-4bba-bf8d-41b4b1aaf204" providerId="ADAL" clId="{560E80D6-D45F-4FCB-9EB4-97669CA9B0C8}" dt="2025-06-10T15:38:57.041" v="11497" actId="14100"/>
          <ac:cxnSpMkLst>
            <pc:docMk/>
            <pc:sldMk cId="4263253517" sldId="439"/>
            <ac:cxnSpMk id="22" creationId="{7F0EBF69-506F-4499-AE77-DD129E9C2BC7}"/>
          </ac:cxnSpMkLst>
        </pc:cxnChg>
        <pc:cxnChg chg="add mod">
          <ac:chgData name="help desk" userId="076106f8-e622-4bba-bf8d-41b4b1aaf204" providerId="ADAL" clId="{560E80D6-D45F-4FCB-9EB4-97669CA9B0C8}" dt="2025-06-10T15:39:17.641" v="11502" actId="14100"/>
          <ac:cxnSpMkLst>
            <pc:docMk/>
            <pc:sldMk cId="4263253517" sldId="439"/>
            <ac:cxnSpMk id="31" creationId="{7F3B3D3C-DE9E-4357-B709-0A0FCE0D5EFC}"/>
          </ac:cxnSpMkLst>
        </pc:cxnChg>
        <pc:cxnChg chg="del mod">
          <ac:chgData name="help desk" userId="076106f8-e622-4bba-bf8d-41b4b1aaf204" providerId="ADAL" clId="{560E80D6-D45F-4FCB-9EB4-97669CA9B0C8}" dt="2025-06-10T16:08:27.884" v="11553" actId="478"/>
          <ac:cxnSpMkLst>
            <pc:docMk/>
            <pc:sldMk cId="4263253517" sldId="439"/>
            <ac:cxnSpMk id="61" creationId="{F48160E9-E08E-4224-A482-E002EADDE50E}"/>
          </ac:cxnSpMkLst>
        </pc:cxnChg>
      </pc:sldChg>
      <pc:sldChg chg="addSp delSp modSp add mod modTransition modAnim">
        <pc:chgData name="help desk" userId="076106f8-e622-4bba-bf8d-41b4b1aaf204" providerId="ADAL" clId="{560E80D6-D45F-4FCB-9EB4-97669CA9B0C8}" dt="2025-06-26T14:51:41.580" v="17561" actId="20577"/>
        <pc:sldMkLst>
          <pc:docMk/>
          <pc:sldMk cId="3373482940" sldId="440"/>
        </pc:sldMkLst>
        <pc:spChg chg="del">
          <ac:chgData name="help desk" userId="076106f8-e622-4bba-bf8d-41b4b1aaf204" providerId="ADAL" clId="{560E80D6-D45F-4FCB-9EB4-97669CA9B0C8}" dt="2025-06-06T15:46:47.106" v="10871" actId="478"/>
          <ac:spMkLst>
            <pc:docMk/>
            <pc:sldMk cId="3373482940" sldId="440"/>
            <ac:spMk id="25" creationId="{A21AA24D-A84C-44B1-A171-B5C11CC6E3D9}"/>
          </ac:spMkLst>
        </pc:spChg>
        <pc:spChg chg="mod">
          <ac:chgData name="help desk" userId="076106f8-e622-4bba-bf8d-41b4b1aaf204" providerId="ADAL" clId="{560E80D6-D45F-4FCB-9EB4-97669CA9B0C8}" dt="2025-06-26T14:51:41.580" v="17561" actId="20577"/>
          <ac:spMkLst>
            <pc:docMk/>
            <pc:sldMk cId="3373482940" sldId="440"/>
            <ac:spMk id="29" creationId="{EAE18047-C099-465E-A220-318130581651}"/>
          </ac:spMkLst>
        </pc:spChg>
        <pc:picChg chg="add mod">
          <ac:chgData name="help desk" userId="076106f8-e622-4bba-bf8d-41b4b1aaf204" providerId="ADAL" clId="{560E80D6-D45F-4FCB-9EB4-97669CA9B0C8}" dt="2025-06-10T16:05:28.528" v="11541" actId="14100"/>
          <ac:picMkLst>
            <pc:docMk/>
            <pc:sldMk cId="3373482940" sldId="440"/>
            <ac:picMk id="5" creationId="{22F8AFDC-4523-4CB7-BF30-49EEEC482927}"/>
          </ac:picMkLst>
        </pc:picChg>
        <pc:picChg chg="del">
          <ac:chgData name="help desk" userId="076106f8-e622-4bba-bf8d-41b4b1aaf204" providerId="ADAL" clId="{560E80D6-D45F-4FCB-9EB4-97669CA9B0C8}" dt="2025-06-06T15:46:38.067" v="10870" actId="478"/>
          <ac:picMkLst>
            <pc:docMk/>
            <pc:sldMk cId="3373482940" sldId="440"/>
            <ac:picMk id="11" creationId="{F3425678-4ADA-4202-BD0F-F790CA92472A}"/>
          </ac:picMkLst>
        </pc:picChg>
        <pc:picChg chg="mod">
          <ac:chgData name="help desk" userId="076106f8-e622-4bba-bf8d-41b4b1aaf204" providerId="ADAL" clId="{560E80D6-D45F-4FCB-9EB4-97669CA9B0C8}" dt="2025-06-06T16:06:30.814" v="10893" actId="1076"/>
          <ac:picMkLst>
            <pc:docMk/>
            <pc:sldMk cId="3373482940" sldId="440"/>
            <ac:picMk id="42" creationId="{777781CE-E192-4A41-86C0-AD5F6100AB59}"/>
          </ac:picMkLst>
        </pc:picChg>
        <pc:cxnChg chg="add mod">
          <ac:chgData name="help desk" userId="076106f8-e622-4bba-bf8d-41b4b1aaf204" providerId="ADAL" clId="{560E80D6-D45F-4FCB-9EB4-97669CA9B0C8}" dt="2025-06-10T16:05:40.335" v="11544" actId="14100"/>
          <ac:cxnSpMkLst>
            <pc:docMk/>
            <pc:sldMk cId="3373482940" sldId="440"/>
            <ac:cxnSpMk id="13" creationId="{E8B3B670-DE5F-49F2-98F3-AFBC11DBAF1B}"/>
          </ac:cxnSpMkLst>
        </pc:cxnChg>
        <pc:cxnChg chg="add mod">
          <ac:chgData name="help desk" userId="076106f8-e622-4bba-bf8d-41b4b1aaf204" providerId="ADAL" clId="{560E80D6-D45F-4FCB-9EB4-97669CA9B0C8}" dt="2025-06-10T16:06:14.777" v="11550" actId="14100"/>
          <ac:cxnSpMkLst>
            <pc:docMk/>
            <pc:sldMk cId="3373482940" sldId="440"/>
            <ac:cxnSpMk id="22" creationId="{6DF0A44A-FD83-42F1-9959-22DA86D8D696}"/>
          </ac:cxnSpMkLst>
        </pc:cxnChg>
        <pc:cxnChg chg="del mod">
          <ac:chgData name="help desk" userId="076106f8-e622-4bba-bf8d-41b4b1aaf204" providerId="ADAL" clId="{560E80D6-D45F-4FCB-9EB4-97669CA9B0C8}" dt="2025-06-10T16:03:54.570" v="11527" actId="478"/>
          <ac:cxnSpMkLst>
            <pc:docMk/>
            <pc:sldMk cId="3373482940" sldId="440"/>
            <ac:cxnSpMk id="28" creationId="{476458AF-A6E2-4DB6-9961-96B114A1FE0F}"/>
          </ac:cxnSpMkLst>
        </pc:cxnChg>
        <pc:cxnChg chg="del">
          <ac:chgData name="help desk" userId="076106f8-e622-4bba-bf8d-41b4b1aaf204" providerId="ADAL" clId="{560E80D6-D45F-4FCB-9EB4-97669CA9B0C8}" dt="2025-06-06T15:46:49.986" v="10872" actId="478"/>
          <ac:cxnSpMkLst>
            <pc:docMk/>
            <pc:sldMk cId="3373482940" sldId="440"/>
            <ac:cxnSpMk id="61" creationId="{F48160E9-E08E-4224-A482-E002EADDE50E}"/>
          </ac:cxnSpMkLst>
        </pc:cxnChg>
      </pc:sldChg>
      <pc:sldChg chg="addSp delSp modSp add mod modTransition modAnim">
        <pc:chgData name="help desk" userId="076106f8-e622-4bba-bf8d-41b4b1aaf204" providerId="ADAL" clId="{560E80D6-D45F-4FCB-9EB4-97669CA9B0C8}" dt="2025-06-25T14:54:57.257" v="16232"/>
        <pc:sldMkLst>
          <pc:docMk/>
          <pc:sldMk cId="1974092014" sldId="441"/>
        </pc:sldMkLst>
        <pc:spChg chg="mod">
          <ac:chgData name="help desk" userId="076106f8-e622-4bba-bf8d-41b4b1aaf204" providerId="ADAL" clId="{560E80D6-D45F-4FCB-9EB4-97669CA9B0C8}" dt="2025-06-10T16:14:48.087" v="11844" actId="20577"/>
          <ac:spMkLst>
            <pc:docMk/>
            <pc:sldMk cId="1974092014" sldId="441"/>
            <ac:spMk id="12" creationId="{67835B2E-E44E-472C-AAFB-95744DFA6F97}"/>
          </ac:spMkLst>
        </pc:spChg>
        <pc:picChg chg="del">
          <ac:chgData name="help desk" userId="076106f8-e622-4bba-bf8d-41b4b1aaf204" providerId="ADAL" clId="{560E80D6-D45F-4FCB-9EB4-97669CA9B0C8}" dt="2025-06-10T16:09:34.237" v="11555" actId="478"/>
          <ac:picMkLst>
            <pc:docMk/>
            <pc:sldMk cId="1974092014" sldId="441"/>
            <ac:picMk id="5" creationId="{20E84268-A759-4595-B5B1-8BC1644481D4}"/>
          </ac:picMkLst>
        </pc:picChg>
        <pc:picChg chg="add mod ord">
          <ac:chgData name="help desk" userId="076106f8-e622-4bba-bf8d-41b4b1aaf204" providerId="ADAL" clId="{560E80D6-D45F-4FCB-9EB4-97669CA9B0C8}" dt="2025-06-10T16:12:06.272" v="11630" actId="170"/>
          <ac:picMkLst>
            <pc:docMk/>
            <pc:sldMk cId="1974092014" sldId="441"/>
            <ac:picMk id="7" creationId="{1B6647EC-5791-40E0-91A5-00F4D0FD30EC}"/>
          </ac:picMkLst>
        </pc:picChg>
        <pc:picChg chg="mod">
          <ac:chgData name="help desk" userId="076106f8-e622-4bba-bf8d-41b4b1aaf204" providerId="ADAL" clId="{560E80D6-D45F-4FCB-9EB4-97669CA9B0C8}" dt="2025-06-10T16:15:26.818" v="11849" actId="1076"/>
          <ac:picMkLst>
            <pc:docMk/>
            <pc:sldMk cId="1974092014" sldId="441"/>
            <ac:picMk id="42" creationId="{777781CE-E192-4A41-86C0-AD5F6100AB59}"/>
          </ac:picMkLst>
        </pc:picChg>
        <pc:cxnChg chg="mod">
          <ac:chgData name="help desk" userId="076106f8-e622-4bba-bf8d-41b4b1aaf204" providerId="ADAL" clId="{560E80D6-D45F-4FCB-9EB4-97669CA9B0C8}" dt="2025-06-10T16:10:37.307" v="11568" actId="14100"/>
          <ac:cxnSpMkLst>
            <pc:docMk/>
            <pc:sldMk cId="1974092014" sldId="441"/>
            <ac:cxnSpMk id="11" creationId="{4A288FB6-BF77-4E78-A552-A8E3D5EB4B5F}"/>
          </ac:cxnSpMkLst>
        </pc:cxnChg>
        <pc:cxnChg chg="mod">
          <ac:chgData name="help desk" userId="076106f8-e622-4bba-bf8d-41b4b1aaf204" providerId="ADAL" clId="{560E80D6-D45F-4FCB-9EB4-97669CA9B0C8}" dt="2025-06-10T16:10:26.887" v="11567" actId="14100"/>
          <ac:cxnSpMkLst>
            <pc:docMk/>
            <pc:sldMk cId="1974092014" sldId="441"/>
            <ac:cxnSpMk id="14" creationId="{132F4028-B5C8-4818-87B5-8A245479CCCF}"/>
          </ac:cxnSpMkLst>
        </pc:cxnChg>
        <pc:cxnChg chg="mod">
          <ac:chgData name="help desk" userId="076106f8-e622-4bba-bf8d-41b4b1aaf204" providerId="ADAL" clId="{560E80D6-D45F-4FCB-9EB4-97669CA9B0C8}" dt="2025-06-10T16:15:16.250" v="11848" actId="14100"/>
          <ac:cxnSpMkLst>
            <pc:docMk/>
            <pc:sldMk cId="1974092014" sldId="441"/>
            <ac:cxnSpMk id="20" creationId="{AE212F7D-EBED-4A2A-B7BB-B103DE2499AB}"/>
          </ac:cxnSpMkLst>
        </pc:cxnChg>
        <pc:cxnChg chg="mod">
          <ac:chgData name="help desk" userId="076106f8-e622-4bba-bf8d-41b4b1aaf204" providerId="ADAL" clId="{560E80D6-D45F-4FCB-9EB4-97669CA9B0C8}" dt="2025-06-10T16:15:09.970" v="11846" actId="14100"/>
          <ac:cxnSpMkLst>
            <pc:docMk/>
            <pc:sldMk cId="1974092014" sldId="441"/>
            <ac:cxnSpMk id="21" creationId="{B43D5FE0-2880-469D-A30B-EF88915B3CC7}"/>
          </ac:cxnSpMkLst>
        </pc:cxnChg>
        <pc:cxnChg chg="mod">
          <ac:chgData name="help desk" userId="076106f8-e622-4bba-bf8d-41b4b1aaf204" providerId="ADAL" clId="{560E80D6-D45F-4FCB-9EB4-97669CA9B0C8}" dt="2025-06-10T16:15:12.190" v="11847" actId="14100"/>
          <ac:cxnSpMkLst>
            <pc:docMk/>
            <pc:sldMk cId="1974092014" sldId="441"/>
            <ac:cxnSpMk id="22" creationId="{7F0EBF69-506F-4499-AE77-DD129E9C2BC7}"/>
          </ac:cxnSpMkLst>
        </pc:cxnChg>
        <pc:cxnChg chg="del">
          <ac:chgData name="help desk" userId="076106f8-e622-4bba-bf8d-41b4b1aaf204" providerId="ADAL" clId="{560E80D6-D45F-4FCB-9EB4-97669CA9B0C8}" dt="2025-06-10T16:12:39.362" v="11633" actId="478"/>
          <ac:cxnSpMkLst>
            <pc:docMk/>
            <pc:sldMk cId="1974092014" sldId="441"/>
            <ac:cxnSpMk id="31" creationId="{7F3B3D3C-DE9E-4357-B709-0A0FCE0D5EFC}"/>
          </ac:cxnSpMkLst>
        </pc:cxnChg>
      </pc:sldChg>
      <pc:sldChg chg="new del">
        <pc:chgData name="help desk" userId="076106f8-e622-4bba-bf8d-41b4b1aaf204" providerId="ADAL" clId="{560E80D6-D45F-4FCB-9EB4-97669CA9B0C8}" dt="2025-06-06T22:01:33.574" v="10895" actId="2696"/>
        <pc:sldMkLst>
          <pc:docMk/>
          <pc:sldMk cId="3096502559" sldId="441"/>
        </pc:sldMkLst>
      </pc:sldChg>
      <pc:sldChg chg="addSp delSp modSp add mod modTransition modAnim">
        <pc:chgData name="help desk" userId="076106f8-e622-4bba-bf8d-41b4b1aaf204" providerId="ADAL" clId="{560E80D6-D45F-4FCB-9EB4-97669CA9B0C8}" dt="2025-07-07T15:05:59.114" v="19375"/>
        <pc:sldMkLst>
          <pc:docMk/>
          <pc:sldMk cId="3565786367" sldId="442"/>
        </pc:sldMkLst>
        <pc:spChg chg="mod">
          <ac:chgData name="help desk" userId="076106f8-e622-4bba-bf8d-41b4b1aaf204" providerId="ADAL" clId="{560E80D6-D45F-4FCB-9EB4-97669CA9B0C8}" dt="2025-06-11T16:19:02.398" v="14239"/>
          <ac:spMkLst>
            <pc:docMk/>
            <pc:sldMk cId="3565786367" sldId="442"/>
            <ac:spMk id="4" creationId="{4C4C7F9E-BC75-465C-8735-4935D0E8563F}"/>
          </ac:spMkLst>
        </pc:spChg>
        <pc:spChg chg="add mod">
          <ac:chgData name="help desk" userId="076106f8-e622-4bba-bf8d-41b4b1aaf204" providerId="ADAL" clId="{560E80D6-D45F-4FCB-9EB4-97669CA9B0C8}" dt="2025-06-11T14:59:18.423" v="13760" actId="207"/>
          <ac:spMkLst>
            <pc:docMk/>
            <pc:sldMk cId="3565786367" sldId="442"/>
            <ac:spMk id="6" creationId="{F62619EC-EAC9-4B14-A39D-CBBD2B493032}"/>
          </ac:spMkLst>
        </pc:spChg>
        <pc:spChg chg="mod">
          <ac:chgData name="help desk" userId="076106f8-e622-4bba-bf8d-41b4b1aaf204" providerId="ADAL" clId="{560E80D6-D45F-4FCB-9EB4-97669CA9B0C8}" dt="2025-06-11T15:02:01.062" v="13763" actId="1076"/>
          <ac:spMkLst>
            <pc:docMk/>
            <pc:sldMk cId="3565786367" sldId="442"/>
            <ac:spMk id="17" creationId="{A5DC5796-ACD3-4043-B548-DFB3A66909A3}"/>
          </ac:spMkLst>
        </pc:spChg>
        <pc:spChg chg="del">
          <ac:chgData name="help desk" userId="076106f8-e622-4bba-bf8d-41b4b1aaf204" providerId="ADAL" clId="{560E80D6-D45F-4FCB-9EB4-97669CA9B0C8}" dt="2025-06-11T14:58:47.135" v="13750" actId="478"/>
          <ac:spMkLst>
            <pc:docMk/>
            <pc:sldMk cId="3565786367" sldId="442"/>
            <ac:spMk id="26" creationId="{70E4D6C5-1D38-459F-BFD8-6260C8D0197B}"/>
          </ac:spMkLst>
        </pc:spChg>
        <pc:spChg chg="del mod">
          <ac:chgData name="help desk" userId="076106f8-e622-4bba-bf8d-41b4b1aaf204" providerId="ADAL" clId="{560E80D6-D45F-4FCB-9EB4-97669CA9B0C8}" dt="2025-06-11T14:45:40.842" v="13319" actId="478"/>
          <ac:spMkLst>
            <pc:docMk/>
            <pc:sldMk cId="3565786367" sldId="442"/>
            <ac:spMk id="36" creationId="{78321488-3E66-4492-BFA7-CC4CB95BC983}"/>
          </ac:spMkLst>
        </pc:spChg>
        <pc:spChg chg="add mod">
          <ac:chgData name="help desk" userId="076106f8-e622-4bba-bf8d-41b4b1aaf204" providerId="ADAL" clId="{560E80D6-D45F-4FCB-9EB4-97669CA9B0C8}" dt="2025-06-11T14:57:04.675" v="13718" actId="164"/>
          <ac:spMkLst>
            <pc:docMk/>
            <pc:sldMk cId="3565786367" sldId="442"/>
            <ac:spMk id="52" creationId="{14543426-F45B-434E-8CD5-1C2273032F27}"/>
          </ac:spMkLst>
        </pc:spChg>
        <pc:spChg chg="add mod">
          <ac:chgData name="help desk" userId="076106f8-e622-4bba-bf8d-41b4b1aaf204" providerId="ADAL" clId="{560E80D6-D45F-4FCB-9EB4-97669CA9B0C8}" dt="2025-06-11T14:57:51.653" v="13747" actId="20577"/>
          <ac:spMkLst>
            <pc:docMk/>
            <pc:sldMk cId="3565786367" sldId="442"/>
            <ac:spMk id="73" creationId="{B21B2B7A-7B51-4DEC-B81C-E3584F868B35}"/>
          </ac:spMkLst>
        </pc:spChg>
        <pc:spChg chg="add mod">
          <ac:chgData name="help desk" userId="076106f8-e622-4bba-bf8d-41b4b1aaf204" providerId="ADAL" clId="{560E80D6-D45F-4FCB-9EB4-97669CA9B0C8}" dt="2025-06-11T14:57:47.334" v="13743" actId="20577"/>
          <ac:spMkLst>
            <pc:docMk/>
            <pc:sldMk cId="3565786367" sldId="442"/>
            <ac:spMk id="74" creationId="{B189952B-71E3-4DAD-8CC0-7B2981265842}"/>
          </ac:spMkLst>
        </pc:spChg>
        <pc:spChg chg="add mod">
          <ac:chgData name="help desk" userId="076106f8-e622-4bba-bf8d-41b4b1aaf204" providerId="ADAL" clId="{560E80D6-D45F-4FCB-9EB4-97669CA9B0C8}" dt="2025-06-11T14:57:20.774" v="13725" actId="1035"/>
          <ac:spMkLst>
            <pc:docMk/>
            <pc:sldMk cId="3565786367" sldId="442"/>
            <ac:spMk id="75" creationId="{07FBA117-61E8-4EE2-9D2C-892BBAA6A1EA}"/>
          </ac:spMkLst>
        </pc:spChg>
        <pc:grpChg chg="del mod">
          <ac:chgData name="help desk" userId="076106f8-e622-4bba-bf8d-41b4b1aaf204" providerId="ADAL" clId="{560E80D6-D45F-4FCB-9EB4-97669CA9B0C8}" dt="2025-06-11T14:58:35.191" v="13749" actId="478"/>
          <ac:grpSpMkLst>
            <pc:docMk/>
            <pc:sldMk cId="3565786367" sldId="442"/>
            <ac:grpSpMk id="30" creationId="{E66667E2-9182-4607-9014-CBC811E88F83}"/>
          </ac:grpSpMkLst>
        </pc:grpChg>
        <pc:grpChg chg="del mod">
          <ac:chgData name="help desk" userId="076106f8-e622-4bba-bf8d-41b4b1aaf204" providerId="ADAL" clId="{560E80D6-D45F-4FCB-9EB4-97669CA9B0C8}" dt="2025-06-11T14:58:35.191" v="13749" actId="478"/>
          <ac:grpSpMkLst>
            <pc:docMk/>
            <pc:sldMk cId="3565786367" sldId="442"/>
            <ac:grpSpMk id="31" creationId="{59EE301D-7000-442E-893A-94C20311F941}"/>
          </ac:grpSpMkLst>
        </pc:grpChg>
        <pc:grpChg chg="del mod">
          <ac:chgData name="help desk" userId="076106f8-e622-4bba-bf8d-41b4b1aaf204" providerId="ADAL" clId="{560E80D6-D45F-4FCB-9EB4-97669CA9B0C8}" dt="2025-06-11T14:45:58.140" v="13321" actId="478"/>
          <ac:grpSpMkLst>
            <pc:docMk/>
            <pc:sldMk cId="3565786367" sldId="442"/>
            <ac:grpSpMk id="32" creationId="{FCE836F4-31DE-4E79-905B-75173AC47F8A}"/>
          </ac:grpSpMkLst>
        </pc:grpChg>
        <pc:grpChg chg="del">
          <ac:chgData name="help desk" userId="076106f8-e622-4bba-bf8d-41b4b1aaf204" providerId="ADAL" clId="{560E80D6-D45F-4FCB-9EB4-97669CA9B0C8}" dt="2025-06-11T14:45:40.842" v="13319" actId="478"/>
          <ac:grpSpMkLst>
            <pc:docMk/>
            <pc:sldMk cId="3565786367" sldId="442"/>
            <ac:grpSpMk id="33" creationId="{1DD01C4F-64B1-4DDD-8B94-7C90A87A9389}"/>
          </ac:grpSpMkLst>
        </pc:grpChg>
        <pc:grpChg chg="del">
          <ac:chgData name="help desk" userId="076106f8-e622-4bba-bf8d-41b4b1aaf204" providerId="ADAL" clId="{560E80D6-D45F-4FCB-9EB4-97669CA9B0C8}" dt="2025-06-11T14:58:35.191" v="13749" actId="478"/>
          <ac:grpSpMkLst>
            <pc:docMk/>
            <pc:sldMk cId="3565786367" sldId="442"/>
            <ac:grpSpMk id="37" creationId="{B77231BB-BF09-4E00-8BA6-FB6AB046D65B}"/>
          </ac:grpSpMkLst>
        </pc:grpChg>
        <pc:grpChg chg="add mod">
          <ac:chgData name="help desk" userId="076106f8-e622-4bba-bf8d-41b4b1aaf204" providerId="ADAL" clId="{560E80D6-D45F-4FCB-9EB4-97669CA9B0C8}" dt="2025-06-11T14:57:04.675" v="13718" actId="164"/>
          <ac:grpSpMkLst>
            <pc:docMk/>
            <pc:sldMk cId="3565786367" sldId="442"/>
            <ac:grpSpMk id="51" creationId="{BB52988B-2CEF-475A-967D-A07353C46E1D}"/>
          </ac:grpSpMkLst>
        </pc:grpChg>
        <pc:grpChg chg="add mod">
          <ac:chgData name="help desk" userId="076106f8-e622-4bba-bf8d-41b4b1aaf204" providerId="ADAL" clId="{560E80D6-D45F-4FCB-9EB4-97669CA9B0C8}" dt="2025-06-11T15:02:05.844" v="13764" actId="1076"/>
          <ac:grpSpMkLst>
            <pc:docMk/>
            <pc:sldMk cId="3565786367" sldId="442"/>
            <ac:grpSpMk id="53" creationId="{3DC3A69B-2ACB-436C-8661-B36719AAF6A3}"/>
          </ac:grpSpMkLst>
        </pc:grpChg>
        <pc:grpChg chg="del mod">
          <ac:chgData name="help desk" userId="076106f8-e622-4bba-bf8d-41b4b1aaf204" providerId="ADAL" clId="{560E80D6-D45F-4FCB-9EB4-97669CA9B0C8}" dt="2025-06-11T14:58:35.191" v="13749" actId="478"/>
          <ac:grpSpMkLst>
            <pc:docMk/>
            <pc:sldMk cId="3565786367" sldId="442"/>
            <ac:grpSpMk id="61" creationId="{C5FC145E-83E1-42EB-8D9E-FB16172760F9}"/>
          </ac:grpSpMkLst>
        </pc:grpChg>
        <pc:grpChg chg="del mod">
          <ac:chgData name="help desk" userId="076106f8-e622-4bba-bf8d-41b4b1aaf204" providerId="ADAL" clId="{560E80D6-D45F-4FCB-9EB4-97669CA9B0C8}" dt="2025-06-11T14:58:35.191" v="13749" actId="478"/>
          <ac:grpSpMkLst>
            <pc:docMk/>
            <pc:sldMk cId="3565786367" sldId="442"/>
            <ac:grpSpMk id="62" creationId="{2725943D-F287-4BC0-8D0F-773DBA344A5D}"/>
          </ac:grpSpMkLst>
        </pc:grpChg>
        <pc:grpChg chg="del mod">
          <ac:chgData name="help desk" userId="076106f8-e622-4bba-bf8d-41b4b1aaf204" providerId="ADAL" clId="{560E80D6-D45F-4FCB-9EB4-97669CA9B0C8}" dt="2025-06-11T14:58:35.191" v="13749" actId="478"/>
          <ac:grpSpMkLst>
            <pc:docMk/>
            <pc:sldMk cId="3565786367" sldId="442"/>
            <ac:grpSpMk id="67" creationId="{FFF16906-553D-4F9C-A0FD-A01912EAF848}"/>
          </ac:grpSpMkLst>
        </pc:grpChg>
        <pc:grpChg chg="del mod">
          <ac:chgData name="help desk" userId="076106f8-e622-4bba-bf8d-41b4b1aaf204" providerId="ADAL" clId="{560E80D6-D45F-4FCB-9EB4-97669CA9B0C8}" dt="2025-06-11T14:58:35.191" v="13749" actId="478"/>
          <ac:grpSpMkLst>
            <pc:docMk/>
            <pc:sldMk cId="3565786367" sldId="442"/>
            <ac:grpSpMk id="70" creationId="{BDBF1311-A0FB-4A3F-936D-49A1798B427E}"/>
          </ac:grpSpMkLst>
        </pc:grpChg>
        <pc:picChg chg="mod">
          <ac:chgData name="help desk" userId="076106f8-e622-4bba-bf8d-41b4b1aaf204" providerId="ADAL" clId="{560E80D6-D45F-4FCB-9EB4-97669CA9B0C8}" dt="2025-06-23T20:38:55.636" v="14325" actId="1035"/>
          <ac:picMkLst>
            <pc:docMk/>
            <pc:sldMk cId="3565786367" sldId="442"/>
            <ac:picMk id="10" creationId="{79B894C8-5C5A-472D-A0B4-3EA5192288C9}"/>
          </ac:picMkLst>
        </pc:picChg>
        <pc:cxnChg chg="add del mod">
          <ac:chgData name="help desk" userId="076106f8-e622-4bba-bf8d-41b4b1aaf204" providerId="ADAL" clId="{560E80D6-D45F-4FCB-9EB4-97669CA9B0C8}" dt="2025-06-11T14:48:07.839" v="13352" actId="478"/>
          <ac:cxnSpMkLst>
            <pc:docMk/>
            <pc:sldMk cId="3565786367" sldId="442"/>
            <ac:cxnSpMk id="8" creationId="{B07F8F56-526D-412E-B8F0-0AEE41396CA8}"/>
          </ac:cxnSpMkLst>
        </pc:cxnChg>
        <pc:cxnChg chg="add mod">
          <ac:chgData name="help desk" userId="076106f8-e622-4bba-bf8d-41b4b1aaf204" providerId="ADAL" clId="{560E80D6-D45F-4FCB-9EB4-97669CA9B0C8}" dt="2025-06-11T14:53:32.703" v="13616" actId="1035"/>
          <ac:cxnSpMkLst>
            <pc:docMk/>
            <pc:sldMk cId="3565786367" sldId="442"/>
            <ac:cxnSpMk id="13" creationId="{A3EA2060-9C43-4169-91B6-E72F33ABF6FD}"/>
          </ac:cxnSpMkLst>
        </pc:cxnChg>
        <pc:cxnChg chg="del topLvl">
          <ac:chgData name="help desk" userId="076106f8-e622-4bba-bf8d-41b4b1aaf204" providerId="ADAL" clId="{560E80D6-D45F-4FCB-9EB4-97669CA9B0C8}" dt="2025-06-11T14:46:02.629" v="13322" actId="478"/>
          <ac:cxnSpMkLst>
            <pc:docMk/>
            <pc:sldMk cId="3565786367" sldId="442"/>
            <ac:cxnSpMk id="34" creationId="{7A9EB486-27CA-4C3C-BF2C-4C93B08E40F8}"/>
          </ac:cxnSpMkLst>
        </pc:cxnChg>
        <pc:cxnChg chg="del topLvl">
          <ac:chgData name="help desk" userId="076106f8-e622-4bba-bf8d-41b4b1aaf204" providerId="ADAL" clId="{560E80D6-D45F-4FCB-9EB4-97669CA9B0C8}" dt="2025-06-11T14:45:58.140" v="13321" actId="478"/>
          <ac:cxnSpMkLst>
            <pc:docMk/>
            <pc:sldMk cId="3565786367" sldId="442"/>
            <ac:cxnSpMk id="35" creationId="{D97CF29C-A555-4C6A-BB14-941E9AF950E1}"/>
          </ac:cxnSpMkLst>
        </pc:cxnChg>
        <pc:cxnChg chg="add mod">
          <ac:chgData name="help desk" userId="076106f8-e622-4bba-bf8d-41b4b1aaf204" providerId="ADAL" clId="{560E80D6-D45F-4FCB-9EB4-97669CA9B0C8}" dt="2025-06-11T14:53:37.203" v="13617" actId="1036"/>
          <ac:cxnSpMkLst>
            <pc:docMk/>
            <pc:sldMk cId="3565786367" sldId="442"/>
            <ac:cxnSpMk id="57" creationId="{FC9BBC3A-89FD-48E5-BBCC-606581C3EFE8}"/>
          </ac:cxnSpMkLst>
        </pc:cxnChg>
        <pc:cxnChg chg="add mod">
          <ac:chgData name="help desk" userId="076106f8-e622-4bba-bf8d-41b4b1aaf204" providerId="ADAL" clId="{560E80D6-D45F-4FCB-9EB4-97669CA9B0C8}" dt="2025-06-11T14:53:26.560" v="13611" actId="164"/>
          <ac:cxnSpMkLst>
            <pc:docMk/>
            <pc:sldMk cId="3565786367" sldId="442"/>
            <ac:cxnSpMk id="65" creationId="{4EA0F4ED-4043-4F52-8622-4E17A1D51306}"/>
          </ac:cxnSpMkLst>
        </pc:cxnChg>
        <pc:cxnChg chg="add mod">
          <ac:chgData name="help desk" userId="076106f8-e622-4bba-bf8d-41b4b1aaf204" providerId="ADAL" clId="{560E80D6-D45F-4FCB-9EB4-97669CA9B0C8}" dt="2025-06-11T14:53:26.560" v="13611" actId="164"/>
          <ac:cxnSpMkLst>
            <pc:docMk/>
            <pc:sldMk cId="3565786367" sldId="442"/>
            <ac:cxnSpMk id="66" creationId="{0E27B7C1-1912-4FFD-9CB8-E98E4EC8D8E6}"/>
          </ac:cxnSpMkLst>
        </pc:cxnChg>
      </pc:sldChg>
      <pc:sldChg chg="modSp add mod modTransition modAnim">
        <pc:chgData name="help desk" userId="076106f8-e622-4bba-bf8d-41b4b1aaf204" providerId="ADAL" clId="{560E80D6-D45F-4FCB-9EB4-97669CA9B0C8}" dt="2025-07-07T16:41:00.620" v="19614"/>
        <pc:sldMkLst>
          <pc:docMk/>
          <pc:sldMk cId="221455079" sldId="443"/>
        </pc:sldMkLst>
        <pc:spChg chg="mod">
          <ac:chgData name="help desk" userId="076106f8-e622-4bba-bf8d-41b4b1aaf204" providerId="ADAL" clId="{560E80D6-D45F-4FCB-9EB4-97669CA9B0C8}" dt="2025-06-11T16:19:06.684" v="14240"/>
          <ac:spMkLst>
            <pc:docMk/>
            <pc:sldMk cId="221455079" sldId="443"/>
            <ac:spMk id="4" creationId="{4C4C7F9E-BC75-465C-8735-4935D0E8563F}"/>
          </ac:spMkLst>
        </pc:spChg>
        <pc:spChg chg="mod">
          <ac:chgData name="help desk" userId="076106f8-e622-4bba-bf8d-41b4b1aaf204" providerId="ADAL" clId="{560E80D6-D45F-4FCB-9EB4-97669CA9B0C8}" dt="2025-06-11T15:06:24.450" v="13875" actId="14100"/>
          <ac:spMkLst>
            <pc:docMk/>
            <pc:sldMk cId="221455079" sldId="443"/>
            <ac:spMk id="6" creationId="{F62619EC-EAC9-4B14-A39D-CBBD2B493032}"/>
          </ac:spMkLst>
        </pc:spChg>
        <pc:spChg chg="mod">
          <ac:chgData name="help desk" userId="076106f8-e622-4bba-bf8d-41b4b1aaf204" providerId="ADAL" clId="{560E80D6-D45F-4FCB-9EB4-97669CA9B0C8}" dt="2025-06-11T15:08:16.695" v="13918" actId="20577"/>
          <ac:spMkLst>
            <pc:docMk/>
            <pc:sldMk cId="221455079" sldId="443"/>
            <ac:spMk id="52" creationId="{14543426-F45B-434E-8CD5-1C2273032F27}"/>
          </ac:spMkLst>
        </pc:spChg>
        <pc:spChg chg="mod">
          <ac:chgData name="help desk" userId="076106f8-e622-4bba-bf8d-41b4b1aaf204" providerId="ADAL" clId="{560E80D6-D45F-4FCB-9EB4-97669CA9B0C8}" dt="2025-06-11T15:30:23.423" v="13937" actId="20577"/>
          <ac:spMkLst>
            <pc:docMk/>
            <pc:sldMk cId="221455079" sldId="443"/>
            <ac:spMk id="73" creationId="{B21B2B7A-7B51-4DEC-B81C-E3584F868B35}"/>
          </ac:spMkLst>
        </pc:spChg>
        <pc:spChg chg="mod">
          <ac:chgData name="help desk" userId="076106f8-e622-4bba-bf8d-41b4b1aaf204" providerId="ADAL" clId="{560E80D6-D45F-4FCB-9EB4-97669CA9B0C8}" dt="2025-06-11T15:34:04.005" v="14002" actId="20577"/>
          <ac:spMkLst>
            <pc:docMk/>
            <pc:sldMk cId="221455079" sldId="443"/>
            <ac:spMk id="74" creationId="{B189952B-71E3-4DAD-8CC0-7B2981265842}"/>
          </ac:spMkLst>
        </pc:spChg>
        <pc:spChg chg="mod">
          <ac:chgData name="help desk" userId="076106f8-e622-4bba-bf8d-41b4b1aaf204" providerId="ADAL" clId="{560E80D6-D45F-4FCB-9EB4-97669CA9B0C8}" dt="2025-06-11T15:34:16.203" v="14026" actId="20577"/>
          <ac:spMkLst>
            <pc:docMk/>
            <pc:sldMk cId="221455079" sldId="443"/>
            <ac:spMk id="75" creationId="{07FBA117-61E8-4EE2-9D2C-892BBAA6A1EA}"/>
          </ac:spMkLst>
        </pc:spChg>
        <pc:grpChg chg="mod">
          <ac:chgData name="help desk" userId="076106f8-e622-4bba-bf8d-41b4b1aaf204" providerId="ADAL" clId="{560E80D6-D45F-4FCB-9EB4-97669CA9B0C8}" dt="2025-06-23T20:39:22.425" v="14346" actId="1037"/>
          <ac:grpSpMkLst>
            <pc:docMk/>
            <pc:sldMk cId="221455079" sldId="443"/>
            <ac:grpSpMk id="53" creationId="{3DC3A69B-2ACB-436C-8661-B36719AAF6A3}"/>
          </ac:grpSpMkLst>
        </pc:grpChg>
        <pc:picChg chg="mod">
          <ac:chgData name="help desk" userId="076106f8-e622-4bba-bf8d-41b4b1aaf204" providerId="ADAL" clId="{560E80D6-D45F-4FCB-9EB4-97669CA9B0C8}" dt="2025-06-23T20:39:30.414" v="14350" actId="1038"/>
          <ac:picMkLst>
            <pc:docMk/>
            <pc:sldMk cId="221455079" sldId="443"/>
            <ac:picMk id="10" creationId="{79B894C8-5C5A-472D-A0B4-3EA5192288C9}"/>
          </ac:picMkLst>
        </pc:picChg>
        <pc:cxnChg chg="mod">
          <ac:chgData name="help desk" userId="076106f8-e622-4bba-bf8d-41b4b1aaf204" providerId="ADAL" clId="{560E80D6-D45F-4FCB-9EB4-97669CA9B0C8}" dt="2025-06-11T15:06:38.693" v="13879" actId="1076"/>
          <ac:cxnSpMkLst>
            <pc:docMk/>
            <pc:sldMk cId="221455079" sldId="443"/>
            <ac:cxnSpMk id="13" creationId="{A3EA2060-9C43-4169-91B6-E72F33ABF6FD}"/>
          </ac:cxnSpMkLst>
        </pc:cxnChg>
        <pc:cxnChg chg="mod">
          <ac:chgData name="help desk" userId="076106f8-e622-4bba-bf8d-41b4b1aaf204" providerId="ADAL" clId="{560E80D6-D45F-4FCB-9EB4-97669CA9B0C8}" dt="2025-06-11T15:06:45.563" v="13880" actId="1076"/>
          <ac:cxnSpMkLst>
            <pc:docMk/>
            <pc:sldMk cId="221455079" sldId="443"/>
            <ac:cxnSpMk id="57" creationId="{FC9BBC3A-89FD-48E5-BBCC-606581C3EFE8}"/>
          </ac:cxnSpMkLst>
        </pc:cxnChg>
        <pc:cxnChg chg="mod">
          <ac:chgData name="help desk" userId="076106f8-e622-4bba-bf8d-41b4b1aaf204" providerId="ADAL" clId="{560E80D6-D45F-4FCB-9EB4-97669CA9B0C8}" dt="2025-06-11T15:07:00.615" v="13883" actId="1076"/>
          <ac:cxnSpMkLst>
            <pc:docMk/>
            <pc:sldMk cId="221455079" sldId="443"/>
            <ac:cxnSpMk id="65" creationId="{4EA0F4ED-4043-4F52-8622-4E17A1D51306}"/>
          </ac:cxnSpMkLst>
        </pc:cxnChg>
        <pc:cxnChg chg="mod">
          <ac:chgData name="help desk" userId="076106f8-e622-4bba-bf8d-41b4b1aaf204" providerId="ADAL" clId="{560E80D6-D45F-4FCB-9EB4-97669CA9B0C8}" dt="2025-06-11T15:07:40.981" v="13909" actId="1076"/>
          <ac:cxnSpMkLst>
            <pc:docMk/>
            <pc:sldMk cId="221455079" sldId="443"/>
            <ac:cxnSpMk id="66" creationId="{0E27B7C1-1912-4FFD-9CB8-E98E4EC8D8E6}"/>
          </ac:cxnSpMkLst>
        </pc:cxnChg>
      </pc:sldChg>
      <pc:sldChg chg="addSp delSp modSp add mod modAnim">
        <pc:chgData name="help desk" userId="076106f8-e622-4bba-bf8d-41b4b1aaf204" providerId="ADAL" clId="{560E80D6-D45F-4FCB-9EB4-97669CA9B0C8}" dt="2025-07-07T16:54:50.375" v="19672"/>
        <pc:sldMkLst>
          <pc:docMk/>
          <pc:sldMk cId="4082345613" sldId="449"/>
        </pc:sldMkLst>
        <pc:spChg chg="del">
          <ac:chgData name="help desk" userId="076106f8-e622-4bba-bf8d-41b4b1aaf204" providerId="ADAL" clId="{560E80D6-D45F-4FCB-9EB4-97669CA9B0C8}" dt="2025-06-26T15:24:17.849" v="17698" actId="478"/>
          <ac:spMkLst>
            <pc:docMk/>
            <pc:sldMk cId="4082345613" sldId="449"/>
            <ac:spMk id="5" creationId="{1F870502-84C3-4760-AA43-E31547FC585A}"/>
          </ac:spMkLst>
        </pc:spChg>
        <pc:spChg chg="mod">
          <ac:chgData name="help desk" userId="076106f8-e622-4bba-bf8d-41b4b1aaf204" providerId="ADAL" clId="{560E80D6-D45F-4FCB-9EB4-97669CA9B0C8}" dt="2025-06-27T15:43:15.681" v="18339" actId="1076"/>
          <ac:spMkLst>
            <pc:docMk/>
            <pc:sldMk cId="4082345613" sldId="449"/>
            <ac:spMk id="6" creationId="{C5260763-D4FE-41AF-B829-6C762352D7B5}"/>
          </ac:spMkLst>
        </pc:spChg>
        <pc:spChg chg="mod">
          <ac:chgData name="help desk" userId="076106f8-e622-4bba-bf8d-41b4b1aaf204" providerId="ADAL" clId="{560E80D6-D45F-4FCB-9EB4-97669CA9B0C8}" dt="2025-06-27T15:46:16.383" v="18427" actId="1076"/>
          <ac:spMkLst>
            <pc:docMk/>
            <pc:sldMk cId="4082345613" sldId="449"/>
            <ac:spMk id="9" creationId="{A8AB1B51-413A-4C11-8444-74758E548082}"/>
          </ac:spMkLst>
        </pc:spChg>
        <pc:spChg chg="add mod">
          <ac:chgData name="help desk" userId="076106f8-e622-4bba-bf8d-41b4b1aaf204" providerId="ADAL" clId="{560E80D6-D45F-4FCB-9EB4-97669CA9B0C8}" dt="2025-07-04T20:01:50.054" v="19256" actId="20577"/>
          <ac:spMkLst>
            <pc:docMk/>
            <pc:sldMk cId="4082345613" sldId="449"/>
            <ac:spMk id="10" creationId="{058F3E4E-1CDA-46CC-A0E9-700C37747CB8}"/>
          </ac:spMkLst>
        </pc:spChg>
        <pc:grpChg chg="add mod">
          <ac:chgData name="help desk" userId="076106f8-e622-4bba-bf8d-41b4b1aaf204" providerId="ADAL" clId="{560E80D6-D45F-4FCB-9EB4-97669CA9B0C8}" dt="2025-06-27T15:43:50.873" v="18340" actId="1076"/>
          <ac:grpSpMkLst>
            <pc:docMk/>
            <pc:sldMk cId="4082345613" sldId="449"/>
            <ac:grpSpMk id="11" creationId="{355BD4E4-32CF-4036-A2E1-E8E368976D12}"/>
          </ac:grpSpMkLst>
        </pc:grpChg>
        <pc:picChg chg="add mod ord">
          <ac:chgData name="help desk" userId="076106f8-e622-4bba-bf8d-41b4b1aaf204" providerId="ADAL" clId="{560E80D6-D45F-4FCB-9EB4-97669CA9B0C8}" dt="2025-06-27T15:06:45.137" v="18243" actId="164"/>
          <ac:picMkLst>
            <pc:docMk/>
            <pc:sldMk cId="4082345613" sldId="449"/>
            <ac:picMk id="7" creationId="{197A903D-BFD9-4E9C-AB61-1DE460103DB8}"/>
          </ac:picMkLst>
        </pc:picChg>
        <pc:picChg chg="add del mod ord">
          <ac:chgData name="help desk" userId="076106f8-e622-4bba-bf8d-41b4b1aaf204" providerId="ADAL" clId="{560E80D6-D45F-4FCB-9EB4-97669CA9B0C8}" dt="2025-06-27T15:06:45.137" v="18243" actId="164"/>
          <ac:picMkLst>
            <pc:docMk/>
            <pc:sldMk cId="4082345613" sldId="449"/>
            <ac:picMk id="8" creationId="{561FF02B-4363-4B71-A49D-176FB0BC0693}"/>
          </ac:picMkLst>
        </pc:picChg>
        <pc:picChg chg="add mod ord">
          <ac:chgData name="help desk" userId="076106f8-e622-4bba-bf8d-41b4b1aaf204" providerId="ADAL" clId="{560E80D6-D45F-4FCB-9EB4-97669CA9B0C8}" dt="2025-06-27T15:12:25.347" v="18333" actId="167"/>
          <ac:picMkLst>
            <pc:docMk/>
            <pc:sldMk cId="4082345613" sldId="449"/>
            <ac:picMk id="13" creationId="{DD510C48-E2F6-4236-BAA6-BF900032F7D1}"/>
          </ac:picMkLst>
        </pc:picChg>
        <pc:cxnChg chg="add mod">
          <ac:chgData name="help desk" userId="076106f8-e622-4bba-bf8d-41b4b1aaf204" providerId="ADAL" clId="{560E80D6-D45F-4FCB-9EB4-97669CA9B0C8}" dt="2025-06-27T15:46:24.263" v="18429" actId="14100"/>
          <ac:cxnSpMkLst>
            <pc:docMk/>
            <pc:sldMk cId="4082345613" sldId="449"/>
            <ac:cxnSpMk id="15" creationId="{B5A2B3A8-CA62-4262-8428-CBF5D09990A2}"/>
          </ac:cxnSpMkLst>
        </pc:cxnChg>
        <pc:cxnChg chg="add mod">
          <ac:chgData name="help desk" userId="076106f8-e622-4bba-bf8d-41b4b1aaf204" providerId="ADAL" clId="{560E80D6-D45F-4FCB-9EB4-97669CA9B0C8}" dt="2025-06-27T15:46:39.903" v="18431" actId="14100"/>
          <ac:cxnSpMkLst>
            <pc:docMk/>
            <pc:sldMk cId="4082345613" sldId="449"/>
            <ac:cxnSpMk id="21" creationId="{59E040E6-18B5-45DE-A67A-A5B331E717CE}"/>
          </ac:cxnSpMkLst>
        </pc:cxnChg>
      </pc:sldChg>
      <pc:sldChg chg="addSp delSp modSp add mod delAnim modAnim">
        <pc:chgData name="help desk" userId="076106f8-e622-4bba-bf8d-41b4b1aaf204" providerId="ADAL" clId="{560E80D6-D45F-4FCB-9EB4-97669CA9B0C8}" dt="2025-06-27T16:53:49.282" v="18546" actId="1036"/>
        <pc:sldMkLst>
          <pc:docMk/>
          <pc:sldMk cId="2627429466" sldId="451"/>
        </pc:sldMkLst>
        <pc:spChg chg="del">
          <ac:chgData name="help desk" userId="076106f8-e622-4bba-bf8d-41b4b1aaf204" providerId="ADAL" clId="{560E80D6-D45F-4FCB-9EB4-97669CA9B0C8}" dt="2025-06-11T16:20:50.154" v="14271" actId="478"/>
          <ac:spMkLst>
            <pc:docMk/>
            <pc:sldMk cId="2627429466" sldId="451"/>
            <ac:spMk id="3" creationId="{00000000-0000-0000-0000-000000000000}"/>
          </ac:spMkLst>
        </pc:spChg>
        <pc:spChg chg="mod">
          <ac:chgData name="help desk" userId="076106f8-e622-4bba-bf8d-41b4b1aaf204" providerId="ADAL" clId="{560E80D6-D45F-4FCB-9EB4-97669CA9B0C8}" dt="2025-06-26T15:49:04.876" v="17828" actId="14100"/>
          <ac:spMkLst>
            <pc:docMk/>
            <pc:sldMk cId="2627429466" sldId="451"/>
            <ac:spMk id="8" creationId="{00000000-0000-0000-0000-000000000000}"/>
          </ac:spMkLst>
        </pc:spChg>
        <pc:spChg chg="add del mod">
          <ac:chgData name="help desk" userId="076106f8-e622-4bba-bf8d-41b4b1aaf204" providerId="ADAL" clId="{560E80D6-D45F-4FCB-9EB4-97669CA9B0C8}" dt="2025-06-11T16:20:53.494" v="14273"/>
          <ac:spMkLst>
            <pc:docMk/>
            <pc:sldMk cId="2627429466" sldId="451"/>
            <ac:spMk id="12" creationId="{7120A03D-FCA4-404B-964F-E6B2E7BF178D}"/>
          </ac:spMkLst>
        </pc:spChg>
        <pc:spChg chg="mod">
          <ac:chgData name="help desk" userId="076106f8-e622-4bba-bf8d-41b4b1aaf204" providerId="ADAL" clId="{560E80D6-D45F-4FCB-9EB4-97669CA9B0C8}" dt="2025-06-25T15:51:52.219" v="16518" actId="20577"/>
          <ac:spMkLst>
            <pc:docMk/>
            <pc:sldMk cId="2627429466" sldId="451"/>
            <ac:spMk id="13" creationId="{00000000-0000-0000-0000-000000000000}"/>
          </ac:spMkLst>
        </pc:spChg>
        <pc:spChg chg="add mod">
          <ac:chgData name="help desk" userId="076106f8-e622-4bba-bf8d-41b4b1aaf204" providerId="ADAL" clId="{560E80D6-D45F-4FCB-9EB4-97669CA9B0C8}" dt="2025-06-11T16:21:14.263" v="14274"/>
          <ac:spMkLst>
            <pc:docMk/>
            <pc:sldMk cId="2627429466" sldId="451"/>
            <ac:spMk id="14" creationId="{E838BDAA-1C23-49F0-A2DE-3F2F1DCA8B11}"/>
          </ac:spMkLst>
        </pc:spChg>
        <pc:spChg chg="del mod">
          <ac:chgData name="help desk" userId="076106f8-e622-4bba-bf8d-41b4b1aaf204" providerId="ADAL" clId="{560E80D6-D45F-4FCB-9EB4-97669CA9B0C8}" dt="2025-06-24T21:12:27.206" v="14928" actId="478"/>
          <ac:spMkLst>
            <pc:docMk/>
            <pc:sldMk cId="2627429466" sldId="451"/>
            <ac:spMk id="18" creationId="{D688644E-C0E8-42DA-9255-449FBC56CF11}"/>
          </ac:spMkLst>
        </pc:spChg>
        <pc:spChg chg="add del mod">
          <ac:chgData name="help desk" userId="076106f8-e622-4bba-bf8d-41b4b1aaf204" providerId="ADAL" clId="{560E80D6-D45F-4FCB-9EB4-97669CA9B0C8}" dt="2025-06-25T15:46:15.659" v="16451" actId="478"/>
          <ac:spMkLst>
            <pc:docMk/>
            <pc:sldMk cId="2627429466" sldId="451"/>
            <ac:spMk id="24" creationId="{376273DA-4431-4273-8007-6DF0CDA21BC3}"/>
          </ac:spMkLst>
        </pc:spChg>
        <pc:spChg chg="mod">
          <ac:chgData name="help desk" userId="076106f8-e622-4bba-bf8d-41b4b1aaf204" providerId="ADAL" clId="{560E80D6-D45F-4FCB-9EB4-97669CA9B0C8}" dt="2025-06-25T15:54:41.089" v="16636" actId="692"/>
          <ac:spMkLst>
            <pc:docMk/>
            <pc:sldMk cId="2627429466" sldId="451"/>
            <ac:spMk id="26" creationId="{0608883B-E223-4F9E-AC94-D8473991A9B6}"/>
          </ac:spMkLst>
        </pc:spChg>
        <pc:spChg chg="add mod">
          <ac:chgData name="help desk" userId="076106f8-e622-4bba-bf8d-41b4b1aaf204" providerId="ADAL" clId="{560E80D6-D45F-4FCB-9EB4-97669CA9B0C8}" dt="2025-06-25T15:54:41.089" v="16636" actId="692"/>
          <ac:spMkLst>
            <pc:docMk/>
            <pc:sldMk cId="2627429466" sldId="451"/>
            <ac:spMk id="31" creationId="{AFA83864-0D9F-4964-9654-966C44D201D4}"/>
          </ac:spMkLst>
        </pc:spChg>
        <pc:spChg chg="add mod">
          <ac:chgData name="help desk" userId="076106f8-e622-4bba-bf8d-41b4b1aaf204" providerId="ADAL" clId="{560E80D6-D45F-4FCB-9EB4-97669CA9B0C8}" dt="2025-06-25T15:56:24.259" v="16709" actId="20577"/>
          <ac:spMkLst>
            <pc:docMk/>
            <pc:sldMk cId="2627429466" sldId="451"/>
            <ac:spMk id="34" creationId="{948E1E06-95C9-45D0-A5A2-089946E485AF}"/>
          </ac:spMkLst>
        </pc:spChg>
        <pc:spChg chg="add mod">
          <ac:chgData name="help desk" userId="076106f8-e622-4bba-bf8d-41b4b1aaf204" providerId="ADAL" clId="{560E80D6-D45F-4FCB-9EB4-97669CA9B0C8}" dt="2025-06-25T15:54:41.089" v="16636" actId="692"/>
          <ac:spMkLst>
            <pc:docMk/>
            <pc:sldMk cId="2627429466" sldId="451"/>
            <ac:spMk id="36" creationId="{A7EBA1FC-F8CD-4AC4-955C-BBAA600DE314}"/>
          </ac:spMkLst>
        </pc:spChg>
        <pc:spChg chg="add mod">
          <ac:chgData name="help desk" userId="076106f8-e622-4bba-bf8d-41b4b1aaf204" providerId="ADAL" clId="{560E80D6-D45F-4FCB-9EB4-97669CA9B0C8}" dt="2025-06-25T15:58:01.582" v="16789" actId="1076"/>
          <ac:spMkLst>
            <pc:docMk/>
            <pc:sldMk cId="2627429466" sldId="451"/>
            <ac:spMk id="37" creationId="{78707869-0C0E-4712-91F9-22DE6808B3DD}"/>
          </ac:spMkLst>
        </pc:spChg>
        <pc:spChg chg="add mod">
          <ac:chgData name="help desk" userId="076106f8-e622-4bba-bf8d-41b4b1aaf204" providerId="ADAL" clId="{560E80D6-D45F-4FCB-9EB4-97669CA9B0C8}" dt="2025-06-25T16:42:24.433" v="16979" actId="14100"/>
          <ac:spMkLst>
            <pc:docMk/>
            <pc:sldMk cId="2627429466" sldId="451"/>
            <ac:spMk id="39" creationId="{0B168B9A-B182-4A9D-9F37-964B5D68A20A}"/>
          </ac:spMkLst>
        </pc:spChg>
        <pc:spChg chg="add mod">
          <ac:chgData name="help desk" userId="076106f8-e622-4bba-bf8d-41b4b1aaf204" providerId="ADAL" clId="{560E80D6-D45F-4FCB-9EB4-97669CA9B0C8}" dt="2025-06-25T16:00:00.578" v="16916" actId="6549"/>
          <ac:spMkLst>
            <pc:docMk/>
            <pc:sldMk cId="2627429466" sldId="451"/>
            <ac:spMk id="40" creationId="{D6B78FE6-7CEE-44DA-BB02-0F2B5800424D}"/>
          </ac:spMkLst>
        </pc:spChg>
        <pc:spChg chg="add mod">
          <ac:chgData name="help desk" userId="076106f8-e622-4bba-bf8d-41b4b1aaf204" providerId="ADAL" clId="{560E80D6-D45F-4FCB-9EB4-97669CA9B0C8}" dt="2025-06-25T16:42:34.489" v="16980" actId="14100"/>
          <ac:spMkLst>
            <pc:docMk/>
            <pc:sldMk cId="2627429466" sldId="451"/>
            <ac:spMk id="42" creationId="{12764E18-5E66-483F-99DD-67AA72FF06A0}"/>
          </ac:spMkLst>
        </pc:spChg>
        <pc:spChg chg="add mod">
          <ac:chgData name="help desk" userId="076106f8-e622-4bba-bf8d-41b4b1aaf204" providerId="ADAL" clId="{560E80D6-D45F-4FCB-9EB4-97669CA9B0C8}" dt="2025-06-27T16:53:49.282" v="18546" actId="1036"/>
          <ac:spMkLst>
            <pc:docMk/>
            <pc:sldMk cId="2627429466" sldId="451"/>
            <ac:spMk id="53" creationId="{B6633036-BFF9-445F-89E6-865573184F24}"/>
          </ac:spMkLst>
        </pc:spChg>
        <pc:spChg chg="add mod">
          <ac:chgData name="help desk" userId="076106f8-e622-4bba-bf8d-41b4b1aaf204" providerId="ADAL" clId="{560E80D6-D45F-4FCB-9EB4-97669CA9B0C8}" dt="2025-06-27T16:53:49.282" v="18546" actId="1036"/>
          <ac:spMkLst>
            <pc:docMk/>
            <pc:sldMk cId="2627429466" sldId="451"/>
            <ac:spMk id="54" creationId="{1BDF9C57-449A-47E0-A2D3-DDDE252FD88A}"/>
          </ac:spMkLst>
        </pc:spChg>
        <pc:picChg chg="add mod">
          <ac:chgData name="help desk" userId="076106f8-e622-4bba-bf8d-41b4b1aaf204" providerId="ADAL" clId="{560E80D6-D45F-4FCB-9EB4-97669CA9B0C8}" dt="2025-06-25T15:42:03.041" v="16333" actId="1035"/>
          <ac:picMkLst>
            <pc:docMk/>
            <pc:sldMk cId="2627429466" sldId="451"/>
            <ac:picMk id="3" creationId="{3719FCD7-C842-4DB3-8519-E94B28F6AABF}"/>
          </ac:picMkLst>
        </pc:picChg>
        <pc:picChg chg="add mod ord">
          <ac:chgData name="help desk" userId="076106f8-e622-4bba-bf8d-41b4b1aaf204" providerId="ADAL" clId="{560E80D6-D45F-4FCB-9EB4-97669CA9B0C8}" dt="2025-06-23T21:21:50.711" v="14410" actId="167"/>
          <ac:picMkLst>
            <pc:docMk/>
            <pc:sldMk cId="2627429466" sldId="451"/>
            <ac:picMk id="12" creationId="{6BFEF2CF-C93A-4C71-ABB0-6FA1EDD6D81D}"/>
          </ac:picMkLst>
        </pc:picChg>
        <pc:picChg chg="del">
          <ac:chgData name="help desk" userId="076106f8-e622-4bba-bf8d-41b4b1aaf204" providerId="ADAL" clId="{560E80D6-D45F-4FCB-9EB4-97669CA9B0C8}" dt="2025-06-23T21:21:53.753" v="14411" actId="478"/>
          <ac:picMkLst>
            <pc:docMk/>
            <pc:sldMk cId="2627429466" sldId="451"/>
            <ac:picMk id="16" creationId="{77942C6E-3AB5-47A5-A985-6BDAA4223842}"/>
          </ac:picMkLst>
        </pc:picChg>
        <pc:picChg chg="del">
          <ac:chgData name="help desk" userId="076106f8-e622-4bba-bf8d-41b4b1aaf204" providerId="ADAL" clId="{560E80D6-D45F-4FCB-9EB4-97669CA9B0C8}" dt="2025-06-25T15:36:54.829" v="16270" actId="478"/>
          <ac:picMkLst>
            <pc:docMk/>
            <pc:sldMk cId="2627429466" sldId="451"/>
            <ac:picMk id="21" creationId="{D0A16E6E-0B42-4C47-AEDE-77D8D2CA29C8}"/>
          </ac:picMkLst>
        </pc:picChg>
        <pc:cxnChg chg="mod">
          <ac:chgData name="help desk" userId="076106f8-e622-4bba-bf8d-41b4b1aaf204" providerId="ADAL" clId="{560E80D6-D45F-4FCB-9EB4-97669CA9B0C8}" dt="2025-06-26T15:49:04.876" v="17828" actId="14100"/>
          <ac:cxnSpMkLst>
            <pc:docMk/>
            <pc:sldMk cId="2627429466" sldId="451"/>
            <ac:cxnSpMk id="11" creationId="{00000000-0000-0000-0000-000000000000}"/>
          </ac:cxnSpMkLst>
        </pc:cxnChg>
        <pc:cxnChg chg="mod">
          <ac:chgData name="help desk" userId="076106f8-e622-4bba-bf8d-41b4b1aaf204" providerId="ADAL" clId="{560E80D6-D45F-4FCB-9EB4-97669CA9B0C8}" dt="2025-06-25T15:54:41.089" v="16636" actId="692"/>
          <ac:cxnSpMkLst>
            <pc:docMk/>
            <pc:sldMk cId="2627429466" sldId="451"/>
            <ac:cxnSpMk id="15" creationId="{00000000-0000-0000-0000-000000000000}"/>
          </ac:cxnSpMkLst>
        </pc:cxnChg>
        <pc:cxnChg chg="del mod">
          <ac:chgData name="help desk" userId="076106f8-e622-4bba-bf8d-41b4b1aaf204" providerId="ADAL" clId="{560E80D6-D45F-4FCB-9EB4-97669CA9B0C8}" dt="2025-06-25T15:46:33.478" v="16454" actId="478"/>
          <ac:cxnSpMkLst>
            <pc:docMk/>
            <pc:sldMk cId="2627429466" sldId="451"/>
            <ac:cxnSpMk id="19" creationId="{00000000-0000-0000-0000-000000000000}"/>
          </ac:cxnSpMkLst>
        </pc:cxnChg>
        <pc:cxnChg chg="add mod">
          <ac:chgData name="help desk" userId="076106f8-e622-4bba-bf8d-41b4b1aaf204" providerId="ADAL" clId="{560E80D6-D45F-4FCB-9EB4-97669CA9B0C8}" dt="2025-06-25T15:54:41.089" v="16636" actId="692"/>
          <ac:cxnSpMkLst>
            <pc:docMk/>
            <pc:sldMk cId="2627429466" sldId="451"/>
            <ac:cxnSpMk id="35" creationId="{84320850-B311-4B51-953C-E1F332D2945F}"/>
          </ac:cxnSpMkLst>
        </pc:cxnChg>
        <pc:cxnChg chg="add mod">
          <ac:chgData name="help desk" userId="076106f8-e622-4bba-bf8d-41b4b1aaf204" providerId="ADAL" clId="{560E80D6-D45F-4FCB-9EB4-97669CA9B0C8}" dt="2025-06-25T16:42:24.433" v="16979" actId="14100"/>
          <ac:cxnSpMkLst>
            <pc:docMk/>
            <pc:sldMk cId="2627429466" sldId="451"/>
            <ac:cxnSpMk id="38" creationId="{C351AEAF-020F-4330-94BD-4C0294E0C178}"/>
          </ac:cxnSpMkLst>
        </pc:cxnChg>
        <pc:cxnChg chg="add mod">
          <ac:chgData name="help desk" userId="076106f8-e622-4bba-bf8d-41b4b1aaf204" providerId="ADAL" clId="{560E80D6-D45F-4FCB-9EB4-97669CA9B0C8}" dt="2025-06-25T15:59:48.215" v="16914" actId="14100"/>
          <ac:cxnSpMkLst>
            <pc:docMk/>
            <pc:sldMk cId="2627429466" sldId="451"/>
            <ac:cxnSpMk id="41" creationId="{E26F96F9-48B0-48EB-8019-0F54B07E007D}"/>
          </ac:cxnSpMkLst>
        </pc:cxnChg>
      </pc:sldChg>
      <pc:sldChg chg="addSp delSp modSp add mod delAnim modAnim">
        <pc:chgData name="help desk" userId="076106f8-e622-4bba-bf8d-41b4b1aaf204" providerId="ADAL" clId="{560E80D6-D45F-4FCB-9EB4-97669CA9B0C8}" dt="2025-06-27T14:52:24.261" v="18218"/>
        <pc:sldMkLst>
          <pc:docMk/>
          <pc:sldMk cId="446129534" sldId="452"/>
        </pc:sldMkLst>
        <pc:spChg chg="del">
          <ac:chgData name="help desk" userId="076106f8-e622-4bba-bf8d-41b4b1aaf204" providerId="ADAL" clId="{560E80D6-D45F-4FCB-9EB4-97669CA9B0C8}" dt="2025-06-11T16:21:33.413" v="14278" actId="478"/>
          <ac:spMkLst>
            <pc:docMk/>
            <pc:sldMk cId="446129534" sldId="452"/>
            <ac:spMk id="4" creationId="{ECE5E109-95EE-4F4D-9CB5-13AD9644E5C0}"/>
          </ac:spMkLst>
        </pc:spChg>
        <pc:spChg chg="mod">
          <ac:chgData name="help desk" userId="076106f8-e622-4bba-bf8d-41b4b1aaf204" providerId="ADAL" clId="{560E80D6-D45F-4FCB-9EB4-97669CA9B0C8}" dt="2025-06-27T14:51:54.976" v="18215" actId="14100"/>
          <ac:spMkLst>
            <pc:docMk/>
            <pc:sldMk cId="446129534" sldId="452"/>
            <ac:spMk id="9" creationId="{CAC0D5BF-831F-48D5-B5AC-E333FB11F1E0}"/>
          </ac:spMkLst>
        </pc:spChg>
        <pc:spChg chg="mod">
          <ac:chgData name="help desk" userId="076106f8-e622-4bba-bf8d-41b4b1aaf204" providerId="ADAL" clId="{560E80D6-D45F-4FCB-9EB4-97669CA9B0C8}" dt="2025-06-27T14:48:20.394" v="18072" actId="20577"/>
          <ac:spMkLst>
            <pc:docMk/>
            <pc:sldMk cId="446129534" sldId="452"/>
            <ac:spMk id="17" creationId="{B108E085-2EE2-478D-A8C0-2A47DF4521B7}"/>
          </ac:spMkLst>
        </pc:spChg>
        <pc:spChg chg="del mod">
          <ac:chgData name="help desk" userId="076106f8-e622-4bba-bf8d-41b4b1aaf204" providerId="ADAL" clId="{560E80D6-D45F-4FCB-9EB4-97669CA9B0C8}" dt="2025-06-25T16:59:12.116" v="17298" actId="478"/>
          <ac:spMkLst>
            <pc:docMk/>
            <pc:sldMk cId="446129534" sldId="452"/>
            <ac:spMk id="21" creationId="{33A4CB9A-112E-43DD-81A4-C80C9A36F5CE}"/>
          </ac:spMkLst>
        </pc:spChg>
        <pc:spChg chg="del mod">
          <ac:chgData name="help desk" userId="076106f8-e622-4bba-bf8d-41b4b1aaf204" providerId="ADAL" clId="{560E80D6-D45F-4FCB-9EB4-97669CA9B0C8}" dt="2025-06-25T16:58:55.623" v="17295" actId="478"/>
          <ac:spMkLst>
            <pc:docMk/>
            <pc:sldMk cId="446129534" sldId="452"/>
            <ac:spMk id="24" creationId="{670F7BA3-F013-4E8A-8A14-C6E7180AB02A}"/>
          </ac:spMkLst>
        </pc:spChg>
        <pc:spChg chg="add mod">
          <ac:chgData name="help desk" userId="076106f8-e622-4bba-bf8d-41b4b1aaf204" providerId="ADAL" clId="{560E80D6-D45F-4FCB-9EB4-97669CA9B0C8}" dt="2025-06-11T16:21:57.524" v="14316" actId="14100"/>
          <ac:spMkLst>
            <pc:docMk/>
            <pc:sldMk cId="446129534" sldId="452"/>
            <ac:spMk id="28" creationId="{57BAAE68-80CD-4CB2-9F50-40B862F62898}"/>
          </ac:spMkLst>
        </pc:spChg>
        <pc:spChg chg="del mod">
          <ac:chgData name="help desk" userId="076106f8-e622-4bba-bf8d-41b4b1aaf204" providerId="ADAL" clId="{560E80D6-D45F-4FCB-9EB4-97669CA9B0C8}" dt="2025-06-25T16:59:12.116" v="17298" actId="478"/>
          <ac:spMkLst>
            <pc:docMk/>
            <pc:sldMk cId="446129534" sldId="452"/>
            <ac:spMk id="29" creationId="{CA6F9D87-BA65-405C-9DC1-8B151FEF5753}"/>
          </ac:spMkLst>
        </pc:spChg>
        <pc:spChg chg="del mod">
          <ac:chgData name="help desk" userId="076106f8-e622-4bba-bf8d-41b4b1aaf204" providerId="ADAL" clId="{560E80D6-D45F-4FCB-9EB4-97669CA9B0C8}" dt="2025-06-25T16:58:55.623" v="17295" actId="478"/>
          <ac:spMkLst>
            <pc:docMk/>
            <pc:sldMk cId="446129534" sldId="452"/>
            <ac:spMk id="30" creationId="{EEE2F4DE-445A-4E46-AFAA-4D977269D123}"/>
          </ac:spMkLst>
        </pc:spChg>
        <pc:spChg chg="del mod">
          <ac:chgData name="help desk" userId="076106f8-e622-4bba-bf8d-41b4b1aaf204" providerId="ADAL" clId="{560E80D6-D45F-4FCB-9EB4-97669CA9B0C8}" dt="2025-06-25T16:59:12.116" v="17298" actId="478"/>
          <ac:spMkLst>
            <pc:docMk/>
            <pc:sldMk cId="446129534" sldId="452"/>
            <ac:spMk id="36" creationId="{0AC2A927-F562-40C1-93F1-0C02CFD44F4F}"/>
          </ac:spMkLst>
        </pc:spChg>
        <pc:spChg chg="del mod">
          <ac:chgData name="help desk" userId="076106f8-e622-4bba-bf8d-41b4b1aaf204" providerId="ADAL" clId="{560E80D6-D45F-4FCB-9EB4-97669CA9B0C8}" dt="2025-06-25T16:58:55.623" v="17295" actId="478"/>
          <ac:spMkLst>
            <pc:docMk/>
            <pc:sldMk cId="446129534" sldId="452"/>
            <ac:spMk id="37" creationId="{5E2B770B-6CD7-4DC1-8E56-B52D2047DF65}"/>
          </ac:spMkLst>
        </pc:spChg>
        <pc:spChg chg="del mod">
          <ac:chgData name="help desk" userId="076106f8-e622-4bba-bf8d-41b4b1aaf204" providerId="ADAL" clId="{560E80D6-D45F-4FCB-9EB4-97669CA9B0C8}" dt="2025-06-25T16:59:12.116" v="17298" actId="478"/>
          <ac:spMkLst>
            <pc:docMk/>
            <pc:sldMk cId="446129534" sldId="452"/>
            <ac:spMk id="39" creationId="{4D688AC4-5988-45BD-B5A8-74D3AFDE0001}"/>
          </ac:spMkLst>
        </pc:spChg>
        <pc:spChg chg="del mod">
          <ac:chgData name="help desk" userId="076106f8-e622-4bba-bf8d-41b4b1aaf204" providerId="ADAL" clId="{560E80D6-D45F-4FCB-9EB4-97669CA9B0C8}" dt="2025-06-25T16:58:55.623" v="17295" actId="478"/>
          <ac:spMkLst>
            <pc:docMk/>
            <pc:sldMk cId="446129534" sldId="452"/>
            <ac:spMk id="40" creationId="{117ADA41-F133-4A33-8C49-31E280A939AE}"/>
          </ac:spMkLst>
        </pc:spChg>
        <pc:spChg chg="del mod">
          <ac:chgData name="help desk" userId="076106f8-e622-4bba-bf8d-41b4b1aaf204" providerId="ADAL" clId="{560E80D6-D45F-4FCB-9EB4-97669CA9B0C8}" dt="2025-06-25T16:59:12.116" v="17298" actId="478"/>
          <ac:spMkLst>
            <pc:docMk/>
            <pc:sldMk cId="446129534" sldId="452"/>
            <ac:spMk id="42" creationId="{BD8196B0-7829-4ECA-8176-A4B2919C4E5D}"/>
          </ac:spMkLst>
        </pc:spChg>
        <pc:spChg chg="del mod">
          <ac:chgData name="help desk" userId="076106f8-e622-4bba-bf8d-41b4b1aaf204" providerId="ADAL" clId="{560E80D6-D45F-4FCB-9EB4-97669CA9B0C8}" dt="2025-06-25T16:58:55.623" v="17295" actId="478"/>
          <ac:spMkLst>
            <pc:docMk/>
            <pc:sldMk cId="446129534" sldId="452"/>
            <ac:spMk id="43" creationId="{8FB87247-8141-4D56-8560-48016BFEDB7E}"/>
          </ac:spMkLst>
        </pc:spChg>
        <pc:spChg chg="del mod">
          <ac:chgData name="help desk" userId="076106f8-e622-4bba-bf8d-41b4b1aaf204" providerId="ADAL" clId="{560E80D6-D45F-4FCB-9EB4-97669CA9B0C8}" dt="2025-06-25T16:59:12.116" v="17298" actId="478"/>
          <ac:spMkLst>
            <pc:docMk/>
            <pc:sldMk cId="446129534" sldId="452"/>
            <ac:spMk id="45" creationId="{D61B28D3-A0DF-4A55-9933-EE1700DD05CE}"/>
          </ac:spMkLst>
        </pc:spChg>
        <pc:spChg chg="del mod">
          <ac:chgData name="help desk" userId="076106f8-e622-4bba-bf8d-41b4b1aaf204" providerId="ADAL" clId="{560E80D6-D45F-4FCB-9EB4-97669CA9B0C8}" dt="2025-06-25T16:58:55.623" v="17295" actId="478"/>
          <ac:spMkLst>
            <pc:docMk/>
            <pc:sldMk cId="446129534" sldId="452"/>
            <ac:spMk id="46" creationId="{6B7D5A05-F994-4B2A-96E1-4931B95B1EA9}"/>
          </ac:spMkLst>
        </pc:spChg>
        <pc:spChg chg="add mod">
          <ac:chgData name="help desk" userId="076106f8-e622-4bba-bf8d-41b4b1aaf204" providerId="ADAL" clId="{560E80D6-D45F-4FCB-9EB4-97669CA9B0C8}" dt="2025-06-27T14:47:39.983" v="18012" actId="1076"/>
          <ac:spMkLst>
            <pc:docMk/>
            <pc:sldMk cId="446129534" sldId="452"/>
            <ac:spMk id="60" creationId="{AE502AFC-2537-46CA-BADD-85C7F4A7B351}"/>
          </ac:spMkLst>
        </pc:spChg>
        <pc:spChg chg="add mod">
          <ac:chgData name="help desk" userId="076106f8-e622-4bba-bf8d-41b4b1aaf204" providerId="ADAL" clId="{560E80D6-D45F-4FCB-9EB4-97669CA9B0C8}" dt="2025-06-27T14:51:45.416" v="18213" actId="14100"/>
          <ac:spMkLst>
            <pc:docMk/>
            <pc:sldMk cId="446129534" sldId="452"/>
            <ac:spMk id="63" creationId="{28AE6AE7-8FD8-4860-AC17-04994949A4B3}"/>
          </ac:spMkLst>
        </pc:spChg>
        <pc:graphicFrameChg chg="add del mod">
          <ac:chgData name="help desk" userId="076106f8-e622-4bba-bf8d-41b4b1aaf204" providerId="ADAL" clId="{560E80D6-D45F-4FCB-9EB4-97669CA9B0C8}" dt="2025-06-25T17:00:00.723" v="17307" actId="478"/>
          <ac:graphicFrameMkLst>
            <pc:docMk/>
            <pc:sldMk cId="446129534" sldId="452"/>
            <ac:graphicFrameMk id="4" creationId="{9AF96A56-BF03-44F5-9E0F-AB476C0AC836}"/>
          </ac:graphicFrameMkLst>
        </pc:graphicFrameChg>
        <pc:graphicFrameChg chg="add del mod">
          <ac:chgData name="help desk" userId="076106f8-e622-4bba-bf8d-41b4b1aaf204" providerId="ADAL" clId="{560E80D6-D45F-4FCB-9EB4-97669CA9B0C8}" dt="2025-06-25T17:06:03.259" v="17332" actId="478"/>
          <ac:graphicFrameMkLst>
            <pc:docMk/>
            <pc:sldMk cId="446129534" sldId="452"/>
            <ac:graphicFrameMk id="13" creationId="{CAEF483C-69C7-482D-AB02-054E976BC1B7}"/>
          </ac:graphicFrameMkLst>
        </pc:graphicFrameChg>
        <pc:picChg chg="del">
          <ac:chgData name="help desk" userId="076106f8-e622-4bba-bf8d-41b4b1aaf204" providerId="ADAL" clId="{560E80D6-D45F-4FCB-9EB4-97669CA9B0C8}" dt="2025-06-25T16:55:24.962" v="17279" actId="478"/>
          <ac:picMkLst>
            <pc:docMk/>
            <pc:sldMk cId="446129534" sldId="452"/>
            <ac:picMk id="6" creationId="{99FB3FDA-0882-46CE-A53D-AA3DD140400B}"/>
          </ac:picMkLst>
        </pc:picChg>
        <pc:picChg chg="add del mod">
          <ac:chgData name="help desk" userId="076106f8-e622-4bba-bf8d-41b4b1aaf204" providerId="ADAL" clId="{560E80D6-D45F-4FCB-9EB4-97669CA9B0C8}" dt="2025-06-25T17:05:47.155" v="17326" actId="478"/>
          <ac:picMkLst>
            <pc:docMk/>
            <pc:sldMk cId="446129534" sldId="452"/>
            <ac:picMk id="7" creationId="{C5DAE45C-1D42-4353-B8FF-D7156C5AF9B9}"/>
          </ac:picMkLst>
        </pc:picChg>
        <pc:picChg chg="del">
          <ac:chgData name="help desk" userId="076106f8-e622-4bba-bf8d-41b4b1aaf204" providerId="ADAL" clId="{560E80D6-D45F-4FCB-9EB4-97669CA9B0C8}" dt="2025-06-25T16:55:40.839" v="17280" actId="478"/>
          <ac:picMkLst>
            <pc:docMk/>
            <pc:sldMk cId="446129534" sldId="452"/>
            <ac:picMk id="8" creationId="{10326BB2-4472-4C45-A3F1-11CFC38E7365}"/>
          </ac:picMkLst>
        </pc:picChg>
        <pc:picChg chg="add del">
          <ac:chgData name="help desk" userId="076106f8-e622-4bba-bf8d-41b4b1aaf204" providerId="ADAL" clId="{560E80D6-D45F-4FCB-9EB4-97669CA9B0C8}" dt="2025-06-25T17:03:14.634" v="17316" actId="478"/>
          <ac:picMkLst>
            <pc:docMk/>
            <pc:sldMk cId="446129534" sldId="452"/>
            <ac:picMk id="12" creationId="{5FA0FD76-7510-4D10-8B4A-CD86E3CD3BE6}"/>
          </ac:picMkLst>
        </pc:picChg>
        <pc:picChg chg="add mod">
          <ac:chgData name="help desk" userId="076106f8-e622-4bba-bf8d-41b4b1aaf204" providerId="ADAL" clId="{560E80D6-D45F-4FCB-9EB4-97669CA9B0C8}" dt="2025-06-27T14:31:44.465" v="17911" actId="14100"/>
          <ac:picMkLst>
            <pc:docMk/>
            <pc:sldMk cId="446129534" sldId="452"/>
            <ac:picMk id="15" creationId="{B8E63697-CBFC-44BA-8EDD-CCF1DC0FDA5A}"/>
          </ac:picMkLst>
        </pc:picChg>
        <pc:picChg chg="add del mod ord">
          <ac:chgData name="help desk" userId="076106f8-e622-4bba-bf8d-41b4b1aaf204" providerId="ADAL" clId="{560E80D6-D45F-4FCB-9EB4-97669CA9B0C8}" dt="2025-06-27T14:30:33.524" v="17829" actId="478"/>
          <ac:picMkLst>
            <pc:docMk/>
            <pc:sldMk cId="446129534" sldId="452"/>
            <ac:picMk id="32" creationId="{4AECB619-2204-4CA9-B2AD-A424744662A1}"/>
          </ac:picMkLst>
        </pc:picChg>
        <pc:picChg chg="add mod ord">
          <ac:chgData name="help desk" userId="076106f8-e622-4bba-bf8d-41b4b1aaf204" providerId="ADAL" clId="{560E80D6-D45F-4FCB-9EB4-97669CA9B0C8}" dt="2025-06-27T14:31:13.357" v="17838" actId="692"/>
          <ac:picMkLst>
            <pc:docMk/>
            <pc:sldMk cId="446129534" sldId="452"/>
            <ac:picMk id="34" creationId="{61FF99A5-195C-435A-B1E2-30DF82442DF0}"/>
          </ac:picMkLst>
        </pc:picChg>
        <pc:picChg chg="add mod">
          <ac:chgData name="help desk" userId="076106f8-e622-4bba-bf8d-41b4b1aaf204" providerId="ADAL" clId="{560E80D6-D45F-4FCB-9EB4-97669CA9B0C8}" dt="2025-06-27T14:49:20.839" v="18075" actId="14100"/>
          <ac:picMkLst>
            <pc:docMk/>
            <pc:sldMk cId="446129534" sldId="452"/>
            <ac:picMk id="51" creationId="{570072CC-AB7E-48C3-8387-BC353A920006}"/>
          </ac:picMkLst>
        </pc:picChg>
        <pc:cxnChg chg="del">
          <ac:chgData name="help desk" userId="076106f8-e622-4bba-bf8d-41b4b1aaf204" providerId="ADAL" clId="{560E80D6-D45F-4FCB-9EB4-97669CA9B0C8}" dt="2025-06-25T16:58:10.623" v="17290" actId="478"/>
          <ac:cxnSpMkLst>
            <pc:docMk/>
            <pc:sldMk cId="446129534" sldId="452"/>
            <ac:cxnSpMk id="10" creationId="{3CB093A1-7814-449F-A8C7-6844F343B7B0}"/>
          </ac:cxnSpMkLst>
        </pc:cxnChg>
        <pc:cxnChg chg="del mod">
          <ac:chgData name="help desk" userId="076106f8-e622-4bba-bf8d-41b4b1aaf204" providerId="ADAL" clId="{560E80D6-D45F-4FCB-9EB4-97669CA9B0C8}" dt="2025-06-25T16:58:55.623" v="17295" actId="478"/>
          <ac:cxnSpMkLst>
            <pc:docMk/>
            <pc:sldMk cId="446129534" sldId="452"/>
            <ac:cxnSpMk id="25" creationId="{A24E050E-D569-4301-87DF-C603CF0BFEA7}"/>
          </ac:cxnSpMkLst>
        </pc:cxnChg>
        <pc:cxnChg chg="del mod">
          <ac:chgData name="help desk" userId="076106f8-e622-4bba-bf8d-41b4b1aaf204" providerId="ADAL" clId="{560E80D6-D45F-4FCB-9EB4-97669CA9B0C8}" dt="2025-06-25T16:58:55.623" v="17295" actId="478"/>
          <ac:cxnSpMkLst>
            <pc:docMk/>
            <pc:sldMk cId="446129534" sldId="452"/>
            <ac:cxnSpMk id="31" creationId="{36CD0A6E-675C-4E3D-861C-C3922F7E8D06}"/>
          </ac:cxnSpMkLst>
        </pc:cxnChg>
        <pc:cxnChg chg="del mod">
          <ac:chgData name="help desk" userId="076106f8-e622-4bba-bf8d-41b4b1aaf204" providerId="ADAL" clId="{560E80D6-D45F-4FCB-9EB4-97669CA9B0C8}" dt="2025-06-25T16:58:55.623" v="17295" actId="478"/>
          <ac:cxnSpMkLst>
            <pc:docMk/>
            <pc:sldMk cId="446129534" sldId="452"/>
            <ac:cxnSpMk id="38" creationId="{22B5720B-A9A2-4EEE-ADBB-65876C113F53}"/>
          </ac:cxnSpMkLst>
        </pc:cxnChg>
        <pc:cxnChg chg="del mod">
          <ac:chgData name="help desk" userId="076106f8-e622-4bba-bf8d-41b4b1aaf204" providerId="ADAL" clId="{560E80D6-D45F-4FCB-9EB4-97669CA9B0C8}" dt="2025-06-25T16:58:55.623" v="17295" actId="478"/>
          <ac:cxnSpMkLst>
            <pc:docMk/>
            <pc:sldMk cId="446129534" sldId="452"/>
            <ac:cxnSpMk id="41" creationId="{2576111B-4F00-403F-8359-EF8C2E229DC9}"/>
          </ac:cxnSpMkLst>
        </pc:cxnChg>
        <pc:cxnChg chg="del mod">
          <ac:chgData name="help desk" userId="076106f8-e622-4bba-bf8d-41b4b1aaf204" providerId="ADAL" clId="{560E80D6-D45F-4FCB-9EB4-97669CA9B0C8}" dt="2025-06-25T16:58:59.863" v="17296" actId="478"/>
          <ac:cxnSpMkLst>
            <pc:docMk/>
            <pc:sldMk cId="446129534" sldId="452"/>
            <ac:cxnSpMk id="44" creationId="{90325C34-7BBA-4EF3-AF0E-4BF901C44CC9}"/>
          </ac:cxnSpMkLst>
        </pc:cxnChg>
        <pc:cxnChg chg="del mod">
          <ac:chgData name="help desk" userId="076106f8-e622-4bba-bf8d-41b4b1aaf204" providerId="ADAL" clId="{560E80D6-D45F-4FCB-9EB4-97669CA9B0C8}" dt="2025-06-25T16:59:03.230" v="17297" actId="478"/>
          <ac:cxnSpMkLst>
            <pc:docMk/>
            <pc:sldMk cId="446129534" sldId="452"/>
            <ac:cxnSpMk id="47" creationId="{B008F860-2873-4B29-852F-DE9E4030E523}"/>
          </ac:cxnSpMkLst>
        </pc:cxnChg>
        <pc:cxnChg chg="add mod ord">
          <ac:chgData name="help desk" userId="076106f8-e622-4bba-bf8d-41b4b1aaf204" providerId="ADAL" clId="{560E80D6-D45F-4FCB-9EB4-97669CA9B0C8}" dt="2025-06-27T14:51:54.976" v="18215" actId="14100"/>
          <ac:cxnSpMkLst>
            <pc:docMk/>
            <pc:sldMk cId="446129534" sldId="452"/>
            <ac:cxnSpMk id="48" creationId="{4FF4007C-1A80-48B8-AB08-BE8EBC2D090F}"/>
          </ac:cxnSpMkLst>
        </pc:cxnChg>
        <pc:cxnChg chg="add mod ord">
          <ac:chgData name="help desk" userId="076106f8-e622-4bba-bf8d-41b4b1aaf204" providerId="ADAL" clId="{560E80D6-D45F-4FCB-9EB4-97669CA9B0C8}" dt="2025-06-27T14:45:11.050" v="17984" actId="14100"/>
          <ac:cxnSpMkLst>
            <pc:docMk/>
            <pc:sldMk cId="446129534" sldId="452"/>
            <ac:cxnSpMk id="49" creationId="{AB343965-F3BA-4AD6-BB3A-DA313665DB4A}"/>
          </ac:cxnSpMkLst>
        </pc:cxnChg>
        <pc:cxnChg chg="add mod ord">
          <ac:chgData name="help desk" userId="076106f8-e622-4bba-bf8d-41b4b1aaf204" providerId="ADAL" clId="{560E80D6-D45F-4FCB-9EB4-97669CA9B0C8}" dt="2025-06-27T14:46:25.348" v="17994" actId="14100"/>
          <ac:cxnSpMkLst>
            <pc:docMk/>
            <pc:sldMk cId="446129534" sldId="452"/>
            <ac:cxnSpMk id="50" creationId="{F4570B99-E23B-4700-BE6F-CD067C03BE76}"/>
          </ac:cxnSpMkLst>
        </pc:cxnChg>
        <pc:cxnChg chg="add mod">
          <ac:chgData name="help desk" userId="076106f8-e622-4bba-bf8d-41b4b1aaf204" providerId="ADAL" clId="{560E80D6-D45F-4FCB-9EB4-97669CA9B0C8}" dt="2025-06-27T14:50:39.967" v="18086" actId="692"/>
          <ac:cxnSpMkLst>
            <pc:docMk/>
            <pc:sldMk cId="446129534" sldId="452"/>
            <ac:cxnSpMk id="62" creationId="{792DAFD7-9669-421C-8FF9-C8AB771F2A57}"/>
          </ac:cxnSpMkLst>
        </pc:cxnChg>
        <pc:cxnChg chg="add mod">
          <ac:chgData name="help desk" userId="076106f8-e622-4bba-bf8d-41b4b1aaf204" providerId="ADAL" clId="{560E80D6-D45F-4FCB-9EB4-97669CA9B0C8}" dt="2025-06-27T14:52:03.897" v="18216" actId="14100"/>
          <ac:cxnSpMkLst>
            <pc:docMk/>
            <pc:sldMk cId="446129534" sldId="452"/>
            <ac:cxnSpMk id="64" creationId="{3005FA15-A53D-40B7-8CA5-A411FB8B118C}"/>
          </ac:cxnSpMkLst>
        </pc:cxnChg>
      </pc:sldChg>
      <pc:sldChg chg="addSp delSp modSp add mod addAnim delAnim modAnim">
        <pc:chgData name="help desk" userId="076106f8-e622-4bba-bf8d-41b4b1aaf204" providerId="ADAL" clId="{560E80D6-D45F-4FCB-9EB4-97669CA9B0C8}" dt="2025-06-27T16:53:43.716" v="18535"/>
        <pc:sldMkLst>
          <pc:docMk/>
          <pc:sldMk cId="3413321377" sldId="453"/>
        </pc:sldMkLst>
        <pc:spChg chg="del mod">
          <ac:chgData name="help desk" userId="076106f8-e622-4bba-bf8d-41b4b1aaf204" providerId="ADAL" clId="{560E80D6-D45F-4FCB-9EB4-97669CA9B0C8}" dt="2025-06-24T21:07:44.085" v="14788" actId="478"/>
          <ac:spMkLst>
            <pc:docMk/>
            <pc:sldMk cId="3413321377" sldId="453"/>
            <ac:spMk id="5" creationId="{00000000-0000-0000-0000-000000000000}"/>
          </ac:spMkLst>
        </pc:spChg>
        <pc:spChg chg="mod">
          <ac:chgData name="help desk" userId="076106f8-e622-4bba-bf8d-41b4b1aaf204" providerId="ADAL" clId="{560E80D6-D45F-4FCB-9EB4-97669CA9B0C8}" dt="2025-06-24T21:08:38.545" v="14841" actId="20577"/>
          <ac:spMkLst>
            <pc:docMk/>
            <pc:sldMk cId="3413321377" sldId="453"/>
            <ac:spMk id="8" creationId="{00000000-0000-0000-0000-000000000000}"/>
          </ac:spMkLst>
        </pc:spChg>
        <pc:spChg chg="mod">
          <ac:chgData name="help desk" userId="076106f8-e622-4bba-bf8d-41b4b1aaf204" providerId="ADAL" clId="{560E80D6-D45F-4FCB-9EB4-97669CA9B0C8}" dt="2025-06-25T15:40:27.625" v="16281" actId="14100"/>
          <ac:spMkLst>
            <pc:docMk/>
            <pc:sldMk cId="3413321377" sldId="453"/>
            <ac:spMk id="12" creationId="{C6461D46-C2D7-43B9-B47D-BC0FD3D45892}"/>
          </ac:spMkLst>
        </pc:spChg>
        <pc:spChg chg="mod">
          <ac:chgData name="help desk" userId="076106f8-e622-4bba-bf8d-41b4b1aaf204" providerId="ADAL" clId="{560E80D6-D45F-4FCB-9EB4-97669CA9B0C8}" dt="2025-06-24T21:10:12.153" v="14879" actId="1076"/>
          <ac:spMkLst>
            <pc:docMk/>
            <pc:sldMk cId="3413321377" sldId="453"/>
            <ac:spMk id="13" creationId="{00000000-0000-0000-0000-000000000000}"/>
          </ac:spMkLst>
        </pc:spChg>
        <pc:spChg chg="add mod">
          <ac:chgData name="help desk" userId="076106f8-e622-4bba-bf8d-41b4b1aaf204" providerId="ADAL" clId="{560E80D6-D45F-4FCB-9EB4-97669CA9B0C8}" dt="2025-06-27T16:53:43.716" v="18535"/>
          <ac:spMkLst>
            <pc:docMk/>
            <pc:sldMk cId="3413321377" sldId="453"/>
            <ac:spMk id="26" creationId="{5C68E3D1-6BEE-468C-B6A7-49EE99A67CF6}"/>
          </ac:spMkLst>
        </pc:spChg>
        <pc:spChg chg="add mod">
          <ac:chgData name="help desk" userId="076106f8-e622-4bba-bf8d-41b4b1aaf204" providerId="ADAL" clId="{560E80D6-D45F-4FCB-9EB4-97669CA9B0C8}" dt="2025-06-27T16:53:43.716" v="18535"/>
          <ac:spMkLst>
            <pc:docMk/>
            <pc:sldMk cId="3413321377" sldId="453"/>
            <ac:spMk id="27" creationId="{CAA38900-9B9F-4363-8236-E92F3458A906}"/>
          </ac:spMkLst>
        </pc:spChg>
        <pc:picChg chg="add del mod">
          <ac:chgData name="help desk" userId="076106f8-e622-4bba-bf8d-41b4b1aaf204" providerId="ADAL" clId="{560E80D6-D45F-4FCB-9EB4-97669CA9B0C8}" dt="2025-06-25T15:40:34.572" v="16290" actId="478"/>
          <ac:picMkLst>
            <pc:docMk/>
            <pc:sldMk cId="3413321377" sldId="453"/>
            <ac:picMk id="3" creationId="{AD13583A-E31A-4D1E-AF05-54B422999FE0}"/>
          </ac:picMkLst>
        </pc:picChg>
        <pc:picChg chg="add del mod">
          <ac:chgData name="help desk" userId="076106f8-e622-4bba-bf8d-41b4b1aaf204" providerId="ADAL" clId="{560E80D6-D45F-4FCB-9EB4-97669CA9B0C8}" dt="2025-06-25T15:40:34.130" v="16289" actId="478"/>
          <ac:picMkLst>
            <pc:docMk/>
            <pc:sldMk cId="3413321377" sldId="453"/>
            <ac:picMk id="11" creationId="{D3FA7EDC-C0A9-42B9-B086-99BAB96DB393}"/>
          </ac:picMkLst>
        </pc:picChg>
        <pc:picChg chg="add del mod">
          <ac:chgData name="help desk" userId="076106f8-e622-4bba-bf8d-41b4b1aaf204" providerId="ADAL" clId="{560E80D6-D45F-4FCB-9EB4-97669CA9B0C8}" dt="2025-06-25T15:40:33.065" v="16288" actId="22"/>
          <ac:picMkLst>
            <pc:docMk/>
            <pc:sldMk cId="3413321377" sldId="453"/>
            <ac:picMk id="22" creationId="{FF393A4B-7F1E-49C2-B21B-EA0F40DC45AF}"/>
          </ac:picMkLst>
        </pc:picChg>
        <pc:picChg chg="del">
          <ac:chgData name="help desk" userId="076106f8-e622-4bba-bf8d-41b4b1aaf204" providerId="ADAL" clId="{560E80D6-D45F-4FCB-9EB4-97669CA9B0C8}" dt="2025-06-24T21:01:41.600" v="14553" actId="478"/>
          <ac:picMkLst>
            <pc:docMk/>
            <pc:sldMk cId="3413321377" sldId="453"/>
            <ac:picMk id="25" creationId="{DC3C92A0-0339-4439-A596-18EA3BC1A798}"/>
          </ac:picMkLst>
        </pc:picChg>
        <pc:cxnChg chg="mod">
          <ac:chgData name="help desk" userId="076106f8-e622-4bba-bf8d-41b4b1aaf204" providerId="ADAL" clId="{560E80D6-D45F-4FCB-9EB4-97669CA9B0C8}" dt="2025-06-24T21:25:34.699" v="14952" actId="1037"/>
          <ac:cxnSpMkLst>
            <pc:docMk/>
            <pc:sldMk cId="3413321377" sldId="453"/>
            <ac:cxnSpMk id="15" creationId="{00000000-0000-0000-0000-000000000000}"/>
          </ac:cxnSpMkLst>
        </pc:cxnChg>
        <pc:cxnChg chg="add del mod">
          <ac:chgData name="help desk" userId="076106f8-e622-4bba-bf8d-41b4b1aaf204" providerId="ADAL" clId="{560E80D6-D45F-4FCB-9EB4-97669CA9B0C8}" dt="2025-06-26T15:21:52.468" v="17692" actId="1076"/>
          <ac:cxnSpMkLst>
            <pc:docMk/>
            <pc:sldMk cId="3413321377" sldId="453"/>
            <ac:cxnSpMk id="23" creationId="{8710565C-6571-4817-8FFD-7274E36F049F}"/>
          </ac:cxnSpMkLst>
        </pc:cxnChg>
        <pc:cxnChg chg="mod">
          <ac:chgData name="help desk" userId="076106f8-e622-4bba-bf8d-41b4b1aaf204" providerId="ADAL" clId="{560E80D6-D45F-4FCB-9EB4-97669CA9B0C8}" dt="2025-06-25T15:40:34.572" v="16290" actId="478"/>
          <ac:cxnSpMkLst>
            <pc:docMk/>
            <pc:sldMk cId="3413321377" sldId="453"/>
            <ac:cxnSpMk id="29" creationId="{03ACF065-DDC9-440D-976C-92A1103A8F65}"/>
          </ac:cxnSpMkLst>
        </pc:cxnChg>
      </pc:sldChg>
      <pc:sldChg chg="addSp delSp modSp add mod delAnim modAnim">
        <pc:chgData name="help desk" userId="076106f8-e622-4bba-bf8d-41b4b1aaf204" providerId="ADAL" clId="{560E80D6-D45F-4FCB-9EB4-97669CA9B0C8}" dt="2025-06-25T14:52:07.636" v="16226"/>
        <pc:sldMkLst>
          <pc:docMk/>
          <pc:sldMk cId="2710147316" sldId="454"/>
        </pc:sldMkLst>
        <pc:spChg chg="del mod">
          <ac:chgData name="help desk" userId="076106f8-e622-4bba-bf8d-41b4b1aaf204" providerId="ADAL" clId="{560E80D6-D45F-4FCB-9EB4-97669CA9B0C8}" dt="2025-06-25T14:07:17.802" v="15490" actId="478"/>
          <ac:spMkLst>
            <pc:docMk/>
            <pc:sldMk cId="2710147316" sldId="454"/>
            <ac:spMk id="10" creationId="{BD542B85-7961-41C0-8BA9-96F1CAC19448}"/>
          </ac:spMkLst>
        </pc:spChg>
        <pc:spChg chg="add mod">
          <ac:chgData name="help desk" userId="076106f8-e622-4bba-bf8d-41b4b1aaf204" providerId="ADAL" clId="{560E80D6-D45F-4FCB-9EB4-97669CA9B0C8}" dt="2025-06-25T13:51:48.111" v="15082" actId="14100"/>
          <ac:spMkLst>
            <pc:docMk/>
            <pc:sldMk cId="2710147316" sldId="454"/>
            <ac:spMk id="12" creationId="{812BB27C-A528-4E07-95FA-D3487D8B8E5D}"/>
          </ac:spMkLst>
        </pc:spChg>
        <pc:spChg chg="add del mod">
          <ac:chgData name="help desk" userId="076106f8-e622-4bba-bf8d-41b4b1aaf204" providerId="ADAL" clId="{560E80D6-D45F-4FCB-9EB4-97669CA9B0C8}" dt="2025-06-25T13:58:50.651" v="15152" actId="478"/>
          <ac:spMkLst>
            <pc:docMk/>
            <pc:sldMk cId="2710147316" sldId="454"/>
            <ac:spMk id="13" creationId="{D708DAD5-BFD4-436E-B23E-31BAB1F6F8C5}"/>
          </ac:spMkLst>
        </pc:spChg>
        <pc:spChg chg="add mod">
          <ac:chgData name="help desk" userId="076106f8-e622-4bba-bf8d-41b4b1aaf204" providerId="ADAL" clId="{560E80D6-D45F-4FCB-9EB4-97669CA9B0C8}" dt="2025-06-25T14:00:23.742" v="15228" actId="1035"/>
          <ac:spMkLst>
            <pc:docMk/>
            <pc:sldMk cId="2710147316" sldId="454"/>
            <ac:spMk id="14" creationId="{5CBD846F-7E57-48D3-AEE7-E5ECAE30C6DD}"/>
          </ac:spMkLst>
        </pc:spChg>
        <pc:spChg chg="mod">
          <ac:chgData name="help desk" userId="076106f8-e622-4bba-bf8d-41b4b1aaf204" providerId="ADAL" clId="{560E80D6-D45F-4FCB-9EB4-97669CA9B0C8}" dt="2025-06-25T13:51:51.935" v="15083" actId="1035"/>
          <ac:spMkLst>
            <pc:docMk/>
            <pc:sldMk cId="2710147316" sldId="454"/>
            <ac:spMk id="15" creationId="{B8427201-CDAB-4FED-82BB-F5D9C85B4980}"/>
          </ac:spMkLst>
        </pc:spChg>
        <pc:spChg chg="add mod">
          <ac:chgData name="help desk" userId="076106f8-e622-4bba-bf8d-41b4b1aaf204" providerId="ADAL" clId="{560E80D6-D45F-4FCB-9EB4-97669CA9B0C8}" dt="2025-06-25T13:50:32.772" v="15066" actId="14100"/>
          <ac:spMkLst>
            <pc:docMk/>
            <pc:sldMk cId="2710147316" sldId="454"/>
            <ac:spMk id="16" creationId="{6B701804-0A96-4B8A-8E4D-C5D4FAD5C77D}"/>
          </ac:spMkLst>
        </pc:spChg>
        <pc:spChg chg="add mod">
          <ac:chgData name="help desk" userId="076106f8-e622-4bba-bf8d-41b4b1aaf204" providerId="ADAL" clId="{560E80D6-D45F-4FCB-9EB4-97669CA9B0C8}" dt="2025-06-25T13:50:16.610" v="15063" actId="14100"/>
          <ac:spMkLst>
            <pc:docMk/>
            <pc:sldMk cId="2710147316" sldId="454"/>
            <ac:spMk id="17" creationId="{FCDD2F27-CFC5-43D7-8C1D-DE13337D0F8E}"/>
          </ac:spMkLst>
        </pc:spChg>
        <pc:spChg chg="add mod">
          <ac:chgData name="help desk" userId="076106f8-e622-4bba-bf8d-41b4b1aaf204" providerId="ADAL" clId="{560E80D6-D45F-4FCB-9EB4-97669CA9B0C8}" dt="2025-06-25T14:06:30.384" v="15484" actId="14100"/>
          <ac:spMkLst>
            <pc:docMk/>
            <pc:sldMk cId="2710147316" sldId="454"/>
            <ac:spMk id="18" creationId="{65A489A1-5AEA-4207-BE8D-9273BA487B6A}"/>
          </ac:spMkLst>
        </pc:spChg>
        <pc:spChg chg="add mod">
          <ac:chgData name="help desk" userId="076106f8-e622-4bba-bf8d-41b4b1aaf204" providerId="ADAL" clId="{560E80D6-D45F-4FCB-9EB4-97669CA9B0C8}" dt="2025-06-25T14:07:08.732" v="15489" actId="692"/>
          <ac:spMkLst>
            <pc:docMk/>
            <pc:sldMk cId="2710147316" sldId="454"/>
            <ac:spMk id="19" creationId="{86D95F7E-F635-4B8A-B7BC-B35A00DE4C8C}"/>
          </ac:spMkLst>
        </pc:spChg>
        <pc:spChg chg="add mod">
          <ac:chgData name="help desk" userId="076106f8-e622-4bba-bf8d-41b4b1aaf204" providerId="ADAL" clId="{560E80D6-D45F-4FCB-9EB4-97669CA9B0C8}" dt="2025-06-25T14:02:17.321" v="15313" actId="1036"/>
          <ac:spMkLst>
            <pc:docMk/>
            <pc:sldMk cId="2710147316" sldId="454"/>
            <ac:spMk id="21" creationId="{85F58484-94C3-41AB-AC0A-A2800F32E5BB}"/>
          </ac:spMkLst>
        </pc:spChg>
        <pc:spChg chg="add mod">
          <ac:chgData name="help desk" userId="076106f8-e622-4bba-bf8d-41b4b1aaf204" providerId="ADAL" clId="{560E80D6-D45F-4FCB-9EB4-97669CA9B0C8}" dt="2025-06-25T14:05:22.375" v="15423" actId="1036"/>
          <ac:spMkLst>
            <pc:docMk/>
            <pc:sldMk cId="2710147316" sldId="454"/>
            <ac:spMk id="22" creationId="{6FA7EB93-F89F-4759-88BD-D3F0E65774CD}"/>
          </ac:spMkLst>
        </pc:spChg>
        <pc:spChg chg="add mod">
          <ac:chgData name="help desk" userId="076106f8-e622-4bba-bf8d-41b4b1aaf204" providerId="ADAL" clId="{560E80D6-D45F-4FCB-9EB4-97669CA9B0C8}" dt="2025-06-25T14:06:21.464" v="15483" actId="1036"/>
          <ac:spMkLst>
            <pc:docMk/>
            <pc:sldMk cId="2710147316" sldId="454"/>
            <ac:spMk id="23" creationId="{91B86C64-2A46-40FD-A75E-A20A8FE283E6}"/>
          </ac:spMkLst>
        </pc:spChg>
        <pc:spChg chg="del mod">
          <ac:chgData name="help desk" userId="076106f8-e622-4bba-bf8d-41b4b1aaf204" providerId="ADAL" clId="{560E80D6-D45F-4FCB-9EB4-97669CA9B0C8}" dt="2025-06-25T14:02:54.079" v="15352" actId="478"/>
          <ac:spMkLst>
            <pc:docMk/>
            <pc:sldMk cId="2710147316" sldId="454"/>
            <ac:spMk id="31" creationId="{4D52B0B3-3D39-439B-A08E-5F2EFC792D5D}"/>
          </ac:spMkLst>
        </pc:spChg>
        <pc:picChg chg="add mod ord">
          <ac:chgData name="help desk" userId="076106f8-e622-4bba-bf8d-41b4b1aaf204" providerId="ADAL" clId="{560E80D6-D45F-4FCB-9EB4-97669CA9B0C8}" dt="2025-06-25T14:00:54.552" v="15244" actId="1076"/>
          <ac:picMkLst>
            <pc:docMk/>
            <pc:sldMk cId="2710147316" sldId="454"/>
            <ac:picMk id="5" creationId="{A3372004-877D-47E6-93BA-F53B17FAD9FE}"/>
          </ac:picMkLst>
        </pc:picChg>
        <pc:picChg chg="del">
          <ac:chgData name="help desk" userId="076106f8-e622-4bba-bf8d-41b4b1aaf204" providerId="ADAL" clId="{560E80D6-D45F-4FCB-9EB4-97669CA9B0C8}" dt="2025-06-25T13:46:50.317" v="15017" actId="478"/>
          <ac:picMkLst>
            <pc:docMk/>
            <pc:sldMk cId="2710147316" sldId="454"/>
            <ac:picMk id="6" creationId="{10487F34-53B1-4A78-BE64-1A8C115203ED}"/>
          </ac:picMkLst>
        </pc:picChg>
        <pc:cxnChg chg="del mod">
          <ac:chgData name="help desk" userId="076106f8-e622-4bba-bf8d-41b4b1aaf204" providerId="ADAL" clId="{560E80D6-D45F-4FCB-9EB4-97669CA9B0C8}" dt="2025-06-25T13:52:24.945" v="15085" actId="478"/>
          <ac:cxnSpMkLst>
            <pc:docMk/>
            <pc:sldMk cId="2710147316" sldId="454"/>
            <ac:cxnSpMk id="28" creationId="{0FC6E2D0-E7B3-448F-85A5-EAC4935AE442}"/>
          </ac:cxnSpMkLst>
        </pc:cxnChg>
      </pc:sldChg>
      <pc:sldChg chg="addSp delSp modSp new del mod">
        <pc:chgData name="help desk" userId="076106f8-e622-4bba-bf8d-41b4b1aaf204" providerId="ADAL" clId="{560E80D6-D45F-4FCB-9EB4-97669CA9B0C8}" dt="2025-06-25T14:34:03.324" v="16178" actId="2696"/>
        <pc:sldMkLst>
          <pc:docMk/>
          <pc:sldMk cId="359824587" sldId="455"/>
        </pc:sldMkLst>
        <pc:spChg chg="add mod">
          <ac:chgData name="help desk" userId="076106f8-e622-4bba-bf8d-41b4b1aaf204" providerId="ADAL" clId="{560E80D6-D45F-4FCB-9EB4-97669CA9B0C8}" dt="2025-06-25T14:08:06.736" v="15493"/>
          <ac:spMkLst>
            <pc:docMk/>
            <pc:sldMk cId="359824587" sldId="455"/>
            <ac:spMk id="2" creationId="{BB131D0D-DC94-45DD-BFFE-EF03F7CD84A4}"/>
          </ac:spMkLst>
        </pc:spChg>
        <pc:spChg chg="add mod">
          <ac:chgData name="help desk" userId="076106f8-e622-4bba-bf8d-41b4b1aaf204" providerId="ADAL" clId="{560E80D6-D45F-4FCB-9EB4-97669CA9B0C8}" dt="2025-06-25T14:08:06.736" v="15493"/>
          <ac:spMkLst>
            <pc:docMk/>
            <pc:sldMk cId="359824587" sldId="455"/>
            <ac:spMk id="3" creationId="{0612CAC8-66A6-4D45-82CC-50D5764A663F}"/>
          </ac:spMkLst>
        </pc:spChg>
        <pc:spChg chg="add mod">
          <ac:chgData name="help desk" userId="076106f8-e622-4bba-bf8d-41b4b1aaf204" providerId="ADAL" clId="{560E80D6-D45F-4FCB-9EB4-97669CA9B0C8}" dt="2025-06-25T14:09:33.006" v="15526" actId="14100"/>
          <ac:spMkLst>
            <pc:docMk/>
            <pc:sldMk cId="359824587" sldId="455"/>
            <ac:spMk id="6" creationId="{0095667F-D11B-4284-9304-15E777CB22FD}"/>
          </ac:spMkLst>
        </pc:spChg>
        <pc:spChg chg="add del mod">
          <ac:chgData name="help desk" userId="076106f8-e622-4bba-bf8d-41b4b1aaf204" providerId="ADAL" clId="{560E80D6-D45F-4FCB-9EB4-97669CA9B0C8}" dt="2025-06-25T14:14:35.068" v="15663" actId="478"/>
          <ac:spMkLst>
            <pc:docMk/>
            <pc:sldMk cId="359824587" sldId="455"/>
            <ac:spMk id="7" creationId="{326EF93A-B293-46BF-9A44-C55C641950F0}"/>
          </ac:spMkLst>
        </pc:spChg>
        <pc:spChg chg="add mod">
          <ac:chgData name="help desk" userId="076106f8-e622-4bba-bf8d-41b4b1aaf204" providerId="ADAL" clId="{560E80D6-D45F-4FCB-9EB4-97669CA9B0C8}" dt="2025-06-25T14:13:27.429" v="15569" actId="1076"/>
          <ac:spMkLst>
            <pc:docMk/>
            <pc:sldMk cId="359824587" sldId="455"/>
            <ac:spMk id="8" creationId="{60D98DED-0A0D-47B6-BC31-37F16AE8F27A}"/>
          </ac:spMkLst>
        </pc:spChg>
        <pc:spChg chg="add mod">
          <ac:chgData name="help desk" userId="076106f8-e622-4bba-bf8d-41b4b1aaf204" providerId="ADAL" clId="{560E80D6-D45F-4FCB-9EB4-97669CA9B0C8}" dt="2025-06-25T14:19:52.465" v="15804" actId="14100"/>
          <ac:spMkLst>
            <pc:docMk/>
            <pc:sldMk cId="359824587" sldId="455"/>
            <ac:spMk id="9" creationId="{A217AC39-67E4-4D0C-AB34-4C8C71155807}"/>
          </ac:spMkLst>
        </pc:spChg>
        <pc:spChg chg="add mod">
          <ac:chgData name="help desk" userId="076106f8-e622-4bba-bf8d-41b4b1aaf204" providerId="ADAL" clId="{560E80D6-D45F-4FCB-9EB4-97669CA9B0C8}" dt="2025-06-25T14:16:36.650" v="15704" actId="692"/>
          <ac:spMkLst>
            <pc:docMk/>
            <pc:sldMk cId="359824587" sldId="455"/>
            <ac:spMk id="12" creationId="{703FA20B-DA81-47E1-BAFB-3265EBC49E3F}"/>
          </ac:spMkLst>
        </pc:spChg>
        <pc:spChg chg="add del mod">
          <ac:chgData name="help desk" userId="076106f8-e622-4bba-bf8d-41b4b1aaf204" providerId="ADAL" clId="{560E80D6-D45F-4FCB-9EB4-97669CA9B0C8}" dt="2025-06-25T14:25:16.874" v="15883" actId="1076"/>
          <ac:spMkLst>
            <pc:docMk/>
            <pc:sldMk cId="359824587" sldId="455"/>
            <ac:spMk id="21" creationId="{552466CD-5FFE-4A68-8DAA-145C98E65239}"/>
          </ac:spMkLst>
        </pc:spChg>
        <pc:spChg chg="add del mod">
          <ac:chgData name="help desk" userId="076106f8-e622-4bba-bf8d-41b4b1aaf204" providerId="ADAL" clId="{560E80D6-D45F-4FCB-9EB4-97669CA9B0C8}" dt="2025-06-25T14:21:43.301" v="15836" actId="478"/>
          <ac:spMkLst>
            <pc:docMk/>
            <pc:sldMk cId="359824587" sldId="455"/>
            <ac:spMk id="23" creationId="{CB770DC5-3DC5-436A-A779-B51BCBFC43ED}"/>
          </ac:spMkLst>
        </pc:spChg>
        <pc:spChg chg="add mod">
          <ac:chgData name="help desk" userId="076106f8-e622-4bba-bf8d-41b4b1aaf204" providerId="ADAL" clId="{560E80D6-D45F-4FCB-9EB4-97669CA9B0C8}" dt="2025-06-25T14:24:47.010" v="15875" actId="14100"/>
          <ac:spMkLst>
            <pc:docMk/>
            <pc:sldMk cId="359824587" sldId="455"/>
            <ac:spMk id="30" creationId="{44B696CA-F105-4F83-8E9F-75DFFA5130FD}"/>
          </ac:spMkLst>
        </pc:spChg>
        <pc:spChg chg="add mod">
          <ac:chgData name="help desk" userId="076106f8-e622-4bba-bf8d-41b4b1aaf204" providerId="ADAL" clId="{560E80D6-D45F-4FCB-9EB4-97669CA9B0C8}" dt="2025-06-25T14:33:08.035" v="16177" actId="6549"/>
          <ac:spMkLst>
            <pc:docMk/>
            <pc:sldMk cId="359824587" sldId="455"/>
            <ac:spMk id="31" creationId="{B19100B1-8D92-4A21-83BC-A2E0A5D7620E}"/>
          </ac:spMkLst>
        </pc:spChg>
        <pc:spChg chg="add mod">
          <ac:chgData name="help desk" userId="076106f8-e622-4bba-bf8d-41b4b1aaf204" providerId="ADAL" clId="{560E80D6-D45F-4FCB-9EB4-97669CA9B0C8}" dt="2025-06-25T14:28:03.143" v="16043" actId="14100"/>
          <ac:spMkLst>
            <pc:docMk/>
            <pc:sldMk cId="359824587" sldId="455"/>
            <ac:spMk id="35" creationId="{3D531195-EB2D-479D-B547-D30773DB2384}"/>
          </ac:spMkLst>
        </pc:spChg>
        <pc:picChg chg="add mod ord">
          <ac:chgData name="help desk" userId="076106f8-e622-4bba-bf8d-41b4b1aaf204" providerId="ADAL" clId="{560E80D6-D45F-4FCB-9EB4-97669CA9B0C8}" dt="2025-06-25T14:23:43.953" v="15838" actId="1076"/>
          <ac:picMkLst>
            <pc:docMk/>
            <pc:sldMk cId="359824587" sldId="455"/>
            <ac:picMk id="5" creationId="{D2DBF3C9-B660-4734-958A-33F8F3339174}"/>
          </ac:picMkLst>
        </pc:picChg>
        <pc:cxnChg chg="add mod">
          <ac:chgData name="help desk" userId="076106f8-e622-4bba-bf8d-41b4b1aaf204" providerId="ADAL" clId="{560E80D6-D45F-4FCB-9EB4-97669CA9B0C8}" dt="2025-06-25T14:19:52.465" v="15804" actId="14100"/>
          <ac:cxnSpMkLst>
            <pc:docMk/>
            <pc:sldMk cId="359824587" sldId="455"/>
            <ac:cxnSpMk id="11" creationId="{DF2A1AC0-0AD5-4D3C-966B-871B9CBDDC92}"/>
          </ac:cxnSpMkLst>
        </pc:cxnChg>
        <pc:cxnChg chg="add del mod">
          <ac:chgData name="help desk" userId="076106f8-e622-4bba-bf8d-41b4b1aaf204" providerId="ADAL" clId="{560E80D6-D45F-4FCB-9EB4-97669CA9B0C8}" dt="2025-06-25T14:25:03.570" v="15879" actId="478"/>
          <ac:cxnSpMkLst>
            <pc:docMk/>
            <pc:sldMk cId="359824587" sldId="455"/>
            <ac:cxnSpMk id="22" creationId="{DBDCF312-0D2A-400F-8BD8-AB66FC59F03C}"/>
          </ac:cxnSpMkLst>
        </pc:cxnChg>
        <pc:cxnChg chg="add mod">
          <ac:chgData name="help desk" userId="076106f8-e622-4bba-bf8d-41b4b1aaf204" providerId="ADAL" clId="{560E80D6-D45F-4FCB-9EB4-97669CA9B0C8}" dt="2025-06-25T14:30:55.381" v="16171" actId="1076"/>
          <ac:cxnSpMkLst>
            <pc:docMk/>
            <pc:sldMk cId="359824587" sldId="455"/>
            <ac:cxnSpMk id="32" creationId="{72DF5BE4-0B7C-4D52-96D9-F1DEB3069F8B}"/>
          </ac:cxnSpMkLst>
        </pc:cxnChg>
      </pc:sldChg>
      <pc:sldChg chg="addSp delSp modSp add mod ord modTransition modAnim">
        <pc:chgData name="help desk" userId="076106f8-e622-4bba-bf8d-41b4b1aaf204" providerId="ADAL" clId="{560E80D6-D45F-4FCB-9EB4-97669CA9B0C8}" dt="2025-07-07T21:29:37.289" v="20128"/>
        <pc:sldMkLst>
          <pc:docMk/>
          <pc:sldMk cId="2503018017" sldId="455"/>
        </pc:sldMkLst>
        <pc:spChg chg="mod">
          <ac:chgData name="help desk" userId="076106f8-e622-4bba-bf8d-41b4b1aaf204" providerId="ADAL" clId="{560E80D6-D45F-4FCB-9EB4-97669CA9B0C8}" dt="2025-07-07T21:25:00.805" v="20100" actId="1076"/>
          <ac:spMkLst>
            <pc:docMk/>
            <pc:sldMk cId="2503018017" sldId="455"/>
            <ac:spMk id="8" creationId="{42385AD6-57DF-421A-AE66-AECD311A6C47}"/>
          </ac:spMkLst>
        </pc:spChg>
        <pc:spChg chg="add del mod">
          <ac:chgData name="help desk" userId="076106f8-e622-4bba-bf8d-41b4b1aaf204" providerId="ADAL" clId="{560E80D6-D45F-4FCB-9EB4-97669CA9B0C8}" dt="2025-07-07T21:23:21.161" v="20084"/>
          <ac:spMkLst>
            <pc:docMk/>
            <pc:sldMk cId="2503018017" sldId="455"/>
            <ac:spMk id="20" creationId="{94F4775F-7270-446C-81EC-E42B645A7C4C}"/>
          </ac:spMkLst>
        </pc:spChg>
        <pc:spChg chg="mod">
          <ac:chgData name="help desk" userId="076106f8-e622-4bba-bf8d-41b4b1aaf204" providerId="ADAL" clId="{560E80D6-D45F-4FCB-9EB4-97669CA9B0C8}" dt="2025-07-07T17:13:06.081" v="19732" actId="1037"/>
          <ac:spMkLst>
            <pc:docMk/>
            <pc:sldMk cId="2503018017" sldId="455"/>
            <ac:spMk id="21" creationId="{209DE508-CEF2-45D8-AE2A-C538047DC2DF}"/>
          </ac:spMkLst>
        </pc:spChg>
        <pc:spChg chg="add mod">
          <ac:chgData name="help desk" userId="076106f8-e622-4bba-bf8d-41b4b1aaf204" providerId="ADAL" clId="{560E80D6-D45F-4FCB-9EB4-97669CA9B0C8}" dt="2025-07-07T21:25:22.975" v="20103" actId="14100"/>
          <ac:spMkLst>
            <pc:docMk/>
            <pc:sldMk cId="2503018017" sldId="455"/>
            <ac:spMk id="24" creationId="{252564CB-54AD-4D59-86B5-2D2EA1732982}"/>
          </ac:spMkLst>
        </pc:spChg>
        <pc:spChg chg="del mod">
          <ac:chgData name="help desk" userId="076106f8-e622-4bba-bf8d-41b4b1aaf204" providerId="ADAL" clId="{560E80D6-D45F-4FCB-9EB4-97669CA9B0C8}" dt="2025-07-07T21:20:46.351" v="20051" actId="478"/>
          <ac:spMkLst>
            <pc:docMk/>
            <pc:sldMk cId="2503018017" sldId="455"/>
            <ac:spMk id="30" creationId="{6E3296FF-6F7F-4A64-8C56-1759F207A438}"/>
          </ac:spMkLst>
        </pc:spChg>
        <pc:spChg chg="mod">
          <ac:chgData name="help desk" userId="076106f8-e622-4bba-bf8d-41b4b1aaf204" providerId="ADAL" clId="{560E80D6-D45F-4FCB-9EB4-97669CA9B0C8}" dt="2025-07-07T21:24:44.238" v="20099" actId="14100"/>
          <ac:spMkLst>
            <pc:docMk/>
            <pc:sldMk cId="2503018017" sldId="455"/>
            <ac:spMk id="32" creationId="{081F08D5-5044-44CE-A777-66ABC7F4DCE6}"/>
          </ac:spMkLst>
        </pc:spChg>
        <pc:spChg chg="mod">
          <ac:chgData name="help desk" userId="076106f8-e622-4bba-bf8d-41b4b1aaf204" providerId="ADAL" clId="{560E80D6-D45F-4FCB-9EB4-97669CA9B0C8}" dt="2025-07-07T17:20:28.351" v="19991" actId="20577"/>
          <ac:spMkLst>
            <pc:docMk/>
            <pc:sldMk cId="2503018017" sldId="455"/>
            <ac:spMk id="33" creationId="{A146FFD4-6C86-4795-8610-5391BCA93238}"/>
          </ac:spMkLst>
        </pc:spChg>
        <pc:cxnChg chg="mod">
          <ac:chgData name="help desk" userId="076106f8-e622-4bba-bf8d-41b4b1aaf204" providerId="ADAL" clId="{560E80D6-D45F-4FCB-9EB4-97669CA9B0C8}" dt="2025-07-07T21:25:05.718" v="20101" actId="14100"/>
          <ac:cxnSpMkLst>
            <pc:docMk/>
            <pc:sldMk cId="2503018017" sldId="455"/>
            <ac:cxnSpMk id="9" creationId="{3E03594A-D6A8-4C78-B7A8-6D7C87199B1A}"/>
          </ac:cxnSpMkLst>
        </pc:cxnChg>
        <pc:cxnChg chg="mod">
          <ac:chgData name="help desk" userId="076106f8-e622-4bba-bf8d-41b4b1aaf204" providerId="ADAL" clId="{560E80D6-D45F-4FCB-9EB4-97669CA9B0C8}" dt="2025-07-07T21:24:38.458" v="20098" actId="1076"/>
          <ac:cxnSpMkLst>
            <pc:docMk/>
            <pc:sldMk cId="2503018017" sldId="455"/>
            <ac:cxnSpMk id="31" creationId="{D9C897E1-445A-4591-A95A-C24FD918CE36}"/>
          </ac:cxnSpMkLst>
        </pc:cxnChg>
      </pc:sldChg>
      <pc:sldChg chg="addSp delSp modSp add mod modTransition modAnim">
        <pc:chgData name="help desk" userId="076106f8-e622-4bba-bf8d-41b4b1aaf204" providerId="ADAL" clId="{560E80D6-D45F-4FCB-9EB4-97669CA9B0C8}" dt="2025-07-10T20:00:21.182" v="21814"/>
        <pc:sldMkLst>
          <pc:docMk/>
          <pc:sldMk cId="2270353165" sldId="456"/>
        </pc:sldMkLst>
        <pc:spChg chg="add del mod">
          <ac:chgData name="help desk" userId="076106f8-e622-4bba-bf8d-41b4b1aaf204" providerId="ADAL" clId="{560E80D6-D45F-4FCB-9EB4-97669CA9B0C8}" dt="2025-07-08T21:05:10.735" v="20489" actId="1035"/>
          <ac:spMkLst>
            <pc:docMk/>
            <pc:sldMk cId="2270353165" sldId="456"/>
            <ac:spMk id="8" creationId="{42385AD6-57DF-421A-AE66-AECD311A6C47}"/>
          </ac:spMkLst>
        </pc:spChg>
        <pc:spChg chg="del">
          <ac:chgData name="help desk" userId="076106f8-e622-4bba-bf8d-41b4b1aaf204" providerId="ADAL" clId="{560E80D6-D45F-4FCB-9EB4-97669CA9B0C8}" dt="2025-07-07T17:14:00.683" v="19734" actId="478"/>
          <ac:spMkLst>
            <pc:docMk/>
            <pc:sldMk cId="2270353165" sldId="456"/>
            <ac:spMk id="16" creationId="{5EF629F2-ECB2-430D-9B5C-F9FDF5D30BB1}"/>
          </ac:spMkLst>
        </pc:spChg>
        <pc:spChg chg="mod">
          <ac:chgData name="help desk" userId="076106f8-e622-4bba-bf8d-41b4b1aaf204" providerId="ADAL" clId="{560E80D6-D45F-4FCB-9EB4-97669CA9B0C8}" dt="2025-07-08T21:07:12.256" v="20536" actId="14100"/>
          <ac:spMkLst>
            <pc:docMk/>
            <pc:sldMk cId="2270353165" sldId="456"/>
            <ac:spMk id="21" creationId="{209DE508-CEF2-45D8-AE2A-C538047DC2DF}"/>
          </ac:spMkLst>
        </pc:spChg>
        <pc:spChg chg="mod">
          <ac:chgData name="help desk" userId="076106f8-e622-4bba-bf8d-41b4b1aaf204" providerId="ADAL" clId="{560E80D6-D45F-4FCB-9EB4-97669CA9B0C8}" dt="2025-07-07T21:41:27.661" v="20159" actId="1035"/>
          <ac:spMkLst>
            <pc:docMk/>
            <pc:sldMk cId="2270353165" sldId="456"/>
            <ac:spMk id="23" creationId="{03F87A48-2818-468F-B74F-37BEA82E491B}"/>
          </ac:spMkLst>
        </pc:spChg>
        <pc:spChg chg="add mod">
          <ac:chgData name="help desk" userId="076106f8-e622-4bba-bf8d-41b4b1aaf204" providerId="ADAL" clId="{560E80D6-D45F-4FCB-9EB4-97669CA9B0C8}" dt="2025-07-08T21:06:36.997" v="20533" actId="14100"/>
          <ac:spMkLst>
            <pc:docMk/>
            <pc:sldMk cId="2270353165" sldId="456"/>
            <ac:spMk id="24" creationId="{48A73F5C-2FDC-4406-AC19-677B541A02A7}"/>
          </ac:spMkLst>
        </pc:spChg>
        <pc:spChg chg="mod">
          <ac:chgData name="help desk" userId="076106f8-e622-4bba-bf8d-41b4b1aaf204" providerId="ADAL" clId="{560E80D6-D45F-4FCB-9EB4-97669CA9B0C8}" dt="2025-07-08T21:06:22.736" v="20496" actId="1076"/>
          <ac:spMkLst>
            <pc:docMk/>
            <pc:sldMk cId="2270353165" sldId="456"/>
            <ac:spMk id="30" creationId="{6E3296FF-6F7F-4A64-8C56-1759F207A438}"/>
          </ac:spMkLst>
        </pc:spChg>
        <pc:spChg chg="mod">
          <ac:chgData name="help desk" userId="076106f8-e622-4bba-bf8d-41b4b1aaf204" providerId="ADAL" clId="{560E80D6-D45F-4FCB-9EB4-97669CA9B0C8}" dt="2025-07-07T21:42:09.957" v="20170" actId="14100"/>
          <ac:spMkLst>
            <pc:docMk/>
            <pc:sldMk cId="2270353165" sldId="456"/>
            <ac:spMk id="32" creationId="{081F08D5-5044-44CE-A777-66ABC7F4DCE6}"/>
          </ac:spMkLst>
        </pc:spChg>
        <pc:spChg chg="mod">
          <ac:chgData name="help desk" userId="076106f8-e622-4bba-bf8d-41b4b1aaf204" providerId="ADAL" clId="{560E80D6-D45F-4FCB-9EB4-97669CA9B0C8}" dt="2025-07-08T21:04:49.261" v="20464" actId="255"/>
          <ac:spMkLst>
            <pc:docMk/>
            <pc:sldMk cId="2270353165" sldId="456"/>
            <ac:spMk id="33" creationId="{A146FFD4-6C86-4795-8610-5391BCA93238}"/>
          </ac:spMkLst>
        </pc:spChg>
        <pc:spChg chg="mod">
          <ac:chgData name="help desk" userId="076106f8-e622-4bba-bf8d-41b4b1aaf204" providerId="ADAL" clId="{560E80D6-D45F-4FCB-9EB4-97669CA9B0C8}" dt="2025-07-07T21:42:47.511" v="20182" actId="14100"/>
          <ac:spMkLst>
            <pc:docMk/>
            <pc:sldMk cId="2270353165" sldId="456"/>
            <ac:spMk id="35" creationId="{AF90E876-2D25-49B5-A300-451D8DCF2E78}"/>
          </ac:spMkLst>
        </pc:spChg>
        <pc:spChg chg="add mod">
          <ac:chgData name="help desk" userId="076106f8-e622-4bba-bf8d-41b4b1aaf204" providerId="ADAL" clId="{560E80D6-D45F-4FCB-9EB4-97669CA9B0C8}" dt="2025-07-07T21:43:20.525" v="20195" actId="14100"/>
          <ac:spMkLst>
            <pc:docMk/>
            <pc:sldMk cId="2270353165" sldId="456"/>
            <ac:spMk id="36" creationId="{B5F981BA-EA6B-4D09-846A-136FE5551E63}"/>
          </ac:spMkLst>
        </pc:spChg>
        <pc:spChg chg="add mod">
          <ac:chgData name="help desk" userId="076106f8-e622-4bba-bf8d-41b4b1aaf204" providerId="ADAL" clId="{560E80D6-D45F-4FCB-9EB4-97669CA9B0C8}" dt="2025-07-08T21:05:10.735" v="20489" actId="1035"/>
          <ac:spMkLst>
            <pc:docMk/>
            <pc:sldMk cId="2270353165" sldId="456"/>
            <ac:spMk id="37" creationId="{74C1D81C-8022-475E-987D-EDC0A9C1DEF0}"/>
          </ac:spMkLst>
        </pc:spChg>
        <pc:picChg chg="del">
          <ac:chgData name="help desk" userId="076106f8-e622-4bba-bf8d-41b4b1aaf204" providerId="ADAL" clId="{560E80D6-D45F-4FCB-9EB4-97669CA9B0C8}" dt="2025-07-02T21:20:12.235" v="19248" actId="478"/>
          <ac:picMkLst>
            <pc:docMk/>
            <pc:sldMk cId="2270353165" sldId="456"/>
            <ac:picMk id="5" creationId="{D6A81F5A-CCDF-4E6C-B07A-32F775B9CCA0}"/>
          </ac:picMkLst>
        </pc:picChg>
        <pc:picChg chg="add mod ord">
          <ac:chgData name="help desk" userId="076106f8-e622-4bba-bf8d-41b4b1aaf204" providerId="ADAL" clId="{560E80D6-D45F-4FCB-9EB4-97669CA9B0C8}" dt="2025-07-02T21:20:45.436" v="19251" actId="692"/>
          <ac:picMkLst>
            <pc:docMk/>
            <pc:sldMk cId="2270353165" sldId="456"/>
            <ac:picMk id="10" creationId="{9EA79BB7-AA51-46B6-89AA-EB0A1658C309}"/>
          </ac:picMkLst>
        </pc:picChg>
        <pc:cxnChg chg="add del mod">
          <ac:chgData name="help desk" userId="076106f8-e622-4bba-bf8d-41b4b1aaf204" providerId="ADAL" clId="{560E80D6-D45F-4FCB-9EB4-97669CA9B0C8}" dt="2025-07-08T21:06:54.066" v="20534" actId="14100"/>
          <ac:cxnSpMkLst>
            <pc:docMk/>
            <pc:sldMk cId="2270353165" sldId="456"/>
            <ac:cxnSpMk id="9" creationId="{3E03594A-D6A8-4C78-B7A8-6D7C87199B1A}"/>
          </ac:cxnSpMkLst>
        </pc:cxnChg>
        <pc:cxnChg chg="mod">
          <ac:chgData name="help desk" userId="076106f8-e622-4bba-bf8d-41b4b1aaf204" providerId="ADAL" clId="{560E80D6-D45F-4FCB-9EB4-97669CA9B0C8}" dt="2025-07-08T21:06:14.877" v="20495" actId="14100"/>
          <ac:cxnSpMkLst>
            <pc:docMk/>
            <pc:sldMk cId="2270353165" sldId="456"/>
            <ac:cxnSpMk id="22" creationId="{679616A3-1405-4850-80EB-5A95BEDE2409}"/>
          </ac:cxnSpMkLst>
        </pc:cxnChg>
        <pc:cxnChg chg="add mod">
          <ac:chgData name="help desk" userId="076106f8-e622-4bba-bf8d-41b4b1aaf204" providerId="ADAL" clId="{560E80D6-D45F-4FCB-9EB4-97669CA9B0C8}" dt="2025-07-08T21:05:44.398" v="20493" actId="14100"/>
          <ac:cxnSpMkLst>
            <pc:docMk/>
            <pc:sldMk cId="2270353165" sldId="456"/>
            <ac:cxnSpMk id="29" creationId="{E5CCFCEE-E2EA-4030-9DDF-B953680A06C9}"/>
          </ac:cxnSpMkLst>
        </pc:cxnChg>
        <pc:cxnChg chg="mod">
          <ac:chgData name="help desk" userId="076106f8-e622-4bba-bf8d-41b4b1aaf204" providerId="ADAL" clId="{560E80D6-D45F-4FCB-9EB4-97669CA9B0C8}" dt="2025-07-10T19:58:47.645" v="21799" actId="14100"/>
          <ac:cxnSpMkLst>
            <pc:docMk/>
            <pc:sldMk cId="2270353165" sldId="456"/>
            <ac:cxnSpMk id="31" creationId="{D9C897E1-445A-4591-A95A-C24FD918CE36}"/>
          </ac:cxnSpMkLst>
        </pc:cxnChg>
        <pc:cxnChg chg="mod">
          <ac:chgData name="help desk" userId="076106f8-e622-4bba-bf8d-41b4b1aaf204" providerId="ADAL" clId="{560E80D6-D45F-4FCB-9EB4-97669CA9B0C8}" dt="2025-07-08T21:05:16.596" v="20490" actId="14100"/>
          <ac:cxnSpMkLst>
            <pc:docMk/>
            <pc:sldMk cId="2270353165" sldId="456"/>
            <ac:cxnSpMk id="34" creationId="{10CBA787-BA05-4C19-992A-22770CEF0F8C}"/>
          </ac:cxnSpMkLst>
        </pc:cxnChg>
      </pc:sldChg>
      <pc:sldChg chg="addSp modSp new del">
        <pc:chgData name="help desk" userId="076106f8-e622-4bba-bf8d-41b4b1aaf204" providerId="ADAL" clId="{560E80D6-D45F-4FCB-9EB4-97669CA9B0C8}" dt="2025-07-11T20:32:23.941" v="24201" actId="2696"/>
        <pc:sldMkLst>
          <pc:docMk/>
          <pc:sldMk cId="1315512926" sldId="457"/>
        </pc:sldMkLst>
        <pc:spChg chg="add mod">
          <ac:chgData name="help desk" userId="076106f8-e622-4bba-bf8d-41b4b1aaf204" providerId="ADAL" clId="{560E80D6-D45F-4FCB-9EB4-97669CA9B0C8}" dt="2025-07-10T20:50:06.643" v="22615"/>
          <ac:spMkLst>
            <pc:docMk/>
            <pc:sldMk cId="1315512926" sldId="457"/>
            <ac:spMk id="2" creationId="{6D944691-899A-43CC-8993-31597CFAF84F}"/>
          </ac:spMkLst>
        </pc:spChg>
        <pc:spChg chg="add mod">
          <ac:chgData name="help desk" userId="076106f8-e622-4bba-bf8d-41b4b1aaf204" providerId="ADAL" clId="{560E80D6-D45F-4FCB-9EB4-97669CA9B0C8}" dt="2025-07-10T20:50:06.643" v="22615"/>
          <ac:spMkLst>
            <pc:docMk/>
            <pc:sldMk cId="1315512926" sldId="457"/>
            <ac:spMk id="3" creationId="{1683784A-E636-44C9-B7B0-E37BD7FCDD02}"/>
          </ac:spMkLst>
        </pc:spChg>
      </pc:sldChg>
      <pc:sldChg chg="addSp modSp add del">
        <pc:chgData name="help desk" userId="076106f8-e622-4bba-bf8d-41b4b1aaf204" providerId="ADAL" clId="{560E80D6-D45F-4FCB-9EB4-97669CA9B0C8}" dt="2025-07-11T20:32:26.592" v="24202" actId="2696"/>
        <pc:sldMkLst>
          <pc:docMk/>
          <pc:sldMk cId="2475349429" sldId="458"/>
        </pc:sldMkLst>
        <pc:spChg chg="add mod">
          <ac:chgData name="help desk" userId="076106f8-e622-4bba-bf8d-41b4b1aaf204" providerId="ADAL" clId="{560E80D6-D45F-4FCB-9EB4-97669CA9B0C8}" dt="2025-07-10T20:50:08.594" v="22616"/>
          <ac:spMkLst>
            <pc:docMk/>
            <pc:sldMk cId="2475349429" sldId="458"/>
            <ac:spMk id="2" creationId="{E0011B32-B6FB-4BA4-9A8F-E7DA5F4CF2B9}"/>
          </ac:spMkLst>
        </pc:spChg>
        <pc:spChg chg="add mod">
          <ac:chgData name="help desk" userId="076106f8-e622-4bba-bf8d-41b4b1aaf204" providerId="ADAL" clId="{560E80D6-D45F-4FCB-9EB4-97669CA9B0C8}" dt="2025-07-10T20:50:08.594" v="22616"/>
          <ac:spMkLst>
            <pc:docMk/>
            <pc:sldMk cId="2475349429" sldId="458"/>
            <ac:spMk id="3" creationId="{221854BD-0847-474F-8C09-2E9F0DD8332A}"/>
          </ac:spMkLst>
        </pc:spChg>
      </pc:sldChg>
      <pc:sldChg chg="addSp delSp modSp new mod modTransition modAnim">
        <pc:chgData name="help desk" userId="076106f8-e622-4bba-bf8d-41b4b1aaf204" providerId="ADAL" clId="{560E80D6-D45F-4FCB-9EB4-97669CA9B0C8}" dt="2025-07-21T16:15:21.934" v="24283" actId="164"/>
        <pc:sldMkLst>
          <pc:docMk/>
          <pc:sldMk cId="1879728732" sldId="459"/>
        </pc:sldMkLst>
        <pc:spChg chg="add mod">
          <ac:chgData name="help desk" userId="076106f8-e622-4bba-bf8d-41b4b1aaf204" providerId="ADAL" clId="{560E80D6-D45F-4FCB-9EB4-97669CA9B0C8}" dt="2025-07-10T20:49:52.831" v="22613"/>
          <ac:spMkLst>
            <pc:docMk/>
            <pc:sldMk cId="1879728732" sldId="459"/>
            <ac:spMk id="3" creationId="{6530DBB7-D55D-4D0E-8476-46E216409D24}"/>
          </ac:spMkLst>
        </pc:spChg>
        <pc:spChg chg="add mod">
          <ac:chgData name="help desk" userId="076106f8-e622-4bba-bf8d-41b4b1aaf204" providerId="ADAL" clId="{560E80D6-D45F-4FCB-9EB4-97669CA9B0C8}" dt="2025-07-10T20:50:05.700" v="22614"/>
          <ac:spMkLst>
            <pc:docMk/>
            <pc:sldMk cId="1879728732" sldId="459"/>
            <ac:spMk id="4" creationId="{005FA261-060B-430C-BBE2-027CBF8D3EBE}"/>
          </ac:spMkLst>
        </pc:spChg>
        <pc:spChg chg="add mod">
          <ac:chgData name="help desk" userId="076106f8-e622-4bba-bf8d-41b4b1aaf204" providerId="ADAL" clId="{560E80D6-D45F-4FCB-9EB4-97669CA9B0C8}" dt="2025-07-10T20:50:05.700" v="22614"/>
          <ac:spMkLst>
            <pc:docMk/>
            <pc:sldMk cId="1879728732" sldId="459"/>
            <ac:spMk id="5" creationId="{E4CC50B9-FD4E-4793-A802-5644595DE647}"/>
          </ac:spMkLst>
        </pc:spChg>
        <pc:spChg chg="add del mod">
          <ac:chgData name="help desk" userId="076106f8-e622-4bba-bf8d-41b4b1aaf204" providerId="ADAL" clId="{560E80D6-D45F-4FCB-9EB4-97669CA9B0C8}" dt="2025-07-10T20:51:33.010" v="22618"/>
          <ac:spMkLst>
            <pc:docMk/>
            <pc:sldMk cId="1879728732" sldId="459"/>
            <ac:spMk id="6" creationId="{B43D0E51-847E-4648-9606-9B3E11EFA573}"/>
          </ac:spMkLst>
        </pc:spChg>
        <pc:spChg chg="add mod">
          <ac:chgData name="help desk" userId="076106f8-e622-4bba-bf8d-41b4b1aaf204" providerId="ADAL" clId="{560E80D6-D45F-4FCB-9EB4-97669CA9B0C8}" dt="2025-07-21T16:15:21.934" v="24283" actId="164"/>
          <ac:spMkLst>
            <pc:docMk/>
            <pc:sldMk cId="1879728732" sldId="459"/>
            <ac:spMk id="6" creationId="{D9C5BE1A-1FF3-43E3-BE46-976E767BE4B6}"/>
          </ac:spMkLst>
        </pc:spChg>
        <pc:spChg chg="add del mod">
          <ac:chgData name="help desk" userId="076106f8-e622-4bba-bf8d-41b4b1aaf204" providerId="ADAL" clId="{560E80D6-D45F-4FCB-9EB4-97669CA9B0C8}" dt="2025-07-10T20:51:33.010" v="22618"/>
          <ac:spMkLst>
            <pc:docMk/>
            <pc:sldMk cId="1879728732" sldId="459"/>
            <ac:spMk id="7" creationId="{2A54AEB1-AD31-46CD-9638-4D1899FDCD77}"/>
          </ac:spMkLst>
        </pc:spChg>
        <pc:spChg chg="add mod">
          <ac:chgData name="help desk" userId="076106f8-e622-4bba-bf8d-41b4b1aaf204" providerId="ADAL" clId="{560E80D6-D45F-4FCB-9EB4-97669CA9B0C8}" dt="2025-07-10T21:04:18.506" v="22711" actId="1037"/>
          <ac:spMkLst>
            <pc:docMk/>
            <pc:sldMk cId="1879728732" sldId="459"/>
            <ac:spMk id="15" creationId="{BF543026-DCC1-4CEC-9BDF-6C5E042E1D3F}"/>
          </ac:spMkLst>
        </pc:spChg>
        <pc:spChg chg="add mod">
          <ac:chgData name="help desk" userId="076106f8-e622-4bba-bf8d-41b4b1aaf204" providerId="ADAL" clId="{560E80D6-D45F-4FCB-9EB4-97669CA9B0C8}" dt="2025-07-10T21:04:01.867" v="22702" actId="14100"/>
          <ac:spMkLst>
            <pc:docMk/>
            <pc:sldMk cId="1879728732" sldId="459"/>
            <ac:spMk id="20" creationId="{982306CF-F286-41C2-95BD-A913E41455B5}"/>
          </ac:spMkLst>
        </pc:spChg>
        <pc:spChg chg="add mod">
          <ac:chgData name="help desk" userId="076106f8-e622-4bba-bf8d-41b4b1aaf204" providerId="ADAL" clId="{560E80D6-D45F-4FCB-9EB4-97669CA9B0C8}" dt="2025-07-10T21:25:27.524" v="23160" actId="1076"/>
          <ac:spMkLst>
            <pc:docMk/>
            <pc:sldMk cId="1879728732" sldId="459"/>
            <ac:spMk id="21" creationId="{80AF1A6F-D026-412A-80CE-A57389092C85}"/>
          </ac:spMkLst>
        </pc:spChg>
        <pc:spChg chg="add mod">
          <ac:chgData name="help desk" userId="076106f8-e622-4bba-bf8d-41b4b1aaf204" providerId="ADAL" clId="{560E80D6-D45F-4FCB-9EB4-97669CA9B0C8}" dt="2025-07-10T21:06:02.191" v="22732" actId="1038"/>
          <ac:spMkLst>
            <pc:docMk/>
            <pc:sldMk cId="1879728732" sldId="459"/>
            <ac:spMk id="23" creationId="{CCA427B6-EEAF-4684-9504-6D7937030D95}"/>
          </ac:spMkLst>
        </pc:spChg>
        <pc:spChg chg="add mod">
          <ac:chgData name="help desk" userId="076106f8-e622-4bba-bf8d-41b4b1aaf204" providerId="ADAL" clId="{560E80D6-D45F-4FCB-9EB4-97669CA9B0C8}" dt="2025-07-10T21:25:32.613" v="23161" actId="1076"/>
          <ac:spMkLst>
            <pc:docMk/>
            <pc:sldMk cId="1879728732" sldId="459"/>
            <ac:spMk id="32" creationId="{D29250F1-13A0-49B1-B481-117DE7CF55F0}"/>
          </ac:spMkLst>
        </pc:spChg>
        <pc:spChg chg="add mod">
          <ac:chgData name="help desk" userId="076106f8-e622-4bba-bf8d-41b4b1aaf204" providerId="ADAL" clId="{560E80D6-D45F-4FCB-9EB4-97669CA9B0C8}" dt="2025-07-10T21:16:41.240" v="22853" actId="14100"/>
          <ac:spMkLst>
            <pc:docMk/>
            <pc:sldMk cId="1879728732" sldId="459"/>
            <ac:spMk id="34" creationId="{C802B6B2-3CD0-46B4-9544-E711EAE1688E}"/>
          </ac:spMkLst>
        </pc:spChg>
        <pc:spChg chg="add mod">
          <ac:chgData name="help desk" userId="076106f8-e622-4bba-bf8d-41b4b1aaf204" providerId="ADAL" clId="{560E80D6-D45F-4FCB-9EB4-97669CA9B0C8}" dt="2025-07-10T21:25:40.077" v="23163" actId="1076"/>
          <ac:spMkLst>
            <pc:docMk/>
            <pc:sldMk cId="1879728732" sldId="459"/>
            <ac:spMk id="38" creationId="{17572445-6ACE-492B-997D-B19548548D03}"/>
          </ac:spMkLst>
        </pc:spChg>
        <pc:spChg chg="add mod">
          <ac:chgData name="help desk" userId="076106f8-e622-4bba-bf8d-41b4b1aaf204" providerId="ADAL" clId="{560E80D6-D45F-4FCB-9EB4-97669CA9B0C8}" dt="2025-07-10T21:16:32.647" v="22851" actId="14100"/>
          <ac:spMkLst>
            <pc:docMk/>
            <pc:sldMk cId="1879728732" sldId="459"/>
            <ac:spMk id="40" creationId="{CEB2B0B2-A5FC-4FBA-BA87-18EC59615912}"/>
          </ac:spMkLst>
        </pc:spChg>
        <pc:spChg chg="add mod">
          <ac:chgData name="help desk" userId="076106f8-e622-4bba-bf8d-41b4b1aaf204" providerId="ADAL" clId="{560E80D6-D45F-4FCB-9EB4-97669CA9B0C8}" dt="2025-07-10T21:25:43.565" v="23164" actId="1076"/>
          <ac:spMkLst>
            <pc:docMk/>
            <pc:sldMk cId="1879728732" sldId="459"/>
            <ac:spMk id="45" creationId="{225E9580-22EE-474B-9E52-B0A83B49AED7}"/>
          </ac:spMkLst>
        </pc:spChg>
        <pc:spChg chg="add mod">
          <ac:chgData name="help desk" userId="076106f8-e622-4bba-bf8d-41b4b1aaf204" providerId="ADAL" clId="{560E80D6-D45F-4FCB-9EB4-97669CA9B0C8}" dt="2025-07-10T21:20:06.090" v="22931" actId="1076"/>
          <ac:spMkLst>
            <pc:docMk/>
            <pc:sldMk cId="1879728732" sldId="459"/>
            <ac:spMk id="47" creationId="{4D7FAE7C-FF81-479C-8CDE-5214367E53BC}"/>
          </ac:spMkLst>
        </pc:spChg>
        <pc:grpChg chg="add mod">
          <ac:chgData name="help desk" userId="076106f8-e622-4bba-bf8d-41b4b1aaf204" providerId="ADAL" clId="{560E80D6-D45F-4FCB-9EB4-97669CA9B0C8}" dt="2025-07-21T16:15:21.934" v="24283" actId="164"/>
          <ac:grpSpMkLst>
            <pc:docMk/>
            <pc:sldMk cId="1879728732" sldId="459"/>
            <ac:grpSpMk id="7" creationId="{2BB70569-CB8D-43BE-87FC-7B4F8E847C04}"/>
          </ac:grpSpMkLst>
        </pc:grpChg>
        <pc:grpChg chg="add mod">
          <ac:chgData name="help desk" userId="076106f8-e622-4bba-bf8d-41b4b1aaf204" providerId="ADAL" clId="{560E80D6-D45F-4FCB-9EB4-97669CA9B0C8}" dt="2025-07-21T16:15:21.934" v="24283" actId="164"/>
          <ac:grpSpMkLst>
            <pc:docMk/>
            <pc:sldMk cId="1879728732" sldId="459"/>
            <ac:grpSpMk id="14" creationId="{0DA84FBB-A966-4BE7-9CAC-3FA920344764}"/>
          </ac:grpSpMkLst>
        </pc:grpChg>
        <pc:graphicFrameChg chg="add mod">
          <ac:chgData name="help desk" userId="076106f8-e622-4bba-bf8d-41b4b1aaf204" providerId="ADAL" clId="{560E80D6-D45F-4FCB-9EB4-97669CA9B0C8}" dt="2025-07-10T21:10:21.028" v="22771" actId="1076"/>
          <ac:graphicFrameMkLst>
            <pc:docMk/>
            <pc:sldMk cId="1879728732" sldId="459"/>
            <ac:graphicFrameMk id="26" creationId="{4596CA96-F0F0-47E1-AA5E-8FCB023DA647}"/>
          </ac:graphicFrameMkLst>
        </pc:graphicFrameChg>
        <pc:picChg chg="add mod">
          <ac:chgData name="help desk" userId="076106f8-e622-4bba-bf8d-41b4b1aaf204" providerId="ADAL" clId="{560E80D6-D45F-4FCB-9EB4-97669CA9B0C8}" dt="2025-07-10T21:05:57.636" v="22731" actId="1076"/>
          <ac:picMkLst>
            <pc:docMk/>
            <pc:sldMk cId="1879728732" sldId="459"/>
            <ac:picMk id="2" creationId="{D95798CD-CC38-469C-BD1D-5C9F0C1757EC}"/>
          </ac:picMkLst>
        </pc:picChg>
        <pc:picChg chg="add del mod">
          <ac:chgData name="help desk" userId="076106f8-e622-4bba-bf8d-41b4b1aaf204" providerId="ADAL" clId="{560E80D6-D45F-4FCB-9EB4-97669CA9B0C8}" dt="2025-07-10T20:52:26.144" v="22625" actId="478"/>
          <ac:picMkLst>
            <pc:docMk/>
            <pc:sldMk cId="1879728732" sldId="459"/>
            <ac:picMk id="9" creationId="{8A1F9863-A616-4F55-B13B-16564F33D514}"/>
          </ac:picMkLst>
        </pc:picChg>
        <pc:picChg chg="add mod">
          <ac:chgData name="help desk" userId="076106f8-e622-4bba-bf8d-41b4b1aaf204" providerId="ADAL" clId="{560E80D6-D45F-4FCB-9EB4-97669CA9B0C8}" dt="2025-07-10T20:56:35.501" v="22640" actId="164"/>
          <ac:picMkLst>
            <pc:docMk/>
            <pc:sldMk cId="1879728732" sldId="459"/>
            <ac:picMk id="11" creationId="{8DC05C20-0ABF-403F-8D76-94AC6A7FC842}"/>
          </ac:picMkLst>
        </pc:picChg>
        <pc:picChg chg="add mod">
          <ac:chgData name="help desk" userId="076106f8-e622-4bba-bf8d-41b4b1aaf204" providerId="ADAL" clId="{560E80D6-D45F-4FCB-9EB4-97669CA9B0C8}" dt="2025-07-10T20:56:35.501" v="22640" actId="164"/>
          <ac:picMkLst>
            <pc:docMk/>
            <pc:sldMk cId="1879728732" sldId="459"/>
            <ac:picMk id="13" creationId="{81C74B12-848A-4821-84D0-D006D328E620}"/>
          </ac:picMkLst>
        </pc:picChg>
        <pc:cxnChg chg="add mod">
          <ac:chgData name="help desk" userId="076106f8-e622-4bba-bf8d-41b4b1aaf204" providerId="ADAL" clId="{560E80D6-D45F-4FCB-9EB4-97669CA9B0C8}" dt="2025-07-10T21:04:18.506" v="22711" actId="1037"/>
          <ac:cxnSpMkLst>
            <pc:docMk/>
            <pc:sldMk cId="1879728732" sldId="459"/>
            <ac:cxnSpMk id="16" creationId="{19AB6384-821E-430E-91A4-FCDA5F8BC4AF}"/>
          </ac:cxnSpMkLst>
        </pc:cxnChg>
        <pc:cxnChg chg="add mod">
          <ac:chgData name="help desk" userId="076106f8-e622-4bba-bf8d-41b4b1aaf204" providerId="ADAL" clId="{560E80D6-D45F-4FCB-9EB4-97669CA9B0C8}" dt="2025-07-10T21:26:06.324" v="23165" actId="14100"/>
          <ac:cxnSpMkLst>
            <pc:docMk/>
            <pc:sldMk cId="1879728732" sldId="459"/>
            <ac:cxnSpMk id="22" creationId="{7E52272D-8421-451B-A418-452374F7634E}"/>
          </ac:cxnSpMkLst>
        </pc:cxnChg>
        <pc:cxnChg chg="add mod">
          <ac:chgData name="help desk" userId="076106f8-e622-4bba-bf8d-41b4b1aaf204" providerId="ADAL" clId="{560E80D6-D45F-4FCB-9EB4-97669CA9B0C8}" dt="2025-07-10T21:10:57.736" v="22776" actId="14100"/>
          <ac:cxnSpMkLst>
            <pc:docMk/>
            <pc:sldMk cId="1879728732" sldId="459"/>
            <ac:cxnSpMk id="28" creationId="{5D8D6073-3718-4D5B-AE0B-705F554F1015}"/>
          </ac:cxnSpMkLst>
        </pc:cxnChg>
        <pc:cxnChg chg="add mod">
          <ac:chgData name="help desk" userId="076106f8-e622-4bba-bf8d-41b4b1aaf204" providerId="ADAL" clId="{560E80D6-D45F-4FCB-9EB4-97669CA9B0C8}" dt="2025-07-10T21:25:32.613" v="23161" actId="1076"/>
          <ac:cxnSpMkLst>
            <pc:docMk/>
            <pc:sldMk cId="1879728732" sldId="459"/>
            <ac:cxnSpMk id="33" creationId="{9B8EA206-228B-48F7-8FFE-581F1946CE42}"/>
          </ac:cxnSpMkLst>
        </pc:cxnChg>
        <pc:cxnChg chg="add mod">
          <ac:chgData name="help desk" userId="076106f8-e622-4bba-bf8d-41b4b1aaf204" providerId="ADAL" clId="{560E80D6-D45F-4FCB-9EB4-97669CA9B0C8}" dt="2025-07-10T21:25:40.077" v="23163" actId="1076"/>
          <ac:cxnSpMkLst>
            <pc:docMk/>
            <pc:sldMk cId="1879728732" sldId="459"/>
            <ac:cxnSpMk id="39" creationId="{EE7CD37C-9291-4E3B-9EA0-D1AFD185C8E9}"/>
          </ac:cxnSpMkLst>
        </pc:cxnChg>
        <pc:cxnChg chg="add mod">
          <ac:chgData name="help desk" userId="076106f8-e622-4bba-bf8d-41b4b1aaf204" providerId="ADAL" clId="{560E80D6-D45F-4FCB-9EB4-97669CA9B0C8}" dt="2025-07-10T21:25:43.565" v="23164" actId="1076"/>
          <ac:cxnSpMkLst>
            <pc:docMk/>
            <pc:sldMk cId="1879728732" sldId="459"/>
            <ac:cxnSpMk id="46" creationId="{034CF46D-3AF1-439A-878C-993CD1DC74CC}"/>
          </ac:cxnSpMkLst>
        </pc:cxnChg>
      </pc:sldChg>
      <pc:sldChg chg="addSp delSp modSp add mod modTransition delAnim modAnim">
        <pc:chgData name="help desk" userId="076106f8-e622-4bba-bf8d-41b4b1aaf204" providerId="ADAL" clId="{560E80D6-D45F-4FCB-9EB4-97669CA9B0C8}" dt="2025-07-21T16:16:09.292" v="24286" actId="164"/>
        <pc:sldMkLst>
          <pc:docMk/>
          <pc:sldMk cId="2199255654" sldId="460"/>
        </pc:sldMkLst>
        <pc:spChg chg="add mod">
          <ac:chgData name="help desk" userId="076106f8-e622-4bba-bf8d-41b4b1aaf204" providerId="ADAL" clId="{560E80D6-D45F-4FCB-9EB4-97669CA9B0C8}" dt="2025-07-21T16:16:09.292" v="24286" actId="164"/>
          <ac:spMkLst>
            <pc:docMk/>
            <pc:sldMk cId="2199255654" sldId="460"/>
            <ac:spMk id="15" creationId="{1785BB1D-A7BD-43BE-9B39-2B02A08943F5}"/>
          </ac:spMkLst>
        </pc:spChg>
        <pc:spChg chg="del mod">
          <ac:chgData name="help desk" userId="076106f8-e622-4bba-bf8d-41b4b1aaf204" providerId="ADAL" clId="{560E80D6-D45F-4FCB-9EB4-97669CA9B0C8}" dt="2025-07-11T17:00:02.250" v="23764" actId="478"/>
          <ac:spMkLst>
            <pc:docMk/>
            <pc:sldMk cId="2199255654" sldId="460"/>
            <ac:spMk id="15" creationId="{BF543026-DCC1-4CEC-9BDF-6C5E042E1D3F}"/>
          </ac:spMkLst>
        </pc:spChg>
        <pc:spChg chg="del mod">
          <ac:chgData name="help desk" userId="076106f8-e622-4bba-bf8d-41b4b1aaf204" providerId="ADAL" clId="{560E80D6-D45F-4FCB-9EB4-97669CA9B0C8}" dt="2025-07-11T17:00:02.250" v="23764" actId="478"/>
          <ac:spMkLst>
            <pc:docMk/>
            <pc:sldMk cId="2199255654" sldId="460"/>
            <ac:spMk id="20" creationId="{982306CF-F286-41C2-95BD-A913E41455B5}"/>
          </ac:spMkLst>
        </pc:spChg>
        <pc:spChg chg="del mod">
          <ac:chgData name="help desk" userId="076106f8-e622-4bba-bf8d-41b4b1aaf204" providerId="ADAL" clId="{560E80D6-D45F-4FCB-9EB4-97669CA9B0C8}" dt="2025-07-11T17:00:02.250" v="23764" actId="478"/>
          <ac:spMkLst>
            <pc:docMk/>
            <pc:sldMk cId="2199255654" sldId="460"/>
            <ac:spMk id="21" creationId="{80AF1A6F-D026-412A-80CE-A57389092C85}"/>
          </ac:spMkLst>
        </pc:spChg>
        <pc:spChg chg="del mod">
          <ac:chgData name="help desk" userId="076106f8-e622-4bba-bf8d-41b4b1aaf204" providerId="ADAL" clId="{560E80D6-D45F-4FCB-9EB4-97669CA9B0C8}" dt="2025-07-11T17:00:02.250" v="23764" actId="478"/>
          <ac:spMkLst>
            <pc:docMk/>
            <pc:sldMk cId="2199255654" sldId="460"/>
            <ac:spMk id="23" creationId="{CCA427B6-EEAF-4684-9504-6D7937030D95}"/>
          </ac:spMkLst>
        </pc:spChg>
        <pc:spChg chg="del mod">
          <ac:chgData name="help desk" userId="076106f8-e622-4bba-bf8d-41b4b1aaf204" providerId="ADAL" clId="{560E80D6-D45F-4FCB-9EB4-97669CA9B0C8}" dt="2025-07-11T17:00:02.250" v="23764" actId="478"/>
          <ac:spMkLst>
            <pc:docMk/>
            <pc:sldMk cId="2199255654" sldId="460"/>
            <ac:spMk id="32" creationId="{D29250F1-13A0-49B1-B481-117DE7CF55F0}"/>
          </ac:spMkLst>
        </pc:spChg>
        <pc:spChg chg="del mod">
          <ac:chgData name="help desk" userId="076106f8-e622-4bba-bf8d-41b4b1aaf204" providerId="ADAL" clId="{560E80D6-D45F-4FCB-9EB4-97669CA9B0C8}" dt="2025-07-11T17:00:02.250" v="23764" actId="478"/>
          <ac:spMkLst>
            <pc:docMk/>
            <pc:sldMk cId="2199255654" sldId="460"/>
            <ac:spMk id="34" creationId="{C802B6B2-3CD0-46B4-9544-E711EAE1688E}"/>
          </ac:spMkLst>
        </pc:spChg>
        <pc:spChg chg="add del mod">
          <ac:chgData name="help desk" userId="076106f8-e622-4bba-bf8d-41b4b1aaf204" providerId="ADAL" clId="{560E80D6-D45F-4FCB-9EB4-97669CA9B0C8}" dt="2025-07-11T17:00:02.250" v="23764" actId="478"/>
          <ac:spMkLst>
            <pc:docMk/>
            <pc:sldMk cId="2199255654" sldId="460"/>
            <ac:spMk id="36" creationId="{FE2BEC47-0B24-4B4B-B826-DD48DA045981}"/>
          </ac:spMkLst>
        </pc:spChg>
        <pc:spChg chg="mod">
          <ac:chgData name="help desk" userId="076106f8-e622-4bba-bf8d-41b4b1aaf204" providerId="ADAL" clId="{560E80D6-D45F-4FCB-9EB4-97669CA9B0C8}" dt="2025-07-11T19:58:17.289" v="23956" actId="20577"/>
          <ac:spMkLst>
            <pc:docMk/>
            <pc:sldMk cId="2199255654" sldId="460"/>
            <ac:spMk id="38" creationId="{17572445-6ACE-492B-997D-B19548548D03}"/>
          </ac:spMkLst>
        </pc:spChg>
        <pc:spChg chg="mod">
          <ac:chgData name="help desk" userId="076106f8-e622-4bba-bf8d-41b4b1aaf204" providerId="ADAL" clId="{560E80D6-D45F-4FCB-9EB4-97669CA9B0C8}" dt="2025-07-11T17:00:15.639" v="23766" actId="1076"/>
          <ac:spMkLst>
            <pc:docMk/>
            <pc:sldMk cId="2199255654" sldId="460"/>
            <ac:spMk id="40" creationId="{CEB2B0B2-A5FC-4FBA-BA87-18EC59615912}"/>
          </ac:spMkLst>
        </pc:spChg>
        <pc:spChg chg="add del mod">
          <ac:chgData name="help desk" userId="076106f8-e622-4bba-bf8d-41b4b1aaf204" providerId="ADAL" clId="{560E80D6-D45F-4FCB-9EB4-97669CA9B0C8}" dt="2025-07-11T17:00:02.250" v="23764" actId="478"/>
          <ac:spMkLst>
            <pc:docMk/>
            <pc:sldMk cId="2199255654" sldId="460"/>
            <ac:spMk id="41" creationId="{88453309-CE1F-493C-9BF3-6958DA5E51C4}"/>
          </ac:spMkLst>
        </pc:spChg>
        <pc:spChg chg="del mod">
          <ac:chgData name="help desk" userId="076106f8-e622-4bba-bf8d-41b4b1aaf204" providerId="ADAL" clId="{560E80D6-D45F-4FCB-9EB4-97669CA9B0C8}" dt="2025-07-11T17:00:41.754" v="23770" actId="478"/>
          <ac:spMkLst>
            <pc:docMk/>
            <pc:sldMk cId="2199255654" sldId="460"/>
            <ac:spMk id="45" creationId="{225E9580-22EE-474B-9E52-B0A83B49AED7}"/>
          </ac:spMkLst>
        </pc:spChg>
        <pc:spChg chg="del mod">
          <ac:chgData name="help desk" userId="076106f8-e622-4bba-bf8d-41b4b1aaf204" providerId="ADAL" clId="{560E80D6-D45F-4FCB-9EB4-97669CA9B0C8}" dt="2025-07-11T17:00:45.820" v="23771" actId="478"/>
          <ac:spMkLst>
            <pc:docMk/>
            <pc:sldMk cId="2199255654" sldId="460"/>
            <ac:spMk id="47" creationId="{4D7FAE7C-FF81-479C-8CDE-5214367E53BC}"/>
          </ac:spMkLst>
        </pc:spChg>
        <pc:grpChg chg="add mod">
          <ac:chgData name="help desk" userId="076106f8-e622-4bba-bf8d-41b4b1aaf204" providerId="ADAL" clId="{560E80D6-D45F-4FCB-9EB4-97669CA9B0C8}" dt="2025-07-21T16:16:09.292" v="24286" actId="164"/>
          <ac:grpSpMkLst>
            <pc:docMk/>
            <pc:sldMk cId="2199255654" sldId="460"/>
            <ac:grpSpMk id="6" creationId="{8465B31E-3CAB-46B0-909E-26374E2CFD25}"/>
          </ac:grpSpMkLst>
        </pc:grpChg>
        <pc:grpChg chg="mod">
          <ac:chgData name="help desk" userId="076106f8-e622-4bba-bf8d-41b4b1aaf204" providerId="ADAL" clId="{560E80D6-D45F-4FCB-9EB4-97669CA9B0C8}" dt="2025-07-21T16:16:09.292" v="24286" actId="164"/>
          <ac:grpSpMkLst>
            <pc:docMk/>
            <pc:sldMk cId="2199255654" sldId="460"/>
            <ac:grpSpMk id="14" creationId="{0DA84FBB-A966-4BE7-9CAC-3FA920344764}"/>
          </ac:grpSpMkLst>
        </pc:grpChg>
        <pc:graphicFrameChg chg="del mod">
          <ac:chgData name="help desk" userId="076106f8-e622-4bba-bf8d-41b4b1aaf204" providerId="ADAL" clId="{560E80D6-D45F-4FCB-9EB4-97669CA9B0C8}" dt="2025-07-10T21:29:40.229" v="23301" actId="478"/>
          <ac:graphicFrameMkLst>
            <pc:docMk/>
            <pc:sldMk cId="2199255654" sldId="460"/>
            <ac:graphicFrameMk id="26" creationId="{4596CA96-F0F0-47E1-AA5E-8FCB023DA647}"/>
          </ac:graphicFrameMkLst>
        </pc:graphicFrameChg>
        <pc:picChg chg="mod">
          <ac:chgData name="help desk" userId="076106f8-e622-4bba-bf8d-41b4b1aaf204" providerId="ADAL" clId="{560E80D6-D45F-4FCB-9EB4-97669CA9B0C8}" dt="2025-07-10T21:28:48.289" v="23284" actId="1076"/>
          <ac:picMkLst>
            <pc:docMk/>
            <pc:sldMk cId="2199255654" sldId="460"/>
            <ac:picMk id="2" creationId="{D95798CD-CC38-469C-BD1D-5C9F0C1757EC}"/>
          </ac:picMkLst>
        </pc:picChg>
        <pc:picChg chg="add mod">
          <ac:chgData name="help desk" userId="076106f8-e622-4bba-bf8d-41b4b1aaf204" providerId="ADAL" clId="{560E80D6-D45F-4FCB-9EB4-97669CA9B0C8}" dt="2025-07-11T17:06:13.965" v="23920" actId="1076"/>
          <ac:picMkLst>
            <pc:docMk/>
            <pc:sldMk cId="2199255654" sldId="460"/>
            <ac:picMk id="79" creationId="{54137126-A08B-42DB-8C59-A2242330A8B4}"/>
          </ac:picMkLst>
        </pc:picChg>
        <pc:cxnChg chg="del mod">
          <ac:chgData name="help desk" userId="076106f8-e622-4bba-bf8d-41b4b1aaf204" providerId="ADAL" clId="{560E80D6-D45F-4FCB-9EB4-97669CA9B0C8}" dt="2025-07-11T17:00:02.250" v="23764" actId="478"/>
          <ac:cxnSpMkLst>
            <pc:docMk/>
            <pc:sldMk cId="2199255654" sldId="460"/>
            <ac:cxnSpMk id="16" creationId="{19AB6384-821E-430E-91A4-FCDA5F8BC4AF}"/>
          </ac:cxnSpMkLst>
        </pc:cxnChg>
        <pc:cxnChg chg="del mod">
          <ac:chgData name="help desk" userId="076106f8-e622-4bba-bf8d-41b4b1aaf204" providerId="ADAL" clId="{560E80D6-D45F-4FCB-9EB4-97669CA9B0C8}" dt="2025-07-11T17:00:02.250" v="23764" actId="478"/>
          <ac:cxnSpMkLst>
            <pc:docMk/>
            <pc:sldMk cId="2199255654" sldId="460"/>
            <ac:cxnSpMk id="22" creationId="{7E52272D-8421-451B-A418-452374F7634E}"/>
          </ac:cxnSpMkLst>
        </pc:cxnChg>
        <pc:cxnChg chg="del">
          <ac:chgData name="help desk" userId="076106f8-e622-4bba-bf8d-41b4b1aaf204" providerId="ADAL" clId="{560E80D6-D45F-4FCB-9EB4-97669CA9B0C8}" dt="2025-07-10T21:29:43.588" v="23302" actId="478"/>
          <ac:cxnSpMkLst>
            <pc:docMk/>
            <pc:sldMk cId="2199255654" sldId="460"/>
            <ac:cxnSpMk id="28" creationId="{5D8D6073-3718-4D5B-AE0B-705F554F1015}"/>
          </ac:cxnSpMkLst>
        </pc:cxnChg>
        <pc:cxnChg chg="del mod">
          <ac:chgData name="help desk" userId="076106f8-e622-4bba-bf8d-41b4b1aaf204" providerId="ADAL" clId="{560E80D6-D45F-4FCB-9EB4-97669CA9B0C8}" dt="2025-07-11T17:00:02.250" v="23764" actId="478"/>
          <ac:cxnSpMkLst>
            <pc:docMk/>
            <pc:sldMk cId="2199255654" sldId="460"/>
            <ac:cxnSpMk id="33" creationId="{9B8EA206-228B-48F7-8FFE-581F1946CE42}"/>
          </ac:cxnSpMkLst>
        </pc:cxnChg>
        <pc:cxnChg chg="add del mod">
          <ac:chgData name="help desk" userId="076106f8-e622-4bba-bf8d-41b4b1aaf204" providerId="ADAL" clId="{560E80D6-D45F-4FCB-9EB4-97669CA9B0C8}" dt="2025-07-11T17:00:02.250" v="23764" actId="478"/>
          <ac:cxnSpMkLst>
            <pc:docMk/>
            <pc:sldMk cId="2199255654" sldId="460"/>
            <ac:cxnSpMk id="37" creationId="{0A2FC26A-4A52-47AA-936E-AD910A0D1843}"/>
          </ac:cxnSpMkLst>
        </pc:cxnChg>
        <pc:cxnChg chg="mod">
          <ac:chgData name="help desk" userId="076106f8-e622-4bba-bf8d-41b4b1aaf204" providerId="ADAL" clId="{560E80D6-D45F-4FCB-9EB4-97669CA9B0C8}" dt="2025-07-11T17:06:28.148" v="23922" actId="14100"/>
          <ac:cxnSpMkLst>
            <pc:docMk/>
            <pc:sldMk cId="2199255654" sldId="460"/>
            <ac:cxnSpMk id="39" creationId="{EE7CD37C-9291-4E3B-9EA0-D1AFD185C8E9}"/>
          </ac:cxnSpMkLst>
        </pc:cxnChg>
        <pc:cxnChg chg="del mod">
          <ac:chgData name="help desk" userId="076106f8-e622-4bba-bf8d-41b4b1aaf204" providerId="ADAL" clId="{560E80D6-D45F-4FCB-9EB4-97669CA9B0C8}" dt="2025-07-11T17:00:41.754" v="23770" actId="478"/>
          <ac:cxnSpMkLst>
            <pc:docMk/>
            <pc:sldMk cId="2199255654" sldId="460"/>
            <ac:cxnSpMk id="46" creationId="{034CF46D-3AF1-439A-878C-993CD1DC74CC}"/>
          </ac:cxnSpMkLst>
        </pc:cxnChg>
        <pc:cxnChg chg="add mod">
          <ac:chgData name="help desk" userId="076106f8-e622-4bba-bf8d-41b4b1aaf204" providerId="ADAL" clId="{560E80D6-D45F-4FCB-9EB4-97669CA9B0C8}" dt="2025-07-11T17:07:06.485" v="23927" actId="14100"/>
          <ac:cxnSpMkLst>
            <pc:docMk/>
            <pc:sldMk cId="2199255654" sldId="460"/>
            <ac:cxnSpMk id="84" creationId="{73EEABB0-66E1-41F0-BD95-915F511871FB}"/>
          </ac:cxnSpMkLst>
        </pc:cxnChg>
      </pc:sldChg>
      <pc:sldChg chg="addSp delSp modSp add mod ord modAnim">
        <pc:chgData name="help desk" userId="076106f8-e622-4bba-bf8d-41b4b1aaf204" providerId="ADAL" clId="{560E80D6-D45F-4FCB-9EB4-97669CA9B0C8}" dt="2025-07-21T16:15:45.187" v="24284" actId="164"/>
        <pc:sldMkLst>
          <pc:docMk/>
          <pc:sldMk cId="2508035097" sldId="461"/>
        </pc:sldMkLst>
        <pc:spChg chg="add mod">
          <ac:chgData name="help desk" userId="076106f8-e622-4bba-bf8d-41b4b1aaf204" providerId="ADAL" clId="{560E80D6-D45F-4FCB-9EB4-97669CA9B0C8}" dt="2025-07-21T16:15:45.187" v="24284" actId="164"/>
          <ac:spMkLst>
            <pc:docMk/>
            <pc:sldMk cId="2508035097" sldId="461"/>
            <ac:spMk id="18" creationId="{369171DF-444B-4242-9A6C-135D5261FDDD}"/>
          </ac:spMkLst>
        </pc:spChg>
        <pc:spChg chg="mod">
          <ac:chgData name="help desk" userId="076106f8-e622-4bba-bf8d-41b4b1aaf204" providerId="ADAL" clId="{560E80D6-D45F-4FCB-9EB4-97669CA9B0C8}" dt="2025-07-11T16:59:30.169" v="23760" actId="1076"/>
          <ac:spMkLst>
            <pc:docMk/>
            <pc:sldMk cId="2508035097" sldId="461"/>
            <ac:spMk id="21" creationId="{80AF1A6F-D026-412A-80CE-A57389092C85}"/>
          </ac:spMkLst>
        </pc:spChg>
        <pc:spChg chg="del">
          <ac:chgData name="help desk" userId="076106f8-e622-4bba-bf8d-41b4b1aaf204" providerId="ADAL" clId="{560E80D6-D45F-4FCB-9EB4-97669CA9B0C8}" dt="2025-07-11T16:59:16.479" v="23758" actId="478"/>
          <ac:spMkLst>
            <pc:docMk/>
            <pc:sldMk cId="2508035097" sldId="461"/>
            <ac:spMk id="32" creationId="{D29250F1-13A0-49B1-B481-117DE7CF55F0}"/>
          </ac:spMkLst>
        </pc:spChg>
        <pc:spChg chg="del">
          <ac:chgData name="help desk" userId="076106f8-e622-4bba-bf8d-41b4b1aaf204" providerId="ADAL" clId="{560E80D6-D45F-4FCB-9EB4-97669CA9B0C8}" dt="2025-07-11T16:59:23.145" v="23759" actId="478"/>
          <ac:spMkLst>
            <pc:docMk/>
            <pc:sldMk cId="2508035097" sldId="461"/>
            <ac:spMk id="34" creationId="{C802B6B2-3CD0-46B4-9544-E711EAE1688E}"/>
          </ac:spMkLst>
        </pc:spChg>
        <pc:spChg chg="mod">
          <ac:chgData name="help desk" userId="076106f8-e622-4bba-bf8d-41b4b1aaf204" providerId="ADAL" clId="{560E80D6-D45F-4FCB-9EB4-97669CA9B0C8}" dt="2025-07-11T16:59:39.249" v="23761" actId="1076"/>
          <ac:spMkLst>
            <pc:docMk/>
            <pc:sldMk cId="2508035097" sldId="461"/>
            <ac:spMk id="36" creationId="{FE2BEC47-0B24-4B4B-B826-DD48DA045981}"/>
          </ac:spMkLst>
        </pc:spChg>
        <pc:spChg chg="del">
          <ac:chgData name="help desk" userId="076106f8-e622-4bba-bf8d-41b4b1aaf204" providerId="ADAL" clId="{560E80D6-D45F-4FCB-9EB4-97669CA9B0C8}" dt="2025-07-11T16:59:16.479" v="23758" actId="478"/>
          <ac:spMkLst>
            <pc:docMk/>
            <pc:sldMk cId="2508035097" sldId="461"/>
            <ac:spMk id="38" creationId="{17572445-6ACE-492B-997D-B19548548D03}"/>
          </ac:spMkLst>
        </pc:spChg>
        <pc:spChg chg="del">
          <ac:chgData name="help desk" userId="076106f8-e622-4bba-bf8d-41b4b1aaf204" providerId="ADAL" clId="{560E80D6-D45F-4FCB-9EB4-97669CA9B0C8}" dt="2025-07-11T16:59:23.145" v="23759" actId="478"/>
          <ac:spMkLst>
            <pc:docMk/>
            <pc:sldMk cId="2508035097" sldId="461"/>
            <ac:spMk id="40" creationId="{CEB2B0B2-A5FC-4FBA-BA87-18EC59615912}"/>
          </ac:spMkLst>
        </pc:spChg>
        <pc:spChg chg="del">
          <ac:chgData name="help desk" userId="076106f8-e622-4bba-bf8d-41b4b1aaf204" providerId="ADAL" clId="{560E80D6-D45F-4FCB-9EB4-97669CA9B0C8}" dt="2025-07-11T16:59:16.479" v="23758" actId="478"/>
          <ac:spMkLst>
            <pc:docMk/>
            <pc:sldMk cId="2508035097" sldId="461"/>
            <ac:spMk id="45" creationId="{225E9580-22EE-474B-9E52-B0A83B49AED7}"/>
          </ac:spMkLst>
        </pc:spChg>
        <pc:spChg chg="del">
          <ac:chgData name="help desk" userId="076106f8-e622-4bba-bf8d-41b4b1aaf204" providerId="ADAL" clId="{560E80D6-D45F-4FCB-9EB4-97669CA9B0C8}" dt="2025-07-11T16:59:23.145" v="23759" actId="478"/>
          <ac:spMkLst>
            <pc:docMk/>
            <pc:sldMk cId="2508035097" sldId="461"/>
            <ac:spMk id="47" creationId="{4D7FAE7C-FF81-479C-8CDE-5214367E53BC}"/>
          </ac:spMkLst>
        </pc:spChg>
        <pc:grpChg chg="add mod">
          <ac:chgData name="help desk" userId="076106f8-e622-4bba-bf8d-41b4b1aaf204" providerId="ADAL" clId="{560E80D6-D45F-4FCB-9EB4-97669CA9B0C8}" dt="2025-07-21T16:15:45.187" v="24284" actId="164"/>
          <ac:grpSpMkLst>
            <pc:docMk/>
            <pc:sldMk cId="2508035097" sldId="461"/>
            <ac:grpSpMk id="6" creationId="{E04B169A-C335-420A-B862-8CA6AF940065}"/>
          </ac:grpSpMkLst>
        </pc:grpChg>
        <pc:grpChg chg="mod">
          <ac:chgData name="help desk" userId="076106f8-e622-4bba-bf8d-41b4b1aaf204" providerId="ADAL" clId="{560E80D6-D45F-4FCB-9EB4-97669CA9B0C8}" dt="2025-07-21T16:15:45.187" v="24284" actId="164"/>
          <ac:grpSpMkLst>
            <pc:docMk/>
            <pc:sldMk cId="2508035097" sldId="461"/>
            <ac:grpSpMk id="14" creationId="{0DA84FBB-A966-4BE7-9CAC-3FA920344764}"/>
          </ac:grpSpMkLst>
        </pc:grpChg>
        <pc:cxnChg chg="mod">
          <ac:chgData name="help desk" userId="076106f8-e622-4bba-bf8d-41b4b1aaf204" providerId="ADAL" clId="{560E80D6-D45F-4FCB-9EB4-97669CA9B0C8}" dt="2025-07-11T16:59:30.169" v="23760" actId="1076"/>
          <ac:cxnSpMkLst>
            <pc:docMk/>
            <pc:sldMk cId="2508035097" sldId="461"/>
            <ac:cxnSpMk id="22" creationId="{7E52272D-8421-451B-A418-452374F7634E}"/>
          </ac:cxnSpMkLst>
        </pc:cxnChg>
        <pc:cxnChg chg="del mod">
          <ac:chgData name="help desk" userId="076106f8-e622-4bba-bf8d-41b4b1aaf204" providerId="ADAL" clId="{560E80D6-D45F-4FCB-9EB4-97669CA9B0C8}" dt="2025-07-11T16:59:16.479" v="23758" actId="478"/>
          <ac:cxnSpMkLst>
            <pc:docMk/>
            <pc:sldMk cId="2508035097" sldId="461"/>
            <ac:cxnSpMk id="33" creationId="{9B8EA206-228B-48F7-8FFE-581F1946CE42}"/>
          </ac:cxnSpMkLst>
        </pc:cxnChg>
        <pc:cxnChg chg="mod">
          <ac:chgData name="help desk" userId="076106f8-e622-4bba-bf8d-41b4b1aaf204" providerId="ADAL" clId="{560E80D6-D45F-4FCB-9EB4-97669CA9B0C8}" dt="2025-07-11T16:59:39.249" v="23761" actId="1076"/>
          <ac:cxnSpMkLst>
            <pc:docMk/>
            <pc:sldMk cId="2508035097" sldId="461"/>
            <ac:cxnSpMk id="37" creationId="{0A2FC26A-4A52-47AA-936E-AD910A0D1843}"/>
          </ac:cxnSpMkLst>
        </pc:cxnChg>
        <pc:cxnChg chg="del mod">
          <ac:chgData name="help desk" userId="076106f8-e622-4bba-bf8d-41b4b1aaf204" providerId="ADAL" clId="{560E80D6-D45F-4FCB-9EB4-97669CA9B0C8}" dt="2025-07-11T16:59:23.145" v="23759" actId="478"/>
          <ac:cxnSpMkLst>
            <pc:docMk/>
            <pc:sldMk cId="2508035097" sldId="461"/>
            <ac:cxnSpMk id="39" creationId="{EE7CD37C-9291-4E3B-9EA0-D1AFD185C8E9}"/>
          </ac:cxnSpMkLst>
        </pc:cxnChg>
        <pc:cxnChg chg="del mod">
          <ac:chgData name="help desk" userId="076106f8-e622-4bba-bf8d-41b4b1aaf204" providerId="ADAL" clId="{560E80D6-D45F-4FCB-9EB4-97669CA9B0C8}" dt="2025-07-11T16:59:23.145" v="23759" actId="478"/>
          <ac:cxnSpMkLst>
            <pc:docMk/>
            <pc:sldMk cId="2508035097" sldId="461"/>
            <ac:cxnSpMk id="46" creationId="{034CF46D-3AF1-439A-878C-993CD1DC74CC}"/>
          </ac:cxnSpMkLst>
        </pc:cxnChg>
      </pc:sldChg>
      <pc:sldChg chg="addSp delSp modSp add del mod">
        <pc:chgData name="help desk" userId="076106f8-e622-4bba-bf8d-41b4b1aaf204" providerId="ADAL" clId="{560E80D6-D45F-4FCB-9EB4-97669CA9B0C8}" dt="2025-07-11T20:32:16.848" v="24200" actId="2696"/>
        <pc:sldMkLst>
          <pc:docMk/>
          <pc:sldMk cId="3081921428" sldId="462"/>
        </pc:sldMkLst>
        <pc:spChg chg="add mod">
          <ac:chgData name="help desk" userId="076106f8-e622-4bba-bf8d-41b4b1aaf204" providerId="ADAL" clId="{560E80D6-D45F-4FCB-9EB4-97669CA9B0C8}" dt="2025-07-11T20:22:24.662" v="24186" actId="14100"/>
          <ac:spMkLst>
            <pc:docMk/>
            <pc:sldMk cId="3081921428" sldId="462"/>
            <ac:spMk id="20" creationId="{046D6E5E-FDB5-44B5-966C-A8529A00B4FE}"/>
          </ac:spMkLst>
        </pc:spChg>
        <pc:spChg chg="del mod">
          <ac:chgData name="help desk" userId="076106f8-e622-4bba-bf8d-41b4b1aaf204" providerId="ADAL" clId="{560E80D6-D45F-4FCB-9EB4-97669CA9B0C8}" dt="2025-07-11T20:12:43.967" v="24093" actId="478"/>
          <ac:spMkLst>
            <pc:docMk/>
            <pc:sldMk cId="3081921428" sldId="462"/>
            <ac:spMk id="38" creationId="{17572445-6ACE-492B-997D-B19548548D03}"/>
          </ac:spMkLst>
        </pc:spChg>
        <pc:spChg chg="del mod">
          <ac:chgData name="help desk" userId="076106f8-e622-4bba-bf8d-41b4b1aaf204" providerId="ADAL" clId="{560E80D6-D45F-4FCB-9EB4-97669CA9B0C8}" dt="2025-07-11T20:12:49.358" v="24094" actId="478"/>
          <ac:spMkLst>
            <pc:docMk/>
            <pc:sldMk cId="3081921428" sldId="462"/>
            <ac:spMk id="40" creationId="{CEB2B0B2-A5FC-4FBA-BA87-18EC59615912}"/>
          </ac:spMkLst>
        </pc:spChg>
        <pc:grpChg chg="mod">
          <ac:chgData name="help desk" userId="076106f8-e622-4bba-bf8d-41b4b1aaf204" providerId="ADAL" clId="{560E80D6-D45F-4FCB-9EB4-97669CA9B0C8}" dt="2025-07-11T20:21:09.452" v="24173" actId="1076"/>
          <ac:grpSpMkLst>
            <pc:docMk/>
            <pc:sldMk cId="3081921428" sldId="462"/>
            <ac:grpSpMk id="14" creationId="{0DA84FBB-A966-4BE7-9CAC-3FA920344764}"/>
          </ac:grpSpMkLst>
        </pc:grpChg>
        <pc:picChg chg="add del mod">
          <ac:chgData name="help desk" userId="076106f8-e622-4bba-bf8d-41b4b1aaf204" providerId="ADAL" clId="{560E80D6-D45F-4FCB-9EB4-97669CA9B0C8}" dt="2025-07-11T20:29:13.346" v="24198" actId="478"/>
          <ac:picMkLst>
            <pc:docMk/>
            <pc:sldMk cId="3081921428" sldId="462"/>
            <ac:picMk id="22" creationId="{7435D73B-4E2A-4357-BE77-33675BD8D48D}"/>
          </ac:picMkLst>
        </pc:picChg>
        <pc:picChg chg="del">
          <ac:chgData name="help desk" userId="076106f8-e622-4bba-bf8d-41b4b1aaf204" providerId="ADAL" clId="{560E80D6-D45F-4FCB-9EB4-97669CA9B0C8}" dt="2025-07-11T17:09:07.083" v="23944" actId="478"/>
          <ac:picMkLst>
            <pc:docMk/>
            <pc:sldMk cId="3081921428" sldId="462"/>
            <ac:picMk id="79" creationId="{54137126-A08B-42DB-8C59-A2242330A8B4}"/>
          </ac:picMkLst>
        </pc:picChg>
        <pc:cxnChg chg="add mod">
          <ac:chgData name="help desk" userId="076106f8-e622-4bba-bf8d-41b4b1aaf204" providerId="ADAL" clId="{560E80D6-D45F-4FCB-9EB4-97669CA9B0C8}" dt="2025-07-11T20:29:23.931" v="24199" actId="14100"/>
          <ac:cxnSpMkLst>
            <pc:docMk/>
            <pc:sldMk cId="3081921428" sldId="462"/>
            <ac:cxnSpMk id="21" creationId="{62F016FB-7CE8-436F-A52E-0E09AC1F1E39}"/>
          </ac:cxnSpMkLst>
        </pc:cxnChg>
        <pc:cxnChg chg="del mod">
          <ac:chgData name="help desk" userId="076106f8-e622-4bba-bf8d-41b4b1aaf204" providerId="ADAL" clId="{560E80D6-D45F-4FCB-9EB4-97669CA9B0C8}" dt="2025-07-11T20:12:49.358" v="24094" actId="478"/>
          <ac:cxnSpMkLst>
            <pc:docMk/>
            <pc:sldMk cId="3081921428" sldId="462"/>
            <ac:cxnSpMk id="39" creationId="{EE7CD37C-9291-4E3B-9EA0-D1AFD185C8E9}"/>
          </ac:cxnSpMkLst>
        </pc:cxnChg>
        <pc:cxnChg chg="del mod">
          <ac:chgData name="help desk" userId="076106f8-e622-4bba-bf8d-41b4b1aaf204" providerId="ADAL" clId="{560E80D6-D45F-4FCB-9EB4-97669CA9B0C8}" dt="2025-07-11T17:09:10.147" v="23945" actId="478"/>
          <ac:cxnSpMkLst>
            <pc:docMk/>
            <pc:sldMk cId="3081921428" sldId="462"/>
            <ac:cxnSpMk id="84" creationId="{73EEABB0-66E1-41F0-BD95-915F511871FB}"/>
          </ac:cxnSpMkLst>
        </pc:cxnChg>
      </pc:sldChg>
      <pc:sldChg chg="addSp delSp modSp add mod modAnim">
        <pc:chgData name="help desk" userId="076106f8-e622-4bba-bf8d-41b4b1aaf204" providerId="ADAL" clId="{560E80D6-D45F-4FCB-9EB4-97669CA9B0C8}" dt="2025-07-21T16:28:31.019" v="24452" actId="1076"/>
        <pc:sldMkLst>
          <pc:docMk/>
          <pc:sldMk cId="3535519501" sldId="462"/>
        </pc:sldMkLst>
        <pc:spChg chg="add mod">
          <ac:chgData name="help desk" userId="076106f8-e622-4bba-bf8d-41b4b1aaf204" providerId="ADAL" clId="{560E80D6-D45F-4FCB-9EB4-97669CA9B0C8}" dt="2025-07-21T16:16:15.069" v="24287"/>
          <ac:spMkLst>
            <pc:docMk/>
            <pc:sldMk cId="3535519501" sldId="462"/>
            <ac:spMk id="15" creationId="{66B28DC7-CF8B-40F4-AE41-E60F621E3F05}"/>
          </ac:spMkLst>
        </pc:spChg>
        <pc:spChg chg="add mod">
          <ac:chgData name="help desk" userId="076106f8-e622-4bba-bf8d-41b4b1aaf204" providerId="ADAL" clId="{560E80D6-D45F-4FCB-9EB4-97669CA9B0C8}" dt="2025-07-21T16:25:13.760" v="24385" actId="20577"/>
          <ac:spMkLst>
            <pc:docMk/>
            <pc:sldMk cId="3535519501" sldId="462"/>
            <ac:spMk id="22" creationId="{32E7303F-23C8-4799-98A7-9599BF14FA2D}"/>
          </ac:spMkLst>
        </pc:spChg>
        <pc:spChg chg="add mod">
          <ac:chgData name="help desk" userId="076106f8-e622-4bba-bf8d-41b4b1aaf204" providerId="ADAL" clId="{560E80D6-D45F-4FCB-9EB4-97669CA9B0C8}" dt="2025-07-21T16:26:41.882" v="24397" actId="692"/>
          <ac:spMkLst>
            <pc:docMk/>
            <pc:sldMk cId="3535519501" sldId="462"/>
            <ac:spMk id="24" creationId="{A46EEC56-0DA1-4DAE-B797-1BBF9C52A481}"/>
          </ac:spMkLst>
        </pc:spChg>
        <pc:spChg chg="add mod">
          <ac:chgData name="help desk" userId="076106f8-e622-4bba-bf8d-41b4b1aaf204" providerId="ADAL" clId="{560E80D6-D45F-4FCB-9EB4-97669CA9B0C8}" dt="2025-07-21T16:28:31.019" v="24452" actId="1076"/>
          <ac:spMkLst>
            <pc:docMk/>
            <pc:sldMk cId="3535519501" sldId="462"/>
            <ac:spMk id="29" creationId="{06F68C22-B23F-49C3-A748-7D89BAE4DC4C}"/>
          </ac:spMkLst>
        </pc:spChg>
        <pc:spChg chg="add mod">
          <ac:chgData name="help desk" userId="076106f8-e622-4bba-bf8d-41b4b1aaf204" providerId="ADAL" clId="{560E80D6-D45F-4FCB-9EB4-97669CA9B0C8}" dt="2025-07-21T16:26:59.368" v="24399" actId="14100"/>
          <ac:spMkLst>
            <pc:docMk/>
            <pc:sldMk cId="3535519501" sldId="462"/>
            <ac:spMk id="31" creationId="{E8EBE973-42F2-4937-A40B-DF8D9FD7728F}"/>
          </ac:spMkLst>
        </pc:spChg>
        <pc:spChg chg="del mod">
          <ac:chgData name="help desk" userId="076106f8-e622-4bba-bf8d-41b4b1aaf204" providerId="ADAL" clId="{560E80D6-D45F-4FCB-9EB4-97669CA9B0C8}" dt="2025-07-21T16:20:33.070" v="24303" actId="478"/>
          <ac:spMkLst>
            <pc:docMk/>
            <pc:sldMk cId="3535519501" sldId="462"/>
            <ac:spMk id="38" creationId="{17572445-6ACE-492B-997D-B19548548D03}"/>
          </ac:spMkLst>
        </pc:spChg>
        <pc:spChg chg="del mod">
          <ac:chgData name="help desk" userId="076106f8-e622-4bba-bf8d-41b4b1aaf204" providerId="ADAL" clId="{560E80D6-D45F-4FCB-9EB4-97669CA9B0C8}" dt="2025-07-21T16:21:08.952" v="24306" actId="478"/>
          <ac:spMkLst>
            <pc:docMk/>
            <pc:sldMk cId="3535519501" sldId="462"/>
            <ac:spMk id="40" creationId="{CEB2B0B2-A5FC-4FBA-BA87-18EC59615912}"/>
          </ac:spMkLst>
        </pc:spChg>
        <pc:picChg chg="mod">
          <ac:chgData name="help desk" userId="076106f8-e622-4bba-bf8d-41b4b1aaf204" providerId="ADAL" clId="{560E80D6-D45F-4FCB-9EB4-97669CA9B0C8}" dt="2025-07-21T16:25:51.870" v="24390" actId="1076"/>
          <ac:picMkLst>
            <pc:docMk/>
            <pc:sldMk cId="3535519501" sldId="462"/>
            <ac:picMk id="2" creationId="{D95798CD-CC38-469C-BD1D-5C9F0C1757EC}"/>
          </ac:picMkLst>
        </pc:picChg>
        <pc:picChg chg="add mod">
          <ac:chgData name="help desk" userId="076106f8-e622-4bba-bf8d-41b4b1aaf204" providerId="ADAL" clId="{560E80D6-D45F-4FCB-9EB4-97669CA9B0C8}" dt="2025-07-21T16:22:52.274" v="24315" actId="1037"/>
          <ac:picMkLst>
            <pc:docMk/>
            <pc:sldMk cId="3535519501" sldId="462"/>
            <ac:picMk id="16" creationId="{EA5542DD-3E03-4C52-9EDF-A6B2A0E61966}"/>
          </ac:picMkLst>
        </pc:picChg>
        <pc:picChg chg="del">
          <ac:chgData name="help desk" userId="076106f8-e622-4bba-bf8d-41b4b1aaf204" providerId="ADAL" clId="{560E80D6-D45F-4FCB-9EB4-97669CA9B0C8}" dt="2025-07-21T16:19:05.908" v="24292" actId="478"/>
          <ac:picMkLst>
            <pc:docMk/>
            <pc:sldMk cId="3535519501" sldId="462"/>
            <ac:picMk id="79" creationId="{54137126-A08B-42DB-8C59-A2242330A8B4}"/>
          </ac:picMkLst>
        </pc:picChg>
        <pc:cxnChg chg="add mod">
          <ac:chgData name="help desk" userId="076106f8-e622-4bba-bf8d-41b4b1aaf204" providerId="ADAL" clId="{560E80D6-D45F-4FCB-9EB4-97669CA9B0C8}" dt="2025-07-21T16:26:47.363" v="24398" actId="692"/>
          <ac:cxnSpMkLst>
            <pc:docMk/>
            <pc:sldMk cId="3535519501" sldId="462"/>
            <ac:cxnSpMk id="23" creationId="{5225AD3B-CBFA-4C36-853D-CEFFBB7D6DB7}"/>
          </ac:cxnSpMkLst>
        </pc:cxnChg>
        <pc:cxnChg chg="add mod">
          <ac:chgData name="help desk" userId="076106f8-e622-4bba-bf8d-41b4b1aaf204" providerId="ADAL" clId="{560E80D6-D45F-4FCB-9EB4-97669CA9B0C8}" dt="2025-07-21T16:28:31.019" v="24452" actId="1076"/>
          <ac:cxnSpMkLst>
            <pc:docMk/>
            <pc:sldMk cId="3535519501" sldId="462"/>
            <ac:cxnSpMk id="30" creationId="{0BFA4EC9-F32F-4C77-B9F8-E1406A67775C}"/>
          </ac:cxnSpMkLst>
        </pc:cxnChg>
        <pc:cxnChg chg="del mod">
          <ac:chgData name="help desk" userId="076106f8-e622-4bba-bf8d-41b4b1aaf204" providerId="ADAL" clId="{560E80D6-D45F-4FCB-9EB4-97669CA9B0C8}" dt="2025-07-21T16:21:06.007" v="24305" actId="478"/>
          <ac:cxnSpMkLst>
            <pc:docMk/>
            <pc:sldMk cId="3535519501" sldId="462"/>
            <ac:cxnSpMk id="39" creationId="{EE7CD37C-9291-4E3B-9EA0-D1AFD185C8E9}"/>
          </ac:cxnSpMkLst>
        </pc:cxnChg>
        <pc:cxnChg chg="del mod">
          <ac:chgData name="help desk" userId="076106f8-e622-4bba-bf8d-41b4b1aaf204" providerId="ADAL" clId="{560E80D6-D45F-4FCB-9EB4-97669CA9B0C8}" dt="2025-07-21T16:21:08.952" v="24306" actId="478"/>
          <ac:cxnSpMkLst>
            <pc:docMk/>
            <pc:sldMk cId="3535519501" sldId="462"/>
            <ac:cxnSpMk id="84" creationId="{73EEABB0-66E1-41F0-BD95-915F511871FB}"/>
          </ac:cxnSpMkLst>
        </pc:cxnChg>
      </pc:sldChg>
      <pc:sldChg chg="delSp modSp add mod delAnim">
        <pc:chgData name="help desk" userId="076106f8-e622-4bba-bf8d-41b4b1aaf204" providerId="ADAL" clId="{560E80D6-D45F-4FCB-9EB4-97669CA9B0C8}" dt="2025-07-21T16:30:00.611" v="24512" actId="692"/>
        <pc:sldMkLst>
          <pc:docMk/>
          <pc:sldMk cId="4146132727" sldId="463"/>
        </pc:sldMkLst>
        <pc:spChg chg="mod">
          <ac:chgData name="help desk" userId="076106f8-e622-4bba-bf8d-41b4b1aaf204" providerId="ADAL" clId="{560E80D6-D45F-4FCB-9EB4-97669CA9B0C8}" dt="2025-07-21T16:29:51.974" v="24511" actId="14100"/>
          <ac:spMkLst>
            <pc:docMk/>
            <pc:sldMk cId="4146132727" sldId="463"/>
            <ac:spMk id="22" creationId="{32E7303F-23C8-4799-98A7-9599BF14FA2D}"/>
          </ac:spMkLst>
        </pc:spChg>
        <pc:spChg chg="mod">
          <ac:chgData name="help desk" userId="076106f8-e622-4bba-bf8d-41b4b1aaf204" providerId="ADAL" clId="{560E80D6-D45F-4FCB-9EB4-97669CA9B0C8}" dt="2025-07-21T16:30:00.611" v="24512" actId="692"/>
          <ac:spMkLst>
            <pc:docMk/>
            <pc:sldMk cId="4146132727" sldId="463"/>
            <ac:spMk id="24" creationId="{A46EEC56-0DA1-4DAE-B797-1BBF9C52A481}"/>
          </ac:spMkLst>
        </pc:spChg>
        <pc:spChg chg="del">
          <ac:chgData name="help desk" userId="076106f8-e622-4bba-bf8d-41b4b1aaf204" providerId="ADAL" clId="{560E80D6-D45F-4FCB-9EB4-97669CA9B0C8}" dt="2025-07-21T16:29:02.476" v="24455" actId="478"/>
          <ac:spMkLst>
            <pc:docMk/>
            <pc:sldMk cId="4146132727" sldId="463"/>
            <ac:spMk id="29" creationId="{06F68C22-B23F-49C3-A748-7D89BAE4DC4C}"/>
          </ac:spMkLst>
        </pc:spChg>
        <pc:spChg chg="del">
          <ac:chgData name="help desk" userId="076106f8-e622-4bba-bf8d-41b4b1aaf204" providerId="ADAL" clId="{560E80D6-D45F-4FCB-9EB4-97669CA9B0C8}" dt="2025-07-21T16:29:02.476" v="24455" actId="478"/>
          <ac:spMkLst>
            <pc:docMk/>
            <pc:sldMk cId="4146132727" sldId="463"/>
            <ac:spMk id="31" creationId="{E8EBE973-42F2-4937-A40B-DF8D9FD7728F}"/>
          </ac:spMkLst>
        </pc:spChg>
        <pc:picChg chg="del">
          <ac:chgData name="help desk" userId="076106f8-e622-4bba-bf8d-41b4b1aaf204" providerId="ADAL" clId="{560E80D6-D45F-4FCB-9EB4-97669CA9B0C8}" dt="2025-07-21T16:28:56.081" v="24454" actId="478"/>
          <ac:picMkLst>
            <pc:docMk/>
            <pc:sldMk cId="4146132727" sldId="463"/>
            <ac:picMk id="16" creationId="{EA5542DD-3E03-4C52-9EDF-A6B2A0E61966}"/>
          </ac:picMkLst>
        </pc:picChg>
        <pc:cxnChg chg="mod">
          <ac:chgData name="help desk" userId="076106f8-e622-4bba-bf8d-41b4b1aaf204" providerId="ADAL" clId="{560E80D6-D45F-4FCB-9EB4-97669CA9B0C8}" dt="2025-07-21T16:30:00.611" v="24512" actId="692"/>
          <ac:cxnSpMkLst>
            <pc:docMk/>
            <pc:sldMk cId="4146132727" sldId="463"/>
            <ac:cxnSpMk id="23" creationId="{5225AD3B-CBFA-4C36-853D-CEFFBB7D6DB7}"/>
          </ac:cxnSpMkLst>
        </pc:cxnChg>
        <pc:cxnChg chg="del mod">
          <ac:chgData name="help desk" userId="076106f8-e622-4bba-bf8d-41b4b1aaf204" providerId="ADAL" clId="{560E80D6-D45F-4FCB-9EB4-97669CA9B0C8}" dt="2025-07-21T16:29:02.476" v="24455" actId="478"/>
          <ac:cxnSpMkLst>
            <pc:docMk/>
            <pc:sldMk cId="4146132727" sldId="463"/>
            <ac:cxnSpMk id="30" creationId="{0BFA4EC9-F32F-4C77-B9F8-E1406A67775C}"/>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D3E377-5AF0-43FD-870A-6FDA1E11300C}" type="datetimeFigureOut">
              <a:rPr lang="en-CA" smtClean="0"/>
              <a:t>2025-07-21</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37AB0-079B-4CEF-AFD7-1D9874935AE0}" type="slidenum">
              <a:rPr lang="en-CA" smtClean="0"/>
              <a:t>‹#›</a:t>
            </a:fld>
            <a:endParaRPr lang="en-CA"/>
          </a:p>
        </p:txBody>
      </p:sp>
    </p:spTree>
    <p:extLst>
      <p:ext uri="{BB962C8B-B14F-4D97-AF65-F5344CB8AC3E}">
        <p14:creationId xmlns:p14="http://schemas.microsoft.com/office/powerpoint/2010/main" val="750382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a:p>
        </p:txBody>
      </p:sp>
    </p:spTree>
    <p:extLst>
      <p:ext uri="{BB962C8B-B14F-4D97-AF65-F5344CB8AC3E}">
        <p14:creationId xmlns:p14="http://schemas.microsoft.com/office/powerpoint/2010/main" val="3105516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31</a:t>
            </a:fld>
            <a:endParaRPr lang="en-CA"/>
          </a:p>
        </p:txBody>
      </p:sp>
    </p:spTree>
    <p:extLst>
      <p:ext uri="{BB962C8B-B14F-4D97-AF65-F5344CB8AC3E}">
        <p14:creationId xmlns:p14="http://schemas.microsoft.com/office/powerpoint/2010/main" val="665768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Please</a:t>
            </a:r>
            <a:r>
              <a:rPr lang="en-CA" baseline="0" dirty="0"/>
              <a:t> do not hesitate to ask any question regarding </a:t>
            </a:r>
            <a:r>
              <a:rPr lang="en-CA" baseline="0"/>
              <a:t>this session, </a:t>
            </a:r>
            <a:r>
              <a:rPr lang="en-CA" baseline="0" dirty="0"/>
              <a:t>and I will make sure to answer your question as soon as possible.</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43</a:t>
            </a:fld>
            <a:endParaRPr lang="en-CA" altLang="en-US"/>
          </a:p>
        </p:txBody>
      </p:sp>
    </p:spTree>
    <p:extLst>
      <p:ext uri="{BB962C8B-B14F-4D97-AF65-F5344CB8AC3E}">
        <p14:creationId xmlns:p14="http://schemas.microsoft.com/office/powerpoint/2010/main" val="3620670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814E0-0823-40D8-BE03-ADE0AE7ED5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26AB313A-2675-4904-8A42-D020002FCB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0D3B494F-788F-48B5-8425-8F074A26C13C}"/>
              </a:ext>
            </a:extLst>
          </p:cNvPr>
          <p:cNvSpPr>
            <a:spLocks noGrp="1"/>
          </p:cNvSpPr>
          <p:nvPr>
            <p:ph type="dt" sz="half" idx="10"/>
          </p:nvPr>
        </p:nvSpPr>
        <p:spPr/>
        <p:txBody>
          <a:bodyPr/>
          <a:lstStyle/>
          <a:p>
            <a:fld id="{E74256CA-6143-4BA8-9184-F376E528EF23}" type="datetimeFigureOut">
              <a:rPr lang="en-CA" smtClean="0"/>
              <a:t>2025-07-21</a:t>
            </a:fld>
            <a:endParaRPr lang="en-CA"/>
          </a:p>
        </p:txBody>
      </p:sp>
      <p:sp>
        <p:nvSpPr>
          <p:cNvPr id="5" name="Footer Placeholder 4">
            <a:extLst>
              <a:ext uri="{FF2B5EF4-FFF2-40B4-BE49-F238E27FC236}">
                <a16:creationId xmlns:a16="http://schemas.microsoft.com/office/drawing/2014/main" id="{842C8CE0-C9D0-4B19-995F-8C7CD09D1041}"/>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43B3C15-A596-4EDC-BE10-510424D0030B}"/>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2747119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8F87D-84FE-4186-9EE9-BB29008C1392}"/>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EDB81C4-106E-49BD-82BD-EB948769B0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74F919F-BA2E-4CF5-AFF8-372AC743E44D}"/>
              </a:ext>
            </a:extLst>
          </p:cNvPr>
          <p:cNvSpPr>
            <a:spLocks noGrp="1"/>
          </p:cNvSpPr>
          <p:nvPr>
            <p:ph type="dt" sz="half" idx="10"/>
          </p:nvPr>
        </p:nvSpPr>
        <p:spPr/>
        <p:txBody>
          <a:bodyPr/>
          <a:lstStyle/>
          <a:p>
            <a:fld id="{E74256CA-6143-4BA8-9184-F376E528EF23}" type="datetimeFigureOut">
              <a:rPr lang="en-CA" smtClean="0"/>
              <a:t>2025-07-21</a:t>
            </a:fld>
            <a:endParaRPr lang="en-CA"/>
          </a:p>
        </p:txBody>
      </p:sp>
      <p:sp>
        <p:nvSpPr>
          <p:cNvPr id="5" name="Footer Placeholder 4">
            <a:extLst>
              <a:ext uri="{FF2B5EF4-FFF2-40B4-BE49-F238E27FC236}">
                <a16:creationId xmlns:a16="http://schemas.microsoft.com/office/drawing/2014/main" id="{68F6A61D-2CFA-47E1-AC38-3020CBD6505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704A82B-40DE-4B8F-953F-C85AB733E4A8}"/>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302334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310870-F693-4131-9A6D-1ED6645E3DA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4C301BA8-A478-4C18-8033-16C488E1C3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D33FF84-4F31-4940-9CB5-E80665A39D2E}"/>
              </a:ext>
            </a:extLst>
          </p:cNvPr>
          <p:cNvSpPr>
            <a:spLocks noGrp="1"/>
          </p:cNvSpPr>
          <p:nvPr>
            <p:ph type="dt" sz="half" idx="10"/>
          </p:nvPr>
        </p:nvSpPr>
        <p:spPr/>
        <p:txBody>
          <a:bodyPr/>
          <a:lstStyle/>
          <a:p>
            <a:fld id="{E74256CA-6143-4BA8-9184-F376E528EF23}" type="datetimeFigureOut">
              <a:rPr lang="en-CA" smtClean="0"/>
              <a:t>2025-07-21</a:t>
            </a:fld>
            <a:endParaRPr lang="en-CA"/>
          </a:p>
        </p:txBody>
      </p:sp>
      <p:sp>
        <p:nvSpPr>
          <p:cNvPr id="5" name="Footer Placeholder 4">
            <a:extLst>
              <a:ext uri="{FF2B5EF4-FFF2-40B4-BE49-F238E27FC236}">
                <a16:creationId xmlns:a16="http://schemas.microsoft.com/office/drawing/2014/main" id="{ADCC64E6-79AC-4A48-BA3E-C74C9EACFA9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9FF9B80-2C89-4447-9CD3-3E65E5A2E3EB}"/>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490392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1600175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7E50-74C0-4253-A4E7-7002E02FC54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8285E95-6C56-4998-A297-7CB7D9FCA1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A7450E6-3991-4370-AF63-F7722692CD06}"/>
              </a:ext>
            </a:extLst>
          </p:cNvPr>
          <p:cNvSpPr>
            <a:spLocks noGrp="1"/>
          </p:cNvSpPr>
          <p:nvPr>
            <p:ph type="dt" sz="half" idx="10"/>
          </p:nvPr>
        </p:nvSpPr>
        <p:spPr/>
        <p:txBody>
          <a:bodyPr/>
          <a:lstStyle/>
          <a:p>
            <a:fld id="{E74256CA-6143-4BA8-9184-F376E528EF23}" type="datetimeFigureOut">
              <a:rPr lang="en-CA" smtClean="0"/>
              <a:t>2025-07-21</a:t>
            </a:fld>
            <a:endParaRPr lang="en-CA"/>
          </a:p>
        </p:txBody>
      </p:sp>
      <p:sp>
        <p:nvSpPr>
          <p:cNvPr id="5" name="Footer Placeholder 4">
            <a:extLst>
              <a:ext uri="{FF2B5EF4-FFF2-40B4-BE49-F238E27FC236}">
                <a16:creationId xmlns:a16="http://schemas.microsoft.com/office/drawing/2014/main" id="{83665F5B-16BA-4DE9-9A50-A03AF311559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155B656-9DA8-408F-AF2C-3D22081A936F}"/>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2420040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196C8-26AF-40FB-B291-496EAE3203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A8783121-31B2-4E77-8539-52E56A5EBD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038C6D-2BDC-4A0A-94D4-C7FB1CA923A6}"/>
              </a:ext>
            </a:extLst>
          </p:cNvPr>
          <p:cNvSpPr>
            <a:spLocks noGrp="1"/>
          </p:cNvSpPr>
          <p:nvPr>
            <p:ph type="dt" sz="half" idx="10"/>
          </p:nvPr>
        </p:nvSpPr>
        <p:spPr/>
        <p:txBody>
          <a:bodyPr/>
          <a:lstStyle/>
          <a:p>
            <a:fld id="{E74256CA-6143-4BA8-9184-F376E528EF23}" type="datetimeFigureOut">
              <a:rPr lang="en-CA" smtClean="0"/>
              <a:t>2025-07-21</a:t>
            </a:fld>
            <a:endParaRPr lang="en-CA"/>
          </a:p>
        </p:txBody>
      </p:sp>
      <p:sp>
        <p:nvSpPr>
          <p:cNvPr id="5" name="Footer Placeholder 4">
            <a:extLst>
              <a:ext uri="{FF2B5EF4-FFF2-40B4-BE49-F238E27FC236}">
                <a16:creationId xmlns:a16="http://schemas.microsoft.com/office/drawing/2014/main" id="{CE274D6D-3560-460F-8D96-4A731081BEA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2E0D1BE-FA53-4423-A9FA-91A5A6583959}"/>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2570956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03FC0-FDAC-4B02-BD57-CCB9597D00E7}"/>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F74CF814-DE6C-4F7D-BD16-C0AC9686B0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C9D63C13-0452-41A3-83BA-C91BE6356C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F2AF6430-B188-4E0B-B102-A2E3F193CCD1}"/>
              </a:ext>
            </a:extLst>
          </p:cNvPr>
          <p:cNvSpPr>
            <a:spLocks noGrp="1"/>
          </p:cNvSpPr>
          <p:nvPr>
            <p:ph type="dt" sz="half" idx="10"/>
          </p:nvPr>
        </p:nvSpPr>
        <p:spPr/>
        <p:txBody>
          <a:bodyPr/>
          <a:lstStyle/>
          <a:p>
            <a:fld id="{E74256CA-6143-4BA8-9184-F376E528EF23}" type="datetimeFigureOut">
              <a:rPr lang="en-CA" smtClean="0"/>
              <a:t>2025-07-21</a:t>
            </a:fld>
            <a:endParaRPr lang="en-CA"/>
          </a:p>
        </p:txBody>
      </p:sp>
      <p:sp>
        <p:nvSpPr>
          <p:cNvPr id="6" name="Footer Placeholder 5">
            <a:extLst>
              <a:ext uri="{FF2B5EF4-FFF2-40B4-BE49-F238E27FC236}">
                <a16:creationId xmlns:a16="http://schemas.microsoft.com/office/drawing/2014/main" id="{ECED6468-85DF-41BA-99BC-D4FB6A52408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921B0BDB-3B49-421B-B31A-377E5DF6BB18}"/>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677338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73491-CFFF-4C07-BF18-0A89B0F8D235}"/>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0DB0CC7E-1924-4F15-81C2-19776C7376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9E56EA-E41C-466B-AD05-35A9AB9C7C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3CC04755-C9B8-4C89-9162-5F27AD1747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A421FE-AF54-444F-AF20-2D3385F0D3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EAFC639A-A664-4FF5-B4FC-7DCA4334F2F6}"/>
              </a:ext>
            </a:extLst>
          </p:cNvPr>
          <p:cNvSpPr>
            <a:spLocks noGrp="1"/>
          </p:cNvSpPr>
          <p:nvPr>
            <p:ph type="dt" sz="half" idx="10"/>
          </p:nvPr>
        </p:nvSpPr>
        <p:spPr/>
        <p:txBody>
          <a:bodyPr/>
          <a:lstStyle/>
          <a:p>
            <a:fld id="{E74256CA-6143-4BA8-9184-F376E528EF23}" type="datetimeFigureOut">
              <a:rPr lang="en-CA" smtClean="0"/>
              <a:t>2025-07-21</a:t>
            </a:fld>
            <a:endParaRPr lang="en-CA"/>
          </a:p>
        </p:txBody>
      </p:sp>
      <p:sp>
        <p:nvSpPr>
          <p:cNvPr id="8" name="Footer Placeholder 7">
            <a:extLst>
              <a:ext uri="{FF2B5EF4-FFF2-40B4-BE49-F238E27FC236}">
                <a16:creationId xmlns:a16="http://schemas.microsoft.com/office/drawing/2014/main" id="{4383A72B-806E-4A2C-9009-9B9139CBEAEE}"/>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8D05EC57-73A6-42FB-AB7D-151553659DB2}"/>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3355918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6A8A9-D2F0-4900-8270-AAA9DF8F4C72}"/>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9B68F367-0162-46CF-9306-21FA5931F4A0}"/>
              </a:ext>
            </a:extLst>
          </p:cNvPr>
          <p:cNvSpPr>
            <a:spLocks noGrp="1"/>
          </p:cNvSpPr>
          <p:nvPr>
            <p:ph type="dt" sz="half" idx="10"/>
          </p:nvPr>
        </p:nvSpPr>
        <p:spPr/>
        <p:txBody>
          <a:bodyPr/>
          <a:lstStyle/>
          <a:p>
            <a:fld id="{E74256CA-6143-4BA8-9184-F376E528EF23}" type="datetimeFigureOut">
              <a:rPr lang="en-CA" smtClean="0"/>
              <a:t>2025-07-21</a:t>
            </a:fld>
            <a:endParaRPr lang="en-CA"/>
          </a:p>
        </p:txBody>
      </p:sp>
      <p:sp>
        <p:nvSpPr>
          <p:cNvPr id="4" name="Footer Placeholder 3">
            <a:extLst>
              <a:ext uri="{FF2B5EF4-FFF2-40B4-BE49-F238E27FC236}">
                <a16:creationId xmlns:a16="http://schemas.microsoft.com/office/drawing/2014/main" id="{6C45B40B-5182-423D-8642-1FF99B6CE9D6}"/>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958CA89D-8DBB-4A45-83E7-19C5CE448EF3}"/>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2102394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673755-2A87-49C9-81B6-29036D5CFCA8}"/>
              </a:ext>
            </a:extLst>
          </p:cNvPr>
          <p:cNvSpPr>
            <a:spLocks noGrp="1"/>
          </p:cNvSpPr>
          <p:nvPr>
            <p:ph type="dt" sz="half" idx="10"/>
          </p:nvPr>
        </p:nvSpPr>
        <p:spPr/>
        <p:txBody>
          <a:bodyPr/>
          <a:lstStyle/>
          <a:p>
            <a:fld id="{E74256CA-6143-4BA8-9184-F376E528EF23}" type="datetimeFigureOut">
              <a:rPr lang="en-CA" smtClean="0"/>
              <a:t>2025-07-21</a:t>
            </a:fld>
            <a:endParaRPr lang="en-CA"/>
          </a:p>
        </p:txBody>
      </p:sp>
      <p:sp>
        <p:nvSpPr>
          <p:cNvPr id="3" name="Footer Placeholder 2">
            <a:extLst>
              <a:ext uri="{FF2B5EF4-FFF2-40B4-BE49-F238E27FC236}">
                <a16:creationId xmlns:a16="http://schemas.microsoft.com/office/drawing/2014/main" id="{5D0FA01F-A4B1-4BA3-B2F5-A351D4601E6B}"/>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E73806B5-B8A0-4ACA-B7C4-0F2804916AED}"/>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754346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4827F-F2AD-4548-8E94-3FC871EB24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97EB5401-CC91-4D47-9FA8-C8D7B71A78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9E80613A-5A8C-40E5-8962-A848035981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7CA66F-53CA-40AC-8806-0783438F9D4C}"/>
              </a:ext>
            </a:extLst>
          </p:cNvPr>
          <p:cNvSpPr>
            <a:spLocks noGrp="1"/>
          </p:cNvSpPr>
          <p:nvPr>
            <p:ph type="dt" sz="half" idx="10"/>
          </p:nvPr>
        </p:nvSpPr>
        <p:spPr/>
        <p:txBody>
          <a:bodyPr/>
          <a:lstStyle/>
          <a:p>
            <a:fld id="{E74256CA-6143-4BA8-9184-F376E528EF23}" type="datetimeFigureOut">
              <a:rPr lang="en-CA" smtClean="0"/>
              <a:t>2025-07-21</a:t>
            </a:fld>
            <a:endParaRPr lang="en-CA"/>
          </a:p>
        </p:txBody>
      </p:sp>
      <p:sp>
        <p:nvSpPr>
          <p:cNvPr id="6" name="Footer Placeholder 5">
            <a:extLst>
              <a:ext uri="{FF2B5EF4-FFF2-40B4-BE49-F238E27FC236}">
                <a16:creationId xmlns:a16="http://schemas.microsoft.com/office/drawing/2014/main" id="{AACCB666-C787-4450-9739-B64EADEA1F2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DF5774D4-564C-4211-BACA-9FB610B79269}"/>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4253291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AAFF8-21D0-49F6-9689-2C9BAFDF50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EFF87610-D439-467E-B810-9AA68BBB45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7A50C40B-F7CF-4750-9FBF-C4DDAD4FEA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B28015-05A7-4BF3-86CB-F67F7C43FC20}"/>
              </a:ext>
            </a:extLst>
          </p:cNvPr>
          <p:cNvSpPr>
            <a:spLocks noGrp="1"/>
          </p:cNvSpPr>
          <p:nvPr>
            <p:ph type="dt" sz="half" idx="10"/>
          </p:nvPr>
        </p:nvSpPr>
        <p:spPr/>
        <p:txBody>
          <a:bodyPr/>
          <a:lstStyle/>
          <a:p>
            <a:fld id="{E74256CA-6143-4BA8-9184-F376E528EF23}" type="datetimeFigureOut">
              <a:rPr lang="en-CA" smtClean="0"/>
              <a:t>2025-07-21</a:t>
            </a:fld>
            <a:endParaRPr lang="en-CA"/>
          </a:p>
        </p:txBody>
      </p:sp>
      <p:sp>
        <p:nvSpPr>
          <p:cNvPr id="6" name="Footer Placeholder 5">
            <a:extLst>
              <a:ext uri="{FF2B5EF4-FFF2-40B4-BE49-F238E27FC236}">
                <a16:creationId xmlns:a16="http://schemas.microsoft.com/office/drawing/2014/main" id="{038D7FF1-0563-4EE8-9D08-6DD2AF84F07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832251D-5963-41FC-AF24-3F52CA981E35}"/>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19190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A27719-F494-45BF-9EA6-84B88846EB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AA448B4-2425-4ED9-983A-2C78587BC4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33F6FD1-BACF-4617-AE5C-E7860CE3C5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4256CA-6143-4BA8-9184-F376E528EF23}" type="datetimeFigureOut">
              <a:rPr lang="en-CA" smtClean="0"/>
              <a:t>2025-07-21</a:t>
            </a:fld>
            <a:endParaRPr lang="en-CA"/>
          </a:p>
        </p:txBody>
      </p:sp>
      <p:sp>
        <p:nvSpPr>
          <p:cNvPr id="5" name="Footer Placeholder 4">
            <a:extLst>
              <a:ext uri="{FF2B5EF4-FFF2-40B4-BE49-F238E27FC236}">
                <a16:creationId xmlns:a16="http://schemas.microsoft.com/office/drawing/2014/main" id="{D6D6854C-1923-4FF0-937A-B3932C48B8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CDB33A0C-1C3B-4E36-BEDA-BAD794A017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386A3-8A62-40D8-B8C5-04776D1F2717}" type="slidenum">
              <a:rPr lang="en-CA" smtClean="0"/>
              <a:t>‹#›</a:t>
            </a:fld>
            <a:endParaRPr lang="en-CA"/>
          </a:p>
        </p:txBody>
      </p:sp>
    </p:spTree>
    <p:extLst>
      <p:ext uri="{BB962C8B-B14F-4D97-AF65-F5344CB8AC3E}">
        <p14:creationId xmlns:p14="http://schemas.microsoft.com/office/powerpoint/2010/main" val="2036896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emf"/></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0.jpe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173496" y="-44061"/>
            <a:ext cx="12540032" cy="6902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239353" y="2757996"/>
            <a:ext cx="1714334"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dirty="0"/>
              <a:t>Entry Level</a:t>
            </a:r>
          </a:p>
        </p:txBody>
      </p:sp>
      <p:sp>
        <p:nvSpPr>
          <p:cNvPr id="6" name="Rectangle: Rounded Corners 5">
            <a:extLst>
              <a:ext uri="{FF2B5EF4-FFF2-40B4-BE49-F238E27FC236}">
                <a16:creationId xmlns:a16="http://schemas.microsoft.com/office/drawing/2014/main" id="{25D1BEBD-E6AF-4AD9-8E90-2E8A6F9FC86C}"/>
              </a:ext>
            </a:extLst>
          </p:cNvPr>
          <p:cNvSpPr/>
          <p:nvPr/>
        </p:nvSpPr>
        <p:spPr>
          <a:xfrm>
            <a:off x="3843867" y="164490"/>
            <a:ext cx="4301066" cy="803825"/>
          </a:xfrm>
          <a:prstGeom prst="roundRect">
            <a:avLst>
              <a:gd name="adj" fmla="val 50000"/>
            </a:avLst>
          </a:prstGeom>
          <a:solidFill>
            <a:schemeClr val="accent2"/>
          </a:solidFill>
          <a:ln>
            <a:noFill/>
          </a:ln>
          <a:effectLst>
            <a:outerShdw blurRad="63500" dist="114300" dir="8100000" algn="tr" rotWithShape="0">
              <a:prstClr val="black">
                <a:alpha val="40000"/>
              </a:prstClr>
            </a:outerShdw>
            <a:softEdge rad="254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600" dirty="0">
                <a:solidFill>
                  <a:schemeClr val="tx1"/>
                </a:solidFill>
                <a:effectLst>
                  <a:outerShdw blurRad="50800" dist="50800" dir="5400000" algn="ctr" rotWithShape="0">
                    <a:srgbClr val="000000"/>
                  </a:outerShdw>
                </a:effectLst>
              </a:rPr>
              <a:t>O365 Word Intro</a:t>
            </a:r>
          </a:p>
        </p:txBody>
      </p:sp>
      <p:pic>
        <p:nvPicPr>
          <p:cNvPr id="4" name="Picture 3">
            <a:extLst>
              <a:ext uri="{FF2B5EF4-FFF2-40B4-BE49-F238E27FC236}">
                <a16:creationId xmlns:a16="http://schemas.microsoft.com/office/drawing/2014/main" id="{9F2D506D-41CF-4DF0-8979-20335632BC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2441" y="1176866"/>
            <a:ext cx="1402545" cy="1402545"/>
          </a:xfrm>
          <a:prstGeom prst="rect">
            <a:avLst/>
          </a:prstGeom>
        </p:spPr>
      </p:pic>
    </p:spTree>
    <p:extLst>
      <p:ext uri="{BB962C8B-B14F-4D97-AF65-F5344CB8AC3E}">
        <p14:creationId xmlns:p14="http://schemas.microsoft.com/office/powerpoint/2010/main" val="28478584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777781CE-E192-4A41-86C0-AD5F6100AB59}"/>
              </a:ext>
            </a:extLst>
          </p:cNvPr>
          <p:cNvPicPr>
            <a:picLocks noChangeAspect="1"/>
          </p:cNvPicPr>
          <p:nvPr/>
        </p:nvPicPr>
        <p:blipFill>
          <a:blip r:embed="rId2"/>
          <a:stretch>
            <a:fillRect/>
          </a:stretch>
        </p:blipFill>
        <p:spPr>
          <a:xfrm>
            <a:off x="9310" y="363737"/>
            <a:ext cx="12192000" cy="6083274"/>
          </a:xfrm>
          <a:prstGeom prst="rect">
            <a:avLst/>
          </a:prstGeom>
          <a:ln w="6350">
            <a:solidFill>
              <a:schemeClr val="bg1">
                <a:lumMod val="65000"/>
              </a:schemeClr>
            </a:solidFill>
          </a:ln>
        </p:spPr>
      </p:pic>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10</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6" name="Rectangle: Rounded Corners 5">
            <a:extLst>
              <a:ext uri="{FF2B5EF4-FFF2-40B4-BE49-F238E27FC236}">
                <a16:creationId xmlns:a16="http://schemas.microsoft.com/office/drawing/2014/main" id="{46AF5BFF-7C5D-418E-BAAA-78F1EE1DA200}"/>
              </a:ext>
            </a:extLst>
          </p:cNvPr>
          <p:cNvSpPr/>
          <p:nvPr/>
        </p:nvSpPr>
        <p:spPr>
          <a:xfrm>
            <a:off x="40707" y="31915"/>
            <a:ext cx="2061882"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a:t>
            </a:r>
          </a:p>
        </p:txBody>
      </p:sp>
      <p:cxnSp>
        <p:nvCxnSpPr>
          <p:cNvPr id="7" name="Straight Arrow Connector 6">
            <a:extLst>
              <a:ext uri="{FF2B5EF4-FFF2-40B4-BE49-F238E27FC236}">
                <a16:creationId xmlns:a16="http://schemas.microsoft.com/office/drawing/2014/main" id="{9A78AC6A-2F01-4A88-B5BB-0005074CC3AC}"/>
              </a:ext>
            </a:extLst>
          </p:cNvPr>
          <p:cNvCxnSpPr>
            <a:cxnSpLocks/>
          </p:cNvCxnSpPr>
          <p:nvPr/>
        </p:nvCxnSpPr>
        <p:spPr>
          <a:xfrm flipV="1">
            <a:off x="2070847" y="387363"/>
            <a:ext cx="2129481" cy="1481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ADE33355-F7EF-47E7-AB1B-F2DAB3D6740D}"/>
              </a:ext>
            </a:extLst>
          </p:cNvPr>
          <p:cNvSpPr/>
          <p:nvPr/>
        </p:nvSpPr>
        <p:spPr>
          <a:xfrm>
            <a:off x="8650940" y="1696544"/>
            <a:ext cx="3323703" cy="938591"/>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The Ribbon (simplified)</a:t>
            </a:r>
          </a:p>
          <a:p>
            <a:r>
              <a:rPr lang="en-CA" sz="2000" dirty="0">
                <a:solidFill>
                  <a:schemeClr val="tx1"/>
                </a:solidFill>
              </a:rPr>
              <a:t>To restore the </a:t>
            </a:r>
            <a:r>
              <a:rPr lang="en-CA" sz="2000" b="1" dirty="0">
                <a:solidFill>
                  <a:schemeClr val="tx1"/>
                </a:solidFill>
              </a:rPr>
              <a:t>classic</a:t>
            </a:r>
            <a:r>
              <a:rPr lang="en-CA" sz="2000" dirty="0">
                <a:solidFill>
                  <a:schemeClr val="tx1"/>
                </a:solidFill>
              </a:rPr>
              <a:t> ribbon </a:t>
            </a:r>
            <a:r>
              <a:rPr lang="en-CA" sz="2000" b="1" dirty="0">
                <a:solidFill>
                  <a:schemeClr val="tx1"/>
                </a:solidFill>
              </a:rPr>
              <a:t>click here</a:t>
            </a:r>
            <a:r>
              <a:rPr lang="en-CA" sz="2000" dirty="0">
                <a:solidFill>
                  <a:schemeClr val="tx1"/>
                </a:solidFill>
              </a:rPr>
              <a:t>.</a:t>
            </a:r>
          </a:p>
        </p:txBody>
      </p:sp>
      <p:sp>
        <p:nvSpPr>
          <p:cNvPr id="24" name="Rectangle 23">
            <a:extLst>
              <a:ext uri="{FF2B5EF4-FFF2-40B4-BE49-F238E27FC236}">
                <a16:creationId xmlns:a16="http://schemas.microsoft.com/office/drawing/2014/main" id="{7CB1AC15-6AB1-4DE2-A16C-8F9324274F8D}"/>
              </a:ext>
            </a:extLst>
          </p:cNvPr>
          <p:cNvSpPr/>
          <p:nvPr/>
        </p:nvSpPr>
        <p:spPr>
          <a:xfrm>
            <a:off x="4846" y="674923"/>
            <a:ext cx="12191999" cy="50910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7" name="Straight Arrow Connector 26">
            <a:extLst>
              <a:ext uri="{FF2B5EF4-FFF2-40B4-BE49-F238E27FC236}">
                <a16:creationId xmlns:a16="http://schemas.microsoft.com/office/drawing/2014/main" id="{5BEE8725-1F64-438A-A87E-6DA72D4EA02D}"/>
              </a:ext>
            </a:extLst>
          </p:cNvPr>
          <p:cNvCxnSpPr>
            <a:cxnSpLocks/>
          </p:cNvCxnSpPr>
          <p:nvPr/>
        </p:nvCxnSpPr>
        <p:spPr>
          <a:xfrm flipV="1">
            <a:off x="11966331" y="1072662"/>
            <a:ext cx="0" cy="6287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ECC8F6F8-A3A8-47B1-9EDE-6DBF44D0D11F}"/>
              </a:ext>
            </a:extLst>
          </p:cNvPr>
          <p:cNvSpPr/>
          <p:nvPr/>
        </p:nvSpPr>
        <p:spPr>
          <a:xfrm>
            <a:off x="173691" y="2922064"/>
            <a:ext cx="1825437" cy="38735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Document area</a:t>
            </a:r>
          </a:p>
        </p:txBody>
      </p:sp>
      <p:cxnSp>
        <p:nvCxnSpPr>
          <p:cNvPr id="32" name="Straight Arrow Connector 31">
            <a:extLst>
              <a:ext uri="{FF2B5EF4-FFF2-40B4-BE49-F238E27FC236}">
                <a16:creationId xmlns:a16="http://schemas.microsoft.com/office/drawing/2014/main" id="{91C8062E-C610-402E-B85E-59141498B3CE}"/>
              </a:ext>
            </a:extLst>
          </p:cNvPr>
          <p:cNvCxnSpPr>
            <a:cxnSpLocks/>
            <a:stCxn id="31" idx="3"/>
          </p:cNvCxnSpPr>
          <p:nvPr/>
        </p:nvCxnSpPr>
        <p:spPr>
          <a:xfrm>
            <a:off x="1999128" y="3115739"/>
            <a:ext cx="150195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F9E3F10A-93F3-4EEB-8294-5A17A27CCA22}"/>
              </a:ext>
            </a:extLst>
          </p:cNvPr>
          <p:cNvCxnSpPr>
            <a:cxnSpLocks/>
          </p:cNvCxnSpPr>
          <p:nvPr/>
        </p:nvCxnSpPr>
        <p:spPr>
          <a:xfrm>
            <a:off x="1056667" y="5415509"/>
            <a:ext cx="0" cy="8871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122140E7-061D-4113-8E48-14641C4F0E2B}"/>
              </a:ext>
            </a:extLst>
          </p:cNvPr>
          <p:cNvSpPr/>
          <p:nvPr/>
        </p:nvSpPr>
        <p:spPr>
          <a:xfrm>
            <a:off x="4200328" y="61806"/>
            <a:ext cx="4450613" cy="38735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Save the file &amp; check the version number.</a:t>
            </a:r>
          </a:p>
        </p:txBody>
      </p:sp>
      <p:sp>
        <p:nvSpPr>
          <p:cNvPr id="45" name="Rectangle 44">
            <a:extLst>
              <a:ext uri="{FF2B5EF4-FFF2-40B4-BE49-F238E27FC236}">
                <a16:creationId xmlns:a16="http://schemas.microsoft.com/office/drawing/2014/main" id="{6E972B1E-ACE2-4976-9F86-3517A738627F}"/>
              </a:ext>
            </a:extLst>
          </p:cNvPr>
          <p:cNvSpPr/>
          <p:nvPr/>
        </p:nvSpPr>
        <p:spPr>
          <a:xfrm>
            <a:off x="8965" y="343401"/>
            <a:ext cx="2061882" cy="29633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1" name="Rectangle 50">
            <a:extLst>
              <a:ext uri="{FF2B5EF4-FFF2-40B4-BE49-F238E27FC236}">
                <a16:creationId xmlns:a16="http://schemas.microsoft.com/office/drawing/2014/main" id="{54E9001A-C24E-4FE9-B594-A4ADD507AF96}"/>
              </a:ext>
            </a:extLst>
          </p:cNvPr>
          <p:cNvSpPr/>
          <p:nvPr/>
        </p:nvSpPr>
        <p:spPr>
          <a:xfrm>
            <a:off x="3501081" y="1245515"/>
            <a:ext cx="5069177" cy="502201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Rectangle 51">
            <a:extLst>
              <a:ext uri="{FF2B5EF4-FFF2-40B4-BE49-F238E27FC236}">
                <a16:creationId xmlns:a16="http://schemas.microsoft.com/office/drawing/2014/main" id="{133145CD-B9C0-4D17-9CCB-2DFDCE96FC87}"/>
              </a:ext>
            </a:extLst>
          </p:cNvPr>
          <p:cNvSpPr/>
          <p:nvPr/>
        </p:nvSpPr>
        <p:spPr>
          <a:xfrm>
            <a:off x="-4119" y="6288875"/>
            <a:ext cx="12192000" cy="14626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3" name="Rectangle 52">
            <a:extLst>
              <a:ext uri="{FF2B5EF4-FFF2-40B4-BE49-F238E27FC236}">
                <a16:creationId xmlns:a16="http://schemas.microsoft.com/office/drawing/2014/main" id="{22C89DE3-A931-47C2-98A7-675EA3283C30}"/>
              </a:ext>
            </a:extLst>
          </p:cNvPr>
          <p:cNvSpPr/>
          <p:nvPr/>
        </p:nvSpPr>
        <p:spPr>
          <a:xfrm>
            <a:off x="373529" y="5027199"/>
            <a:ext cx="1264078" cy="38735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Status Bar</a:t>
            </a:r>
          </a:p>
        </p:txBody>
      </p:sp>
    </p:spTree>
    <p:extLst>
      <p:ext uri="{BB962C8B-B14F-4D97-AF65-F5344CB8AC3E}">
        <p14:creationId xmlns:p14="http://schemas.microsoft.com/office/powerpoint/2010/main" val="8468353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dissolve">
                                      <p:cBhvr>
                                        <p:cTn id="10" dur="500"/>
                                        <p:tgtEl>
                                          <p:spTgt spid="4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500" fill="hold"/>
                                        <p:tgtEl>
                                          <p:spTgt spid="45"/>
                                        </p:tgtEl>
                                        <p:attrNameLst>
                                          <p:attrName>ppt_x</p:attrName>
                                        </p:attrNameLst>
                                      </p:cBhvr>
                                      <p:tavLst>
                                        <p:tav tm="0">
                                          <p:val>
                                            <p:strVal val="0-#ppt_w/2"/>
                                          </p:val>
                                        </p:tav>
                                        <p:tav tm="100000">
                                          <p:val>
                                            <p:strVal val="#ppt_x"/>
                                          </p:val>
                                        </p:tav>
                                      </p:tavLst>
                                    </p:anim>
                                    <p:anim calcmode="lin" valueType="num">
                                      <p:cBhvr additive="base">
                                        <p:cTn id="16" dur="500" fill="hold"/>
                                        <p:tgtEl>
                                          <p:spTgt spid="45"/>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44"/>
                                        </p:tgtEl>
                                        <p:attrNameLst>
                                          <p:attrName>style.visibility</p:attrName>
                                        </p:attrNameLst>
                                      </p:cBhvr>
                                      <p:to>
                                        <p:strVal val="visible"/>
                                      </p:to>
                                    </p:set>
                                    <p:animEffect transition="in" filter="wipe(left)">
                                      <p:cBhvr>
                                        <p:cTn id="24" dur="500"/>
                                        <p:tgtEl>
                                          <p:spTgt spid="4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500" fill="hold"/>
                                        <p:tgtEl>
                                          <p:spTgt spid="23"/>
                                        </p:tgtEl>
                                        <p:attrNameLst>
                                          <p:attrName>ppt_x</p:attrName>
                                        </p:attrNameLst>
                                      </p:cBhvr>
                                      <p:tavLst>
                                        <p:tav tm="0">
                                          <p:val>
                                            <p:strVal val="#ppt_x"/>
                                          </p:val>
                                        </p:tav>
                                        <p:tav tm="100000">
                                          <p:val>
                                            <p:strVal val="#ppt_x"/>
                                          </p:val>
                                        </p:tav>
                                      </p:tavLst>
                                    </p:anim>
                                    <p:anim calcmode="lin" valueType="num">
                                      <p:cBhvr additive="base">
                                        <p:cTn id="30" dur="500" fill="hold"/>
                                        <p:tgtEl>
                                          <p:spTgt spid="23"/>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down)">
                                      <p:cBhvr>
                                        <p:cTn id="34" dur="500"/>
                                        <p:tgtEl>
                                          <p:spTgt spid="27"/>
                                        </p:tgtEl>
                                      </p:cBhvr>
                                    </p:animEffect>
                                  </p:childTnLst>
                                </p:cTn>
                              </p:par>
                            </p:childTnLst>
                          </p:cTn>
                        </p:par>
                        <p:par>
                          <p:cTn id="35" fill="hold">
                            <p:stCondLst>
                              <p:cond delay="1000"/>
                            </p:stCondLst>
                            <p:childTnLst>
                              <p:par>
                                <p:cTn id="36" presetID="22" presetClass="entr" presetSubtype="4" fill="hold" grpId="0"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down)">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0-#ppt_w/2"/>
                                          </p:val>
                                        </p:tav>
                                        <p:tav tm="100000">
                                          <p:val>
                                            <p:strVal val="#ppt_x"/>
                                          </p:val>
                                        </p:tav>
                                      </p:tavLst>
                                    </p:anim>
                                    <p:anim calcmode="lin" valueType="num">
                                      <p:cBhvr additive="base">
                                        <p:cTn id="44" dur="500" fill="hold"/>
                                        <p:tgtEl>
                                          <p:spTgt spid="31"/>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wipe(left)">
                                      <p:cBhvr>
                                        <p:cTn id="48" dur="500"/>
                                        <p:tgtEl>
                                          <p:spTgt spid="32"/>
                                        </p:tgtEl>
                                      </p:cBhvr>
                                    </p:animEffect>
                                  </p:childTnLst>
                                </p:cTn>
                              </p:par>
                            </p:childTnLst>
                          </p:cTn>
                        </p:par>
                        <p:par>
                          <p:cTn id="49" fill="hold">
                            <p:stCondLst>
                              <p:cond delay="1000"/>
                            </p:stCondLst>
                            <p:childTnLst>
                              <p:par>
                                <p:cTn id="50" presetID="22" presetClass="entr" presetSubtype="8" fill="hold" grpId="0" nodeType="afterEffect">
                                  <p:stCondLst>
                                    <p:cond delay="0"/>
                                  </p:stCondLst>
                                  <p:childTnLst>
                                    <p:set>
                                      <p:cBhvr>
                                        <p:cTn id="51" dur="1" fill="hold">
                                          <p:stCondLst>
                                            <p:cond delay="0"/>
                                          </p:stCondLst>
                                        </p:cTn>
                                        <p:tgtEl>
                                          <p:spTgt spid="51"/>
                                        </p:tgtEl>
                                        <p:attrNameLst>
                                          <p:attrName>style.visibility</p:attrName>
                                        </p:attrNameLst>
                                      </p:cBhvr>
                                      <p:to>
                                        <p:strVal val="visible"/>
                                      </p:to>
                                    </p:set>
                                    <p:animEffect transition="in" filter="wipe(left)">
                                      <p:cBhvr>
                                        <p:cTn id="52" dur="500"/>
                                        <p:tgtEl>
                                          <p:spTgt spid="51"/>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9" fill="hold" grpId="0" nodeType="clickEffect">
                                  <p:stCondLst>
                                    <p:cond delay="0"/>
                                  </p:stCondLst>
                                  <p:childTnLst>
                                    <p:set>
                                      <p:cBhvr>
                                        <p:cTn id="56" dur="1" fill="hold">
                                          <p:stCondLst>
                                            <p:cond delay="0"/>
                                          </p:stCondLst>
                                        </p:cTn>
                                        <p:tgtEl>
                                          <p:spTgt spid="53"/>
                                        </p:tgtEl>
                                        <p:attrNameLst>
                                          <p:attrName>style.visibility</p:attrName>
                                        </p:attrNameLst>
                                      </p:cBhvr>
                                      <p:to>
                                        <p:strVal val="visible"/>
                                      </p:to>
                                    </p:set>
                                    <p:anim calcmode="lin" valueType="num">
                                      <p:cBhvr additive="base">
                                        <p:cTn id="57" dur="500" fill="hold"/>
                                        <p:tgtEl>
                                          <p:spTgt spid="53"/>
                                        </p:tgtEl>
                                        <p:attrNameLst>
                                          <p:attrName>ppt_x</p:attrName>
                                        </p:attrNameLst>
                                      </p:cBhvr>
                                      <p:tavLst>
                                        <p:tav tm="0">
                                          <p:val>
                                            <p:strVal val="0-#ppt_w/2"/>
                                          </p:val>
                                        </p:tav>
                                        <p:tav tm="100000">
                                          <p:val>
                                            <p:strVal val="#ppt_x"/>
                                          </p:val>
                                        </p:tav>
                                      </p:tavLst>
                                    </p:anim>
                                    <p:anim calcmode="lin" valueType="num">
                                      <p:cBhvr additive="base">
                                        <p:cTn id="58" dur="500" fill="hold"/>
                                        <p:tgtEl>
                                          <p:spTgt spid="53"/>
                                        </p:tgtEl>
                                        <p:attrNameLst>
                                          <p:attrName>ppt_y</p:attrName>
                                        </p:attrNameLst>
                                      </p:cBhvr>
                                      <p:tavLst>
                                        <p:tav tm="0">
                                          <p:val>
                                            <p:strVal val="0-#ppt_h/2"/>
                                          </p:val>
                                        </p:tav>
                                        <p:tav tm="100000">
                                          <p:val>
                                            <p:strVal val="#ppt_y"/>
                                          </p:val>
                                        </p:tav>
                                      </p:tavLst>
                                    </p:anim>
                                  </p:childTnLst>
                                </p:cTn>
                              </p:par>
                            </p:childTnLst>
                          </p:cTn>
                        </p:par>
                        <p:par>
                          <p:cTn id="59" fill="hold">
                            <p:stCondLst>
                              <p:cond delay="500"/>
                            </p:stCondLst>
                            <p:childTnLst>
                              <p:par>
                                <p:cTn id="60" presetID="22" presetClass="entr" presetSubtype="1" fill="hold" nodeType="afterEffect">
                                  <p:stCondLst>
                                    <p:cond delay="0"/>
                                  </p:stCondLst>
                                  <p:childTnLst>
                                    <p:set>
                                      <p:cBhvr>
                                        <p:cTn id="61" dur="1" fill="hold">
                                          <p:stCondLst>
                                            <p:cond delay="0"/>
                                          </p:stCondLst>
                                        </p:cTn>
                                        <p:tgtEl>
                                          <p:spTgt spid="39"/>
                                        </p:tgtEl>
                                        <p:attrNameLst>
                                          <p:attrName>style.visibility</p:attrName>
                                        </p:attrNameLst>
                                      </p:cBhvr>
                                      <p:to>
                                        <p:strVal val="visible"/>
                                      </p:to>
                                    </p:set>
                                    <p:animEffect transition="in" filter="wipe(up)">
                                      <p:cBhvr>
                                        <p:cTn id="62" dur="500"/>
                                        <p:tgtEl>
                                          <p:spTgt spid="39"/>
                                        </p:tgtEl>
                                      </p:cBhvr>
                                    </p:animEffect>
                                  </p:childTnLst>
                                </p:cTn>
                              </p:par>
                            </p:childTnLst>
                          </p:cTn>
                        </p:par>
                        <p:par>
                          <p:cTn id="63" fill="hold">
                            <p:stCondLst>
                              <p:cond delay="1000"/>
                            </p:stCondLst>
                            <p:childTnLst>
                              <p:par>
                                <p:cTn id="64" presetID="22" presetClass="entr" presetSubtype="1" fill="hold" grpId="0" nodeType="after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wipe(up)">
                                      <p:cBhvr>
                                        <p:cTn id="6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3" grpId="0" animBg="1"/>
      <p:bldP spid="24" grpId="0" animBg="1"/>
      <p:bldP spid="31" grpId="0" animBg="1"/>
      <p:bldP spid="44" grpId="0" animBg="1"/>
      <p:bldP spid="45" grpId="0" animBg="1"/>
      <p:bldP spid="51" grpId="0" animBg="1"/>
      <p:bldP spid="52" grpId="0" animBg="1"/>
      <p:bldP spid="5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777781CE-E192-4A41-86C0-AD5F6100AB59}"/>
              </a:ext>
            </a:extLst>
          </p:cNvPr>
          <p:cNvPicPr>
            <a:picLocks noChangeAspect="1"/>
          </p:cNvPicPr>
          <p:nvPr/>
        </p:nvPicPr>
        <p:blipFill>
          <a:blip r:embed="rId2"/>
          <a:stretch>
            <a:fillRect/>
          </a:stretch>
        </p:blipFill>
        <p:spPr>
          <a:xfrm>
            <a:off x="9310" y="363737"/>
            <a:ext cx="12192000" cy="6083274"/>
          </a:xfrm>
          <a:prstGeom prst="rect">
            <a:avLst/>
          </a:prstGeom>
          <a:ln w="6350">
            <a:solidFill>
              <a:schemeClr val="bg1">
                <a:lumMod val="65000"/>
              </a:schemeClr>
            </a:solidFill>
          </a:ln>
        </p:spPr>
      </p:pic>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11</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6" name="Rectangle: Rounded Corners 5">
            <a:extLst>
              <a:ext uri="{FF2B5EF4-FFF2-40B4-BE49-F238E27FC236}">
                <a16:creationId xmlns:a16="http://schemas.microsoft.com/office/drawing/2014/main" id="{46AF5BFF-7C5D-418E-BAAA-78F1EE1DA200}"/>
              </a:ext>
            </a:extLst>
          </p:cNvPr>
          <p:cNvSpPr/>
          <p:nvPr/>
        </p:nvSpPr>
        <p:spPr>
          <a:xfrm>
            <a:off x="40707" y="31915"/>
            <a:ext cx="2061882"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a:t>
            </a:r>
          </a:p>
        </p:txBody>
      </p:sp>
      <p:cxnSp>
        <p:nvCxnSpPr>
          <p:cNvPr id="61" name="Straight Arrow Connector 60">
            <a:extLst>
              <a:ext uri="{FF2B5EF4-FFF2-40B4-BE49-F238E27FC236}">
                <a16:creationId xmlns:a16="http://schemas.microsoft.com/office/drawing/2014/main" id="{F48160E9-E08E-4224-A482-E002EADDE50E}"/>
              </a:ext>
            </a:extLst>
          </p:cNvPr>
          <p:cNvCxnSpPr>
            <a:cxnSpLocks/>
          </p:cNvCxnSpPr>
          <p:nvPr/>
        </p:nvCxnSpPr>
        <p:spPr>
          <a:xfrm>
            <a:off x="8449407" y="777464"/>
            <a:ext cx="1274885" cy="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A21AA24D-A84C-44B1-A171-B5C11CC6E3D9}"/>
              </a:ext>
            </a:extLst>
          </p:cNvPr>
          <p:cNvSpPr/>
          <p:nvPr/>
        </p:nvSpPr>
        <p:spPr>
          <a:xfrm>
            <a:off x="3315044" y="440057"/>
            <a:ext cx="5134363" cy="685131"/>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Comments</a:t>
            </a:r>
            <a:r>
              <a:rPr lang="en-CA" sz="2000" dirty="0">
                <a:solidFill>
                  <a:schemeClr val="tx1"/>
                </a:solidFill>
              </a:rPr>
              <a:t> – Lists all the comments in your document for you to create new, edit or delete.</a:t>
            </a:r>
          </a:p>
        </p:txBody>
      </p:sp>
      <p:pic>
        <p:nvPicPr>
          <p:cNvPr id="11" name="Picture 10">
            <a:extLst>
              <a:ext uri="{FF2B5EF4-FFF2-40B4-BE49-F238E27FC236}">
                <a16:creationId xmlns:a16="http://schemas.microsoft.com/office/drawing/2014/main" id="{F3425678-4ADA-4202-BD0F-F790CA92472A}"/>
              </a:ext>
            </a:extLst>
          </p:cNvPr>
          <p:cNvPicPr>
            <a:picLocks noChangeAspect="1"/>
          </p:cNvPicPr>
          <p:nvPr/>
        </p:nvPicPr>
        <p:blipFill>
          <a:blip r:embed="rId3"/>
          <a:stretch>
            <a:fillRect/>
          </a:stretch>
        </p:blipFill>
        <p:spPr>
          <a:xfrm>
            <a:off x="9628094" y="1185056"/>
            <a:ext cx="2408529" cy="5099200"/>
          </a:xfrm>
          <a:prstGeom prst="rect">
            <a:avLst/>
          </a:prstGeom>
          <a:ln w="12700">
            <a:solidFill>
              <a:schemeClr val="bg1">
                <a:lumMod val="50000"/>
              </a:schemeClr>
            </a:solidFill>
          </a:ln>
        </p:spPr>
      </p:pic>
    </p:spTree>
    <p:extLst>
      <p:ext uri="{BB962C8B-B14F-4D97-AF65-F5344CB8AC3E}">
        <p14:creationId xmlns:p14="http://schemas.microsoft.com/office/powerpoint/2010/main" val="9676661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wipe(left)">
                                      <p:cBhvr>
                                        <p:cTn id="12" dur="500"/>
                                        <p:tgtEl>
                                          <p:spTgt spid="61"/>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777781CE-E192-4A41-86C0-AD5F6100AB59}"/>
              </a:ext>
            </a:extLst>
          </p:cNvPr>
          <p:cNvPicPr>
            <a:picLocks noChangeAspect="1"/>
          </p:cNvPicPr>
          <p:nvPr/>
        </p:nvPicPr>
        <p:blipFill>
          <a:blip r:embed="rId2"/>
          <a:stretch>
            <a:fillRect/>
          </a:stretch>
        </p:blipFill>
        <p:spPr>
          <a:xfrm>
            <a:off x="9310" y="363737"/>
            <a:ext cx="12192000" cy="6083274"/>
          </a:xfrm>
          <a:prstGeom prst="rect">
            <a:avLst/>
          </a:prstGeom>
          <a:ln w="6350">
            <a:solidFill>
              <a:schemeClr val="bg1">
                <a:lumMod val="65000"/>
              </a:schemeClr>
            </a:solidFill>
          </a:ln>
        </p:spPr>
      </p:pic>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12</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6" name="Rectangle: Rounded Corners 5">
            <a:extLst>
              <a:ext uri="{FF2B5EF4-FFF2-40B4-BE49-F238E27FC236}">
                <a16:creationId xmlns:a16="http://schemas.microsoft.com/office/drawing/2014/main" id="{46AF5BFF-7C5D-418E-BAAA-78F1EE1DA200}"/>
              </a:ext>
            </a:extLst>
          </p:cNvPr>
          <p:cNvSpPr/>
          <p:nvPr/>
        </p:nvSpPr>
        <p:spPr>
          <a:xfrm>
            <a:off x="40707" y="31915"/>
            <a:ext cx="2061882"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a:t>
            </a:r>
          </a:p>
        </p:txBody>
      </p:sp>
      <p:sp>
        <p:nvSpPr>
          <p:cNvPr id="29" name="Rectangle 28">
            <a:extLst>
              <a:ext uri="{FF2B5EF4-FFF2-40B4-BE49-F238E27FC236}">
                <a16:creationId xmlns:a16="http://schemas.microsoft.com/office/drawing/2014/main" id="{EAE18047-C099-465E-A220-318130581651}"/>
              </a:ext>
            </a:extLst>
          </p:cNvPr>
          <p:cNvSpPr/>
          <p:nvPr/>
        </p:nvSpPr>
        <p:spPr>
          <a:xfrm>
            <a:off x="170095" y="1039908"/>
            <a:ext cx="5692823" cy="291695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CA" sz="2000" b="1" dirty="0">
                <a:solidFill>
                  <a:schemeClr val="tx1"/>
                </a:solidFill>
              </a:rPr>
              <a:t>Catch Up – </a:t>
            </a:r>
            <a:r>
              <a:rPr lang="en-CA" sz="2000" dirty="0">
                <a:solidFill>
                  <a:schemeClr val="tx1"/>
                </a:solidFill>
              </a:rPr>
              <a:t>A</a:t>
            </a:r>
            <a:r>
              <a:rPr lang="en-US" sz="2000" i="0" strike="noStrike" dirty="0">
                <a:solidFill>
                  <a:schemeClr val="tx1"/>
                </a:solidFill>
                <a:effectLst/>
              </a:rPr>
              <a:t> feature that helps you stay up-to-date with those working with you on your document.</a:t>
            </a:r>
          </a:p>
          <a:p>
            <a:pPr algn="l"/>
            <a:endParaRPr lang="en-US" sz="2000" i="0" strike="noStrike" dirty="0">
              <a:solidFill>
                <a:schemeClr val="tx1"/>
              </a:solidFill>
              <a:effectLst/>
            </a:endParaRPr>
          </a:p>
          <a:p>
            <a:pPr algn="l"/>
            <a:r>
              <a:rPr lang="en-US" sz="2000" dirty="0">
                <a:solidFill>
                  <a:schemeClr val="tx1"/>
                </a:solidFill>
              </a:rPr>
              <a:t>They can work on your document at the same time as you do, a feature of working online.</a:t>
            </a:r>
          </a:p>
          <a:p>
            <a:pPr algn="l"/>
            <a:endParaRPr lang="en-US" sz="2000" i="0" strike="noStrike" dirty="0">
              <a:solidFill>
                <a:schemeClr val="tx1"/>
              </a:solidFill>
              <a:effectLst/>
            </a:endParaRPr>
          </a:p>
          <a:p>
            <a:pPr algn="l"/>
            <a:r>
              <a:rPr lang="en-US" sz="2000" i="0" strike="noStrike" dirty="0">
                <a:solidFill>
                  <a:schemeClr val="tx1"/>
                </a:solidFill>
                <a:effectLst/>
              </a:rPr>
              <a:t>It notifies you of any new comment activity directed at you and allows you to quickly follow up with your collaborators.</a:t>
            </a:r>
            <a:endParaRPr lang="en-CA" sz="2000" b="1" dirty="0">
              <a:solidFill>
                <a:schemeClr val="tx1"/>
              </a:solidFill>
            </a:endParaRPr>
          </a:p>
        </p:txBody>
      </p:sp>
      <p:pic>
        <p:nvPicPr>
          <p:cNvPr id="5" name="Picture 4">
            <a:extLst>
              <a:ext uri="{FF2B5EF4-FFF2-40B4-BE49-F238E27FC236}">
                <a16:creationId xmlns:a16="http://schemas.microsoft.com/office/drawing/2014/main" id="{22F8AFDC-4523-4CB7-BF30-49EEEC482927}"/>
              </a:ext>
            </a:extLst>
          </p:cNvPr>
          <p:cNvPicPr>
            <a:picLocks noChangeAspect="1"/>
          </p:cNvPicPr>
          <p:nvPr/>
        </p:nvPicPr>
        <p:blipFill>
          <a:blip r:embed="rId3"/>
          <a:stretch>
            <a:fillRect/>
          </a:stretch>
        </p:blipFill>
        <p:spPr>
          <a:xfrm>
            <a:off x="8202240" y="2632910"/>
            <a:ext cx="3610479" cy="1829055"/>
          </a:xfrm>
          <a:prstGeom prst="rect">
            <a:avLst/>
          </a:prstGeom>
          <a:ln>
            <a:solidFill>
              <a:schemeClr val="bg1">
                <a:lumMod val="50000"/>
              </a:schemeClr>
            </a:solidFill>
          </a:ln>
        </p:spPr>
      </p:pic>
      <p:cxnSp>
        <p:nvCxnSpPr>
          <p:cNvPr id="13" name="Straight Arrow Connector 12">
            <a:extLst>
              <a:ext uri="{FF2B5EF4-FFF2-40B4-BE49-F238E27FC236}">
                <a16:creationId xmlns:a16="http://schemas.microsoft.com/office/drawing/2014/main" id="{E8B3B670-DE5F-49F2-98F3-AFBC11DBAF1B}"/>
              </a:ext>
            </a:extLst>
          </p:cNvPr>
          <p:cNvCxnSpPr>
            <a:cxnSpLocks/>
          </p:cNvCxnSpPr>
          <p:nvPr/>
        </p:nvCxnSpPr>
        <p:spPr>
          <a:xfrm flipH="1">
            <a:off x="10673862" y="852854"/>
            <a:ext cx="1" cy="17800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DF0A44A-FD83-42F1-9959-22DA86D8D696}"/>
              </a:ext>
            </a:extLst>
          </p:cNvPr>
          <p:cNvCxnSpPr>
            <a:cxnSpLocks/>
          </p:cNvCxnSpPr>
          <p:nvPr/>
        </p:nvCxnSpPr>
        <p:spPr>
          <a:xfrm flipV="1">
            <a:off x="5862918" y="781997"/>
            <a:ext cx="4573551" cy="12619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34829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500"/>
                                        <p:tgtEl>
                                          <p:spTgt spid="22"/>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500"/>
                                        <p:tgtEl>
                                          <p:spTgt spid="13"/>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777781CE-E192-4A41-86C0-AD5F6100AB59}"/>
              </a:ext>
            </a:extLst>
          </p:cNvPr>
          <p:cNvPicPr>
            <a:picLocks noChangeAspect="1"/>
          </p:cNvPicPr>
          <p:nvPr/>
        </p:nvPicPr>
        <p:blipFill>
          <a:blip r:embed="rId2"/>
          <a:stretch>
            <a:fillRect/>
          </a:stretch>
        </p:blipFill>
        <p:spPr>
          <a:xfrm>
            <a:off x="0" y="381421"/>
            <a:ext cx="12192000" cy="6083274"/>
          </a:xfrm>
          <a:prstGeom prst="rect">
            <a:avLst/>
          </a:prstGeom>
          <a:ln w="6350">
            <a:solidFill>
              <a:schemeClr val="bg1">
                <a:lumMod val="65000"/>
              </a:schemeClr>
            </a:solidFill>
          </a:ln>
        </p:spPr>
      </p:pic>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13</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6" name="Rectangle: Rounded Corners 5">
            <a:extLst>
              <a:ext uri="{FF2B5EF4-FFF2-40B4-BE49-F238E27FC236}">
                <a16:creationId xmlns:a16="http://schemas.microsoft.com/office/drawing/2014/main" id="{46AF5BFF-7C5D-418E-BAAA-78F1EE1DA200}"/>
              </a:ext>
            </a:extLst>
          </p:cNvPr>
          <p:cNvSpPr/>
          <p:nvPr/>
        </p:nvSpPr>
        <p:spPr>
          <a:xfrm>
            <a:off x="40707" y="31915"/>
            <a:ext cx="2061882"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a:t>
            </a:r>
          </a:p>
        </p:txBody>
      </p:sp>
      <p:pic>
        <p:nvPicPr>
          <p:cNvPr id="5" name="Picture 4">
            <a:extLst>
              <a:ext uri="{FF2B5EF4-FFF2-40B4-BE49-F238E27FC236}">
                <a16:creationId xmlns:a16="http://schemas.microsoft.com/office/drawing/2014/main" id="{20E84268-A759-4595-B5B1-8BC1644481D4}"/>
              </a:ext>
            </a:extLst>
          </p:cNvPr>
          <p:cNvPicPr>
            <a:picLocks noChangeAspect="1"/>
          </p:cNvPicPr>
          <p:nvPr/>
        </p:nvPicPr>
        <p:blipFill>
          <a:blip r:embed="rId3"/>
          <a:stretch>
            <a:fillRect/>
          </a:stretch>
        </p:blipFill>
        <p:spPr>
          <a:xfrm>
            <a:off x="10130634" y="1417616"/>
            <a:ext cx="1990510" cy="1285965"/>
          </a:xfrm>
          <a:prstGeom prst="rect">
            <a:avLst/>
          </a:prstGeom>
          <a:ln w="12700">
            <a:solidFill>
              <a:schemeClr val="bg1">
                <a:lumMod val="65000"/>
              </a:schemeClr>
            </a:solidFill>
          </a:ln>
        </p:spPr>
      </p:pic>
      <p:cxnSp>
        <p:nvCxnSpPr>
          <p:cNvPr id="11" name="Straight Arrow Connector 10">
            <a:extLst>
              <a:ext uri="{FF2B5EF4-FFF2-40B4-BE49-F238E27FC236}">
                <a16:creationId xmlns:a16="http://schemas.microsoft.com/office/drawing/2014/main" id="{4A288FB6-BF77-4E78-A552-A8E3D5EB4B5F}"/>
              </a:ext>
            </a:extLst>
          </p:cNvPr>
          <p:cNvCxnSpPr>
            <a:cxnSpLocks/>
          </p:cNvCxnSpPr>
          <p:nvPr/>
        </p:nvCxnSpPr>
        <p:spPr>
          <a:xfrm flipV="1">
            <a:off x="8783511" y="766665"/>
            <a:ext cx="2215666" cy="4968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7835B2E-E44E-472C-AAFB-95744DFA6F97}"/>
              </a:ext>
            </a:extLst>
          </p:cNvPr>
          <p:cNvSpPr/>
          <p:nvPr/>
        </p:nvSpPr>
        <p:spPr>
          <a:xfrm>
            <a:off x="276224" y="1263484"/>
            <a:ext cx="8507287" cy="1541262"/>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Editing</a:t>
            </a:r>
            <a:r>
              <a:rPr lang="en-CA" sz="2000" dirty="0">
                <a:solidFill>
                  <a:schemeClr val="tx1"/>
                </a:solidFill>
              </a:rPr>
              <a:t> – Sets the state of the document.</a:t>
            </a:r>
          </a:p>
          <a:p>
            <a:r>
              <a:rPr lang="en-CA" sz="2000" dirty="0">
                <a:solidFill>
                  <a:schemeClr val="tx1"/>
                </a:solidFill>
              </a:rPr>
              <a:t>     </a:t>
            </a:r>
            <a:r>
              <a:rPr lang="en-CA" sz="2000" b="1" dirty="0">
                <a:solidFill>
                  <a:schemeClr val="tx1"/>
                </a:solidFill>
              </a:rPr>
              <a:t>Editing</a:t>
            </a:r>
            <a:r>
              <a:rPr lang="en-CA" sz="2000" dirty="0">
                <a:solidFill>
                  <a:schemeClr val="tx1"/>
                </a:solidFill>
              </a:rPr>
              <a:t> – It is by default set in the </a:t>
            </a:r>
            <a:r>
              <a:rPr lang="en-CA" sz="2000" b="1" dirty="0">
                <a:solidFill>
                  <a:schemeClr val="tx1"/>
                </a:solidFill>
              </a:rPr>
              <a:t>Editing</a:t>
            </a:r>
            <a:r>
              <a:rPr lang="en-CA" sz="2000" dirty="0">
                <a:solidFill>
                  <a:schemeClr val="tx1"/>
                </a:solidFill>
              </a:rPr>
              <a:t> mode</a:t>
            </a:r>
          </a:p>
          <a:p>
            <a:r>
              <a:rPr lang="en-CA" sz="2000" dirty="0">
                <a:solidFill>
                  <a:schemeClr val="tx1"/>
                </a:solidFill>
              </a:rPr>
              <a:t>     </a:t>
            </a:r>
            <a:r>
              <a:rPr lang="en-CA" sz="2000" b="1" dirty="0">
                <a:solidFill>
                  <a:schemeClr val="tx1"/>
                </a:solidFill>
              </a:rPr>
              <a:t>Reviewing</a:t>
            </a:r>
            <a:r>
              <a:rPr lang="en-CA" sz="2000" dirty="0">
                <a:solidFill>
                  <a:schemeClr val="tx1"/>
                </a:solidFill>
              </a:rPr>
              <a:t> – Sets the document in the </a:t>
            </a:r>
            <a:r>
              <a:rPr lang="en-CA" sz="2000" b="1" dirty="0">
                <a:solidFill>
                  <a:schemeClr val="tx1"/>
                </a:solidFill>
              </a:rPr>
              <a:t>Reviewer</a:t>
            </a:r>
            <a:r>
              <a:rPr lang="en-CA" sz="2000" dirty="0">
                <a:solidFill>
                  <a:schemeClr val="tx1"/>
                </a:solidFill>
              </a:rPr>
              <a:t> mode for you to review it.</a:t>
            </a:r>
          </a:p>
          <a:p>
            <a:r>
              <a:rPr lang="en-CA" sz="2000" dirty="0">
                <a:solidFill>
                  <a:schemeClr val="tx1"/>
                </a:solidFill>
              </a:rPr>
              <a:t>     </a:t>
            </a:r>
            <a:r>
              <a:rPr lang="en-CA" sz="2000" b="1" dirty="0">
                <a:solidFill>
                  <a:schemeClr val="tx1"/>
                </a:solidFill>
              </a:rPr>
              <a:t>Viewing</a:t>
            </a:r>
            <a:r>
              <a:rPr lang="en-CA" sz="2000" dirty="0">
                <a:solidFill>
                  <a:schemeClr val="tx1"/>
                </a:solidFill>
              </a:rPr>
              <a:t> – Sets the document for viewing only, no changes can be made.</a:t>
            </a:r>
          </a:p>
          <a:p>
            <a:r>
              <a:rPr lang="en-CA" sz="2000" b="1" dirty="0">
                <a:solidFill>
                  <a:schemeClr val="tx1"/>
                </a:solidFill>
              </a:rPr>
              <a:t>     Open in Desktop</a:t>
            </a:r>
            <a:r>
              <a:rPr lang="en-CA" sz="2000" dirty="0">
                <a:solidFill>
                  <a:schemeClr val="tx1"/>
                </a:solidFill>
              </a:rPr>
              <a:t> – Will open the document in your local installation of Word.</a:t>
            </a:r>
          </a:p>
        </p:txBody>
      </p:sp>
      <p:cxnSp>
        <p:nvCxnSpPr>
          <p:cNvPr id="14" name="Straight Arrow Connector 13">
            <a:extLst>
              <a:ext uri="{FF2B5EF4-FFF2-40B4-BE49-F238E27FC236}">
                <a16:creationId xmlns:a16="http://schemas.microsoft.com/office/drawing/2014/main" id="{132F4028-B5C8-4818-87B5-8A245479CCCF}"/>
              </a:ext>
            </a:extLst>
          </p:cNvPr>
          <p:cNvCxnSpPr>
            <a:cxnSpLocks/>
          </p:cNvCxnSpPr>
          <p:nvPr/>
        </p:nvCxnSpPr>
        <p:spPr>
          <a:xfrm>
            <a:off x="11125889" y="840424"/>
            <a:ext cx="0" cy="5599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E212F7D-EBED-4A2A-B7BB-B103DE2499AB}"/>
              </a:ext>
            </a:extLst>
          </p:cNvPr>
          <p:cNvCxnSpPr>
            <a:cxnSpLocks/>
          </p:cNvCxnSpPr>
          <p:nvPr/>
        </p:nvCxnSpPr>
        <p:spPr>
          <a:xfrm flipV="1">
            <a:off x="5547946" y="1596726"/>
            <a:ext cx="4809392" cy="1529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43D5FE0-2880-469D-A30B-EF88915B3CC7}"/>
              </a:ext>
            </a:extLst>
          </p:cNvPr>
          <p:cNvCxnSpPr>
            <a:cxnSpLocks/>
          </p:cNvCxnSpPr>
          <p:nvPr/>
        </p:nvCxnSpPr>
        <p:spPr>
          <a:xfrm flipV="1">
            <a:off x="8366828" y="1982074"/>
            <a:ext cx="1990510" cy="1058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F0EBF69-506F-4499-AE77-DD129E9C2BC7}"/>
              </a:ext>
            </a:extLst>
          </p:cNvPr>
          <p:cNvCxnSpPr>
            <a:cxnSpLocks/>
          </p:cNvCxnSpPr>
          <p:nvPr/>
        </p:nvCxnSpPr>
        <p:spPr>
          <a:xfrm flipV="1">
            <a:off x="8106508" y="2307550"/>
            <a:ext cx="2250830" cy="908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F3B3D3C-DE9E-4357-B709-0A0FCE0D5EFC}"/>
              </a:ext>
            </a:extLst>
          </p:cNvPr>
          <p:cNvCxnSpPr>
            <a:cxnSpLocks/>
          </p:cNvCxnSpPr>
          <p:nvPr/>
        </p:nvCxnSpPr>
        <p:spPr>
          <a:xfrm flipV="1">
            <a:off x="8577842" y="2587901"/>
            <a:ext cx="1758461" cy="3008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3253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500"/>
                                        <p:tgtEl>
                                          <p:spTgt spid="14"/>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left)">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wipe(left)">
                                      <p:cBhvr>
                                        <p:cTn id="4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777781CE-E192-4A41-86C0-AD5F6100AB59}"/>
              </a:ext>
            </a:extLst>
          </p:cNvPr>
          <p:cNvPicPr>
            <a:picLocks noChangeAspect="1"/>
          </p:cNvPicPr>
          <p:nvPr/>
        </p:nvPicPr>
        <p:blipFill>
          <a:blip r:embed="rId2"/>
          <a:stretch>
            <a:fillRect/>
          </a:stretch>
        </p:blipFill>
        <p:spPr>
          <a:xfrm>
            <a:off x="0" y="387363"/>
            <a:ext cx="12192000" cy="6083274"/>
          </a:xfrm>
          <a:prstGeom prst="rect">
            <a:avLst/>
          </a:prstGeom>
          <a:ln w="6350">
            <a:solidFill>
              <a:schemeClr val="bg1">
                <a:lumMod val="65000"/>
              </a:schemeClr>
            </a:solidFill>
          </a:ln>
        </p:spPr>
      </p:pic>
      <p:pic>
        <p:nvPicPr>
          <p:cNvPr id="7" name="Picture 6">
            <a:extLst>
              <a:ext uri="{FF2B5EF4-FFF2-40B4-BE49-F238E27FC236}">
                <a16:creationId xmlns:a16="http://schemas.microsoft.com/office/drawing/2014/main" id="{1B6647EC-5791-40E0-91A5-00F4D0FD30EC}"/>
              </a:ext>
            </a:extLst>
          </p:cNvPr>
          <p:cNvPicPr>
            <a:picLocks noChangeAspect="1"/>
          </p:cNvPicPr>
          <p:nvPr/>
        </p:nvPicPr>
        <p:blipFill>
          <a:blip r:embed="rId3"/>
          <a:stretch>
            <a:fillRect/>
          </a:stretch>
        </p:blipFill>
        <p:spPr>
          <a:xfrm>
            <a:off x="10739341" y="1648728"/>
            <a:ext cx="1381318" cy="1047896"/>
          </a:xfrm>
          <a:prstGeom prst="rect">
            <a:avLst/>
          </a:prstGeom>
          <a:ln w="12700">
            <a:solidFill>
              <a:schemeClr val="bg1">
                <a:lumMod val="65000"/>
              </a:schemeClr>
            </a:solidFill>
          </a:ln>
        </p:spPr>
      </p:pic>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14</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6" name="Rectangle: Rounded Corners 5">
            <a:extLst>
              <a:ext uri="{FF2B5EF4-FFF2-40B4-BE49-F238E27FC236}">
                <a16:creationId xmlns:a16="http://schemas.microsoft.com/office/drawing/2014/main" id="{46AF5BFF-7C5D-418E-BAAA-78F1EE1DA200}"/>
              </a:ext>
            </a:extLst>
          </p:cNvPr>
          <p:cNvSpPr/>
          <p:nvPr/>
        </p:nvSpPr>
        <p:spPr>
          <a:xfrm>
            <a:off x="40707" y="31915"/>
            <a:ext cx="2061882"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a:t>
            </a:r>
          </a:p>
        </p:txBody>
      </p:sp>
      <p:cxnSp>
        <p:nvCxnSpPr>
          <p:cNvPr id="11" name="Straight Arrow Connector 10">
            <a:extLst>
              <a:ext uri="{FF2B5EF4-FFF2-40B4-BE49-F238E27FC236}">
                <a16:creationId xmlns:a16="http://schemas.microsoft.com/office/drawing/2014/main" id="{4A288FB6-BF77-4E78-A552-A8E3D5EB4B5F}"/>
              </a:ext>
            </a:extLst>
          </p:cNvPr>
          <p:cNvCxnSpPr>
            <a:cxnSpLocks/>
          </p:cNvCxnSpPr>
          <p:nvPr/>
        </p:nvCxnSpPr>
        <p:spPr>
          <a:xfrm flipV="1">
            <a:off x="8783511" y="829023"/>
            <a:ext cx="2868107" cy="4344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67835B2E-E44E-472C-AAFB-95744DFA6F97}"/>
              </a:ext>
            </a:extLst>
          </p:cNvPr>
          <p:cNvSpPr/>
          <p:nvPr/>
        </p:nvSpPr>
        <p:spPr>
          <a:xfrm>
            <a:off x="276224" y="1263484"/>
            <a:ext cx="8797438" cy="1541262"/>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Share</a:t>
            </a:r>
            <a:r>
              <a:rPr lang="en-CA" sz="2000" dirty="0">
                <a:solidFill>
                  <a:schemeClr val="tx1"/>
                </a:solidFill>
              </a:rPr>
              <a:t> – Allows you to share your document with others.</a:t>
            </a:r>
          </a:p>
          <a:p>
            <a:r>
              <a:rPr lang="en-CA" sz="2000" b="1" dirty="0">
                <a:solidFill>
                  <a:schemeClr val="tx1"/>
                </a:solidFill>
              </a:rPr>
              <a:t>Copy Link</a:t>
            </a:r>
            <a:r>
              <a:rPr lang="en-CA" sz="2000" dirty="0">
                <a:solidFill>
                  <a:schemeClr val="tx1"/>
                </a:solidFill>
              </a:rPr>
              <a:t> – Copy the document link into your clipboard for you to paste elsewhere.</a:t>
            </a:r>
          </a:p>
          <a:p>
            <a:r>
              <a:rPr lang="en-CA" sz="2000" b="1" dirty="0">
                <a:solidFill>
                  <a:schemeClr val="tx1"/>
                </a:solidFill>
              </a:rPr>
              <a:t>Manage Access</a:t>
            </a:r>
            <a:r>
              <a:rPr lang="en-CA" sz="2000" dirty="0">
                <a:solidFill>
                  <a:schemeClr val="tx1"/>
                </a:solidFill>
              </a:rPr>
              <a:t> – Set the level of access to the document the individuals to whom you allow access to your document.</a:t>
            </a:r>
          </a:p>
        </p:txBody>
      </p:sp>
      <p:cxnSp>
        <p:nvCxnSpPr>
          <p:cNvPr id="14" name="Straight Arrow Connector 13">
            <a:extLst>
              <a:ext uri="{FF2B5EF4-FFF2-40B4-BE49-F238E27FC236}">
                <a16:creationId xmlns:a16="http://schemas.microsoft.com/office/drawing/2014/main" id="{132F4028-B5C8-4818-87B5-8A245479CCCF}"/>
              </a:ext>
            </a:extLst>
          </p:cNvPr>
          <p:cNvCxnSpPr>
            <a:cxnSpLocks/>
            <a:endCxn id="7" idx="0"/>
          </p:cNvCxnSpPr>
          <p:nvPr/>
        </p:nvCxnSpPr>
        <p:spPr>
          <a:xfrm flipH="1">
            <a:off x="11430000" y="829023"/>
            <a:ext cx="443236" cy="8197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E212F7D-EBED-4A2A-B7BB-B103DE2499AB}"/>
              </a:ext>
            </a:extLst>
          </p:cNvPr>
          <p:cNvCxnSpPr>
            <a:cxnSpLocks/>
          </p:cNvCxnSpPr>
          <p:nvPr/>
        </p:nvCxnSpPr>
        <p:spPr>
          <a:xfrm>
            <a:off x="6233746" y="1601419"/>
            <a:ext cx="4572000" cy="2198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43D5FE0-2880-469D-A30B-EF88915B3CC7}"/>
              </a:ext>
            </a:extLst>
          </p:cNvPr>
          <p:cNvCxnSpPr>
            <a:cxnSpLocks/>
          </p:cNvCxnSpPr>
          <p:nvPr/>
        </p:nvCxnSpPr>
        <p:spPr>
          <a:xfrm>
            <a:off x="8976946" y="1907930"/>
            <a:ext cx="1855177" cy="2198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F0EBF69-506F-4499-AE77-DD129E9C2BC7}"/>
              </a:ext>
            </a:extLst>
          </p:cNvPr>
          <p:cNvCxnSpPr>
            <a:cxnSpLocks/>
          </p:cNvCxnSpPr>
          <p:nvPr/>
        </p:nvCxnSpPr>
        <p:spPr>
          <a:xfrm>
            <a:off x="8880231" y="2224454"/>
            <a:ext cx="1951892" cy="2901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40920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500"/>
                                        <p:tgtEl>
                                          <p:spTgt spid="14"/>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up)">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left)">
                                      <p:cBhvr>
                                        <p:cTn id="3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15</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pic>
        <p:nvPicPr>
          <p:cNvPr id="5" name="Picture 4">
            <a:extLst>
              <a:ext uri="{FF2B5EF4-FFF2-40B4-BE49-F238E27FC236}">
                <a16:creationId xmlns:a16="http://schemas.microsoft.com/office/drawing/2014/main" id="{E22D7AA9-E1A7-48A8-A95B-2474FFC1B108}"/>
              </a:ext>
            </a:extLst>
          </p:cNvPr>
          <p:cNvPicPr>
            <a:picLocks noChangeAspect="1"/>
          </p:cNvPicPr>
          <p:nvPr/>
        </p:nvPicPr>
        <p:blipFill>
          <a:blip r:embed="rId2"/>
          <a:stretch>
            <a:fillRect/>
          </a:stretch>
        </p:blipFill>
        <p:spPr>
          <a:xfrm>
            <a:off x="0" y="427944"/>
            <a:ext cx="12192000" cy="797071"/>
          </a:xfrm>
          <a:prstGeom prst="rect">
            <a:avLst/>
          </a:prstGeom>
          <a:ln w="12700">
            <a:solidFill>
              <a:schemeClr val="bg1">
                <a:lumMod val="65000"/>
              </a:schemeClr>
            </a:solidFill>
          </a:ln>
        </p:spPr>
      </p:pic>
      <p:sp>
        <p:nvSpPr>
          <p:cNvPr id="6" name="Rectangle: Rounded Corners 5">
            <a:extLst>
              <a:ext uri="{FF2B5EF4-FFF2-40B4-BE49-F238E27FC236}">
                <a16:creationId xmlns:a16="http://schemas.microsoft.com/office/drawing/2014/main" id="{20DC439B-E8FF-4B7D-95C1-645D43278F20}"/>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a:t>
            </a:r>
            <a:r>
              <a:rPr lang="en-CA" dirty="0">
                <a:solidFill>
                  <a:schemeClr val="accent4">
                    <a:lumMod val="60000"/>
                    <a:lumOff val="40000"/>
                  </a:schemeClr>
                </a:solidFill>
              </a:rPr>
              <a:t>Home Ribbon </a:t>
            </a:r>
          </a:p>
        </p:txBody>
      </p:sp>
      <p:cxnSp>
        <p:nvCxnSpPr>
          <p:cNvPr id="7" name="Straight Arrow Connector 6">
            <a:extLst>
              <a:ext uri="{FF2B5EF4-FFF2-40B4-BE49-F238E27FC236}">
                <a16:creationId xmlns:a16="http://schemas.microsoft.com/office/drawing/2014/main" id="{B6226DE0-B086-4936-BA3A-76B730B95F7B}"/>
              </a:ext>
            </a:extLst>
          </p:cNvPr>
          <p:cNvCxnSpPr>
            <a:cxnSpLocks/>
          </p:cNvCxnSpPr>
          <p:nvPr/>
        </p:nvCxnSpPr>
        <p:spPr>
          <a:xfrm flipV="1">
            <a:off x="477547" y="1586921"/>
            <a:ext cx="17020" cy="27560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E4C07811-6291-4DE9-96B1-56736EFD20EF}"/>
              </a:ext>
            </a:extLst>
          </p:cNvPr>
          <p:cNvSpPr/>
          <p:nvPr/>
        </p:nvSpPr>
        <p:spPr>
          <a:xfrm>
            <a:off x="121997" y="4343018"/>
            <a:ext cx="4832264"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Undo, Redo and Format Painter commands</a:t>
            </a:r>
          </a:p>
        </p:txBody>
      </p:sp>
      <p:sp>
        <p:nvSpPr>
          <p:cNvPr id="11" name="Right Brace 10">
            <a:extLst>
              <a:ext uri="{FF2B5EF4-FFF2-40B4-BE49-F238E27FC236}">
                <a16:creationId xmlns:a16="http://schemas.microsoft.com/office/drawing/2014/main" id="{6ED19EE5-F05A-480C-85F7-50431784FEB0}"/>
              </a:ext>
            </a:extLst>
          </p:cNvPr>
          <p:cNvSpPr/>
          <p:nvPr/>
        </p:nvSpPr>
        <p:spPr>
          <a:xfrm rot="5400000">
            <a:off x="317350" y="936594"/>
            <a:ext cx="320395" cy="873684"/>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13" name="Straight Arrow Connector 12">
            <a:extLst>
              <a:ext uri="{FF2B5EF4-FFF2-40B4-BE49-F238E27FC236}">
                <a16:creationId xmlns:a16="http://schemas.microsoft.com/office/drawing/2014/main" id="{C9902B8D-9AE4-4D18-AA32-68E641F767CB}"/>
              </a:ext>
            </a:extLst>
          </p:cNvPr>
          <p:cNvCxnSpPr>
            <a:cxnSpLocks/>
            <a:stCxn id="14" idx="0"/>
          </p:cNvCxnSpPr>
          <p:nvPr/>
        </p:nvCxnSpPr>
        <p:spPr>
          <a:xfrm flipH="1" flipV="1">
            <a:off x="2573297" y="1595714"/>
            <a:ext cx="9412" cy="19071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44971D5D-35C7-4BF1-A49D-C371814B6B1E}"/>
              </a:ext>
            </a:extLst>
          </p:cNvPr>
          <p:cNvSpPr/>
          <p:nvPr/>
        </p:nvSpPr>
        <p:spPr>
          <a:xfrm>
            <a:off x="1382960" y="3502880"/>
            <a:ext cx="2399497"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Character formatting</a:t>
            </a:r>
          </a:p>
        </p:txBody>
      </p:sp>
      <p:sp>
        <p:nvSpPr>
          <p:cNvPr id="15" name="Right Brace 14">
            <a:extLst>
              <a:ext uri="{FF2B5EF4-FFF2-40B4-BE49-F238E27FC236}">
                <a16:creationId xmlns:a16="http://schemas.microsoft.com/office/drawing/2014/main" id="{761D34E0-1844-49C4-9C86-DA522A72904B}"/>
              </a:ext>
            </a:extLst>
          </p:cNvPr>
          <p:cNvSpPr/>
          <p:nvPr/>
        </p:nvSpPr>
        <p:spPr>
          <a:xfrm rot="5400000">
            <a:off x="2377932" y="-183311"/>
            <a:ext cx="320395" cy="3119468"/>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cxnSp>
        <p:nvCxnSpPr>
          <p:cNvPr id="18" name="Straight Arrow Connector 17">
            <a:extLst>
              <a:ext uri="{FF2B5EF4-FFF2-40B4-BE49-F238E27FC236}">
                <a16:creationId xmlns:a16="http://schemas.microsoft.com/office/drawing/2014/main" id="{E80CE39B-78CA-49F7-ACE3-40641C5A8855}"/>
              </a:ext>
            </a:extLst>
          </p:cNvPr>
          <p:cNvCxnSpPr>
            <a:cxnSpLocks/>
          </p:cNvCxnSpPr>
          <p:nvPr/>
        </p:nvCxnSpPr>
        <p:spPr>
          <a:xfrm flipV="1">
            <a:off x="5747889" y="1616231"/>
            <a:ext cx="28737" cy="18866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5210E32D-134E-44F4-BB0E-4A5634D480FE}"/>
              </a:ext>
            </a:extLst>
          </p:cNvPr>
          <p:cNvSpPr/>
          <p:nvPr/>
        </p:nvSpPr>
        <p:spPr>
          <a:xfrm>
            <a:off x="4556932" y="3501499"/>
            <a:ext cx="2399497"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Paragraph formatting</a:t>
            </a:r>
          </a:p>
        </p:txBody>
      </p:sp>
      <p:sp>
        <p:nvSpPr>
          <p:cNvPr id="20" name="Right Brace 19">
            <a:extLst>
              <a:ext uri="{FF2B5EF4-FFF2-40B4-BE49-F238E27FC236}">
                <a16:creationId xmlns:a16="http://schemas.microsoft.com/office/drawing/2014/main" id="{CE43B192-D0C2-4279-8FDA-09B9E6B7231D}"/>
              </a:ext>
            </a:extLst>
          </p:cNvPr>
          <p:cNvSpPr/>
          <p:nvPr/>
        </p:nvSpPr>
        <p:spPr>
          <a:xfrm rot="5400000">
            <a:off x="5570680" y="23633"/>
            <a:ext cx="320395" cy="2746614"/>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22" name="Straight Arrow Connector 21">
            <a:extLst>
              <a:ext uri="{FF2B5EF4-FFF2-40B4-BE49-F238E27FC236}">
                <a16:creationId xmlns:a16="http://schemas.microsoft.com/office/drawing/2014/main" id="{A1743EAF-0886-435C-9417-B6F4C91679F8}"/>
              </a:ext>
            </a:extLst>
          </p:cNvPr>
          <p:cNvCxnSpPr/>
          <p:nvPr/>
        </p:nvCxnSpPr>
        <p:spPr>
          <a:xfrm>
            <a:off x="4193931" y="1236742"/>
            <a:ext cx="0" cy="6272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9DBA629F-41D9-4DFC-AFA9-D63D912FA61C}"/>
              </a:ext>
            </a:extLst>
          </p:cNvPr>
          <p:cNvPicPr>
            <a:picLocks noChangeAspect="1"/>
          </p:cNvPicPr>
          <p:nvPr/>
        </p:nvPicPr>
        <p:blipFill>
          <a:blip r:embed="rId3"/>
          <a:stretch>
            <a:fillRect/>
          </a:stretch>
        </p:blipFill>
        <p:spPr>
          <a:xfrm>
            <a:off x="3065061" y="1879828"/>
            <a:ext cx="2257740" cy="1533739"/>
          </a:xfrm>
          <a:prstGeom prst="rect">
            <a:avLst/>
          </a:prstGeom>
          <a:ln w="6350">
            <a:solidFill>
              <a:schemeClr val="bg1">
                <a:lumMod val="65000"/>
              </a:schemeClr>
            </a:solidFill>
          </a:ln>
        </p:spPr>
      </p:pic>
      <p:cxnSp>
        <p:nvCxnSpPr>
          <p:cNvPr id="26" name="Straight Arrow Connector 25">
            <a:extLst>
              <a:ext uri="{FF2B5EF4-FFF2-40B4-BE49-F238E27FC236}">
                <a16:creationId xmlns:a16="http://schemas.microsoft.com/office/drawing/2014/main" id="{F9D8126C-3555-4E6A-8144-6341BBB90288}"/>
              </a:ext>
            </a:extLst>
          </p:cNvPr>
          <p:cNvCxnSpPr/>
          <p:nvPr/>
        </p:nvCxnSpPr>
        <p:spPr>
          <a:xfrm>
            <a:off x="7221416" y="1222092"/>
            <a:ext cx="0" cy="6272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AABF0872-011E-4560-9F8D-0670DC5FA602}"/>
              </a:ext>
            </a:extLst>
          </p:cNvPr>
          <p:cNvPicPr>
            <a:picLocks noChangeAspect="1"/>
          </p:cNvPicPr>
          <p:nvPr/>
        </p:nvPicPr>
        <p:blipFill>
          <a:blip r:embed="rId4"/>
          <a:stretch>
            <a:fillRect/>
          </a:stretch>
        </p:blipFill>
        <p:spPr>
          <a:xfrm>
            <a:off x="6118561" y="1857534"/>
            <a:ext cx="2200582" cy="1581371"/>
          </a:xfrm>
          <a:prstGeom prst="rect">
            <a:avLst/>
          </a:prstGeom>
          <a:ln w="6350">
            <a:solidFill>
              <a:schemeClr val="bg1">
                <a:lumMod val="65000"/>
              </a:schemeClr>
            </a:solidFill>
          </a:ln>
        </p:spPr>
      </p:pic>
      <p:cxnSp>
        <p:nvCxnSpPr>
          <p:cNvPr id="29" name="Straight Arrow Connector 28">
            <a:extLst>
              <a:ext uri="{FF2B5EF4-FFF2-40B4-BE49-F238E27FC236}">
                <a16:creationId xmlns:a16="http://schemas.microsoft.com/office/drawing/2014/main" id="{C93EAA87-16CC-48A1-B8FD-E470C0F51248}"/>
              </a:ext>
            </a:extLst>
          </p:cNvPr>
          <p:cNvCxnSpPr>
            <a:cxnSpLocks/>
          </p:cNvCxnSpPr>
          <p:nvPr/>
        </p:nvCxnSpPr>
        <p:spPr>
          <a:xfrm flipV="1">
            <a:off x="8689815" y="1619167"/>
            <a:ext cx="0" cy="2293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AD6776A2-78F3-453D-A7A8-57F32B285577}"/>
              </a:ext>
            </a:extLst>
          </p:cNvPr>
          <p:cNvSpPr/>
          <p:nvPr/>
        </p:nvSpPr>
        <p:spPr>
          <a:xfrm>
            <a:off x="8412843" y="1848496"/>
            <a:ext cx="828754"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Styles</a:t>
            </a:r>
          </a:p>
        </p:txBody>
      </p:sp>
      <p:sp>
        <p:nvSpPr>
          <p:cNvPr id="31" name="Right Brace 30">
            <a:extLst>
              <a:ext uri="{FF2B5EF4-FFF2-40B4-BE49-F238E27FC236}">
                <a16:creationId xmlns:a16="http://schemas.microsoft.com/office/drawing/2014/main" id="{D0FDA079-B6B8-40E9-9F31-F50EDA11545F}"/>
              </a:ext>
            </a:extLst>
          </p:cNvPr>
          <p:cNvSpPr/>
          <p:nvPr/>
        </p:nvSpPr>
        <p:spPr>
          <a:xfrm rot="5400000">
            <a:off x="8491188" y="124754"/>
            <a:ext cx="320395" cy="2550242"/>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32" name="Straight Arrow Connector 31">
            <a:extLst>
              <a:ext uri="{FF2B5EF4-FFF2-40B4-BE49-F238E27FC236}">
                <a16:creationId xmlns:a16="http://schemas.microsoft.com/office/drawing/2014/main" id="{8CB71BEF-5F20-4007-8FDB-B1FFE40A8A84}"/>
              </a:ext>
            </a:extLst>
          </p:cNvPr>
          <p:cNvCxnSpPr>
            <a:cxnSpLocks/>
            <a:stCxn id="33" idx="0"/>
            <a:endCxn id="34" idx="1"/>
          </p:cNvCxnSpPr>
          <p:nvPr/>
        </p:nvCxnSpPr>
        <p:spPr>
          <a:xfrm flipH="1" flipV="1">
            <a:off x="10227096" y="1560073"/>
            <a:ext cx="8227" cy="2985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ADC700F5-D093-4D56-8C5A-63EBEB753720}"/>
              </a:ext>
            </a:extLst>
          </p:cNvPr>
          <p:cNvSpPr/>
          <p:nvPr/>
        </p:nvSpPr>
        <p:spPr>
          <a:xfrm>
            <a:off x="9776089" y="1858657"/>
            <a:ext cx="918467"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Search</a:t>
            </a:r>
          </a:p>
        </p:txBody>
      </p:sp>
      <p:sp>
        <p:nvSpPr>
          <p:cNvPr id="34" name="Right Brace 33">
            <a:extLst>
              <a:ext uri="{FF2B5EF4-FFF2-40B4-BE49-F238E27FC236}">
                <a16:creationId xmlns:a16="http://schemas.microsoft.com/office/drawing/2014/main" id="{B2B6C509-1C8C-4747-B559-78D3CBB00484}"/>
              </a:ext>
            </a:extLst>
          </p:cNvPr>
          <p:cNvSpPr/>
          <p:nvPr/>
        </p:nvSpPr>
        <p:spPr>
          <a:xfrm rot="5400000">
            <a:off x="10060038" y="1113304"/>
            <a:ext cx="320395" cy="573143"/>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35" name="Straight Arrow Connector 34">
            <a:extLst>
              <a:ext uri="{FF2B5EF4-FFF2-40B4-BE49-F238E27FC236}">
                <a16:creationId xmlns:a16="http://schemas.microsoft.com/office/drawing/2014/main" id="{6F9B59C5-D1D4-4C6F-8A31-97BAAA9A14B4}"/>
              </a:ext>
            </a:extLst>
          </p:cNvPr>
          <p:cNvCxnSpPr>
            <a:cxnSpLocks/>
          </p:cNvCxnSpPr>
          <p:nvPr/>
        </p:nvCxnSpPr>
        <p:spPr>
          <a:xfrm flipV="1">
            <a:off x="10884877" y="1619016"/>
            <a:ext cx="0" cy="6419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7C653367-92FA-46C1-A8C0-0989D29B6D5B}"/>
              </a:ext>
            </a:extLst>
          </p:cNvPr>
          <p:cNvSpPr/>
          <p:nvPr/>
        </p:nvSpPr>
        <p:spPr>
          <a:xfrm>
            <a:off x="8411445" y="2261015"/>
            <a:ext cx="2473432" cy="57656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Speak your document to Word, transcribe.</a:t>
            </a:r>
          </a:p>
        </p:txBody>
      </p:sp>
      <p:sp>
        <p:nvSpPr>
          <p:cNvPr id="37" name="Right Brace 36">
            <a:extLst>
              <a:ext uri="{FF2B5EF4-FFF2-40B4-BE49-F238E27FC236}">
                <a16:creationId xmlns:a16="http://schemas.microsoft.com/office/drawing/2014/main" id="{CCF8B0CD-7E36-4EA8-B090-0302B41F8CFD}"/>
              </a:ext>
            </a:extLst>
          </p:cNvPr>
          <p:cNvSpPr/>
          <p:nvPr/>
        </p:nvSpPr>
        <p:spPr>
          <a:xfrm rot="5400000">
            <a:off x="10713837" y="1054449"/>
            <a:ext cx="320395" cy="679129"/>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43" name="Straight Arrow Connector 42">
            <a:extLst>
              <a:ext uri="{FF2B5EF4-FFF2-40B4-BE49-F238E27FC236}">
                <a16:creationId xmlns:a16="http://schemas.microsoft.com/office/drawing/2014/main" id="{2A629DFB-C4C9-4FEC-AE9D-582B46739FA2}"/>
              </a:ext>
            </a:extLst>
          </p:cNvPr>
          <p:cNvCxnSpPr>
            <a:cxnSpLocks/>
          </p:cNvCxnSpPr>
          <p:nvPr/>
        </p:nvCxnSpPr>
        <p:spPr>
          <a:xfrm flipV="1">
            <a:off x="11392955" y="1607441"/>
            <a:ext cx="1876" cy="14786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87033F3F-38A6-4187-97C4-A6C5BD986D13}"/>
              </a:ext>
            </a:extLst>
          </p:cNvPr>
          <p:cNvSpPr/>
          <p:nvPr/>
        </p:nvSpPr>
        <p:spPr>
          <a:xfrm>
            <a:off x="8430984" y="2916228"/>
            <a:ext cx="2963847" cy="680191"/>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Add an add-in for greater functionality.</a:t>
            </a:r>
          </a:p>
        </p:txBody>
      </p:sp>
      <p:sp>
        <p:nvSpPr>
          <p:cNvPr id="45" name="Right Brace 44">
            <a:extLst>
              <a:ext uri="{FF2B5EF4-FFF2-40B4-BE49-F238E27FC236}">
                <a16:creationId xmlns:a16="http://schemas.microsoft.com/office/drawing/2014/main" id="{62950E87-EDF6-41BE-8B5A-3DCE5A2797DB}"/>
              </a:ext>
            </a:extLst>
          </p:cNvPr>
          <p:cNvSpPr/>
          <p:nvPr/>
        </p:nvSpPr>
        <p:spPr>
          <a:xfrm rot="5400000">
            <a:off x="11231936" y="1227198"/>
            <a:ext cx="320395" cy="321905"/>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51" name="Straight Arrow Connector 50">
            <a:extLst>
              <a:ext uri="{FF2B5EF4-FFF2-40B4-BE49-F238E27FC236}">
                <a16:creationId xmlns:a16="http://schemas.microsoft.com/office/drawing/2014/main" id="{C979BE7E-B4E0-4735-B115-381A3C96CA97}"/>
              </a:ext>
            </a:extLst>
          </p:cNvPr>
          <p:cNvCxnSpPr>
            <a:cxnSpLocks/>
          </p:cNvCxnSpPr>
          <p:nvPr/>
        </p:nvCxnSpPr>
        <p:spPr>
          <a:xfrm flipV="1">
            <a:off x="11698896" y="1607438"/>
            <a:ext cx="0" cy="22464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230870DD-1DB1-4147-B544-76C1D58CCDD4}"/>
              </a:ext>
            </a:extLst>
          </p:cNvPr>
          <p:cNvSpPr/>
          <p:nvPr/>
        </p:nvSpPr>
        <p:spPr>
          <a:xfrm>
            <a:off x="8430984" y="3663373"/>
            <a:ext cx="3388912"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Launch the add-ins you added.</a:t>
            </a:r>
          </a:p>
        </p:txBody>
      </p:sp>
      <p:sp>
        <p:nvSpPr>
          <p:cNvPr id="53" name="Right Brace 52">
            <a:extLst>
              <a:ext uri="{FF2B5EF4-FFF2-40B4-BE49-F238E27FC236}">
                <a16:creationId xmlns:a16="http://schemas.microsoft.com/office/drawing/2014/main" id="{CFD36497-CFE5-4BD3-864E-117AE5882CE9}"/>
              </a:ext>
            </a:extLst>
          </p:cNvPr>
          <p:cNvSpPr/>
          <p:nvPr/>
        </p:nvSpPr>
        <p:spPr>
          <a:xfrm rot="5400000">
            <a:off x="11526412" y="1261777"/>
            <a:ext cx="320395" cy="270326"/>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74" name="Straight Arrow Connector 73">
            <a:extLst>
              <a:ext uri="{FF2B5EF4-FFF2-40B4-BE49-F238E27FC236}">
                <a16:creationId xmlns:a16="http://schemas.microsoft.com/office/drawing/2014/main" id="{A5B139F3-6408-4245-BAD8-8E4DD7062682}"/>
              </a:ext>
            </a:extLst>
          </p:cNvPr>
          <p:cNvCxnSpPr>
            <a:cxnSpLocks/>
          </p:cNvCxnSpPr>
          <p:nvPr/>
        </p:nvCxnSpPr>
        <p:spPr>
          <a:xfrm>
            <a:off x="12006577" y="1233816"/>
            <a:ext cx="0" cy="28546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78" name="Picture 77">
            <a:extLst>
              <a:ext uri="{FF2B5EF4-FFF2-40B4-BE49-F238E27FC236}">
                <a16:creationId xmlns:a16="http://schemas.microsoft.com/office/drawing/2014/main" id="{9023120F-F9FD-4DCC-8EBC-1FABE1BBF1B8}"/>
              </a:ext>
            </a:extLst>
          </p:cNvPr>
          <p:cNvPicPr>
            <a:picLocks noChangeAspect="1"/>
          </p:cNvPicPr>
          <p:nvPr/>
        </p:nvPicPr>
        <p:blipFill>
          <a:blip r:embed="rId5"/>
          <a:stretch>
            <a:fillRect/>
          </a:stretch>
        </p:blipFill>
        <p:spPr>
          <a:xfrm>
            <a:off x="10465660" y="4075370"/>
            <a:ext cx="1549709" cy="2005505"/>
          </a:xfrm>
          <a:prstGeom prst="rect">
            <a:avLst/>
          </a:prstGeom>
          <a:ln w="12700">
            <a:solidFill>
              <a:schemeClr val="bg1">
                <a:lumMod val="75000"/>
              </a:schemeClr>
            </a:solidFill>
          </a:ln>
        </p:spPr>
      </p:pic>
      <p:grpSp>
        <p:nvGrpSpPr>
          <p:cNvPr id="106" name="Group 105">
            <a:extLst>
              <a:ext uri="{FF2B5EF4-FFF2-40B4-BE49-F238E27FC236}">
                <a16:creationId xmlns:a16="http://schemas.microsoft.com/office/drawing/2014/main" id="{591917BA-C2BB-4250-BC92-9A424FF1375C}"/>
              </a:ext>
            </a:extLst>
          </p:cNvPr>
          <p:cNvGrpSpPr/>
          <p:nvPr/>
        </p:nvGrpSpPr>
        <p:grpSpPr>
          <a:xfrm>
            <a:off x="7701" y="5766253"/>
            <a:ext cx="12192000" cy="1070419"/>
            <a:chOff x="7701" y="5766253"/>
            <a:chExt cx="12192000" cy="1070419"/>
          </a:xfrm>
        </p:grpSpPr>
        <p:pic>
          <p:nvPicPr>
            <p:cNvPr id="85" name="Picture 84">
              <a:extLst>
                <a:ext uri="{FF2B5EF4-FFF2-40B4-BE49-F238E27FC236}">
                  <a16:creationId xmlns:a16="http://schemas.microsoft.com/office/drawing/2014/main" id="{DF35A67B-BC93-4F2D-BE61-B9FAF374AAF3}"/>
                </a:ext>
              </a:extLst>
            </p:cNvPr>
            <p:cNvPicPr>
              <a:picLocks noChangeAspect="1"/>
            </p:cNvPicPr>
            <p:nvPr/>
          </p:nvPicPr>
          <p:blipFill>
            <a:blip r:embed="rId6"/>
            <a:stretch>
              <a:fillRect/>
            </a:stretch>
          </p:blipFill>
          <p:spPr>
            <a:xfrm>
              <a:off x="7701" y="6057132"/>
              <a:ext cx="12192000" cy="779540"/>
            </a:xfrm>
            <a:prstGeom prst="rect">
              <a:avLst/>
            </a:prstGeom>
            <a:ln w="12700">
              <a:solidFill>
                <a:schemeClr val="bg1">
                  <a:lumMod val="65000"/>
                </a:schemeClr>
              </a:solidFill>
            </a:ln>
          </p:spPr>
        </p:pic>
        <p:sp>
          <p:nvSpPr>
            <p:cNvPr id="105" name="TextBox 104">
              <a:extLst>
                <a:ext uri="{FF2B5EF4-FFF2-40B4-BE49-F238E27FC236}">
                  <a16:creationId xmlns:a16="http://schemas.microsoft.com/office/drawing/2014/main" id="{403F6620-251D-4391-91B8-CD1320B03D09}"/>
                </a:ext>
              </a:extLst>
            </p:cNvPr>
            <p:cNvSpPr txBox="1"/>
            <p:nvPr/>
          </p:nvSpPr>
          <p:spPr>
            <a:xfrm>
              <a:off x="5177037" y="5766253"/>
              <a:ext cx="1556238" cy="369332"/>
            </a:xfrm>
            <a:prstGeom prst="rect">
              <a:avLst/>
            </a:prstGeom>
            <a:noFill/>
          </p:spPr>
          <p:txBody>
            <a:bodyPr wrap="square" rtlCol="0">
              <a:spAutoFit/>
            </a:bodyPr>
            <a:lstStyle/>
            <a:p>
              <a:r>
                <a:rPr lang="en-CA" dirty="0"/>
                <a:t>Classic Ribbon</a:t>
              </a:r>
            </a:p>
          </p:txBody>
        </p:sp>
      </p:grpSp>
      <p:grpSp>
        <p:nvGrpSpPr>
          <p:cNvPr id="109" name="Group 108">
            <a:extLst>
              <a:ext uri="{FF2B5EF4-FFF2-40B4-BE49-F238E27FC236}">
                <a16:creationId xmlns:a16="http://schemas.microsoft.com/office/drawing/2014/main" id="{02D76019-313E-4DAC-882C-02C248407FC3}"/>
              </a:ext>
            </a:extLst>
          </p:cNvPr>
          <p:cNvGrpSpPr/>
          <p:nvPr/>
        </p:nvGrpSpPr>
        <p:grpSpPr>
          <a:xfrm>
            <a:off x="8689816" y="4528791"/>
            <a:ext cx="2098345" cy="1528341"/>
            <a:chOff x="8689816" y="4528791"/>
            <a:chExt cx="2098345" cy="1528341"/>
          </a:xfrm>
        </p:grpSpPr>
        <p:cxnSp>
          <p:nvCxnSpPr>
            <p:cNvPr id="103" name="Straight Arrow Connector 102">
              <a:extLst>
                <a:ext uri="{FF2B5EF4-FFF2-40B4-BE49-F238E27FC236}">
                  <a16:creationId xmlns:a16="http://schemas.microsoft.com/office/drawing/2014/main" id="{6C0B6077-F7D8-4735-9504-BCFA7DFCD2E4}"/>
                </a:ext>
              </a:extLst>
            </p:cNvPr>
            <p:cNvCxnSpPr>
              <a:cxnSpLocks/>
            </p:cNvCxnSpPr>
            <p:nvPr/>
          </p:nvCxnSpPr>
          <p:spPr>
            <a:xfrm flipH="1">
              <a:off x="8689816" y="4528791"/>
              <a:ext cx="1844654" cy="152834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C4E31687-7AB5-4166-A0BF-28C7B3C44E8D}"/>
                </a:ext>
              </a:extLst>
            </p:cNvPr>
            <p:cNvCxnSpPr/>
            <p:nvPr/>
          </p:nvCxnSpPr>
          <p:spPr>
            <a:xfrm>
              <a:off x="10515599" y="4537583"/>
              <a:ext cx="272562"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10" name="TextBox 109">
            <a:extLst>
              <a:ext uri="{FF2B5EF4-FFF2-40B4-BE49-F238E27FC236}">
                <a16:creationId xmlns:a16="http://schemas.microsoft.com/office/drawing/2014/main" id="{B2A49519-5AE6-43C2-B30E-3A92A5FCD231}"/>
              </a:ext>
            </a:extLst>
          </p:cNvPr>
          <p:cNvSpPr txBox="1"/>
          <p:nvPr/>
        </p:nvSpPr>
        <p:spPr>
          <a:xfrm>
            <a:off x="3719148" y="63133"/>
            <a:ext cx="8296222" cy="400110"/>
          </a:xfrm>
          <a:prstGeom prst="rect">
            <a:avLst/>
          </a:prstGeom>
          <a:noFill/>
        </p:spPr>
        <p:txBody>
          <a:bodyPr wrap="square" rtlCol="0">
            <a:spAutoFit/>
          </a:bodyPr>
          <a:lstStyle/>
          <a:p>
            <a:r>
              <a:rPr lang="en-CA" sz="2000" dirty="0"/>
              <a:t>The </a:t>
            </a:r>
            <a:r>
              <a:rPr lang="en-CA" sz="2000" b="1" dirty="0"/>
              <a:t>Home</a:t>
            </a:r>
            <a:r>
              <a:rPr lang="en-CA" sz="2000" dirty="0"/>
              <a:t> ribbon focuses mostly on character and paragraph level formatting. </a:t>
            </a:r>
          </a:p>
        </p:txBody>
      </p:sp>
    </p:spTree>
    <p:extLst>
      <p:ext uri="{BB962C8B-B14F-4D97-AF65-F5344CB8AC3E}">
        <p14:creationId xmlns:p14="http://schemas.microsoft.com/office/powerpoint/2010/main" val="1909421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0"/>
                                        </p:tgtEl>
                                        <p:attrNameLst>
                                          <p:attrName>style.visibility</p:attrName>
                                        </p:attrNameLst>
                                      </p:cBhvr>
                                      <p:to>
                                        <p:strVal val="visible"/>
                                      </p:to>
                                    </p:set>
                                    <p:animEffect transition="in" filter="wipe(left)">
                                      <p:cBhvr>
                                        <p:cTn id="11" dur="500"/>
                                        <p:tgtEl>
                                          <p:spTgt spid="110"/>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500"/>
                                        <p:tgtEl>
                                          <p:spTgt spid="6"/>
                                        </p:tgtEl>
                                      </p:cBhvr>
                                    </p:animEffect>
                                  </p:childTnLst>
                                </p:cTn>
                              </p:par>
                            </p:childTnLst>
                          </p:cTn>
                        </p:par>
                        <p:par>
                          <p:cTn id="16" fill="hold">
                            <p:stCondLst>
                              <p:cond delay="1500"/>
                            </p:stCondLst>
                            <p:childTnLst>
                              <p:par>
                                <p:cTn id="17" presetID="2" presetClass="entr" presetSubtype="4"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2" presetClass="entr" presetSubtype="4"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par>
                          <p:cTn id="25" fill="hold">
                            <p:stCondLst>
                              <p:cond delay="2500"/>
                            </p:stCondLst>
                            <p:childTnLst>
                              <p:par>
                                <p:cTn id="26" presetID="22" presetClass="entr" presetSubtype="4" fill="hold" grpId="0"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par>
                          <p:cTn id="39" fill="hold">
                            <p:stCondLst>
                              <p:cond delay="1000"/>
                            </p:stCondLst>
                            <p:childTnLst>
                              <p:par>
                                <p:cTn id="40" presetID="22" presetClass="entr" presetSubtype="4"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par>
                          <p:cTn id="43" fill="hold">
                            <p:stCondLst>
                              <p:cond delay="1500"/>
                            </p:stCondLst>
                            <p:childTnLst>
                              <p:par>
                                <p:cTn id="44" presetID="22" presetClass="entr" presetSubtype="1" fill="hold" nodeType="after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up)">
                                      <p:cBhvr>
                                        <p:cTn id="46" dur="500"/>
                                        <p:tgtEl>
                                          <p:spTgt spid="22"/>
                                        </p:tgtEl>
                                      </p:cBhvr>
                                    </p:animEffect>
                                  </p:childTnLst>
                                </p:cTn>
                              </p:par>
                            </p:childTnLst>
                          </p:cTn>
                        </p:par>
                        <p:par>
                          <p:cTn id="47" fill="hold">
                            <p:stCondLst>
                              <p:cond delay="2000"/>
                            </p:stCondLst>
                            <p:childTnLst>
                              <p:par>
                                <p:cTn id="48" presetID="22" presetClass="entr" presetSubtype="1" fill="hold"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up)">
                                      <p:cBhvr>
                                        <p:cTn id="50" dur="500"/>
                                        <p:tgtEl>
                                          <p:spTgt spid="24"/>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down)">
                                      <p:cBhvr>
                                        <p:cTn id="60" dur="500"/>
                                        <p:tgtEl>
                                          <p:spTgt spid="18"/>
                                        </p:tgtEl>
                                      </p:cBhvr>
                                    </p:animEffect>
                                  </p:childTnLst>
                                </p:cTn>
                              </p:par>
                            </p:childTnLst>
                          </p:cTn>
                        </p:par>
                        <p:par>
                          <p:cTn id="61" fill="hold">
                            <p:stCondLst>
                              <p:cond delay="1000"/>
                            </p:stCondLst>
                            <p:childTnLst>
                              <p:par>
                                <p:cTn id="62" presetID="22" presetClass="entr" presetSubtype="4" fill="hold" grpId="0" nodeType="after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wipe(down)">
                                      <p:cBhvr>
                                        <p:cTn id="64" dur="500"/>
                                        <p:tgtEl>
                                          <p:spTgt spid="20"/>
                                        </p:tgtEl>
                                      </p:cBhvr>
                                    </p:animEffect>
                                  </p:childTnLst>
                                </p:cTn>
                              </p:par>
                            </p:childTnLst>
                          </p:cTn>
                        </p:par>
                        <p:par>
                          <p:cTn id="65" fill="hold">
                            <p:stCondLst>
                              <p:cond delay="1500"/>
                            </p:stCondLst>
                            <p:childTnLst>
                              <p:par>
                                <p:cTn id="66" presetID="22" presetClass="entr" presetSubtype="1" fill="hold" nodeType="after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wipe(up)">
                                      <p:cBhvr>
                                        <p:cTn id="68" dur="500"/>
                                        <p:tgtEl>
                                          <p:spTgt spid="26"/>
                                        </p:tgtEl>
                                      </p:cBhvr>
                                    </p:animEffect>
                                  </p:childTnLst>
                                </p:cTn>
                              </p:par>
                            </p:childTnLst>
                          </p:cTn>
                        </p:par>
                        <p:par>
                          <p:cTn id="69" fill="hold">
                            <p:stCondLst>
                              <p:cond delay="2000"/>
                            </p:stCondLst>
                            <p:childTnLst>
                              <p:par>
                                <p:cTn id="70" presetID="22" presetClass="entr" presetSubtype="1" fill="hold" nodeType="after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wipe(up)">
                                      <p:cBhvr>
                                        <p:cTn id="72" dur="500"/>
                                        <p:tgtEl>
                                          <p:spTgt spid="28"/>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30"/>
                                        </p:tgtEl>
                                        <p:attrNameLst>
                                          <p:attrName>style.visibility</p:attrName>
                                        </p:attrNameLst>
                                      </p:cBhvr>
                                      <p:to>
                                        <p:strVal val="visible"/>
                                      </p:to>
                                    </p:set>
                                    <p:anim calcmode="lin" valueType="num">
                                      <p:cBhvr additive="base">
                                        <p:cTn id="77" dur="500" fill="hold"/>
                                        <p:tgtEl>
                                          <p:spTgt spid="30"/>
                                        </p:tgtEl>
                                        <p:attrNameLst>
                                          <p:attrName>ppt_x</p:attrName>
                                        </p:attrNameLst>
                                      </p:cBhvr>
                                      <p:tavLst>
                                        <p:tav tm="0">
                                          <p:val>
                                            <p:strVal val="#ppt_x"/>
                                          </p:val>
                                        </p:tav>
                                        <p:tav tm="100000">
                                          <p:val>
                                            <p:strVal val="#ppt_x"/>
                                          </p:val>
                                        </p:tav>
                                      </p:tavLst>
                                    </p:anim>
                                    <p:anim calcmode="lin" valueType="num">
                                      <p:cBhvr additive="base">
                                        <p:cTn id="78" dur="500" fill="hold"/>
                                        <p:tgtEl>
                                          <p:spTgt spid="30"/>
                                        </p:tgtEl>
                                        <p:attrNameLst>
                                          <p:attrName>ppt_y</p:attrName>
                                        </p:attrNameLst>
                                      </p:cBhvr>
                                      <p:tavLst>
                                        <p:tav tm="0">
                                          <p:val>
                                            <p:strVal val="1+#ppt_h/2"/>
                                          </p:val>
                                        </p:tav>
                                        <p:tav tm="100000">
                                          <p:val>
                                            <p:strVal val="#ppt_y"/>
                                          </p:val>
                                        </p:tav>
                                      </p:tavLst>
                                    </p:anim>
                                  </p:childTnLst>
                                </p:cTn>
                              </p:par>
                            </p:childTnLst>
                          </p:cTn>
                        </p:par>
                        <p:par>
                          <p:cTn id="79" fill="hold">
                            <p:stCondLst>
                              <p:cond delay="500"/>
                            </p:stCondLst>
                            <p:childTnLst>
                              <p:par>
                                <p:cTn id="80" presetID="22" presetClass="entr" presetSubtype="4" fill="hold" nodeType="after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wipe(down)">
                                      <p:cBhvr>
                                        <p:cTn id="82" dur="500"/>
                                        <p:tgtEl>
                                          <p:spTgt spid="29"/>
                                        </p:tgtEl>
                                      </p:cBhvr>
                                    </p:animEffect>
                                  </p:childTnLst>
                                </p:cTn>
                              </p:par>
                            </p:childTnLst>
                          </p:cTn>
                        </p:par>
                        <p:par>
                          <p:cTn id="83" fill="hold">
                            <p:stCondLst>
                              <p:cond delay="1000"/>
                            </p:stCondLst>
                            <p:childTnLst>
                              <p:par>
                                <p:cTn id="84" presetID="22" presetClass="entr" presetSubtype="4" fill="hold" grpId="0" nodeType="after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wipe(down)">
                                      <p:cBhvr>
                                        <p:cTn id="86" dur="500"/>
                                        <p:tgtEl>
                                          <p:spTgt spid="31"/>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500" fill="hold"/>
                                        <p:tgtEl>
                                          <p:spTgt spid="33"/>
                                        </p:tgtEl>
                                        <p:attrNameLst>
                                          <p:attrName>ppt_x</p:attrName>
                                        </p:attrNameLst>
                                      </p:cBhvr>
                                      <p:tavLst>
                                        <p:tav tm="0">
                                          <p:val>
                                            <p:strVal val="#ppt_x"/>
                                          </p:val>
                                        </p:tav>
                                        <p:tav tm="100000">
                                          <p:val>
                                            <p:strVal val="#ppt_x"/>
                                          </p:val>
                                        </p:tav>
                                      </p:tavLst>
                                    </p:anim>
                                    <p:anim calcmode="lin" valueType="num">
                                      <p:cBhvr additive="base">
                                        <p:cTn id="92" dur="500" fill="hold"/>
                                        <p:tgtEl>
                                          <p:spTgt spid="33"/>
                                        </p:tgtEl>
                                        <p:attrNameLst>
                                          <p:attrName>ppt_y</p:attrName>
                                        </p:attrNameLst>
                                      </p:cBhvr>
                                      <p:tavLst>
                                        <p:tav tm="0">
                                          <p:val>
                                            <p:strVal val="1+#ppt_h/2"/>
                                          </p:val>
                                        </p:tav>
                                        <p:tav tm="100000">
                                          <p:val>
                                            <p:strVal val="#ppt_y"/>
                                          </p:val>
                                        </p:tav>
                                      </p:tavLst>
                                    </p:anim>
                                  </p:childTnLst>
                                </p:cTn>
                              </p:par>
                            </p:childTnLst>
                          </p:cTn>
                        </p:par>
                        <p:par>
                          <p:cTn id="93" fill="hold">
                            <p:stCondLst>
                              <p:cond delay="500"/>
                            </p:stCondLst>
                            <p:childTnLst>
                              <p:par>
                                <p:cTn id="94" presetID="22" presetClass="entr" presetSubtype="4" fill="hold" nodeType="afterEffect">
                                  <p:stCondLst>
                                    <p:cond delay="0"/>
                                  </p:stCondLst>
                                  <p:childTnLst>
                                    <p:set>
                                      <p:cBhvr>
                                        <p:cTn id="95" dur="1" fill="hold">
                                          <p:stCondLst>
                                            <p:cond delay="0"/>
                                          </p:stCondLst>
                                        </p:cTn>
                                        <p:tgtEl>
                                          <p:spTgt spid="32"/>
                                        </p:tgtEl>
                                        <p:attrNameLst>
                                          <p:attrName>style.visibility</p:attrName>
                                        </p:attrNameLst>
                                      </p:cBhvr>
                                      <p:to>
                                        <p:strVal val="visible"/>
                                      </p:to>
                                    </p:set>
                                    <p:animEffect transition="in" filter="wipe(down)">
                                      <p:cBhvr>
                                        <p:cTn id="96" dur="500"/>
                                        <p:tgtEl>
                                          <p:spTgt spid="32"/>
                                        </p:tgtEl>
                                      </p:cBhvr>
                                    </p:animEffect>
                                  </p:childTnLst>
                                </p:cTn>
                              </p:par>
                            </p:childTnLst>
                          </p:cTn>
                        </p:par>
                        <p:par>
                          <p:cTn id="97" fill="hold">
                            <p:stCondLst>
                              <p:cond delay="1000"/>
                            </p:stCondLst>
                            <p:childTnLst>
                              <p:par>
                                <p:cTn id="98" presetID="22" presetClass="entr" presetSubtype="4" fill="hold" grpId="0" nodeType="afterEffect">
                                  <p:stCondLst>
                                    <p:cond delay="0"/>
                                  </p:stCondLst>
                                  <p:childTnLst>
                                    <p:set>
                                      <p:cBhvr>
                                        <p:cTn id="99" dur="1" fill="hold">
                                          <p:stCondLst>
                                            <p:cond delay="0"/>
                                          </p:stCondLst>
                                        </p:cTn>
                                        <p:tgtEl>
                                          <p:spTgt spid="34"/>
                                        </p:tgtEl>
                                        <p:attrNameLst>
                                          <p:attrName>style.visibility</p:attrName>
                                        </p:attrNameLst>
                                      </p:cBhvr>
                                      <p:to>
                                        <p:strVal val="visible"/>
                                      </p:to>
                                    </p:set>
                                    <p:animEffect transition="in" filter="wipe(down)">
                                      <p:cBhvr>
                                        <p:cTn id="100" dur="500"/>
                                        <p:tgtEl>
                                          <p:spTgt spid="34"/>
                                        </p:tgtEl>
                                      </p:cBhvr>
                                    </p:animEffect>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36"/>
                                        </p:tgtEl>
                                        <p:attrNameLst>
                                          <p:attrName>style.visibility</p:attrName>
                                        </p:attrNameLst>
                                      </p:cBhvr>
                                      <p:to>
                                        <p:strVal val="visible"/>
                                      </p:to>
                                    </p:set>
                                    <p:anim calcmode="lin" valueType="num">
                                      <p:cBhvr additive="base">
                                        <p:cTn id="105" dur="500" fill="hold"/>
                                        <p:tgtEl>
                                          <p:spTgt spid="36"/>
                                        </p:tgtEl>
                                        <p:attrNameLst>
                                          <p:attrName>ppt_x</p:attrName>
                                        </p:attrNameLst>
                                      </p:cBhvr>
                                      <p:tavLst>
                                        <p:tav tm="0">
                                          <p:val>
                                            <p:strVal val="#ppt_x"/>
                                          </p:val>
                                        </p:tav>
                                        <p:tav tm="100000">
                                          <p:val>
                                            <p:strVal val="#ppt_x"/>
                                          </p:val>
                                        </p:tav>
                                      </p:tavLst>
                                    </p:anim>
                                    <p:anim calcmode="lin" valueType="num">
                                      <p:cBhvr additive="base">
                                        <p:cTn id="106" dur="500" fill="hold"/>
                                        <p:tgtEl>
                                          <p:spTgt spid="36"/>
                                        </p:tgtEl>
                                        <p:attrNameLst>
                                          <p:attrName>ppt_y</p:attrName>
                                        </p:attrNameLst>
                                      </p:cBhvr>
                                      <p:tavLst>
                                        <p:tav tm="0">
                                          <p:val>
                                            <p:strVal val="1+#ppt_h/2"/>
                                          </p:val>
                                        </p:tav>
                                        <p:tav tm="100000">
                                          <p:val>
                                            <p:strVal val="#ppt_y"/>
                                          </p:val>
                                        </p:tav>
                                      </p:tavLst>
                                    </p:anim>
                                  </p:childTnLst>
                                </p:cTn>
                              </p:par>
                            </p:childTnLst>
                          </p:cTn>
                        </p:par>
                        <p:par>
                          <p:cTn id="107" fill="hold">
                            <p:stCondLst>
                              <p:cond delay="500"/>
                            </p:stCondLst>
                            <p:childTnLst>
                              <p:par>
                                <p:cTn id="108" presetID="22" presetClass="entr" presetSubtype="4" fill="hold" nodeType="afterEffect">
                                  <p:stCondLst>
                                    <p:cond delay="0"/>
                                  </p:stCondLst>
                                  <p:childTnLst>
                                    <p:set>
                                      <p:cBhvr>
                                        <p:cTn id="109" dur="1" fill="hold">
                                          <p:stCondLst>
                                            <p:cond delay="0"/>
                                          </p:stCondLst>
                                        </p:cTn>
                                        <p:tgtEl>
                                          <p:spTgt spid="35"/>
                                        </p:tgtEl>
                                        <p:attrNameLst>
                                          <p:attrName>style.visibility</p:attrName>
                                        </p:attrNameLst>
                                      </p:cBhvr>
                                      <p:to>
                                        <p:strVal val="visible"/>
                                      </p:to>
                                    </p:set>
                                    <p:animEffect transition="in" filter="wipe(down)">
                                      <p:cBhvr>
                                        <p:cTn id="110" dur="500"/>
                                        <p:tgtEl>
                                          <p:spTgt spid="35"/>
                                        </p:tgtEl>
                                      </p:cBhvr>
                                    </p:animEffect>
                                  </p:childTnLst>
                                </p:cTn>
                              </p:par>
                            </p:childTnLst>
                          </p:cTn>
                        </p:par>
                        <p:par>
                          <p:cTn id="111" fill="hold">
                            <p:stCondLst>
                              <p:cond delay="1000"/>
                            </p:stCondLst>
                            <p:childTnLst>
                              <p:par>
                                <p:cTn id="112" presetID="22" presetClass="entr" presetSubtype="4" fill="hold" grpId="0" nodeType="afterEffect">
                                  <p:stCondLst>
                                    <p:cond delay="0"/>
                                  </p:stCondLst>
                                  <p:childTnLst>
                                    <p:set>
                                      <p:cBhvr>
                                        <p:cTn id="113" dur="1" fill="hold">
                                          <p:stCondLst>
                                            <p:cond delay="0"/>
                                          </p:stCondLst>
                                        </p:cTn>
                                        <p:tgtEl>
                                          <p:spTgt spid="37"/>
                                        </p:tgtEl>
                                        <p:attrNameLst>
                                          <p:attrName>style.visibility</p:attrName>
                                        </p:attrNameLst>
                                      </p:cBhvr>
                                      <p:to>
                                        <p:strVal val="visible"/>
                                      </p:to>
                                    </p:set>
                                    <p:animEffect transition="in" filter="wipe(down)">
                                      <p:cBhvr>
                                        <p:cTn id="114" dur="500"/>
                                        <p:tgtEl>
                                          <p:spTgt spid="37"/>
                                        </p:tgtEl>
                                      </p:cBhvr>
                                    </p:animEffect>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44"/>
                                        </p:tgtEl>
                                        <p:attrNameLst>
                                          <p:attrName>style.visibility</p:attrName>
                                        </p:attrNameLst>
                                      </p:cBhvr>
                                      <p:to>
                                        <p:strVal val="visible"/>
                                      </p:to>
                                    </p:set>
                                    <p:anim calcmode="lin" valueType="num">
                                      <p:cBhvr additive="base">
                                        <p:cTn id="119" dur="500" fill="hold"/>
                                        <p:tgtEl>
                                          <p:spTgt spid="44"/>
                                        </p:tgtEl>
                                        <p:attrNameLst>
                                          <p:attrName>ppt_x</p:attrName>
                                        </p:attrNameLst>
                                      </p:cBhvr>
                                      <p:tavLst>
                                        <p:tav tm="0">
                                          <p:val>
                                            <p:strVal val="#ppt_x"/>
                                          </p:val>
                                        </p:tav>
                                        <p:tav tm="100000">
                                          <p:val>
                                            <p:strVal val="#ppt_x"/>
                                          </p:val>
                                        </p:tav>
                                      </p:tavLst>
                                    </p:anim>
                                    <p:anim calcmode="lin" valueType="num">
                                      <p:cBhvr additive="base">
                                        <p:cTn id="120" dur="500" fill="hold"/>
                                        <p:tgtEl>
                                          <p:spTgt spid="44"/>
                                        </p:tgtEl>
                                        <p:attrNameLst>
                                          <p:attrName>ppt_y</p:attrName>
                                        </p:attrNameLst>
                                      </p:cBhvr>
                                      <p:tavLst>
                                        <p:tav tm="0">
                                          <p:val>
                                            <p:strVal val="1+#ppt_h/2"/>
                                          </p:val>
                                        </p:tav>
                                        <p:tav tm="100000">
                                          <p:val>
                                            <p:strVal val="#ppt_y"/>
                                          </p:val>
                                        </p:tav>
                                      </p:tavLst>
                                    </p:anim>
                                  </p:childTnLst>
                                </p:cTn>
                              </p:par>
                            </p:childTnLst>
                          </p:cTn>
                        </p:par>
                        <p:par>
                          <p:cTn id="121" fill="hold">
                            <p:stCondLst>
                              <p:cond delay="500"/>
                            </p:stCondLst>
                            <p:childTnLst>
                              <p:par>
                                <p:cTn id="122" presetID="22" presetClass="entr" presetSubtype="4" fill="hold" nodeType="afterEffect">
                                  <p:stCondLst>
                                    <p:cond delay="0"/>
                                  </p:stCondLst>
                                  <p:childTnLst>
                                    <p:set>
                                      <p:cBhvr>
                                        <p:cTn id="123" dur="1" fill="hold">
                                          <p:stCondLst>
                                            <p:cond delay="0"/>
                                          </p:stCondLst>
                                        </p:cTn>
                                        <p:tgtEl>
                                          <p:spTgt spid="43"/>
                                        </p:tgtEl>
                                        <p:attrNameLst>
                                          <p:attrName>style.visibility</p:attrName>
                                        </p:attrNameLst>
                                      </p:cBhvr>
                                      <p:to>
                                        <p:strVal val="visible"/>
                                      </p:to>
                                    </p:set>
                                    <p:animEffect transition="in" filter="wipe(down)">
                                      <p:cBhvr>
                                        <p:cTn id="124" dur="500"/>
                                        <p:tgtEl>
                                          <p:spTgt spid="43"/>
                                        </p:tgtEl>
                                      </p:cBhvr>
                                    </p:animEffect>
                                  </p:childTnLst>
                                </p:cTn>
                              </p:par>
                            </p:childTnLst>
                          </p:cTn>
                        </p:par>
                        <p:par>
                          <p:cTn id="125" fill="hold">
                            <p:stCondLst>
                              <p:cond delay="1000"/>
                            </p:stCondLst>
                            <p:childTnLst>
                              <p:par>
                                <p:cTn id="126" presetID="22" presetClass="entr" presetSubtype="4" fill="hold" grpId="0" nodeType="afterEffect">
                                  <p:stCondLst>
                                    <p:cond delay="0"/>
                                  </p:stCondLst>
                                  <p:childTnLst>
                                    <p:set>
                                      <p:cBhvr>
                                        <p:cTn id="127" dur="1" fill="hold">
                                          <p:stCondLst>
                                            <p:cond delay="0"/>
                                          </p:stCondLst>
                                        </p:cTn>
                                        <p:tgtEl>
                                          <p:spTgt spid="45"/>
                                        </p:tgtEl>
                                        <p:attrNameLst>
                                          <p:attrName>style.visibility</p:attrName>
                                        </p:attrNameLst>
                                      </p:cBhvr>
                                      <p:to>
                                        <p:strVal val="visible"/>
                                      </p:to>
                                    </p:set>
                                    <p:animEffect transition="in" filter="wipe(down)">
                                      <p:cBhvr>
                                        <p:cTn id="128" dur="500"/>
                                        <p:tgtEl>
                                          <p:spTgt spid="45"/>
                                        </p:tgtEl>
                                      </p:cBhvr>
                                    </p:animEffect>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52"/>
                                        </p:tgtEl>
                                        <p:attrNameLst>
                                          <p:attrName>style.visibility</p:attrName>
                                        </p:attrNameLst>
                                      </p:cBhvr>
                                      <p:to>
                                        <p:strVal val="visible"/>
                                      </p:to>
                                    </p:set>
                                    <p:anim calcmode="lin" valueType="num">
                                      <p:cBhvr additive="base">
                                        <p:cTn id="133" dur="500" fill="hold"/>
                                        <p:tgtEl>
                                          <p:spTgt spid="52"/>
                                        </p:tgtEl>
                                        <p:attrNameLst>
                                          <p:attrName>ppt_x</p:attrName>
                                        </p:attrNameLst>
                                      </p:cBhvr>
                                      <p:tavLst>
                                        <p:tav tm="0">
                                          <p:val>
                                            <p:strVal val="#ppt_x"/>
                                          </p:val>
                                        </p:tav>
                                        <p:tav tm="100000">
                                          <p:val>
                                            <p:strVal val="#ppt_x"/>
                                          </p:val>
                                        </p:tav>
                                      </p:tavLst>
                                    </p:anim>
                                    <p:anim calcmode="lin" valueType="num">
                                      <p:cBhvr additive="base">
                                        <p:cTn id="134" dur="500" fill="hold"/>
                                        <p:tgtEl>
                                          <p:spTgt spid="52"/>
                                        </p:tgtEl>
                                        <p:attrNameLst>
                                          <p:attrName>ppt_y</p:attrName>
                                        </p:attrNameLst>
                                      </p:cBhvr>
                                      <p:tavLst>
                                        <p:tav tm="0">
                                          <p:val>
                                            <p:strVal val="1+#ppt_h/2"/>
                                          </p:val>
                                        </p:tav>
                                        <p:tav tm="100000">
                                          <p:val>
                                            <p:strVal val="#ppt_y"/>
                                          </p:val>
                                        </p:tav>
                                      </p:tavLst>
                                    </p:anim>
                                  </p:childTnLst>
                                </p:cTn>
                              </p:par>
                            </p:childTnLst>
                          </p:cTn>
                        </p:par>
                        <p:par>
                          <p:cTn id="135" fill="hold">
                            <p:stCondLst>
                              <p:cond delay="500"/>
                            </p:stCondLst>
                            <p:childTnLst>
                              <p:par>
                                <p:cTn id="136" presetID="22" presetClass="entr" presetSubtype="4" fill="hold" nodeType="afterEffect">
                                  <p:stCondLst>
                                    <p:cond delay="0"/>
                                  </p:stCondLst>
                                  <p:childTnLst>
                                    <p:set>
                                      <p:cBhvr>
                                        <p:cTn id="137" dur="1" fill="hold">
                                          <p:stCondLst>
                                            <p:cond delay="0"/>
                                          </p:stCondLst>
                                        </p:cTn>
                                        <p:tgtEl>
                                          <p:spTgt spid="51"/>
                                        </p:tgtEl>
                                        <p:attrNameLst>
                                          <p:attrName>style.visibility</p:attrName>
                                        </p:attrNameLst>
                                      </p:cBhvr>
                                      <p:to>
                                        <p:strVal val="visible"/>
                                      </p:to>
                                    </p:set>
                                    <p:animEffect transition="in" filter="wipe(down)">
                                      <p:cBhvr>
                                        <p:cTn id="138" dur="500"/>
                                        <p:tgtEl>
                                          <p:spTgt spid="51"/>
                                        </p:tgtEl>
                                      </p:cBhvr>
                                    </p:animEffect>
                                  </p:childTnLst>
                                </p:cTn>
                              </p:par>
                            </p:childTnLst>
                          </p:cTn>
                        </p:par>
                        <p:par>
                          <p:cTn id="139" fill="hold">
                            <p:stCondLst>
                              <p:cond delay="1000"/>
                            </p:stCondLst>
                            <p:childTnLst>
                              <p:par>
                                <p:cTn id="140" presetID="22" presetClass="entr" presetSubtype="4" fill="hold" grpId="0" nodeType="afterEffect">
                                  <p:stCondLst>
                                    <p:cond delay="0"/>
                                  </p:stCondLst>
                                  <p:childTnLst>
                                    <p:set>
                                      <p:cBhvr>
                                        <p:cTn id="141" dur="1" fill="hold">
                                          <p:stCondLst>
                                            <p:cond delay="0"/>
                                          </p:stCondLst>
                                        </p:cTn>
                                        <p:tgtEl>
                                          <p:spTgt spid="53"/>
                                        </p:tgtEl>
                                        <p:attrNameLst>
                                          <p:attrName>style.visibility</p:attrName>
                                        </p:attrNameLst>
                                      </p:cBhvr>
                                      <p:to>
                                        <p:strVal val="visible"/>
                                      </p:to>
                                    </p:set>
                                    <p:animEffect transition="in" filter="wipe(down)">
                                      <p:cBhvr>
                                        <p:cTn id="142" dur="500"/>
                                        <p:tgtEl>
                                          <p:spTgt spid="53"/>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1" fill="hold" nodeType="clickEffect">
                                  <p:stCondLst>
                                    <p:cond delay="0"/>
                                  </p:stCondLst>
                                  <p:childTnLst>
                                    <p:set>
                                      <p:cBhvr>
                                        <p:cTn id="146" dur="1" fill="hold">
                                          <p:stCondLst>
                                            <p:cond delay="0"/>
                                          </p:stCondLst>
                                        </p:cTn>
                                        <p:tgtEl>
                                          <p:spTgt spid="74"/>
                                        </p:tgtEl>
                                        <p:attrNameLst>
                                          <p:attrName>style.visibility</p:attrName>
                                        </p:attrNameLst>
                                      </p:cBhvr>
                                      <p:to>
                                        <p:strVal val="visible"/>
                                      </p:to>
                                    </p:set>
                                    <p:animEffect transition="in" filter="wipe(up)">
                                      <p:cBhvr>
                                        <p:cTn id="147" dur="500"/>
                                        <p:tgtEl>
                                          <p:spTgt spid="74"/>
                                        </p:tgtEl>
                                      </p:cBhvr>
                                    </p:animEffect>
                                  </p:childTnLst>
                                </p:cTn>
                              </p:par>
                            </p:childTnLst>
                          </p:cTn>
                        </p:par>
                        <p:par>
                          <p:cTn id="148" fill="hold">
                            <p:stCondLst>
                              <p:cond delay="500"/>
                            </p:stCondLst>
                            <p:childTnLst>
                              <p:par>
                                <p:cTn id="149" presetID="22" presetClass="entr" presetSubtype="1" fill="hold" nodeType="afterEffect">
                                  <p:stCondLst>
                                    <p:cond delay="0"/>
                                  </p:stCondLst>
                                  <p:childTnLst>
                                    <p:set>
                                      <p:cBhvr>
                                        <p:cTn id="150" dur="1" fill="hold">
                                          <p:stCondLst>
                                            <p:cond delay="0"/>
                                          </p:stCondLst>
                                        </p:cTn>
                                        <p:tgtEl>
                                          <p:spTgt spid="78"/>
                                        </p:tgtEl>
                                        <p:attrNameLst>
                                          <p:attrName>style.visibility</p:attrName>
                                        </p:attrNameLst>
                                      </p:cBhvr>
                                      <p:to>
                                        <p:strVal val="visible"/>
                                      </p:to>
                                    </p:set>
                                    <p:animEffect transition="in" filter="wipe(up)">
                                      <p:cBhvr>
                                        <p:cTn id="151" dur="500"/>
                                        <p:tgtEl>
                                          <p:spTgt spid="78"/>
                                        </p:tgtEl>
                                      </p:cBhvr>
                                    </p:animEffect>
                                  </p:childTnLst>
                                </p:cTn>
                              </p:par>
                            </p:childTnLst>
                          </p:cTn>
                        </p:par>
                        <p:par>
                          <p:cTn id="152" fill="hold">
                            <p:stCondLst>
                              <p:cond delay="1000"/>
                            </p:stCondLst>
                            <p:childTnLst>
                              <p:par>
                                <p:cTn id="153" presetID="22" presetClass="entr" presetSubtype="1" fill="hold" nodeType="afterEffect">
                                  <p:stCondLst>
                                    <p:cond delay="0"/>
                                  </p:stCondLst>
                                  <p:childTnLst>
                                    <p:set>
                                      <p:cBhvr>
                                        <p:cTn id="154" dur="1" fill="hold">
                                          <p:stCondLst>
                                            <p:cond delay="0"/>
                                          </p:stCondLst>
                                        </p:cTn>
                                        <p:tgtEl>
                                          <p:spTgt spid="109"/>
                                        </p:tgtEl>
                                        <p:attrNameLst>
                                          <p:attrName>style.visibility</p:attrName>
                                        </p:attrNameLst>
                                      </p:cBhvr>
                                      <p:to>
                                        <p:strVal val="visible"/>
                                      </p:to>
                                    </p:set>
                                    <p:animEffect transition="in" filter="wipe(up)">
                                      <p:cBhvr>
                                        <p:cTn id="155" dur="500"/>
                                        <p:tgtEl>
                                          <p:spTgt spid="109"/>
                                        </p:tgtEl>
                                      </p:cBhvr>
                                    </p:animEffect>
                                  </p:childTnLst>
                                </p:cTn>
                              </p:par>
                            </p:childTnLst>
                          </p:cTn>
                        </p:par>
                        <p:par>
                          <p:cTn id="156" fill="hold">
                            <p:stCondLst>
                              <p:cond delay="1500"/>
                            </p:stCondLst>
                            <p:childTnLst>
                              <p:par>
                                <p:cTn id="157" presetID="22" presetClass="entr" presetSubtype="1" fill="hold" nodeType="afterEffect">
                                  <p:stCondLst>
                                    <p:cond delay="0"/>
                                  </p:stCondLst>
                                  <p:childTnLst>
                                    <p:set>
                                      <p:cBhvr>
                                        <p:cTn id="158" dur="1" fill="hold">
                                          <p:stCondLst>
                                            <p:cond delay="0"/>
                                          </p:stCondLst>
                                        </p:cTn>
                                        <p:tgtEl>
                                          <p:spTgt spid="106"/>
                                        </p:tgtEl>
                                        <p:attrNameLst>
                                          <p:attrName>style.visibility</p:attrName>
                                        </p:attrNameLst>
                                      </p:cBhvr>
                                      <p:to>
                                        <p:strVal val="visible"/>
                                      </p:to>
                                    </p:set>
                                    <p:animEffect transition="in" filter="wipe(up)">
                                      <p:cBhvr>
                                        <p:cTn id="159"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4" grpId="0" animBg="1"/>
      <p:bldP spid="15" grpId="0" animBg="1"/>
      <p:bldP spid="19" grpId="0" animBg="1"/>
      <p:bldP spid="20" grpId="0" animBg="1"/>
      <p:bldP spid="30" grpId="0" animBg="1"/>
      <p:bldP spid="31" grpId="0" animBg="1"/>
      <p:bldP spid="33" grpId="0" animBg="1"/>
      <p:bldP spid="34" grpId="0" animBg="1"/>
      <p:bldP spid="36" grpId="0" animBg="1"/>
      <p:bldP spid="37" grpId="0" animBg="1"/>
      <p:bldP spid="44" grpId="0" animBg="1"/>
      <p:bldP spid="45" grpId="0" animBg="1"/>
      <p:bldP spid="52" grpId="0" animBg="1"/>
      <p:bldP spid="53" grpId="0" animBg="1"/>
      <p:bldP spid="1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16</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08E16FB2-BBC1-4FC5-8282-1A740486AB87}"/>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a:t>
            </a:r>
            <a:r>
              <a:rPr lang="en-CA" dirty="0">
                <a:solidFill>
                  <a:schemeClr val="accent4">
                    <a:lumMod val="60000"/>
                    <a:lumOff val="40000"/>
                  </a:schemeClr>
                </a:solidFill>
              </a:rPr>
              <a:t>Insert Ribbon </a:t>
            </a:r>
          </a:p>
        </p:txBody>
      </p:sp>
      <p:sp>
        <p:nvSpPr>
          <p:cNvPr id="5" name="TextBox 4">
            <a:extLst>
              <a:ext uri="{FF2B5EF4-FFF2-40B4-BE49-F238E27FC236}">
                <a16:creationId xmlns:a16="http://schemas.microsoft.com/office/drawing/2014/main" id="{02E7F46B-BCDF-4CEB-93DD-C26B3046B2E4}"/>
              </a:ext>
            </a:extLst>
          </p:cNvPr>
          <p:cNvSpPr txBox="1"/>
          <p:nvPr/>
        </p:nvSpPr>
        <p:spPr>
          <a:xfrm>
            <a:off x="3720493" y="63133"/>
            <a:ext cx="6979746" cy="400110"/>
          </a:xfrm>
          <a:prstGeom prst="rect">
            <a:avLst/>
          </a:prstGeom>
          <a:noFill/>
        </p:spPr>
        <p:txBody>
          <a:bodyPr wrap="square" rtlCol="0">
            <a:spAutoFit/>
          </a:bodyPr>
          <a:lstStyle/>
          <a:p>
            <a:r>
              <a:rPr lang="en-CA" sz="2000" dirty="0"/>
              <a:t>The </a:t>
            </a:r>
            <a:r>
              <a:rPr lang="en-CA" sz="2000" b="1" dirty="0"/>
              <a:t>Insert</a:t>
            </a:r>
            <a:r>
              <a:rPr lang="en-CA" sz="2000" dirty="0"/>
              <a:t> ribbon focuses on adding an object to your document. </a:t>
            </a:r>
          </a:p>
        </p:txBody>
      </p:sp>
      <p:pic>
        <p:nvPicPr>
          <p:cNvPr id="7" name="Picture 6">
            <a:extLst>
              <a:ext uri="{FF2B5EF4-FFF2-40B4-BE49-F238E27FC236}">
                <a16:creationId xmlns:a16="http://schemas.microsoft.com/office/drawing/2014/main" id="{09B9B2F8-7E6F-4C49-898D-5B5A96167D37}"/>
              </a:ext>
            </a:extLst>
          </p:cNvPr>
          <p:cNvPicPr>
            <a:picLocks noChangeAspect="1"/>
          </p:cNvPicPr>
          <p:nvPr/>
        </p:nvPicPr>
        <p:blipFill>
          <a:blip r:embed="rId2"/>
          <a:stretch>
            <a:fillRect/>
          </a:stretch>
        </p:blipFill>
        <p:spPr>
          <a:xfrm>
            <a:off x="409941" y="561910"/>
            <a:ext cx="8430802" cy="933580"/>
          </a:xfrm>
          <a:prstGeom prst="rect">
            <a:avLst/>
          </a:prstGeom>
          <a:ln w="12700">
            <a:solidFill>
              <a:schemeClr val="bg1">
                <a:lumMod val="65000"/>
              </a:schemeClr>
            </a:solidFill>
          </a:ln>
        </p:spPr>
      </p:pic>
      <p:cxnSp>
        <p:nvCxnSpPr>
          <p:cNvPr id="8" name="Straight Arrow Connector 7">
            <a:extLst>
              <a:ext uri="{FF2B5EF4-FFF2-40B4-BE49-F238E27FC236}">
                <a16:creationId xmlns:a16="http://schemas.microsoft.com/office/drawing/2014/main" id="{C351BEEC-2526-46CB-87D2-39B0DCB4A71B}"/>
              </a:ext>
            </a:extLst>
          </p:cNvPr>
          <p:cNvCxnSpPr>
            <a:cxnSpLocks/>
          </p:cNvCxnSpPr>
          <p:nvPr/>
        </p:nvCxnSpPr>
        <p:spPr>
          <a:xfrm flipV="1">
            <a:off x="687994" y="1877066"/>
            <a:ext cx="0" cy="420155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CDD24E6-B9CF-453F-88B4-BAD7F2A36D0C}"/>
              </a:ext>
            </a:extLst>
          </p:cNvPr>
          <p:cNvSpPr/>
          <p:nvPr/>
        </p:nvSpPr>
        <p:spPr>
          <a:xfrm>
            <a:off x="261941" y="6081611"/>
            <a:ext cx="8915309" cy="32039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Inserts a page break only, no other options. Section breaks do not exist in Word 365.</a:t>
            </a:r>
          </a:p>
        </p:txBody>
      </p:sp>
      <p:sp>
        <p:nvSpPr>
          <p:cNvPr id="10" name="Right Brace 9">
            <a:extLst>
              <a:ext uri="{FF2B5EF4-FFF2-40B4-BE49-F238E27FC236}">
                <a16:creationId xmlns:a16="http://schemas.microsoft.com/office/drawing/2014/main" id="{41DF609E-5FF8-4D4B-AFCE-42AD552BDC45}"/>
              </a:ext>
            </a:extLst>
          </p:cNvPr>
          <p:cNvSpPr/>
          <p:nvPr/>
        </p:nvSpPr>
        <p:spPr>
          <a:xfrm rot="5400000">
            <a:off x="515180" y="1398181"/>
            <a:ext cx="320395" cy="530799"/>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11" name="Straight Arrow Connector 10">
            <a:extLst>
              <a:ext uri="{FF2B5EF4-FFF2-40B4-BE49-F238E27FC236}">
                <a16:creationId xmlns:a16="http://schemas.microsoft.com/office/drawing/2014/main" id="{D4DBA3D4-3272-4498-A789-BCA3D1613DB0}"/>
              </a:ext>
            </a:extLst>
          </p:cNvPr>
          <p:cNvCxnSpPr>
            <a:cxnSpLocks/>
          </p:cNvCxnSpPr>
          <p:nvPr/>
        </p:nvCxnSpPr>
        <p:spPr>
          <a:xfrm flipV="1">
            <a:off x="1220726" y="1877295"/>
            <a:ext cx="1" cy="31303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6AD0061-99C1-4774-8D70-4BC83F2D73E1}"/>
              </a:ext>
            </a:extLst>
          </p:cNvPr>
          <p:cNvSpPr/>
          <p:nvPr/>
        </p:nvSpPr>
        <p:spPr>
          <a:xfrm>
            <a:off x="1225431" y="5007694"/>
            <a:ext cx="5491890" cy="93358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Insert a table by:</a:t>
            </a:r>
          </a:p>
          <a:p>
            <a:pPr lvl="1" indent="-457200">
              <a:buFont typeface="+mj-lt"/>
              <a:buAutoNum type="arabicPeriod"/>
            </a:pPr>
            <a:r>
              <a:rPr lang="en-CA" sz="2000" dirty="0">
                <a:solidFill>
                  <a:schemeClr val="tx1"/>
                </a:solidFill>
              </a:rPr>
              <a:t>selecting number of cells in the row &amp; column.</a:t>
            </a:r>
          </a:p>
          <a:p>
            <a:pPr lvl="1" indent="-457200">
              <a:buFont typeface="+mj-lt"/>
              <a:buAutoNum type="arabicPeriod"/>
            </a:pPr>
            <a:r>
              <a:rPr lang="en-CA" sz="2000" dirty="0">
                <a:solidFill>
                  <a:schemeClr val="tx1"/>
                </a:solidFill>
              </a:rPr>
              <a:t>typing the number of rows &amp; columns.</a:t>
            </a:r>
          </a:p>
        </p:txBody>
      </p:sp>
      <p:sp>
        <p:nvSpPr>
          <p:cNvPr id="13" name="Right Brace 12">
            <a:extLst>
              <a:ext uri="{FF2B5EF4-FFF2-40B4-BE49-F238E27FC236}">
                <a16:creationId xmlns:a16="http://schemas.microsoft.com/office/drawing/2014/main" id="{CB572866-D2B5-4934-A607-EA2211120AA5}"/>
              </a:ext>
            </a:extLst>
          </p:cNvPr>
          <p:cNvSpPr/>
          <p:nvPr/>
        </p:nvSpPr>
        <p:spPr>
          <a:xfrm rot="5400000">
            <a:off x="1057219" y="1401168"/>
            <a:ext cx="320395" cy="530799"/>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cxnSp>
        <p:nvCxnSpPr>
          <p:cNvPr id="18" name="Straight Arrow Connector 17">
            <a:extLst>
              <a:ext uri="{FF2B5EF4-FFF2-40B4-BE49-F238E27FC236}">
                <a16:creationId xmlns:a16="http://schemas.microsoft.com/office/drawing/2014/main" id="{314C1A7F-197B-497D-8C25-8F10073D076D}"/>
              </a:ext>
            </a:extLst>
          </p:cNvPr>
          <p:cNvCxnSpPr>
            <a:cxnSpLocks/>
            <a:endCxn id="20" idx="1"/>
          </p:cNvCxnSpPr>
          <p:nvPr/>
        </p:nvCxnSpPr>
        <p:spPr>
          <a:xfrm flipV="1">
            <a:off x="2005840" y="1823245"/>
            <a:ext cx="0" cy="22949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339CE3E-AA2C-4AF0-875C-7358B839798F}"/>
              </a:ext>
            </a:extLst>
          </p:cNvPr>
          <p:cNvSpPr/>
          <p:nvPr/>
        </p:nvSpPr>
        <p:spPr>
          <a:xfrm>
            <a:off x="1751525" y="4118182"/>
            <a:ext cx="3022699" cy="754144"/>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indent="-457200">
              <a:buFont typeface="+mj-lt"/>
              <a:buAutoNum type="arabicPeriod"/>
            </a:pPr>
            <a:r>
              <a:rPr lang="en-CA" sz="2000" dirty="0">
                <a:solidFill>
                  <a:schemeClr val="tx1"/>
                </a:solidFill>
              </a:rPr>
              <a:t>Insert an image.</a:t>
            </a:r>
          </a:p>
          <a:p>
            <a:pPr lvl="1" indent="-457200">
              <a:buFont typeface="+mj-lt"/>
              <a:buAutoNum type="arabicPeriod"/>
            </a:pPr>
            <a:r>
              <a:rPr lang="en-CA" sz="2000" dirty="0">
                <a:solidFill>
                  <a:schemeClr val="tx1"/>
                </a:solidFill>
              </a:rPr>
              <a:t>Draw your own image.</a:t>
            </a:r>
          </a:p>
        </p:txBody>
      </p:sp>
      <p:sp>
        <p:nvSpPr>
          <p:cNvPr id="20" name="Right Brace 19">
            <a:extLst>
              <a:ext uri="{FF2B5EF4-FFF2-40B4-BE49-F238E27FC236}">
                <a16:creationId xmlns:a16="http://schemas.microsoft.com/office/drawing/2014/main" id="{575D442B-E92D-406A-BBE0-16765DB42C1F}"/>
              </a:ext>
            </a:extLst>
          </p:cNvPr>
          <p:cNvSpPr/>
          <p:nvPr/>
        </p:nvSpPr>
        <p:spPr>
          <a:xfrm rot="5400000">
            <a:off x="1834027" y="1177842"/>
            <a:ext cx="320395" cy="970411"/>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cxnSp>
        <p:nvCxnSpPr>
          <p:cNvPr id="24" name="Straight Arrow Connector 23">
            <a:extLst>
              <a:ext uri="{FF2B5EF4-FFF2-40B4-BE49-F238E27FC236}">
                <a16:creationId xmlns:a16="http://schemas.microsoft.com/office/drawing/2014/main" id="{C82FCAFB-F662-4BF7-878F-0A1395C227FE}"/>
              </a:ext>
            </a:extLst>
          </p:cNvPr>
          <p:cNvCxnSpPr>
            <a:cxnSpLocks/>
          </p:cNvCxnSpPr>
          <p:nvPr/>
        </p:nvCxnSpPr>
        <p:spPr>
          <a:xfrm flipH="1" flipV="1">
            <a:off x="2766714" y="1836582"/>
            <a:ext cx="1" cy="17262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840B361F-CA31-4AF0-81E4-F11E4BEAFEBF}"/>
              </a:ext>
            </a:extLst>
          </p:cNvPr>
          <p:cNvSpPr/>
          <p:nvPr/>
        </p:nvSpPr>
        <p:spPr>
          <a:xfrm>
            <a:off x="2473448" y="3554072"/>
            <a:ext cx="2300776" cy="41498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Insert an hyperlink.</a:t>
            </a:r>
          </a:p>
        </p:txBody>
      </p:sp>
      <p:sp>
        <p:nvSpPr>
          <p:cNvPr id="26" name="Right Brace 25">
            <a:extLst>
              <a:ext uri="{FF2B5EF4-FFF2-40B4-BE49-F238E27FC236}">
                <a16:creationId xmlns:a16="http://schemas.microsoft.com/office/drawing/2014/main" id="{459560C5-9727-4606-8BE0-CC9720D8A802}"/>
              </a:ext>
            </a:extLst>
          </p:cNvPr>
          <p:cNvSpPr/>
          <p:nvPr/>
        </p:nvSpPr>
        <p:spPr>
          <a:xfrm rot="5400000">
            <a:off x="2591794" y="1411059"/>
            <a:ext cx="320395" cy="509954"/>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cxnSp>
        <p:nvCxnSpPr>
          <p:cNvPr id="30" name="Straight Arrow Connector 29">
            <a:extLst>
              <a:ext uri="{FF2B5EF4-FFF2-40B4-BE49-F238E27FC236}">
                <a16:creationId xmlns:a16="http://schemas.microsoft.com/office/drawing/2014/main" id="{BF0A1B27-FF0C-4191-AC02-A54C8A773941}"/>
              </a:ext>
            </a:extLst>
          </p:cNvPr>
          <p:cNvCxnSpPr>
            <a:cxnSpLocks/>
            <a:endCxn id="32" idx="1"/>
          </p:cNvCxnSpPr>
          <p:nvPr/>
        </p:nvCxnSpPr>
        <p:spPr>
          <a:xfrm flipV="1">
            <a:off x="3489612" y="1818999"/>
            <a:ext cx="7599" cy="11684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3988B44F-E83F-4172-BFAE-AC869C17E74F}"/>
              </a:ext>
            </a:extLst>
          </p:cNvPr>
          <p:cNvSpPr/>
          <p:nvPr/>
        </p:nvSpPr>
        <p:spPr>
          <a:xfrm>
            <a:off x="3240302" y="2978662"/>
            <a:ext cx="3134118" cy="41498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Insert a table of contents.</a:t>
            </a:r>
          </a:p>
        </p:txBody>
      </p:sp>
      <p:sp>
        <p:nvSpPr>
          <p:cNvPr id="32" name="Right Brace 31">
            <a:extLst>
              <a:ext uri="{FF2B5EF4-FFF2-40B4-BE49-F238E27FC236}">
                <a16:creationId xmlns:a16="http://schemas.microsoft.com/office/drawing/2014/main" id="{F20D8081-DD66-4CC0-865C-28AB0B0A4845}"/>
              </a:ext>
            </a:extLst>
          </p:cNvPr>
          <p:cNvSpPr/>
          <p:nvPr/>
        </p:nvSpPr>
        <p:spPr>
          <a:xfrm rot="5400000">
            <a:off x="3326447" y="1217415"/>
            <a:ext cx="320395" cy="882773"/>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cxnSp>
        <p:nvCxnSpPr>
          <p:cNvPr id="35" name="Straight Arrow Connector 34">
            <a:extLst>
              <a:ext uri="{FF2B5EF4-FFF2-40B4-BE49-F238E27FC236}">
                <a16:creationId xmlns:a16="http://schemas.microsoft.com/office/drawing/2014/main" id="{F3DDA5E9-FCBF-4BB9-83A6-CCCDAE1111A0}"/>
              </a:ext>
            </a:extLst>
          </p:cNvPr>
          <p:cNvCxnSpPr>
            <a:cxnSpLocks/>
          </p:cNvCxnSpPr>
          <p:nvPr/>
        </p:nvCxnSpPr>
        <p:spPr>
          <a:xfrm flipV="1">
            <a:off x="4323075" y="1848752"/>
            <a:ext cx="0" cy="5774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C99C42E-A47B-4E45-A8F8-FDA67BB683EF}"/>
              </a:ext>
            </a:extLst>
          </p:cNvPr>
          <p:cNvSpPr/>
          <p:nvPr/>
        </p:nvSpPr>
        <p:spPr>
          <a:xfrm>
            <a:off x="4006423" y="2426215"/>
            <a:ext cx="2367997" cy="41498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Insert a bookmark.</a:t>
            </a:r>
          </a:p>
        </p:txBody>
      </p:sp>
      <p:sp>
        <p:nvSpPr>
          <p:cNvPr id="37" name="Right Brace 36">
            <a:extLst>
              <a:ext uri="{FF2B5EF4-FFF2-40B4-BE49-F238E27FC236}">
                <a16:creationId xmlns:a16="http://schemas.microsoft.com/office/drawing/2014/main" id="{87C9554A-5A31-4BEF-83DA-78C2E68A3F71}"/>
              </a:ext>
            </a:extLst>
          </p:cNvPr>
          <p:cNvSpPr/>
          <p:nvPr/>
        </p:nvSpPr>
        <p:spPr>
          <a:xfrm rot="5400000">
            <a:off x="4151363" y="1301099"/>
            <a:ext cx="320395" cy="749477"/>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41" name="Rectangle 40">
            <a:extLst>
              <a:ext uri="{FF2B5EF4-FFF2-40B4-BE49-F238E27FC236}">
                <a16:creationId xmlns:a16="http://schemas.microsoft.com/office/drawing/2014/main" id="{BAA69BF5-E1AB-4CE3-AF39-DF276752A482}"/>
              </a:ext>
            </a:extLst>
          </p:cNvPr>
          <p:cNvSpPr/>
          <p:nvPr/>
        </p:nvSpPr>
        <p:spPr>
          <a:xfrm>
            <a:off x="4682241" y="1878179"/>
            <a:ext cx="1692180" cy="41498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Insert a video.</a:t>
            </a:r>
          </a:p>
        </p:txBody>
      </p:sp>
      <p:sp>
        <p:nvSpPr>
          <p:cNvPr id="42" name="Right Brace 41">
            <a:extLst>
              <a:ext uri="{FF2B5EF4-FFF2-40B4-BE49-F238E27FC236}">
                <a16:creationId xmlns:a16="http://schemas.microsoft.com/office/drawing/2014/main" id="{B8B85A61-5683-46C2-A562-0D109B319311}"/>
              </a:ext>
            </a:extLst>
          </p:cNvPr>
          <p:cNvSpPr/>
          <p:nvPr/>
        </p:nvSpPr>
        <p:spPr>
          <a:xfrm rot="5400000">
            <a:off x="4809823" y="1392855"/>
            <a:ext cx="320395" cy="530798"/>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Tree>
    <p:extLst>
      <p:ext uri="{BB962C8B-B14F-4D97-AF65-F5344CB8AC3E}">
        <p14:creationId xmlns:p14="http://schemas.microsoft.com/office/powerpoint/2010/main" val="21715317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 presetClass="entr" presetSubtype="4"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par>
                          <p:cTn id="21" fill="hold">
                            <p:stCondLst>
                              <p:cond delay="2000"/>
                            </p:stCondLst>
                            <p:childTnLst>
                              <p:par>
                                <p:cTn id="22" presetID="22" presetClass="entr" presetSubtype="4"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par>
                          <p:cTn id="35" fill="hold">
                            <p:stCondLst>
                              <p:cond delay="1000"/>
                            </p:stCondLst>
                            <p:childTnLst>
                              <p:par>
                                <p:cTn id="36" presetID="22" presetClass="entr" presetSubtype="4"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par>
                          <p:cTn id="45" fill="hold">
                            <p:stCondLst>
                              <p:cond delay="500"/>
                            </p:stCondLst>
                            <p:childTnLst>
                              <p:par>
                                <p:cTn id="46" presetID="22" presetClass="entr" presetSubtype="4" fill="hold"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down)">
                                      <p:cBhvr>
                                        <p:cTn id="48" dur="500"/>
                                        <p:tgtEl>
                                          <p:spTgt spid="18"/>
                                        </p:tgtEl>
                                      </p:cBhvr>
                                    </p:animEffect>
                                  </p:childTnLst>
                                </p:cTn>
                              </p:par>
                            </p:childTnLst>
                          </p:cTn>
                        </p:par>
                        <p:par>
                          <p:cTn id="49" fill="hold">
                            <p:stCondLst>
                              <p:cond delay="1000"/>
                            </p:stCondLst>
                            <p:childTnLst>
                              <p:par>
                                <p:cTn id="50" presetID="22" presetClass="entr" presetSubtype="4" fill="hold" grpId="0"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down)">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additive="base">
                                        <p:cTn id="57" dur="500" fill="hold"/>
                                        <p:tgtEl>
                                          <p:spTgt spid="25"/>
                                        </p:tgtEl>
                                        <p:attrNameLst>
                                          <p:attrName>ppt_x</p:attrName>
                                        </p:attrNameLst>
                                      </p:cBhvr>
                                      <p:tavLst>
                                        <p:tav tm="0">
                                          <p:val>
                                            <p:strVal val="#ppt_x"/>
                                          </p:val>
                                        </p:tav>
                                        <p:tav tm="100000">
                                          <p:val>
                                            <p:strVal val="#ppt_x"/>
                                          </p:val>
                                        </p:tav>
                                      </p:tavLst>
                                    </p:anim>
                                    <p:anim calcmode="lin" valueType="num">
                                      <p:cBhvr additive="base">
                                        <p:cTn id="58" dur="500" fill="hold"/>
                                        <p:tgtEl>
                                          <p:spTgt spid="25"/>
                                        </p:tgtEl>
                                        <p:attrNameLst>
                                          <p:attrName>ppt_y</p:attrName>
                                        </p:attrNameLst>
                                      </p:cBhvr>
                                      <p:tavLst>
                                        <p:tav tm="0">
                                          <p:val>
                                            <p:strVal val="1+#ppt_h/2"/>
                                          </p:val>
                                        </p:tav>
                                        <p:tav tm="100000">
                                          <p:val>
                                            <p:strVal val="#ppt_y"/>
                                          </p:val>
                                        </p:tav>
                                      </p:tavLst>
                                    </p:anim>
                                  </p:childTnLst>
                                </p:cTn>
                              </p:par>
                            </p:childTnLst>
                          </p:cTn>
                        </p:par>
                        <p:par>
                          <p:cTn id="59" fill="hold">
                            <p:stCondLst>
                              <p:cond delay="500"/>
                            </p:stCondLst>
                            <p:childTnLst>
                              <p:par>
                                <p:cTn id="60" presetID="22" presetClass="entr" presetSubtype="4" fill="hold" nodeType="after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down)">
                                      <p:cBhvr>
                                        <p:cTn id="62" dur="500"/>
                                        <p:tgtEl>
                                          <p:spTgt spid="24"/>
                                        </p:tgtEl>
                                      </p:cBhvr>
                                    </p:animEffect>
                                  </p:childTnLst>
                                </p:cTn>
                              </p:par>
                            </p:childTnLst>
                          </p:cTn>
                        </p:par>
                        <p:par>
                          <p:cTn id="63" fill="hold">
                            <p:stCondLst>
                              <p:cond delay="1000"/>
                            </p:stCondLst>
                            <p:childTnLst>
                              <p:par>
                                <p:cTn id="64" presetID="22" presetClass="entr" presetSubtype="4" fill="hold" grpId="0" nodeType="after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wipe(down)">
                                      <p:cBhvr>
                                        <p:cTn id="66" dur="500"/>
                                        <p:tgtEl>
                                          <p:spTgt spid="26"/>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1"/>
                                        </p:tgtEl>
                                        <p:attrNameLst>
                                          <p:attrName>style.visibility</p:attrName>
                                        </p:attrNameLst>
                                      </p:cBhvr>
                                      <p:to>
                                        <p:strVal val="visible"/>
                                      </p:to>
                                    </p:set>
                                    <p:anim calcmode="lin" valueType="num">
                                      <p:cBhvr additive="base">
                                        <p:cTn id="71" dur="500" fill="hold"/>
                                        <p:tgtEl>
                                          <p:spTgt spid="31"/>
                                        </p:tgtEl>
                                        <p:attrNameLst>
                                          <p:attrName>ppt_x</p:attrName>
                                        </p:attrNameLst>
                                      </p:cBhvr>
                                      <p:tavLst>
                                        <p:tav tm="0">
                                          <p:val>
                                            <p:strVal val="#ppt_x"/>
                                          </p:val>
                                        </p:tav>
                                        <p:tav tm="100000">
                                          <p:val>
                                            <p:strVal val="#ppt_x"/>
                                          </p:val>
                                        </p:tav>
                                      </p:tavLst>
                                    </p:anim>
                                    <p:anim calcmode="lin" valueType="num">
                                      <p:cBhvr additive="base">
                                        <p:cTn id="72" dur="500" fill="hold"/>
                                        <p:tgtEl>
                                          <p:spTgt spid="31"/>
                                        </p:tgtEl>
                                        <p:attrNameLst>
                                          <p:attrName>ppt_y</p:attrName>
                                        </p:attrNameLst>
                                      </p:cBhvr>
                                      <p:tavLst>
                                        <p:tav tm="0">
                                          <p:val>
                                            <p:strVal val="1+#ppt_h/2"/>
                                          </p:val>
                                        </p:tav>
                                        <p:tav tm="100000">
                                          <p:val>
                                            <p:strVal val="#ppt_y"/>
                                          </p:val>
                                        </p:tav>
                                      </p:tavLst>
                                    </p:anim>
                                  </p:childTnLst>
                                </p:cTn>
                              </p:par>
                            </p:childTnLst>
                          </p:cTn>
                        </p:par>
                        <p:par>
                          <p:cTn id="73" fill="hold">
                            <p:stCondLst>
                              <p:cond delay="500"/>
                            </p:stCondLst>
                            <p:childTnLst>
                              <p:par>
                                <p:cTn id="74" presetID="22" presetClass="entr" presetSubtype="4" fill="hold" nodeType="after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wipe(down)">
                                      <p:cBhvr>
                                        <p:cTn id="76" dur="500"/>
                                        <p:tgtEl>
                                          <p:spTgt spid="30"/>
                                        </p:tgtEl>
                                      </p:cBhvr>
                                    </p:animEffect>
                                  </p:childTnLst>
                                </p:cTn>
                              </p:par>
                            </p:childTnLst>
                          </p:cTn>
                        </p:par>
                        <p:par>
                          <p:cTn id="77" fill="hold">
                            <p:stCondLst>
                              <p:cond delay="1000"/>
                            </p:stCondLst>
                            <p:childTnLst>
                              <p:par>
                                <p:cTn id="78" presetID="22" presetClass="entr" presetSubtype="4" fill="hold" grpId="0" nodeType="afterEffect">
                                  <p:stCondLst>
                                    <p:cond delay="0"/>
                                  </p:stCondLst>
                                  <p:childTnLst>
                                    <p:set>
                                      <p:cBhvr>
                                        <p:cTn id="79" dur="1" fill="hold">
                                          <p:stCondLst>
                                            <p:cond delay="0"/>
                                          </p:stCondLst>
                                        </p:cTn>
                                        <p:tgtEl>
                                          <p:spTgt spid="32"/>
                                        </p:tgtEl>
                                        <p:attrNameLst>
                                          <p:attrName>style.visibility</p:attrName>
                                        </p:attrNameLst>
                                      </p:cBhvr>
                                      <p:to>
                                        <p:strVal val="visible"/>
                                      </p:to>
                                    </p:set>
                                    <p:animEffect transition="in" filter="wipe(down)">
                                      <p:cBhvr>
                                        <p:cTn id="80" dur="500"/>
                                        <p:tgtEl>
                                          <p:spTgt spid="32"/>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6"/>
                                        </p:tgtEl>
                                        <p:attrNameLst>
                                          <p:attrName>style.visibility</p:attrName>
                                        </p:attrNameLst>
                                      </p:cBhvr>
                                      <p:to>
                                        <p:strVal val="visible"/>
                                      </p:to>
                                    </p:set>
                                    <p:anim calcmode="lin" valueType="num">
                                      <p:cBhvr additive="base">
                                        <p:cTn id="85" dur="500" fill="hold"/>
                                        <p:tgtEl>
                                          <p:spTgt spid="36"/>
                                        </p:tgtEl>
                                        <p:attrNameLst>
                                          <p:attrName>ppt_x</p:attrName>
                                        </p:attrNameLst>
                                      </p:cBhvr>
                                      <p:tavLst>
                                        <p:tav tm="0">
                                          <p:val>
                                            <p:strVal val="#ppt_x"/>
                                          </p:val>
                                        </p:tav>
                                        <p:tav tm="100000">
                                          <p:val>
                                            <p:strVal val="#ppt_x"/>
                                          </p:val>
                                        </p:tav>
                                      </p:tavLst>
                                    </p:anim>
                                    <p:anim calcmode="lin" valueType="num">
                                      <p:cBhvr additive="base">
                                        <p:cTn id="86" dur="500" fill="hold"/>
                                        <p:tgtEl>
                                          <p:spTgt spid="36"/>
                                        </p:tgtEl>
                                        <p:attrNameLst>
                                          <p:attrName>ppt_y</p:attrName>
                                        </p:attrNameLst>
                                      </p:cBhvr>
                                      <p:tavLst>
                                        <p:tav tm="0">
                                          <p:val>
                                            <p:strVal val="1+#ppt_h/2"/>
                                          </p:val>
                                        </p:tav>
                                        <p:tav tm="100000">
                                          <p:val>
                                            <p:strVal val="#ppt_y"/>
                                          </p:val>
                                        </p:tav>
                                      </p:tavLst>
                                    </p:anim>
                                  </p:childTnLst>
                                </p:cTn>
                              </p:par>
                            </p:childTnLst>
                          </p:cTn>
                        </p:par>
                        <p:par>
                          <p:cTn id="87" fill="hold">
                            <p:stCondLst>
                              <p:cond delay="500"/>
                            </p:stCondLst>
                            <p:childTnLst>
                              <p:par>
                                <p:cTn id="88" presetID="22" presetClass="entr" presetSubtype="4" fill="hold" nodeType="after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wipe(down)">
                                      <p:cBhvr>
                                        <p:cTn id="90" dur="500"/>
                                        <p:tgtEl>
                                          <p:spTgt spid="35"/>
                                        </p:tgtEl>
                                      </p:cBhvr>
                                    </p:animEffect>
                                  </p:childTnLst>
                                </p:cTn>
                              </p:par>
                            </p:childTnLst>
                          </p:cTn>
                        </p:par>
                        <p:par>
                          <p:cTn id="91" fill="hold">
                            <p:stCondLst>
                              <p:cond delay="1000"/>
                            </p:stCondLst>
                            <p:childTnLst>
                              <p:par>
                                <p:cTn id="92" presetID="22" presetClass="entr" presetSubtype="4" fill="hold" grpId="0" nodeType="afterEffect">
                                  <p:stCondLst>
                                    <p:cond delay="0"/>
                                  </p:stCondLst>
                                  <p:childTnLst>
                                    <p:set>
                                      <p:cBhvr>
                                        <p:cTn id="93" dur="1" fill="hold">
                                          <p:stCondLst>
                                            <p:cond delay="0"/>
                                          </p:stCondLst>
                                        </p:cTn>
                                        <p:tgtEl>
                                          <p:spTgt spid="37"/>
                                        </p:tgtEl>
                                        <p:attrNameLst>
                                          <p:attrName>style.visibility</p:attrName>
                                        </p:attrNameLst>
                                      </p:cBhvr>
                                      <p:to>
                                        <p:strVal val="visible"/>
                                      </p:to>
                                    </p:set>
                                    <p:animEffect transition="in" filter="wipe(down)">
                                      <p:cBhvr>
                                        <p:cTn id="94" dur="500"/>
                                        <p:tgtEl>
                                          <p:spTgt spid="37"/>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41"/>
                                        </p:tgtEl>
                                        <p:attrNameLst>
                                          <p:attrName>style.visibility</p:attrName>
                                        </p:attrNameLst>
                                      </p:cBhvr>
                                      <p:to>
                                        <p:strVal val="visible"/>
                                      </p:to>
                                    </p:set>
                                    <p:anim calcmode="lin" valueType="num">
                                      <p:cBhvr additive="base">
                                        <p:cTn id="99" dur="500" fill="hold"/>
                                        <p:tgtEl>
                                          <p:spTgt spid="41"/>
                                        </p:tgtEl>
                                        <p:attrNameLst>
                                          <p:attrName>ppt_x</p:attrName>
                                        </p:attrNameLst>
                                      </p:cBhvr>
                                      <p:tavLst>
                                        <p:tav tm="0">
                                          <p:val>
                                            <p:strVal val="#ppt_x"/>
                                          </p:val>
                                        </p:tav>
                                        <p:tav tm="100000">
                                          <p:val>
                                            <p:strVal val="#ppt_x"/>
                                          </p:val>
                                        </p:tav>
                                      </p:tavLst>
                                    </p:anim>
                                    <p:anim calcmode="lin" valueType="num">
                                      <p:cBhvr additive="base">
                                        <p:cTn id="100" dur="500" fill="hold"/>
                                        <p:tgtEl>
                                          <p:spTgt spid="41"/>
                                        </p:tgtEl>
                                        <p:attrNameLst>
                                          <p:attrName>ppt_y</p:attrName>
                                        </p:attrNameLst>
                                      </p:cBhvr>
                                      <p:tavLst>
                                        <p:tav tm="0">
                                          <p:val>
                                            <p:strVal val="1+#ppt_h/2"/>
                                          </p:val>
                                        </p:tav>
                                        <p:tav tm="100000">
                                          <p:val>
                                            <p:strVal val="#ppt_y"/>
                                          </p:val>
                                        </p:tav>
                                      </p:tavLst>
                                    </p:anim>
                                  </p:childTnLst>
                                </p:cTn>
                              </p:par>
                            </p:childTnLst>
                          </p:cTn>
                        </p:par>
                        <p:par>
                          <p:cTn id="101" fill="hold">
                            <p:stCondLst>
                              <p:cond delay="500"/>
                            </p:stCondLst>
                            <p:childTnLst>
                              <p:par>
                                <p:cTn id="102" presetID="22" presetClass="entr" presetSubtype="4" fill="hold" grpId="0" nodeType="afterEffect">
                                  <p:stCondLst>
                                    <p:cond delay="0"/>
                                  </p:stCondLst>
                                  <p:childTnLst>
                                    <p:set>
                                      <p:cBhvr>
                                        <p:cTn id="103" dur="1" fill="hold">
                                          <p:stCondLst>
                                            <p:cond delay="0"/>
                                          </p:stCondLst>
                                        </p:cTn>
                                        <p:tgtEl>
                                          <p:spTgt spid="42"/>
                                        </p:tgtEl>
                                        <p:attrNameLst>
                                          <p:attrName>style.visibility</p:attrName>
                                        </p:attrNameLst>
                                      </p:cBhvr>
                                      <p:to>
                                        <p:strVal val="visible"/>
                                      </p:to>
                                    </p:set>
                                    <p:animEffect transition="in" filter="wipe(down)">
                                      <p:cBhvr>
                                        <p:cTn id="10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animBg="1"/>
      <p:bldP spid="10" grpId="0" animBg="1"/>
      <p:bldP spid="12" grpId="0" animBg="1"/>
      <p:bldP spid="13" grpId="0" animBg="1"/>
      <p:bldP spid="19" grpId="0" animBg="1"/>
      <p:bldP spid="20" grpId="0" animBg="1"/>
      <p:bldP spid="25" grpId="0" animBg="1"/>
      <p:bldP spid="26" grpId="0" animBg="1"/>
      <p:bldP spid="31" grpId="0" animBg="1"/>
      <p:bldP spid="32" grpId="0" animBg="1"/>
      <p:bldP spid="36" grpId="0" animBg="1"/>
      <p:bldP spid="37" grpId="0" animBg="1"/>
      <p:bldP spid="41" grpId="0" animBg="1"/>
      <p:bldP spid="4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17</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08E16FB2-BBC1-4FC5-8282-1A740486AB87}"/>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a:t>
            </a:r>
            <a:r>
              <a:rPr lang="en-CA" dirty="0">
                <a:solidFill>
                  <a:schemeClr val="accent4">
                    <a:lumMod val="60000"/>
                    <a:lumOff val="40000"/>
                  </a:schemeClr>
                </a:solidFill>
              </a:rPr>
              <a:t>Insert Ribbon </a:t>
            </a:r>
          </a:p>
        </p:txBody>
      </p:sp>
      <p:pic>
        <p:nvPicPr>
          <p:cNvPr id="7" name="Picture 6">
            <a:extLst>
              <a:ext uri="{FF2B5EF4-FFF2-40B4-BE49-F238E27FC236}">
                <a16:creationId xmlns:a16="http://schemas.microsoft.com/office/drawing/2014/main" id="{09B9B2F8-7E6F-4C49-898D-5B5A96167D37}"/>
              </a:ext>
            </a:extLst>
          </p:cNvPr>
          <p:cNvPicPr>
            <a:picLocks noChangeAspect="1"/>
          </p:cNvPicPr>
          <p:nvPr/>
        </p:nvPicPr>
        <p:blipFill>
          <a:blip r:embed="rId2"/>
          <a:stretch>
            <a:fillRect/>
          </a:stretch>
        </p:blipFill>
        <p:spPr>
          <a:xfrm>
            <a:off x="409941" y="561910"/>
            <a:ext cx="8430802" cy="933580"/>
          </a:xfrm>
          <a:prstGeom prst="rect">
            <a:avLst/>
          </a:prstGeom>
          <a:ln w="12700">
            <a:solidFill>
              <a:schemeClr val="bg1">
                <a:lumMod val="65000"/>
              </a:schemeClr>
            </a:solidFill>
          </a:ln>
        </p:spPr>
      </p:pic>
      <p:cxnSp>
        <p:nvCxnSpPr>
          <p:cNvPr id="8" name="Straight Arrow Connector 7">
            <a:extLst>
              <a:ext uri="{FF2B5EF4-FFF2-40B4-BE49-F238E27FC236}">
                <a16:creationId xmlns:a16="http://schemas.microsoft.com/office/drawing/2014/main" id="{C351BEEC-2526-46CB-87D2-39B0DCB4A71B}"/>
              </a:ext>
            </a:extLst>
          </p:cNvPr>
          <p:cNvCxnSpPr>
            <a:cxnSpLocks/>
          </p:cNvCxnSpPr>
          <p:nvPr/>
        </p:nvCxnSpPr>
        <p:spPr>
          <a:xfrm flipV="1">
            <a:off x="5602890" y="1877068"/>
            <a:ext cx="0" cy="29183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CDD24E6-B9CF-453F-88B4-BAD7F2A36D0C}"/>
              </a:ext>
            </a:extLst>
          </p:cNvPr>
          <p:cNvSpPr/>
          <p:nvPr/>
        </p:nvSpPr>
        <p:spPr>
          <a:xfrm>
            <a:off x="9833486" y="734310"/>
            <a:ext cx="2196589" cy="645929"/>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Emojis are always fun to insert.</a:t>
            </a:r>
          </a:p>
        </p:txBody>
      </p:sp>
      <p:sp>
        <p:nvSpPr>
          <p:cNvPr id="10" name="Right Brace 9">
            <a:extLst>
              <a:ext uri="{FF2B5EF4-FFF2-40B4-BE49-F238E27FC236}">
                <a16:creationId xmlns:a16="http://schemas.microsoft.com/office/drawing/2014/main" id="{41DF609E-5FF8-4D4B-AFCE-42AD552BDC45}"/>
              </a:ext>
            </a:extLst>
          </p:cNvPr>
          <p:cNvSpPr/>
          <p:nvPr/>
        </p:nvSpPr>
        <p:spPr>
          <a:xfrm rot="5400000">
            <a:off x="5421286" y="1336634"/>
            <a:ext cx="320395" cy="653893"/>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11" name="Straight Arrow Connector 10">
            <a:extLst>
              <a:ext uri="{FF2B5EF4-FFF2-40B4-BE49-F238E27FC236}">
                <a16:creationId xmlns:a16="http://schemas.microsoft.com/office/drawing/2014/main" id="{D4DBA3D4-3272-4498-A789-BCA3D1613DB0}"/>
              </a:ext>
            </a:extLst>
          </p:cNvPr>
          <p:cNvCxnSpPr>
            <a:cxnSpLocks/>
          </p:cNvCxnSpPr>
          <p:nvPr/>
        </p:nvCxnSpPr>
        <p:spPr>
          <a:xfrm flipH="1" flipV="1">
            <a:off x="6584030" y="1877297"/>
            <a:ext cx="5156" cy="7916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6AD0061-99C1-4774-8D70-4BC83F2D73E1}"/>
              </a:ext>
            </a:extLst>
          </p:cNvPr>
          <p:cNvSpPr/>
          <p:nvPr/>
        </p:nvSpPr>
        <p:spPr>
          <a:xfrm>
            <a:off x="2256948" y="3508089"/>
            <a:ext cx="5491890" cy="93358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indent="-457200">
              <a:buFont typeface="+mj-lt"/>
              <a:buAutoNum type="arabicPeriod"/>
            </a:pPr>
            <a:r>
              <a:rPr lang="en-CA" sz="2000" dirty="0">
                <a:solidFill>
                  <a:schemeClr val="tx1"/>
                </a:solidFill>
              </a:rPr>
              <a:t>Insert your own personal equation.</a:t>
            </a:r>
          </a:p>
          <a:p>
            <a:pPr lvl="1" indent="-457200">
              <a:buFont typeface="+mj-lt"/>
              <a:buAutoNum type="arabicPeriod"/>
            </a:pPr>
            <a:r>
              <a:rPr lang="en-CA" sz="2000" dirty="0">
                <a:solidFill>
                  <a:schemeClr val="tx1"/>
                </a:solidFill>
              </a:rPr>
              <a:t>Insert a page number in a variety of formats.</a:t>
            </a:r>
          </a:p>
          <a:p>
            <a:pPr lvl="1" indent="-457200">
              <a:buFont typeface="+mj-lt"/>
              <a:buAutoNum type="arabicPeriod"/>
            </a:pPr>
            <a:r>
              <a:rPr lang="en-CA" sz="2000" dirty="0">
                <a:solidFill>
                  <a:schemeClr val="tx1"/>
                </a:solidFill>
              </a:rPr>
              <a:t>Insert a symbol.</a:t>
            </a:r>
          </a:p>
        </p:txBody>
      </p:sp>
      <p:sp>
        <p:nvSpPr>
          <p:cNvPr id="13" name="Right Brace 12">
            <a:extLst>
              <a:ext uri="{FF2B5EF4-FFF2-40B4-BE49-F238E27FC236}">
                <a16:creationId xmlns:a16="http://schemas.microsoft.com/office/drawing/2014/main" id="{CB572866-D2B5-4934-A607-EA2211120AA5}"/>
              </a:ext>
            </a:extLst>
          </p:cNvPr>
          <p:cNvSpPr/>
          <p:nvPr/>
        </p:nvSpPr>
        <p:spPr>
          <a:xfrm rot="5400000">
            <a:off x="6408879" y="1043537"/>
            <a:ext cx="320395" cy="1246061"/>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cxnSp>
        <p:nvCxnSpPr>
          <p:cNvPr id="18" name="Straight Arrow Connector 17">
            <a:extLst>
              <a:ext uri="{FF2B5EF4-FFF2-40B4-BE49-F238E27FC236}">
                <a16:creationId xmlns:a16="http://schemas.microsoft.com/office/drawing/2014/main" id="{314C1A7F-197B-497D-8C25-8F10073D076D}"/>
              </a:ext>
            </a:extLst>
          </p:cNvPr>
          <p:cNvCxnSpPr>
            <a:cxnSpLocks/>
            <a:endCxn id="20" idx="1"/>
          </p:cNvCxnSpPr>
          <p:nvPr/>
        </p:nvCxnSpPr>
        <p:spPr>
          <a:xfrm flipV="1">
            <a:off x="7741626" y="1823247"/>
            <a:ext cx="12315" cy="16813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A339CE3E-AA2C-4AF0-875C-7358B839798F}"/>
              </a:ext>
            </a:extLst>
          </p:cNvPr>
          <p:cNvSpPr/>
          <p:nvPr/>
        </p:nvSpPr>
        <p:spPr>
          <a:xfrm>
            <a:off x="3486910" y="2668914"/>
            <a:ext cx="3102276" cy="754144"/>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1" indent="-342900">
              <a:buFont typeface="Arial" panose="020B0604020202020204" pitchFamily="34" charset="0"/>
              <a:buChar char="•"/>
            </a:pPr>
            <a:r>
              <a:rPr lang="en-CA" sz="2000" dirty="0">
                <a:solidFill>
                  <a:schemeClr val="tx1"/>
                </a:solidFill>
              </a:rPr>
              <a:t>Insert a header or footer</a:t>
            </a:r>
          </a:p>
          <a:p>
            <a:pPr marL="342900" lvl="1" indent="-342900">
              <a:buFont typeface="Arial" panose="020B0604020202020204" pitchFamily="34" charset="0"/>
              <a:buChar char="•"/>
            </a:pPr>
            <a:r>
              <a:rPr lang="en-CA" sz="2000" dirty="0">
                <a:solidFill>
                  <a:schemeClr val="tx1"/>
                </a:solidFill>
              </a:rPr>
              <a:t>Add a page number.</a:t>
            </a:r>
          </a:p>
        </p:txBody>
      </p:sp>
      <p:sp>
        <p:nvSpPr>
          <p:cNvPr id="20" name="Right Brace 19">
            <a:extLst>
              <a:ext uri="{FF2B5EF4-FFF2-40B4-BE49-F238E27FC236}">
                <a16:creationId xmlns:a16="http://schemas.microsoft.com/office/drawing/2014/main" id="{575D442B-E92D-406A-BBE0-16765DB42C1F}"/>
              </a:ext>
            </a:extLst>
          </p:cNvPr>
          <p:cNvSpPr/>
          <p:nvPr/>
        </p:nvSpPr>
        <p:spPr>
          <a:xfrm rot="5400000">
            <a:off x="7581429" y="1148699"/>
            <a:ext cx="320395" cy="1028700"/>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cxnSp>
        <p:nvCxnSpPr>
          <p:cNvPr id="24" name="Straight Arrow Connector 23">
            <a:extLst>
              <a:ext uri="{FF2B5EF4-FFF2-40B4-BE49-F238E27FC236}">
                <a16:creationId xmlns:a16="http://schemas.microsoft.com/office/drawing/2014/main" id="{C82FCAFB-F662-4BF7-878F-0A1395C227FE}"/>
              </a:ext>
            </a:extLst>
          </p:cNvPr>
          <p:cNvCxnSpPr>
            <a:cxnSpLocks/>
            <a:stCxn id="9" idx="1"/>
            <a:endCxn id="26" idx="1"/>
          </p:cNvCxnSpPr>
          <p:nvPr/>
        </p:nvCxnSpPr>
        <p:spPr>
          <a:xfrm flipH="1" flipV="1">
            <a:off x="9176917" y="1052055"/>
            <a:ext cx="656569" cy="52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840B361F-CA31-4AF0-81E4-F11E4BEAFEBF}"/>
              </a:ext>
            </a:extLst>
          </p:cNvPr>
          <p:cNvSpPr/>
          <p:nvPr/>
        </p:nvSpPr>
        <p:spPr>
          <a:xfrm>
            <a:off x="1081451" y="2168903"/>
            <a:ext cx="4526161" cy="41498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Add a new comment placed at the cursor.</a:t>
            </a:r>
          </a:p>
        </p:txBody>
      </p:sp>
      <p:sp>
        <p:nvSpPr>
          <p:cNvPr id="26" name="Right Brace 25">
            <a:extLst>
              <a:ext uri="{FF2B5EF4-FFF2-40B4-BE49-F238E27FC236}">
                <a16:creationId xmlns:a16="http://schemas.microsoft.com/office/drawing/2014/main" id="{459560C5-9727-4606-8BE0-CC9720D8A802}"/>
              </a:ext>
            </a:extLst>
          </p:cNvPr>
          <p:cNvSpPr/>
          <p:nvPr/>
        </p:nvSpPr>
        <p:spPr>
          <a:xfrm>
            <a:off x="8856522" y="692974"/>
            <a:ext cx="320395" cy="735776"/>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43" name="TextBox 42">
            <a:extLst>
              <a:ext uri="{FF2B5EF4-FFF2-40B4-BE49-F238E27FC236}">
                <a16:creationId xmlns:a16="http://schemas.microsoft.com/office/drawing/2014/main" id="{C9774D57-CD03-429D-B9F7-B06C8DB990B0}"/>
              </a:ext>
            </a:extLst>
          </p:cNvPr>
          <p:cNvSpPr txBox="1"/>
          <p:nvPr/>
        </p:nvSpPr>
        <p:spPr>
          <a:xfrm>
            <a:off x="3720493" y="63133"/>
            <a:ext cx="6979746" cy="400110"/>
          </a:xfrm>
          <a:prstGeom prst="rect">
            <a:avLst/>
          </a:prstGeom>
          <a:noFill/>
        </p:spPr>
        <p:txBody>
          <a:bodyPr wrap="square" rtlCol="0">
            <a:spAutoFit/>
          </a:bodyPr>
          <a:lstStyle/>
          <a:p>
            <a:r>
              <a:rPr lang="en-CA" sz="2000" dirty="0"/>
              <a:t>The </a:t>
            </a:r>
            <a:r>
              <a:rPr lang="en-CA" sz="2000" b="1" dirty="0"/>
              <a:t>Insert</a:t>
            </a:r>
            <a:r>
              <a:rPr lang="en-CA" sz="2000" dirty="0"/>
              <a:t> ribbon focuses on adding an object to your document. </a:t>
            </a:r>
          </a:p>
        </p:txBody>
      </p:sp>
      <p:cxnSp>
        <p:nvCxnSpPr>
          <p:cNvPr id="27" name="Straight Arrow Connector 26">
            <a:extLst>
              <a:ext uri="{FF2B5EF4-FFF2-40B4-BE49-F238E27FC236}">
                <a16:creationId xmlns:a16="http://schemas.microsoft.com/office/drawing/2014/main" id="{ACAD6125-CB1C-459B-BA57-5E07CD916D3C}"/>
              </a:ext>
            </a:extLst>
          </p:cNvPr>
          <p:cNvCxnSpPr>
            <a:cxnSpLocks/>
          </p:cNvCxnSpPr>
          <p:nvPr/>
        </p:nvCxnSpPr>
        <p:spPr>
          <a:xfrm>
            <a:off x="7981951" y="1052055"/>
            <a:ext cx="1397384" cy="6064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a:extLst>
              <a:ext uri="{FF2B5EF4-FFF2-40B4-BE49-F238E27FC236}">
                <a16:creationId xmlns:a16="http://schemas.microsoft.com/office/drawing/2014/main" id="{E829B112-2894-4B9B-83EF-99667E7723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8011" y="1668720"/>
            <a:ext cx="2755900" cy="3225800"/>
          </a:xfrm>
          <a:prstGeom prst="rect">
            <a:avLst/>
          </a:prstGeom>
          <a:ln w="12700">
            <a:solidFill>
              <a:schemeClr val="bg1">
                <a:lumMod val="50000"/>
              </a:schemeClr>
            </a:solidFill>
          </a:ln>
        </p:spPr>
      </p:pic>
    </p:spTree>
    <p:extLst>
      <p:ext uri="{BB962C8B-B14F-4D97-AF65-F5344CB8AC3E}">
        <p14:creationId xmlns:p14="http://schemas.microsoft.com/office/powerpoint/2010/main" val="113054512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ppt_x"/>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down)">
                                      <p:cBhvr>
                                        <p:cTn id="40" dur="500"/>
                                        <p:tgtEl>
                                          <p:spTgt spid="18"/>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left)">
                                      <p:cBhvr>
                                        <p:cTn id="49" dur="500"/>
                                        <p:tgtEl>
                                          <p:spTgt spid="27"/>
                                        </p:tgtEl>
                                      </p:cBhvr>
                                    </p:animEffect>
                                  </p:childTnLst>
                                </p:cTn>
                              </p:par>
                            </p:childTnLst>
                          </p:cTn>
                        </p:par>
                        <p:par>
                          <p:cTn id="50" fill="hold">
                            <p:stCondLst>
                              <p:cond delay="500"/>
                            </p:stCondLst>
                            <p:childTnLst>
                              <p:par>
                                <p:cTn id="51" presetID="22" presetClass="entr" presetSubtype="1" fill="hold"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wipe(up)">
                                      <p:cBhvr>
                                        <p:cTn id="53" dur="500"/>
                                        <p:tgtEl>
                                          <p:spTgt spid="31"/>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additive="base">
                                        <p:cTn id="58" dur="500" fill="hold"/>
                                        <p:tgtEl>
                                          <p:spTgt spid="9"/>
                                        </p:tgtEl>
                                        <p:attrNameLst>
                                          <p:attrName>ppt_x</p:attrName>
                                        </p:attrNameLst>
                                      </p:cBhvr>
                                      <p:tavLst>
                                        <p:tav tm="0">
                                          <p:val>
                                            <p:strVal val="#ppt_x"/>
                                          </p:val>
                                        </p:tav>
                                        <p:tav tm="100000">
                                          <p:val>
                                            <p:strVal val="#ppt_x"/>
                                          </p:val>
                                        </p:tav>
                                      </p:tavLst>
                                    </p:anim>
                                    <p:anim calcmode="lin" valueType="num">
                                      <p:cBhvr additive="base">
                                        <p:cTn id="59" dur="500" fill="hold"/>
                                        <p:tgtEl>
                                          <p:spTgt spid="9"/>
                                        </p:tgtEl>
                                        <p:attrNameLst>
                                          <p:attrName>ppt_y</p:attrName>
                                        </p:attrNameLst>
                                      </p:cBhvr>
                                      <p:tavLst>
                                        <p:tav tm="0">
                                          <p:val>
                                            <p:strVal val="1+#ppt_h/2"/>
                                          </p:val>
                                        </p:tav>
                                        <p:tav tm="100000">
                                          <p:val>
                                            <p:strVal val="#ppt_y"/>
                                          </p:val>
                                        </p:tav>
                                      </p:tavLst>
                                    </p:anim>
                                  </p:childTnLst>
                                </p:cTn>
                              </p:par>
                            </p:childTnLst>
                          </p:cTn>
                        </p:par>
                        <p:par>
                          <p:cTn id="60" fill="hold">
                            <p:stCondLst>
                              <p:cond delay="500"/>
                            </p:stCondLst>
                            <p:childTnLst>
                              <p:par>
                                <p:cTn id="61" presetID="22" presetClass="entr" presetSubtype="4" fill="hold" nodeType="after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wipe(down)">
                                      <p:cBhvr>
                                        <p:cTn id="63" dur="500"/>
                                        <p:tgtEl>
                                          <p:spTgt spid="24"/>
                                        </p:tgtEl>
                                      </p:cBhvr>
                                    </p:animEffect>
                                  </p:childTnLst>
                                </p:cTn>
                              </p:par>
                            </p:childTnLst>
                          </p:cTn>
                        </p:par>
                        <p:par>
                          <p:cTn id="64" fill="hold">
                            <p:stCondLst>
                              <p:cond delay="1000"/>
                            </p:stCondLst>
                            <p:childTnLst>
                              <p:par>
                                <p:cTn id="65" presetID="22" presetClass="entr" presetSubtype="4" fill="hold" grpId="0" nodeType="after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wipe(down)">
                                      <p:cBhvr>
                                        <p:cTn id="6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3" grpId="0" animBg="1"/>
      <p:bldP spid="19" grpId="0" animBg="1"/>
      <p:bldP spid="20" grpId="0" animBg="1"/>
      <p:bldP spid="25"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18</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0ABC7CF9-D3E9-4AB1-8DA0-38B2B7B05608}"/>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a:t>
            </a:r>
            <a:r>
              <a:rPr lang="en-CA" dirty="0">
                <a:solidFill>
                  <a:schemeClr val="accent4">
                    <a:lumMod val="60000"/>
                    <a:lumOff val="40000"/>
                  </a:schemeClr>
                </a:solidFill>
              </a:rPr>
              <a:t>Layout Ribbon </a:t>
            </a:r>
          </a:p>
        </p:txBody>
      </p:sp>
      <p:pic>
        <p:nvPicPr>
          <p:cNvPr id="6" name="Picture 5">
            <a:extLst>
              <a:ext uri="{FF2B5EF4-FFF2-40B4-BE49-F238E27FC236}">
                <a16:creationId xmlns:a16="http://schemas.microsoft.com/office/drawing/2014/main" id="{EFEFCEC0-CE4A-4B0E-BA61-0D430E04F5B2}"/>
              </a:ext>
            </a:extLst>
          </p:cNvPr>
          <p:cNvPicPr>
            <a:picLocks noChangeAspect="1"/>
          </p:cNvPicPr>
          <p:nvPr/>
        </p:nvPicPr>
        <p:blipFill>
          <a:blip r:embed="rId2"/>
          <a:stretch>
            <a:fillRect/>
          </a:stretch>
        </p:blipFill>
        <p:spPr>
          <a:xfrm>
            <a:off x="276225" y="575465"/>
            <a:ext cx="6811326" cy="924054"/>
          </a:xfrm>
          <a:prstGeom prst="rect">
            <a:avLst/>
          </a:prstGeom>
          <a:ln w="12700">
            <a:solidFill>
              <a:schemeClr val="bg1">
                <a:lumMod val="65000"/>
              </a:schemeClr>
            </a:solidFill>
          </a:ln>
        </p:spPr>
      </p:pic>
      <p:cxnSp>
        <p:nvCxnSpPr>
          <p:cNvPr id="7" name="Straight Arrow Connector 6">
            <a:extLst>
              <a:ext uri="{FF2B5EF4-FFF2-40B4-BE49-F238E27FC236}">
                <a16:creationId xmlns:a16="http://schemas.microsoft.com/office/drawing/2014/main" id="{3858F435-DF6E-4553-A588-623FD91A3C7D}"/>
              </a:ext>
            </a:extLst>
          </p:cNvPr>
          <p:cNvCxnSpPr>
            <a:cxnSpLocks/>
          </p:cNvCxnSpPr>
          <p:nvPr/>
        </p:nvCxnSpPr>
        <p:spPr>
          <a:xfrm flipV="1">
            <a:off x="1827129" y="1903195"/>
            <a:ext cx="0" cy="26688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87FEAF1-5B9D-4C75-BCED-FFCB862F3633}"/>
              </a:ext>
            </a:extLst>
          </p:cNvPr>
          <p:cNvSpPr/>
          <p:nvPr/>
        </p:nvSpPr>
        <p:spPr>
          <a:xfrm>
            <a:off x="276225" y="4572000"/>
            <a:ext cx="7786319" cy="120454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Use these settings to shape the text on the paper.</a:t>
            </a:r>
          </a:p>
          <a:p>
            <a:endParaRPr lang="en-CA" sz="2000" dirty="0">
              <a:solidFill>
                <a:schemeClr val="tx1"/>
              </a:solidFill>
            </a:endParaRPr>
          </a:p>
          <a:p>
            <a:r>
              <a:rPr lang="en-CA" sz="2000" dirty="0">
                <a:solidFill>
                  <a:schemeClr val="tx1"/>
                </a:solidFill>
              </a:rPr>
              <a:t>Note that Section breaks are not available for the online version of Word.</a:t>
            </a:r>
          </a:p>
        </p:txBody>
      </p:sp>
      <p:sp>
        <p:nvSpPr>
          <p:cNvPr id="9" name="Right Brace 8">
            <a:extLst>
              <a:ext uri="{FF2B5EF4-FFF2-40B4-BE49-F238E27FC236}">
                <a16:creationId xmlns:a16="http://schemas.microsoft.com/office/drawing/2014/main" id="{6CCEDA0A-16D8-4E81-A428-7C13ACDE9478}"/>
              </a:ext>
            </a:extLst>
          </p:cNvPr>
          <p:cNvSpPr/>
          <p:nvPr/>
        </p:nvSpPr>
        <p:spPr>
          <a:xfrm rot="5400000">
            <a:off x="1635518" y="147553"/>
            <a:ext cx="320395" cy="3056567"/>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12" name="Straight Arrow Connector 11">
            <a:extLst>
              <a:ext uri="{FF2B5EF4-FFF2-40B4-BE49-F238E27FC236}">
                <a16:creationId xmlns:a16="http://schemas.microsoft.com/office/drawing/2014/main" id="{CA3157F8-89AB-44DE-B717-A98C76F2D414}"/>
              </a:ext>
            </a:extLst>
          </p:cNvPr>
          <p:cNvCxnSpPr>
            <a:cxnSpLocks/>
            <a:endCxn id="14" idx="1"/>
          </p:cNvCxnSpPr>
          <p:nvPr/>
        </p:nvCxnSpPr>
        <p:spPr>
          <a:xfrm flipV="1">
            <a:off x="4775430" y="1823245"/>
            <a:ext cx="0" cy="15697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ight Brace 13">
            <a:extLst>
              <a:ext uri="{FF2B5EF4-FFF2-40B4-BE49-F238E27FC236}">
                <a16:creationId xmlns:a16="http://schemas.microsoft.com/office/drawing/2014/main" id="{965C4C6B-B109-4071-8370-105E58BCDEC9}"/>
              </a:ext>
            </a:extLst>
          </p:cNvPr>
          <p:cNvSpPr/>
          <p:nvPr/>
        </p:nvSpPr>
        <p:spPr>
          <a:xfrm rot="5400000">
            <a:off x="4581621" y="259044"/>
            <a:ext cx="320395" cy="2808007"/>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cxnSp>
        <p:nvCxnSpPr>
          <p:cNvPr id="15" name="Straight Arrow Connector 14">
            <a:extLst>
              <a:ext uri="{FF2B5EF4-FFF2-40B4-BE49-F238E27FC236}">
                <a16:creationId xmlns:a16="http://schemas.microsoft.com/office/drawing/2014/main" id="{1E5591CB-9202-4E8A-A44F-A4DF07030369}"/>
              </a:ext>
            </a:extLst>
          </p:cNvPr>
          <p:cNvCxnSpPr>
            <a:cxnSpLocks/>
          </p:cNvCxnSpPr>
          <p:nvPr/>
        </p:nvCxnSpPr>
        <p:spPr>
          <a:xfrm flipV="1">
            <a:off x="6653389" y="1903196"/>
            <a:ext cx="0" cy="3036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F515258C-E9C8-4CA8-B9B0-CF33043332FE}"/>
              </a:ext>
            </a:extLst>
          </p:cNvPr>
          <p:cNvSpPr/>
          <p:nvPr/>
        </p:nvSpPr>
        <p:spPr>
          <a:xfrm>
            <a:off x="2038564" y="3392988"/>
            <a:ext cx="3560880" cy="38735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Format the paragraphs margins.</a:t>
            </a:r>
          </a:p>
        </p:txBody>
      </p:sp>
      <p:sp>
        <p:nvSpPr>
          <p:cNvPr id="17" name="Right Brace 16">
            <a:extLst>
              <a:ext uri="{FF2B5EF4-FFF2-40B4-BE49-F238E27FC236}">
                <a16:creationId xmlns:a16="http://schemas.microsoft.com/office/drawing/2014/main" id="{02E1B33A-495B-4A5F-BDA8-5CF308668C69}"/>
              </a:ext>
            </a:extLst>
          </p:cNvPr>
          <p:cNvSpPr/>
          <p:nvPr/>
        </p:nvSpPr>
        <p:spPr>
          <a:xfrm rot="5400000">
            <a:off x="6487262" y="1225946"/>
            <a:ext cx="320395" cy="880182"/>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35" name="Rectangle 34">
            <a:extLst>
              <a:ext uri="{FF2B5EF4-FFF2-40B4-BE49-F238E27FC236}">
                <a16:creationId xmlns:a16="http://schemas.microsoft.com/office/drawing/2014/main" id="{8B44D245-E997-4C24-8B0C-3F12AC967E48}"/>
              </a:ext>
            </a:extLst>
          </p:cNvPr>
          <p:cNvSpPr/>
          <p:nvPr/>
        </p:nvSpPr>
        <p:spPr>
          <a:xfrm>
            <a:off x="5732584" y="2206869"/>
            <a:ext cx="5987561" cy="1573469"/>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Change the page background colour for the entire document.</a:t>
            </a:r>
          </a:p>
          <a:p>
            <a:pPr marL="0" lvl="1"/>
            <a:endParaRPr lang="en-CA" sz="2000" dirty="0">
              <a:solidFill>
                <a:schemeClr val="tx1"/>
              </a:solidFill>
            </a:endParaRPr>
          </a:p>
          <a:p>
            <a:pPr marL="0" lvl="1"/>
            <a:r>
              <a:rPr lang="en-CA" sz="2000" dirty="0">
                <a:solidFill>
                  <a:schemeClr val="tx1"/>
                </a:solidFill>
              </a:rPr>
              <a:t>Unfortunately, an image or text cannot be set as the background in the online version of Word.</a:t>
            </a:r>
          </a:p>
        </p:txBody>
      </p:sp>
      <p:sp>
        <p:nvSpPr>
          <p:cNvPr id="37" name="TextBox 36">
            <a:extLst>
              <a:ext uri="{FF2B5EF4-FFF2-40B4-BE49-F238E27FC236}">
                <a16:creationId xmlns:a16="http://schemas.microsoft.com/office/drawing/2014/main" id="{C21A5249-7CE9-4C78-8965-0A203F9B3843}"/>
              </a:ext>
            </a:extLst>
          </p:cNvPr>
          <p:cNvSpPr txBox="1"/>
          <p:nvPr/>
        </p:nvSpPr>
        <p:spPr>
          <a:xfrm>
            <a:off x="3720493" y="63133"/>
            <a:ext cx="6320322" cy="400110"/>
          </a:xfrm>
          <a:prstGeom prst="rect">
            <a:avLst/>
          </a:prstGeom>
          <a:noFill/>
        </p:spPr>
        <p:txBody>
          <a:bodyPr wrap="square" rtlCol="0">
            <a:spAutoFit/>
          </a:bodyPr>
          <a:lstStyle/>
          <a:p>
            <a:r>
              <a:rPr lang="en-CA" sz="2000" dirty="0"/>
              <a:t>The </a:t>
            </a:r>
            <a:r>
              <a:rPr lang="en-CA" sz="2000" b="1" dirty="0"/>
              <a:t>Layout</a:t>
            </a:r>
            <a:r>
              <a:rPr lang="en-CA" sz="2000" dirty="0"/>
              <a:t> ribbon focuses on shaping the text on the page. </a:t>
            </a:r>
          </a:p>
        </p:txBody>
      </p:sp>
    </p:spTree>
    <p:extLst>
      <p:ext uri="{BB962C8B-B14F-4D97-AF65-F5344CB8AC3E}">
        <p14:creationId xmlns:p14="http://schemas.microsoft.com/office/powerpoint/2010/main" val="20588271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left)">
                                      <p:cBhvr>
                                        <p:cTn id="12" dur="500"/>
                                        <p:tgtEl>
                                          <p:spTgt spid="37"/>
                                        </p:tgtEl>
                                      </p:cBhvr>
                                    </p:animEffect>
                                  </p:childTnLst>
                                </p:cTn>
                              </p:par>
                              <p:par>
                                <p:cTn id="13" presetID="9"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ssolv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par>
                          <p:cTn id="26" fill="hold">
                            <p:stCondLst>
                              <p:cond delay="1000"/>
                            </p:stCondLst>
                            <p:childTnLst>
                              <p:par>
                                <p:cTn id="27" presetID="22" presetClass="entr" presetSubtype="4"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2" presetClass="entr" presetSubtype="4" fill="hold"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00"/>
                                        <p:tgtEl>
                                          <p:spTgt spid="12"/>
                                        </p:tgtEl>
                                      </p:cBhvr>
                                    </p:animEffect>
                                  </p:childTnLst>
                                </p:cTn>
                              </p:par>
                            </p:childTnLst>
                          </p:cTn>
                        </p:par>
                        <p:par>
                          <p:cTn id="40" fill="hold">
                            <p:stCondLst>
                              <p:cond delay="1000"/>
                            </p:stCondLst>
                            <p:childTnLst>
                              <p:par>
                                <p:cTn id="41" presetID="22" presetClass="entr" presetSubtype="4"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down)">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5"/>
                                        </p:tgtEl>
                                        <p:attrNameLst>
                                          <p:attrName>style.visibility</p:attrName>
                                        </p:attrNameLst>
                                      </p:cBhvr>
                                      <p:to>
                                        <p:strVal val="visible"/>
                                      </p:to>
                                    </p:set>
                                    <p:anim calcmode="lin" valueType="num">
                                      <p:cBhvr additive="base">
                                        <p:cTn id="48" dur="500" fill="hold"/>
                                        <p:tgtEl>
                                          <p:spTgt spid="35"/>
                                        </p:tgtEl>
                                        <p:attrNameLst>
                                          <p:attrName>ppt_x</p:attrName>
                                        </p:attrNameLst>
                                      </p:cBhvr>
                                      <p:tavLst>
                                        <p:tav tm="0">
                                          <p:val>
                                            <p:strVal val="#ppt_x"/>
                                          </p:val>
                                        </p:tav>
                                        <p:tav tm="100000">
                                          <p:val>
                                            <p:strVal val="#ppt_x"/>
                                          </p:val>
                                        </p:tav>
                                      </p:tavLst>
                                    </p:anim>
                                    <p:anim calcmode="lin" valueType="num">
                                      <p:cBhvr additive="base">
                                        <p:cTn id="49" dur="500" fill="hold"/>
                                        <p:tgtEl>
                                          <p:spTgt spid="35"/>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22" presetClass="entr" presetSubtype="4" fill="hold" nodeType="after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00"/>
                                        <p:tgtEl>
                                          <p:spTgt spid="15"/>
                                        </p:tgtEl>
                                      </p:cBhvr>
                                    </p:animEffect>
                                  </p:childTnLst>
                                </p:cTn>
                              </p:par>
                            </p:childTnLst>
                          </p:cTn>
                        </p:par>
                        <p:par>
                          <p:cTn id="54" fill="hold">
                            <p:stCondLst>
                              <p:cond delay="1000"/>
                            </p:stCondLst>
                            <p:childTnLst>
                              <p:par>
                                <p:cTn id="55" presetID="22" presetClass="entr" presetSubtype="4" fill="hold" grpId="0" nodeType="after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wipe(down)">
                                      <p:cBhvr>
                                        <p:cTn id="5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4" grpId="0" animBg="1"/>
      <p:bldP spid="16" grpId="0" animBg="1"/>
      <p:bldP spid="17" grpId="0" animBg="1"/>
      <p:bldP spid="35" grpId="0" animBg="1"/>
      <p:bldP spid="3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19</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E84B9406-8FED-43BF-BC42-71EC0049F50B}"/>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a:t>
            </a:r>
            <a:r>
              <a:rPr lang="en-CA" dirty="0">
                <a:solidFill>
                  <a:schemeClr val="accent4">
                    <a:lumMod val="60000"/>
                    <a:lumOff val="40000"/>
                  </a:schemeClr>
                </a:solidFill>
              </a:rPr>
              <a:t>Layout Ribbon </a:t>
            </a:r>
          </a:p>
        </p:txBody>
      </p:sp>
      <p:sp>
        <p:nvSpPr>
          <p:cNvPr id="5" name="TextBox 4">
            <a:extLst>
              <a:ext uri="{FF2B5EF4-FFF2-40B4-BE49-F238E27FC236}">
                <a16:creationId xmlns:a16="http://schemas.microsoft.com/office/drawing/2014/main" id="{C1CF9F73-D863-4A2A-9335-6753D0AAA12E}"/>
              </a:ext>
            </a:extLst>
          </p:cNvPr>
          <p:cNvSpPr txBox="1"/>
          <p:nvPr/>
        </p:nvSpPr>
        <p:spPr>
          <a:xfrm>
            <a:off x="3720492" y="63133"/>
            <a:ext cx="4910625" cy="707886"/>
          </a:xfrm>
          <a:prstGeom prst="rect">
            <a:avLst/>
          </a:prstGeom>
          <a:noFill/>
        </p:spPr>
        <p:txBody>
          <a:bodyPr wrap="square" rtlCol="0">
            <a:spAutoFit/>
          </a:bodyPr>
          <a:lstStyle/>
          <a:p>
            <a:r>
              <a:rPr lang="en-CA" sz="2000" dirty="0"/>
              <a:t>The </a:t>
            </a:r>
            <a:r>
              <a:rPr lang="en-CA" sz="2000" b="1" dirty="0"/>
              <a:t>References</a:t>
            </a:r>
            <a:r>
              <a:rPr lang="en-CA" sz="2000" dirty="0"/>
              <a:t> ribbon focuses on Table of Contents, Footnotes and Endnotes.</a:t>
            </a:r>
          </a:p>
        </p:txBody>
      </p:sp>
      <p:pic>
        <p:nvPicPr>
          <p:cNvPr id="10" name="Picture 9">
            <a:extLst>
              <a:ext uri="{FF2B5EF4-FFF2-40B4-BE49-F238E27FC236}">
                <a16:creationId xmlns:a16="http://schemas.microsoft.com/office/drawing/2014/main" id="{7B57BB0A-1123-4879-B7E2-EC02B1F4B718}"/>
              </a:ext>
            </a:extLst>
          </p:cNvPr>
          <p:cNvPicPr>
            <a:picLocks noChangeAspect="1"/>
          </p:cNvPicPr>
          <p:nvPr/>
        </p:nvPicPr>
        <p:blipFill>
          <a:blip r:embed="rId2"/>
          <a:stretch>
            <a:fillRect/>
          </a:stretch>
        </p:blipFill>
        <p:spPr>
          <a:xfrm>
            <a:off x="269263" y="1311002"/>
            <a:ext cx="5525271" cy="933580"/>
          </a:xfrm>
          <a:prstGeom prst="rect">
            <a:avLst/>
          </a:prstGeom>
          <a:ln w="12700">
            <a:solidFill>
              <a:schemeClr val="bg1">
                <a:lumMod val="65000"/>
              </a:schemeClr>
            </a:solidFill>
          </a:ln>
        </p:spPr>
      </p:pic>
      <p:cxnSp>
        <p:nvCxnSpPr>
          <p:cNvPr id="11" name="Straight Arrow Connector 10">
            <a:extLst>
              <a:ext uri="{FF2B5EF4-FFF2-40B4-BE49-F238E27FC236}">
                <a16:creationId xmlns:a16="http://schemas.microsoft.com/office/drawing/2014/main" id="{2B230062-4511-4921-B101-7D23FE57F0D7}"/>
              </a:ext>
            </a:extLst>
          </p:cNvPr>
          <p:cNvCxnSpPr>
            <a:cxnSpLocks/>
            <a:endCxn id="13" idx="1"/>
          </p:cNvCxnSpPr>
          <p:nvPr/>
        </p:nvCxnSpPr>
        <p:spPr>
          <a:xfrm flipV="1">
            <a:off x="897864" y="2575867"/>
            <a:ext cx="4281" cy="20781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96AAF6C-49E5-4267-A3CA-3731F50ACF3E}"/>
              </a:ext>
            </a:extLst>
          </p:cNvPr>
          <p:cNvSpPr/>
          <p:nvPr/>
        </p:nvSpPr>
        <p:spPr>
          <a:xfrm>
            <a:off x="267432" y="4653986"/>
            <a:ext cx="2051819" cy="1030629"/>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Insert, update, or remove a Table of Contents.  </a:t>
            </a:r>
          </a:p>
        </p:txBody>
      </p:sp>
      <p:sp>
        <p:nvSpPr>
          <p:cNvPr id="13" name="Right Brace 12">
            <a:extLst>
              <a:ext uri="{FF2B5EF4-FFF2-40B4-BE49-F238E27FC236}">
                <a16:creationId xmlns:a16="http://schemas.microsoft.com/office/drawing/2014/main" id="{00DA6AA8-A041-490C-B825-29DD44BA785E}"/>
              </a:ext>
            </a:extLst>
          </p:cNvPr>
          <p:cNvSpPr/>
          <p:nvPr/>
        </p:nvSpPr>
        <p:spPr>
          <a:xfrm rot="5400000">
            <a:off x="1384683" y="1138220"/>
            <a:ext cx="320395" cy="2554899"/>
          </a:xfrm>
          <a:prstGeom prst="rightBrace">
            <a:avLst>
              <a:gd name="adj1" fmla="val 33634"/>
              <a:gd name="adj2" fmla="val 75157"/>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14" name="Straight Arrow Connector 13">
            <a:extLst>
              <a:ext uri="{FF2B5EF4-FFF2-40B4-BE49-F238E27FC236}">
                <a16:creationId xmlns:a16="http://schemas.microsoft.com/office/drawing/2014/main" id="{353E6CAF-682F-4A4F-98DE-1F0BAD433DBE}"/>
              </a:ext>
            </a:extLst>
          </p:cNvPr>
          <p:cNvCxnSpPr>
            <a:cxnSpLocks/>
            <a:endCxn id="15" idx="1"/>
          </p:cNvCxnSpPr>
          <p:nvPr/>
        </p:nvCxnSpPr>
        <p:spPr>
          <a:xfrm flipH="1" flipV="1">
            <a:off x="3766782" y="2563079"/>
            <a:ext cx="10000" cy="9879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ight Brace 14">
            <a:extLst>
              <a:ext uri="{FF2B5EF4-FFF2-40B4-BE49-F238E27FC236}">
                <a16:creationId xmlns:a16="http://schemas.microsoft.com/office/drawing/2014/main" id="{0CFFA41D-CC9A-4745-BF95-D37B2B89674C}"/>
              </a:ext>
            </a:extLst>
          </p:cNvPr>
          <p:cNvSpPr/>
          <p:nvPr/>
        </p:nvSpPr>
        <p:spPr>
          <a:xfrm rot="5400000">
            <a:off x="3585325" y="1514858"/>
            <a:ext cx="320395" cy="1776046"/>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17" name="Rectangle 16">
            <a:extLst>
              <a:ext uri="{FF2B5EF4-FFF2-40B4-BE49-F238E27FC236}">
                <a16:creationId xmlns:a16="http://schemas.microsoft.com/office/drawing/2014/main" id="{310768AA-7353-4C0F-9376-A21B9DDAC449}"/>
              </a:ext>
            </a:extLst>
          </p:cNvPr>
          <p:cNvSpPr/>
          <p:nvPr/>
        </p:nvSpPr>
        <p:spPr>
          <a:xfrm>
            <a:off x="1166421" y="3554868"/>
            <a:ext cx="2683491" cy="1030629"/>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Insert footnotes to the page or endnotes at the end of the document.</a:t>
            </a:r>
          </a:p>
        </p:txBody>
      </p:sp>
      <p:sp>
        <p:nvSpPr>
          <p:cNvPr id="18" name="Right Brace 17">
            <a:extLst>
              <a:ext uri="{FF2B5EF4-FFF2-40B4-BE49-F238E27FC236}">
                <a16:creationId xmlns:a16="http://schemas.microsoft.com/office/drawing/2014/main" id="{19BE0975-E1D0-44A7-A21E-4CA0A8AE877D}"/>
              </a:ext>
            </a:extLst>
          </p:cNvPr>
          <p:cNvSpPr/>
          <p:nvPr/>
        </p:nvSpPr>
        <p:spPr>
          <a:xfrm rot="5400000">
            <a:off x="5066829" y="1857359"/>
            <a:ext cx="320395" cy="1116623"/>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19" name="Rectangle 18">
            <a:extLst>
              <a:ext uri="{FF2B5EF4-FFF2-40B4-BE49-F238E27FC236}">
                <a16:creationId xmlns:a16="http://schemas.microsoft.com/office/drawing/2014/main" id="{E408C2DF-DCC1-4EBD-9E57-257B1826686F}"/>
              </a:ext>
            </a:extLst>
          </p:cNvPr>
          <p:cNvSpPr/>
          <p:nvPr/>
        </p:nvSpPr>
        <p:spPr>
          <a:xfrm>
            <a:off x="4121006" y="2646431"/>
            <a:ext cx="3822510" cy="2889845"/>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Add a citation from an add-in.</a:t>
            </a:r>
          </a:p>
          <a:p>
            <a:pPr marL="0" lvl="1"/>
            <a:endParaRPr lang="en-CA" sz="2000" dirty="0">
              <a:solidFill>
                <a:schemeClr val="tx1"/>
              </a:solidFill>
            </a:endParaRPr>
          </a:p>
          <a:p>
            <a:pPr marL="0" lvl="1"/>
            <a:r>
              <a:rPr lang="en-CA" sz="2000" dirty="0">
                <a:solidFill>
                  <a:schemeClr val="tx1"/>
                </a:solidFill>
              </a:rPr>
              <a:t>If no citation add-in is installed, you will be presented with a list of available citation add-ins.</a:t>
            </a:r>
          </a:p>
          <a:p>
            <a:pPr marL="0" lvl="1"/>
            <a:endParaRPr lang="en-CA" sz="2000" dirty="0">
              <a:solidFill>
                <a:schemeClr val="tx1"/>
              </a:solidFill>
            </a:endParaRPr>
          </a:p>
          <a:p>
            <a:pPr marL="0" lvl="1"/>
            <a:r>
              <a:rPr lang="en-CA" sz="2000" dirty="0">
                <a:solidFill>
                  <a:schemeClr val="tx1"/>
                </a:solidFill>
              </a:rPr>
              <a:t>Choose one to install, then it will be available to provide citations from the ribbon with its’ own icon.</a:t>
            </a:r>
          </a:p>
        </p:txBody>
      </p:sp>
      <p:pic>
        <p:nvPicPr>
          <p:cNvPr id="16" name="Picture 15">
            <a:extLst>
              <a:ext uri="{FF2B5EF4-FFF2-40B4-BE49-F238E27FC236}">
                <a16:creationId xmlns:a16="http://schemas.microsoft.com/office/drawing/2014/main" id="{E8BBAA45-4C63-485E-B34E-1C249EB951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1966" y="3371"/>
            <a:ext cx="3390034" cy="6858000"/>
          </a:xfrm>
          <a:prstGeom prst="rect">
            <a:avLst/>
          </a:prstGeom>
        </p:spPr>
      </p:pic>
      <p:cxnSp>
        <p:nvCxnSpPr>
          <p:cNvPr id="23" name="Straight Arrow Connector 22">
            <a:extLst>
              <a:ext uri="{FF2B5EF4-FFF2-40B4-BE49-F238E27FC236}">
                <a16:creationId xmlns:a16="http://schemas.microsoft.com/office/drawing/2014/main" id="{F96614C7-152B-4C38-9C2E-0BD1C9F257E3}"/>
              </a:ext>
            </a:extLst>
          </p:cNvPr>
          <p:cNvCxnSpPr>
            <a:cxnSpLocks/>
          </p:cNvCxnSpPr>
          <p:nvPr/>
        </p:nvCxnSpPr>
        <p:spPr>
          <a:xfrm flipV="1">
            <a:off x="7650174" y="771021"/>
            <a:ext cx="2224453" cy="40420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5412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down)">
                                      <p:cBhvr>
                                        <p:cTn id="40" dur="500"/>
                                        <p:tgtEl>
                                          <p:spTgt spid="14"/>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down)">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par>
                          <p:cTn id="51" fill="hold">
                            <p:stCondLst>
                              <p:cond delay="500"/>
                            </p:stCondLst>
                            <p:childTnLst>
                              <p:par>
                                <p:cTn id="52" presetID="22" presetClass="entr" presetSubtype="4"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down)">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ipe(down)">
                                      <p:cBhvr>
                                        <p:cTn id="59" dur="500"/>
                                        <p:tgtEl>
                                          <p:spTgt spid="23"/>
                                        </p:tgtEl>
                                      </p:cBhvr>
                                    </p:animEffect>
                                  </p:childTnLst>
                                </p:cTn>
                              </p:par>
                              <p:par>
                                <p:cTn id="60" presetID="22" presetClass="entr" presetSubtype="1" fill="hold" nodeType="with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up)">
                                      <p:cBhvr>
                                        <p:cTn id="6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2" grpId="0" animBg="1"/>
      <p:bldP spid="13" grpId="0" animBg="1"/>
      <p:bldP spid="15" grpId="0" animBg="1"/>
      <p:bldP spid="17"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1(306)953-5008</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832B0B5E-6157-4654-846B-3EE0D315A371}"/>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20</a:t>
            </a:fld>
            <a:endParaRPr lang="en-US" altLang="en-US" dirty="0">
              <a:solidFill>
                <a:schemeClr val="tx1"/>
              </a:solidFill>
            </a:endParaRPr>
          </a:p>
        </p:txBody>
      </p:sp>
      <p:sp>
        <p:nvSpPr>
          <p:cNvPr id="3" name="TextBox 2">
            <a:extLst>
              <a:ext uri="{FF2B5EF4-FFF2-40B4-BE49-F238E27FC236}">
                <a16:creationId xmlns:a16="http://schemas.microsoft.com/office/drawing/2014/main" id="{926BC51F-758C-431A-9932-74EDB09D8C8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14015DAA-C4B4-4809-AADD-F06CBC55F680}"/>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a:t>
            </a:r>
            <a:r>
              <a:rPr lang="en-CA" dirty="0">
                <a:solidFill>
                  <a:schemeClr val="accent4">
                    <a:lumMod val="60000"/>
                    <a:lumOff val="40000"/>
                  </a:schemeClr>
                </a:solidFill>
              </a:rPr>
              <a:t>Review Ribbon </a:t>
            </a:r>
          </a:p>
        </p:txBody>
      </p:sp>
      <p:sp>
        <p:nvSpPr>
          <p:cNvPr id="5" name="TextBox 4">
            <a:extLst>
              <a:ext uri="{FF2B5EF4-FFF2-40B4-BE49-F238E27FC236}">
                <a16:creationId xmlns:a16="http://schemas.microsoft.com/office/drawing/2014/main" id="{29369A4B-6C01-434A-BC90-5A60E5CF2D31}"/>
              </a:ext>
            </a:extLst>
          </p:cNvPr>
          <p:cNvSpPr txBox="1"/>
          <p:nvPr/>
        </p:nvSpPr>
        <p:spPr>
          <a:xfrm>
            <a:off x="3720492" y="63133"/>
            <a:ext cx="8298593" cy="400110"/>
          </a:xfrm>
          <a:prstGeom prst="rect">
            <a:avLst/>
          </a:prstGeom>
          <a:noFill/>
        </p:spPr>
        <p:txBody>
          <a:bodyPr wrap="square" rtlCol="0">
            <a:spAutoFit/>
          </a:bodyPr>
          <a:lstStyle/>
          <a:p>
            <a:r>
              <a:rPr lang="en-CA" sz="2000" dirty="0"/>
              <a:t>The </a:t>
            </a:r>
            <a:r>
              <a:rPr lang="en-CA" sz="2000" b="1" dirty="0"/>
              <a:t>Review</a:t>
            </a:r>
            <a:r>
              <a:rPr lang="en-CA" sz="2000" dirty="0"/>
              <a:t> ribbon focuses on fixing the issues with your document.</a:t>
            </a:r>
          </a:p>
        </p:txBody>
      </p:sp>
      <p:pic>
        <p:nvPicPr>
          <p:cNvPr id="6" name="Picture 5">
            <a:extLst>
              <a:ext uri="{FF2B5EF4-FFF2-40B4-BE49-F238E27FC236}">
                <a16:creationId xmlns:a16="http://schemas.microsoft.com/office/drawing/2014/main" id="{34035142-ACFD-433B-B66A-D79AE2DF17DA}"/>
              </a:ext>
            </a:extLst>
          </p:cNvPr>
          <p:cNvPicPr>
            <a:picLocks noChangeAspect="1"/>
          </p:cNvPicPr>
          <p:nvPr/>
        </p:nvPicPr>
        <p:blipFill>
          <a:blip r:embed="rId2"/>
          <a:stretch>
            <a:fillRect/>
          </a:stretch>
        </p:blipFill>
        <p:spPr>
          <a:xfrm>
            <a:off x="276225" y="567060"/>
            <a:ext cx="10574226" cy="924054"/>
          </a:xfrm>
          <a:prstGeom prst="rect">
            <a:avLst/>
          </a:prstGeom>
          <a:ln w="12700">
            <a:solidFill>
              <a:schemeClr val="bg1">
                <a:lumMod val="65000"/>
              </a:schemeClr>
            </a:solidFill>
          </a:ln>
        </p:spPr>
      </p:pic>
      <p:cxnSp>
        <p:nvCxnSpPr>
          <p:cNvPr id="7" name="Straight Arrow Connector 6">
            <a:extLst>
              <a:ext uri="{FF2B5EF4-FFF2-40B4-BE49-F238E27FC236}">
                <a16:creationId xmlns:a16="http://schemas.microsoft.com/office/drawing/2014/main" id="{B3EF1196-0401-4BAB-BB99-3520EC6F9B53}"/>
              </a:ext>
            </a:extLst>
          </p:cNvPr>
          <p:cNvCxnSpPr>
            <a:cxnSpLocks/>
          </p:cNvCxnSpPr>
          <p:nvPr/>
        </p:nvCxnSpPr>
        <p:spPr>
          <a:xfrm flipV="1">
            <a:off x="867875" y="1895983"/>
            <a:ext cx="9687" cy="38397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F669DB1-408E-46BD-9CF1-0F50D8AAA54F}"/>
              </a:ext>
            </a:extLst>
          </p:cNvPr>
          <p:cNvSpPr/>
          <p:nvPr/>
        </p:nvSpPr>
        <p:spPr>
          <a:xfrm>
            <a:off x="242886" y="5735702"/>
            <a:ext cx="11766511" cy="67181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Initiate the </a:t>
            </a:r>
            <a:r>
              <a:rPr lang="en-CA" sz="2000" b="1" dirty="0">
                <a:solidFill>
                  <a:schemeClr val="tx1"/>
                </a:solidFill>
              </a:rPr>
              <a:t>Spelling</a:t>
            </a:r>
            <a:r>
              <a:rPr lang="en-CA" sz="2000" dirty="0">
                <a:solidFill>
                  <a:schemeClr val="tx1"/>
                </a:solidFill>
              </a:rPr>
              <a:t> &amp; </a:t>
            </a:r>
            <a:r>
              <a:rPr lang="en-CA" sz="2000" b="1" dirty="0">
                <a:solidFill>
                  <a:schemeClr val="tx1"/>
                </a:solidFill>
              </a:rPr>
              <a:t>Grammar</a:t>
            </a:r>
            <a:r>
              <a:rPr lang="en-CA" sz="2000" dirty="0">
                <a:solidFill>
                  <a:schemeClr val="tx1"/>
                </a:solidFill>
              </a:rPr>
              <a:t> check, however the spelling and grammar is also checked while you are creating the document.  </a:t>
            </a:r>
          </a:p>
        </p:txBody>
      </p:sp>
      <p:sp>
        <p:nvSpPr>
          <p:cNvPr id="9" name="Right Brace 8">
            <a:extLst>
              <a:ext uri="{FF2B5EF4-FFF2-40B4-BE49-F238E27FC236}">
                <a16:creationId xmlns:a16="http://schemas.microsoft.com/office/drawing/2014/main" id="{2AC3C21F-75BF-465E-AEC8-B3AF635BD47D}"/>
              </a:ext>
            </a:extLst>
          </p:cNvPr>
          <p:cNvSpPr/>
          <p:nvPr/>
        </p:nvSpPr>
        <p:spPr>
          <a:xfrm rot="5400000">
            <a:off x="707676" y="1075396"/>
            <a:ext cx="320395" cy="1200883"/>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10" name="Straight Arrow Connector 9">
            <a:extLst>
              <a:ext uri="{FF2B5EF4-FFF2-40B4-BE49-F238E27FC236}">
                <a16:creationId xmlns:a16="http://schemas.microsoft.com/office/drawing/2014/main" id="{884D06E2-1590-4084-89DE-7109533E57D5}"/>
              </a:ext>
            </a:extLst>
          </p:cNvPr>
          <p:cNvCxnSpPr>
            <a:cxnSpLocks/>
          </p:cNvCxnSpPr>
          <p:nvPr/>
        </p:nvCxnSpPr>
        <p:spPr>
          <a:xfrm flipV="1">
            <a:off x="1889223" y="1834985"/>
            <a:ext cx="0" cy="20248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ight Brace 10">
            <a:extLst>
              <a:ext uri="{FF2B5EF4-FFF2-40B4-BE49-F238E27FC236}">
                <a16:creationId xmlns:a16="http://schemas.microsoft.com/office/drawing/2014/main" id="{20B6E439-869B-41D8-904F-6303485867D7}"/>
              </a:ext>
            </a:extLst>
          </p:cNvPr>
          <p:cNvSpPr/>
          <p:nvPr/>
        </p:nvSpPr>
        <p:spPr>
          <a:xfrm rot="5400000">
            <a:off x="1719723" y="1283347"/>
            <a:ext cx="320395" cy="776988"/>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12" name="Rectangle 11">
            <a:extLst>
              <a:ext uri="{FF2B5EF4-FFF2-40B4-BE49-F238E27FC236}">
                <a16:creationId xmlns:a16="http://schemas.microsoft.com/office/drawing/2014/main" id="{12B81723-FFD8-4AB0-B90C-5FBA901E6967}"/>
              </a:ext>
            </a:extLst>
          </p:cNvPr>
          <p:cNvSpPr/>
          <p:nvPr/>
        </p:nvSpPr>
        <p:spPr>
          <a:xfrm>
            <a:off x="1098223" y="3859823"/>
            <a:ext cx="10911174" cy="1639711"/>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b="1" dirty="0">
                <a:solidFill>
                  <a:schemeClr val="tx1"/>
                </a:solidFill>
              </a:rPr>
              <a:t>Check Accessibility </a:t>
            </a:r>
            <a:r>
              <a:rPr lang="en-CA" sz="2000" dirty="0">
                <a:solidFill>
                  <a:schemeClr val="tx1"/>
                </a:solidFill>
              </a:rPr>
              <a:t>displays the </a:t>
            </a:r>
            <a:r>
              <a:rPr lang="en-CA" sz="2000" b="1" dirty="0">
                <a:solidFill>
                  <a:schemeClr val="tx1"/>
                </a:solidFill>
              </a:rPr>
              <a:t>Accessibility Assistant</a:t>
            </a:r>
            <a:r>
              <a:rPr lang="en-CA" sz="2000" dirty="0">
                <a:solidFill>
                  <a:schemeClr val="tx1"/>
                </a:solidFill>
              </a:rPr>
              <a:t> panel on the right side which checks for Errors, offers Tips, shows Warnings, and offers </a:t>
            </a:r>
            <a:r>
              <a:rPr lang="en-CA" sz="2000" b="1" dirty="0">
                <a:solidFill>
                  <a:schemeClr val="tx1"/>
                </a:solidFill>
              </a:rPr>
              <a:t>Intelligent Services</a:t>
            </a:r>
            <a:r>
              <a:rPr lang="en-CA" sz="2000" dirty="0">
                <a:solidFill>
                  <a:schemeClr val="tx1"/>
                </a:solidFill>
              </a:rPr>
              <a:t>, which is created with the Co-Pilot AI to generate the Alt text.</a:t>
            </a:r>
          </a:p>
          <a:p>
            <a:pPr marL="0" lvl="1"/>
            <a:r>
              <a:rPr lang="en-CA" sz="2000" dirty="0">
                <a:solidFill>
                  <a:schemeClr val="tx1"/>
                </a:solidFill>
              </a:rPr>
              <a:t>Alt text is most often used in readers for visually impaired people to describe typically, but not exclusive, images and more.</a:t>
            </a:r>
          </a:p>
        </p:txBody>
      </p:sp>
      <p:cxnSp>
        <p:nvCxnSpPr>
          <p:cNvPr id="18" name="Straight Arrow Connector 17">
            <a:extLst>
              <a:ext uri="{FF2B5EF4-FFF2-40B4-BE49-F238E27FC236}">
                <a16:creationId xmlns:a16="http://schemas.microsoft.com/office/drawing/2014/main" id="{703A7765-A94A-493E-B3F8-DE4C5639419C}"/>
              </a:ext>
            </a:extLst>
          </p:cNvPr>
          <p:cNvCxnSpPr>
            <a:cxnSpLocks/>
          </p:cNvCxnSpPr>
          <p:nvPr/>
        </p:nvCxnSpPr>
        <p:spPr>
          <a:xfrm flipV="1">
            <a:off x="2613127" y="1864296"/>
            <a:ext cx="0" cy="14366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ight Brace 18">
            <a:extLst>
              <a:ext uri="{FF2B5EF4-FFF2-40B4-BE49-F238E27FC236}">
                <a16:creationId xmlns:a16="http://schemas.microsoft.com/office/drawing/2014/main" id="{CD517468-DB4A-48FD-A077-73F8D35F4A54}"/>
              </a:ext>
            </a:extLst>
          </p:cNvPr>
          <p:cNvSpPr/>
          <p:nvPr/>
        </p:nvSpPr>
        <p:spPr>
          <a:xfrm rot="5400000">
            <a:off x="2442158" y="1384465"/>
            <a:ext cx="320395" cy="580626"/>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20" name="Rectangle 19">
            <a:extLst>
              <a:ext uri="{FF2B5EF4-FFF2-40B4-BE49-F238E27FC236}">
                <a16:creationId xmlns:a16="http://schemas.microsoft.com/office/drawing/2014/main" id="{C8A4467F-738F-431A-9FDF-97E36AEB5C73}"/>
              </a:ext>
            </a:extLst>
          </p:cNvPr>
          <p:cNvSpPr/>
          <p:nvPr/>
        </p:nvSpPr>
        <p:spPr>
          <a:xfrm>
            <a:off x="2066295" y="3300967"/>
            <a:ext cx="5046682" cy="33128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Translate your document to another language.</a:t>
            </a:r>
          </a:p>
        </p:txBody>
      </p:sp>
      <p:cxnSp>
        <p:nvCxnSpPr>
          <p:cNvPr id="28" name="Straight Arrow Connector 27">
            <a:extLst>
              <a:ext uri="{FF2B5EF4-FFF2-40B4-BE49-F238E27FC236}">
                <a16:creationId xmlns:a16="http://schemas.microsoft.com/office/drawing/2014/main" id="{AE065FB4-B9FD-4335-AB2A-17DFAD2B14BA}"/>
              </a:ext>
            </a:extLst>
          </p:cNvPr>
          <p:cNvCxnSpPr>
            <a:cxnSpLocks/>
          </p:cNvCxnSpPr>
          <p:nvPr/>
        </p:nvCxnSpPr>
        <p:spPr>
          <a:xfrm flipV="1">
            <a:off x="4076421" y="1864296"/>
            <a:ext cx="0" cy="60949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ight Brace 28">
            <a:extLst>
              <a:ext uri="{FF2B5EF4-FFF2-40B4-BE49-F238E27FC236}">
                <a16:creationId xmlns:a16="http://schemas.microsoft.com/office/drawing/2014/main" id="{046F3133-F41E-4FB2-B63E-59DDAD199188}"/>
              </a:ext>
            </a:extLst>
          </p:cNvPr>
          <p:cNvSpPr/>
          <p:nvPr/>
        </p:nvSpPr>
        <p:spPr>
          <a:xfrm rot="5400000">
            <a:off x="4027156" y="427367"/>
            <a:ext cx="320395" cy="2484533"/>
          </a:xfrm>
          <a:prstGeom prst="rightBrace">
            <a:avLst>
              <a:gd name="adj1" fmla="val 33634"/>
              <a:gd name="adj2" fmla="val 54819"/>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30" name="Rectangle 29">
            <a:extLst>
              <a:ext uri="{FF2B5EF4-FFF2-40B4-BE49-F238E27FC236}">
                <a16:creationId xmlns:a16="http://schemas.microsoft.com/office/drawing/2014/main" id="{D3B25169-4FD5-46F5-B74D-DBC19DA40C2D}"/>
              </a:ext>
            </a:extLst>
          </p:cNvPr>
          <p:cNvSpPr/>
          <p:nvPr/>
        </p:nvSpPr>
        <p:spPr>
          <a:xfrm>
            <a:off x="2848716" y="2432645"/>
            <a:ext cx="9160680" cy="609492"/>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All things to do with comments.  Usually it is the reviewer of your document that adds comments.</a:t>
            </a:r>
          </a:p>
        </p:txBody>
      </p:sp>
    </p:spTree>
    <p:extLst>
      <p:ext uri="{BB962C8B-B14F-4D97-AF65-F5344CB8AC3E}">
        <p14:creationId xmlns:p14="http://schemas.microsoft.com/office/powerpoint/2010/main" val="26853380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0-#ppt_w/2"/>
                                          </p:val>
                                        </p:tav>
                                        <p:tav tm="100000">
                                          <p:val>
                                            <p:strVal val="#ppt_x"/>
                                          </p:val>
                                        </p:tav>
                                      </p:tavLst>
                                    </p:anim>
                                    <p:anim calcmode="lin" valueType="num">
                                      <p:cBhvr additive="base">
                                        <p:cTn id="11" dur="500" fill="hold"/>
                                        <p:tgtEl>
                                          <p:spTgt spid="4"/>
                                        </p:tgtEl>
                                        <p:attrNameLst>
                                          <p:attrName>ppt_y</p:attrName>
                                        </p:attrNameLst>
                                      </p:cBhvr>
                                      <p:tavLst>
                                        <p:tav tm="0">
                                          <p:val>
                                            <p:strVal val="#ppt_y"/>
                                          </p:val>
                                        </p:tav>
                                        <p:tav tm="100000">
                                          <p:val>
                                            <p:strVal val="#ppt_y"/>
                                          </p:val>
                                        </p:tav>
                                      </p:tavLst>
                                    </p:anim>
                                  </p:childTnLst>
                                </p:cTn>
                              </p:par>
                              <p:par>
                                <p:cTn id="12" presetID="22" presetClass="entr" presetSubtype="8"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2" presetClass="entr" presetSubtype="4"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par>
                          <p:cTn id="25" fill="hold">
                            <p:stCondLst>
                              <p:cond delay="1000"/>
                            </p:stCondLst>
                            <p:childTnLst>
                              <p:par>
                                <p:cTn id="26" presetID="22" presetClass="entr" presetSubtype="4"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00"/>
                                        <p:tgtEl>
                                          <p:spTgt spid="10"/>
                                        </p:tgtEl>
                                      </p:cBhvr>
                                    </p:animEffect>
                                  </p:childTnLst>
                                </p:cTn>
                              </p:par>
                            </p:childTnLst>
                          </p:cTn>
                        </p:par>
                        <p:par>
                          <p:cTn id="39" fill="hold">
                            <p:stCondLst>
                              <p:cond delay="1000"/>
                            </p:stCondLst>
                            <p:childTnLst>
                              <p:par>
                                <p:cTn id="40" presetID="22" presetClass="entr" presetSubtype="4"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childTnLst>
                          </p:cTn>
                        </p:par>
                        <p:par>
                          <p:cTn id="49" fill="hold">
                            <p:stCondLst>
                              <p:cond delay="500"/>
                            </p:stCondLst>
                            <p:childTnLst>
                              <p:par>
                                <p:cTn id="50" presetID="22" presetClass="entr" presetSubtype="4" fill="hold"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down)">
                                      <p:cBhvr>
                                        <p:cTn id="52" dur="500"/>
                                        <p:tgtEl>
                                          <p:spTgt spid="18"/>
                                        </p:tgtEl>
                                      </p:cBhvr>
                                    </p:animEffect>
                                  </p:childTnLst>
                                </p:cTn>
                              </p:par>
                            </p:childTnLst>
                          </p:cTn>
                        </p:par>
                        <p:par>
                          <p:cTn id="53" fill="hold">
                            <p:stCondLst>
                              <p:cond delay="1000"/>
                            </p:stCondLst>
                            <p:childTnLst>
                              <p:par>
                                <p:cTn id="54" presetID="22" presetClass="entr" presetSubtype="4"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down)">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0"/>
                                        </p:tgtEl>
                                        <p:attrNameLst>
                                          <p:attrName>style.visibility</p:attrName>
                                        </p:attrNameLst>
                                      </p:cBhvr>
                                      <p:to>
                                        <p:strVal val="visible"/>
                                      </p:to>
                                    </p:set>
                                    <p:anim calcmode="lin" valueType="num">
                                      <p:cBhvr additive="base">
                                        <p:cTn id="61" dur="500" fill="hold"/>
                                        <p:tgtEl>
                                          <p:spTgt spid="30"/>
                                        </p:tgtEl>
                                        <p:attrNameLst>
                                          <p:attrName>ppt_x</p:attrName>
                                        </p:attrNameLst>
                                      </p:cBhvr>
                                      <p:tavLst>
                                        <p:tav tm="0">
                                          <p:val>
                                            <p:strVal val="#ppt_x"/>
                                          </p:val>
                                        </p:tav>
                                        <p:tav tm="100000">
                                          <p:val>
                                            <p:strVal val="#ppt_x"/>
                                          </p:val>
                                        </p:tav>
                                      </p:tavLst>
                                    </p:anim>
                                    <p:anim calcmode="lin" valueType="num">
                                      <p:cBhvr additive="base">
                                        <p:cTn id="62" dur="500" fill="hold"/>
                                        <p:tgtEl>
                                          <p:spTgt spid="30"/>
                                        </p:tgtEl>
                                        <p:attrNameLst>
                                          <p:attrName>ppt_y</p:attrName>
                                        </p:attrNameLst>
                                      </p:cBhvr>
                                      <p:tavLst>
                                        <p:tav tm="0">
                                          <p:val>
                                            <p:strVal val="1+#ppt_h/2"/>
                                          </p:val>
                                        </p:tav>
                                        <p:tav tm="100000">
                                          <p:val>
                                            <p:strVal val="#ppt_y"/>
                                          </p:val>
                                        </p:tav>
                                      </p:tavLst>
                                    </p:anim>
                                  </p:childTnLst>
                                </p:cTn>
                              </p:par>
                            </p:childTnLst>
                          </p:cTn>
                        </p:par>
                        <p:par>
                          <p:cTn id="63" fill="hold">
                            <p:stCondLst>
                              <p:cond delay="500"/>
                            </p:stCondLst>
                            <p:childTnLst>
                              <p:par>
                                <p:cTn id="64" presetID="22" presetClass="entr" presetSubtype="4" fill="hold" nodeType="after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wipe(down)">
                                      <p:cBhvr>
                                        <p:cTn id="66" dur="500"/>
                                        <p:tgtEl>
                                          <p:spTgt spid="28"/>
                                        </p:tgtEl>
                                      </p:cBhvr>
                                    </p:animEffect>
                                  </p:childTnLst>
                                </p:cTn>
                              </p:par>
                            </p:childTnLst>
                          </p:cTn>
                        </p:par>
                        <p:par>
                          <p:cTn id="67" fill="hold">
                            <p:stCondLst>
                              <p:cond delay="1000"/>
                            </p:stCondLst>
                            <p:childTnLst>
                              <p:par>
                                <p:cTn id="68" presetID="22" presetClass="entr" presetSubtype="4" fill="hold" grpId="0" nodeType="after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wipe(down)">
                                      <p:cBhvr>
                                        <p:cTn id="7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animBg="1"/>
      <p:bldP spid="9" grpId="0" animBg="1"/>
      <p:bldP spid="11" grpId="0" animBg="1"/>
      <p:bldP spid="12" grpId="0" animBg="1"/>
      <p:bldP spid="19" grpId="0" animBg="1"/>
      <p:bldP spid="20" grpId="0" animBg="1"/>
      <p:bldP spid="29" grpId="0" animBg="1"/>
      <p:bldP spid="3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832B0B5E-6157-4654-846B-3EE0D315A371}"/>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21</a:t>
            </a:fld>
            <a:endParaRPr lang="en-US" altLang="en-US" dirty="0">
              <a:solidFill>
                <a:schemeClr val="tx1"/>
              </a:solidFill>
            </a:endParaRPr>
          </a:p>
        </p:txBody>
      </p:sp>
      <p:sp>
        <p:nvSpPr>
          <p:cNvPr id="3" name="TextBox 2">
            <a:extLst>
              <a:ext uri="{FF2B5EF4-FFF2-40B4-BE49-F238E27FC236}">
                <a16:creationId xmlns:a16="http://schemas.microsoft.com/office/drawing/2014/main" id="{926BC51F-758C-431A-9932-74EDB09D8C8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14015DAA-C4B4-4809-AADD-F06CBC55F680}"/>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a:t>
            </a:r>
            <a:r>
              <a:rPr lang="en-CA" dirty="0">
                <a:solidFill>
                  <a:schemeClr val="accent4">
                    <a:lumMod val="60000"/>
                    <a:lumOff val="40000"/>
                  </a:schemeClr>
                </a:solidFill>
              </a:rPr>
              <a:t>Review Ribbon </a:t>
            </a:r>
          </a:p>
        </p:txBody>
      </p:sp>
      <p:sp>
        <p:nvSpPr>
          <p:cNvPr id="5" name="TextBox 4">
            <a:extLst>
              <a:ext uri="{FF2B5EF4-FFF2-40B4-BE49-F238E27FC236}">
                <a16:creationId xmlns:a16="http://schemas.microsoft.com/office/drawing/2014/main" id="{29369A4B-6C01-434A-BC90-5A60E5CF2D31}"/>
              </a:ext>
            </a:extLst>
          </p:cNvPr>
          <p:cNvSpPr txBox="1"/>
          <p:nvPr/>
        </p:nvSpPr>
        <p:spPr>
          <a:xfrm>
            <a:off x="3720492" y="63133"/>
            <a:ext cx="8298593" cy="400110"/>
          </a:xfrm>
          <a:prstGeom prst="rect">
            <a:avLst/>
          </a:prstGeom>
          <a:noFill/>
        </p:spPr>
        <p:txBody>
          <a:bodyPr wrap="square" rtlCol="0">
            <a:spAutoFit/>
          </a:bodyPr>
          <a:lstStyle/>
          <a:p>
            <a:r>
              <a:rPr lang="en-CA" sz="2000" dirty="0"/>
              <a:t>The </a:t>
            </a:r>
            <a:r>
              <a:rPr lang="en-CA" sz="2000" b="1" dirty="0"/>
              <a:t>Review</a:t>
            </a:r>
            <a:r>
              <a:rPr lang="en-CA" sz="2000" dirty="0"/>
              <a:t> ribbon focuses on fixing the issues with your document.</a:t>
            </a:r>
          </a:p>
        </p:txBody>
      </p:sp>
      <p:pic>
        <p:nvPicPr>
          <p:cNvPr id="6" name="Picture 5">
            <a:extLst>
              <a:ext uri="{FF2B5EF4-FFF2-40B4-BE49-F238E27FC236}">
                <a16:creationId xmlns:a16="http://schemas.microsoft.com/office/drawing/2014/main" id="{34035142-ACFD-433B-B66A-D79AE2DF17DA}"/>
              </a:ext>
            </a:extLst>
          </p:cNvPr>
          <p:cNvPicPr>
            <a:picLocks noChangeAspect="1"/>
          </p:cNvPicPr>
          <p:nvPr/>
        </p:nvPicPr>
        <p:blipFill>
          <a:blip r:embed="rId2"/>
          <a:stretch>
            <a:fillRect/>
          </a:stretch>
        </p:blipFill>
        <p:spPr>
          <a:xfrm>
            <a:off x="276225" y="567060"/>
            <a:ext cx="10574226" cy="924054"/>
          </a:xfrm>
          <a:prstGeom prst="rect">
            <a:avLst/>
          </a:prstGeom>
          <a:ln w="12700">
            <a:solidFill>
              <a:schemeClr val="bg1">
                <a:lumMod val="65000"/>
              </a:schemeClr>
            </a:solidFill>
          </a:ln>
        </p:spPr>
      </p:pic>
      <p:cxnSp>
        <p:nvCxnSpPr>
          <p:cNvPr id="10" name="Straight Arrow Connector 9">
            <a:extLst>
              <a:ext uri="{FF2B5EF4-FFF2-40B4-BE49-F238E27FC236}">
                <a16:creationId xmlns:a16="http://schemas.microsoft.com/office/drawing/2014/main" id="{884D06E2-1590-4084-89DE-7109533E57D5}"/>
              </a:ext>
            </a:extLst>
          </p:cNvPr>
          <p:cNvCxnSpPr>
            <a:cxnSpLocks/>
          </p:cNvCxnSpPr>
          <p:nvPr/>
        </p:nvCxnSpPr>
        <p:spPr>
          <a:xfrm flipV="1">
            <a:off x="6338128" y="1834986"/>
            <a:ext cx="0" cy="5822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ight Brace 10">
            <a:extLst>
              <a:ext uri="{FF2B5EF4-FFF2-40B4-BE49-F238E27FC236}">
                <a16:creationId xmlns:a16="http://schemas.microsoft.com/office/drawing/2014/main" id="{20B6E439-869B-41D8-904F-6303485867D7}"/>
              </a:ext>
            </a:extLst>
          </p:cNvPr>
          <p:cNvSpPr/>
          <p:nvPr/>
        </p:nvSpPr>
        <p:spPr>
          <a:xfrm rot="5400000">
            <a:off x="6151045" y="826147"/>
            <a:ext cx="320395" cy="1673805"/>
          </a:xfrm>
          <a:prstGeom prst="rightBrace">
            <a:avLst>
              <a:gd name="adj1" fmla="val 19210"/>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12" name="Rectangle 11">
            <a:extLst>
              <a:ext uri="{FF2B5EF4-FFF2-40B4-BE49-F238E27FC236}">
                <a16:creationId xmlns:a16="http://schemas.microsoft.com/office/drawing/2014/main" id="{12B81723-FFD8-4AB0-B90C-5FBA901E6967}"/>
              </a:ext>
            </a:extLst>
          </p:cNvPr>
          <p:cNvSpPr/>
          <p:nvPr/>
        </p:nvSpPr>
        <p:spPr>
          <a:xfrm>
            <a:off x="205428" y="2417204"/>
            <a:ext cx="8365674" cy="1594279"/>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US" sz="2000" b="1" dirty="0">
                <a:solidFill>
                  <a:schemeClr val="tx1"/>
                </a:solidFill>
              </a:rPr>
              <a:t>Filter</a:t>
            </a:r>
            <a:r>
              <a:rPr lang="en-US" sz="2000" dirty="0">
                <a:solidFill>
                  <a:schemeClr val="tx1"/>
                </a:solidFill>
              </a:rPr>
              <a:t> - The </a:t>
            </a:r>
            <a:r>
              <a:rPr lang="en-US" sz="2000" b="1" dirty="0">
                <a:solidFill>
                  <a:schemeClr val="tx1"/>
                </a:solidFill>
              </a:rPr>
              <a:t>Filter</a:t>
            </a:r>
            <a:r>
              <a:rPr lang="en-US" sz="2000" dirty="0">
                <a:solidFill>
                  <a:schemeClr val="tx1"/>
                </a:solidFill>
              </a:rPr>
              <a:t> command is used to display or hide specific types of markup, such as comments, tracked changes, or formatting changes. The filter allows you to selectively view revisions and comments, making it easier to manage the document for review and collaboration.</a:t>
            </a:r>
          </a:p>
          <a:p>
            <a:pPr marL="0" lvl="1"/>
            <a:r>
              <a:rPr lang="en-US" sz="2000" b="1" dirty="0">
                <a:solidFill>
                  <a:schemeClr val="tx1"/>
                </a:solidFill>
              </a:rPr>
              <a:t>Markup View</a:t>
            </a:r>
            <a:r>
              <a:rPr lang="en-US" sz="2000" dirty="0">
                <a:solidFill>
                  <a:schemeClr val="tx1"/>
                </a:solidFill>
              </a:rPr>
              <a:t> – Set to either </a:t>
            </a:r>
            <a:r>
              <a:rPr lang="en-US" sz="2000" b="1" dirty="0">
                <a:solidFill>
                  <a:schemeClr val="tx1"/>
                </a:solidFill>
              </a:rPr>
              <a:t>Simple Markup</a:t>
            </a:r>
            <a:r>
              <a:rPr lang="en-US" sz="2000" dirty="0">
                <a:solidFill>
                  <a:schemeClr val="tx1"/>
                </a:solidFill>
              </a:rPr>
              <a:t> or </a:t>
            </a:r>
            <a:r>
              <a:rPr lang="en-US" sz="2000" b="1" dirty="0">
                <a:solidFill>
                  <a:schemeClr val="tx1"/>
                </a:solidFill>
              </a:rPr>
              <a:t>All Markup</a:t>
            </a:r>
            <a:r>
              <a:rPr lang="en-US" sz="2000" dirty="0">
                <a:solidFill>
                  <a:schemeClr val="tx1"/>
                </a:solidFill>
              </a:rPr>
              <a:t>.</a:t>
            </a:r>
            <a:endParaRPr lang="en-CA" sz="2000" dirty="0">
              <a:solidFill>
                <a:schemeClr val="tx1"/>
              </a:solidFill>
            </a:endParaRPr>
          </a:p>
        </p:txBody>
      </p:sp>
      <p:cxnSp>
        <p:nvCxnSpPr>
          <p:cNvPr id="18" name="Straight Arrow Connector 17">
            <a:extLst>
              <a:ext uri="{FF2B5EF4-FFF2-40B4-BE49-F238E27FC236}">
                <a16:creationId xmlns:a16="http://schemas.microsoft.com/office/drawing/2014/main" id="{703A7765-A94A-493E-B3F8-DE4C5639419C}"/>
              </a:ext>
            </a:extLst>
          </p:cNvPr>
          <p:cNvCxnSpPr>
            <a:cxnSpLocks/>
          </p:cNvCxnSpPr>
          <p:nvPr/>
        </p:nvCxnSpPr>
        <p:spPr>
          <a:xfrm flipV="1">
            <a:off x="8653436" y="1864299"/>
            <a:ext cx="0" cy="24309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ight Brace 18">
            <a:extLst>
              <a:ext uri="{FF2B5EF4-FFF2-40B4-BE49-F238E27FC236}">
                <a16:creationId xmlns:a16="http://schemas.microsoft.com/office/drawing/2014/main" id="{CD517468-DB4A-48FD-A077-73F8D35F4A54}"/>
              </a:ext>
            </a:extLst>
          </p:cNvPr>
          <p:cNvSpPr/>
          <p:nvPr/>
        </p:nvSpPr>
        <p:spPr>
          <a:xfrm rot="5400000">
            <a:off x="8451867" y="228444"/>
            <a:ext cx="320395" cy="2875085"/>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20" name="Rectangle 19">
            <a:extLst>
              <a:ext uri="{FF2B5EF4-FFF2-40B4-BE49-F238E27FC236}">
                <a16:creationId xmlns:a16="http://schemas.microsoft.com/office/drawing/2014/main" id="{C8A4467F-738F-431A-9FDF-97E36AEB5C73}"/>
              </a:ext>
            </a:extLst>
          </p:cNvPr>
          <p:cNvSpPr/>
          <p:nvPr/>
        </p:nvSpPr>
        <p:spPr>
          <a:xfrm>
            <a:off x="205427" y="4295252"/>
            <a:ext cx="10063989" cy="1717147"/>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b="1" dirty="0">
                <a:solidFill>
                  <a:schemeClr val="tx1"/>
                </a:solidFill>
              </a:rPr>
              <a:t>Track Changes</a:t>
            </a:r>
            <a:r>
              <a:rPr lang="en-CA" sz="2000" dirty="0">
                <a:solidFill>
                  <a:schemeClr val="tx1"/>
                </a:solidFill>
              </a:rPr>
              <a:t> – Toggle on/off.  Turn this on before you review someone’s document.  If your document was review by someone else then this option should already be set when you open your reviewed document.</a:t>
            </a:r>
          </a:p>
          <a:p>
            <a:pPr marL="0" lvl="1"/>
            <a:r>
              <a:rPr lang="en-CA" sz="2000" b="1" dirty="0">
                <a:solidFill>
                  <a:schemeClr val="tx1"/>
                </a:solidFill>
              </a:rPr>
              <a:t>Accept</a:t>
            </a:r>
            <a:r>
              <a:rPr lang="en-CA" sz="2000" dirty="0">
                <a:solidFill>
                  <a:schemeClr val="tx1"/>
                </a:solidFill>
              </a:rPr>
              <a:t> and </a:t>
            </a:r>
            <a:r>
              <a:rPr lang="en-CA" sz="2000" b="1" dirty="0">
                <a:solidFill>
                  <a:schemeClr val="tx1"/>
                </a:solidFill>
              </a:rPr>
              <a:t>Reject </a:t>
            </a:r>
            <a:r>
              <a:rPr lang="en-CA" sz="2000" dirty="0">
                <a:solidFill>
                  <a:schemeClr val="tx1"/>
                </a:solidFill>
              </a:rPr>
              <a:t>– Specifically for your reviewed document.  Do you accept the change?</a:t>
            </a:r>
          </a:p>
          <a:p>
            <a:pPr marL="0" lvl="1"/>
            <a:r>
              <a:rPr lang="en-CA" sz="2000" b="1" dirty="0">
                <a:solidFill>
                  <a:schemeClr val="tx1"/>
                </a:solidFill>
              </a:rPr>
              <a:t>Previous </a:t>
            </a:r>
            <a:r>
              <a:rPr lang="en-CA" sz="2000" dirty="0">
                <a:solidFill>
                  <a:schemeClr val="tx1"/>
                </a:solidFill>
              </a:rPr>
              <a:t>and </a:t>
            </a:r>
            <a:r>
              <a:rPr lang="en-CA" sz="2000" b="1" dirty="0">
                <a:solidFill>
                  <a:schemeClr val="tx1"/>
                </a:solidFill>
              </a:rPr>
              <a:t>Next</a:t>
            </a:r>
            <a:r>
              <a:rPr lang="en-CA" sz="2000" dirty="0">
                <a:solidFill>
                  <a:schemeClr val="tx1"/>
                </a:solidFill>
              </a:rPr>
              <a:t> – Cycles back and forth between changes.</a:t>
            </a:r>
          </a:p>
        </p:txBody>
      </p:sp>
      <p:cxnSp>
        <p:nvCxnSpPr>
          <p:cNvPr id="28" name="Straight Arrow Connector 27">
            <a:extLst>
              <a:ext uri="{FF2B5EF4-FFF2-40B4-BE49-F238E27FC236}">
                <a16:creationId xmlns:a16="http://schemas.microsoft.com/office/drawing/2014/main" id="{AE065FB4-B9FD-4335-AB2A-17DFAD2B14BA}"/>
              </a:ext>
            </a:extLst>
          </p:cNvPr>
          <p:cNvCxnSpPr>
            <a:cxnSpLocks/>
          </p:cNvCxnSpPr>
          <p:nvPr/>
        </p:nvCxnSpPr>
        <p:spPr>
          <a:xfrm flipH="1" flipV="1">
            <a:off x="10433256" y="1864297"/>
            <a:ext cx="32719" cy="44448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ight Brace 28">
            <a:extLst>
              <a:ext uri="{FF2B5EF4-FFF2-40B4-BE49-F238E27FC236}">
                <a16:creationId xmlns:a16="http://schemas.microsoft.com/office/drawing/2014/main" id="{046F3133-F41E-4FB2-B63E-59DDAD199188}"/>
              </a:ext>
            </a:extLst>
          </p:cNvPr>
          <p:cNvSpPr/>
          <p:nvPr/>
        </p:nvSpPr>
        <p:spPr>
          <a:xfrm rot="5400000">
            <a:off x="10305779" y="1272347"/>
            <a:ext cx="320395" cy="776990"/>
          </a:xfrm>
          <a:prstGeom prst="rightBrace">
            <a:avLst>
              <a:gd name="adj1" fmla="val 33634"/>
              <a:gd name="adj2" fmla="val 54819"/>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30" name="Rectangle 29">
            <a:extLst>
              <a:ext uri="{FF2B5EF4-FFF2-40B4-BE49-F238E27FC236}">
                <a16:creationId xmlns:a16="http://schemas.microsoft.com/office/drawing/2014/main" id="{D3B25169-4FD5-46F5-B74D-DBC19DA40C2D}"/>
              </a:ext>
            </a:extLst>
          </p:cNvPr>
          <p:cNvSpPr/>
          <p:nvPr/>
        </p:nvSpPr>
        <p:spPr>
          <a:xfrm>
            <a:off x="2401745" y="6309153"/>
            <a:ext cx="8560548" cy="38735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b="1" dirty="0">
                <a:solidFill>
                  <a:schemeClr val="tx1"/>
                </a:solidFill>
              </a:rPr>
              <a:t>Mark all </a:t>
            </a:r>
            <a:r>
              <a:rPr lang="en-CA" sz="2000" dirty="0">
                <a:solidFill>
                  <a:schemeClr val="tx1"/>
                </a:solidFill>
              </a:rPr>
              <a:t>the changes made by the reviewer of your document to marked as read.</a:t>
            </a:r>
          </a:p>
        </p:txBody>
      </p:sp>
    </p:spTree>
    <p:extLst>
      <p:ext uri="{BB962C8B-B14F-4D97-AF65-F5344CB8AC3E}">
        <p14:creationId xmlns:p14="http://schemas.microsoft.com/office/powerpoint/2010/main" val="5628206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ppt_x"/>
                                          </p:val>
                                        </p:tav>
                                        <p:tav tm="100000">
                                          <p:val>
                                            <p:strVal val="#ppt_x"/>
                                          </p:val>
                                        </p:tav>
                                      </p:tavLst>
                                    </p:anim>
                                    <p:anim calcmode="lin" valueType="num">
                                      <p:cBhvr additive="base">
                                        <p:cTn id="22" dur="500" fill="hold"/>
                                        <p:tgtEl>
                                          <p:spTgt spid="20"/>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down)">
                                      <p:cBhvr>
                                        <p:cTn id="26" dur="500"/>
                                        <p:tgtEl>
                                          <p:spTgt spid="18"/>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down)">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additive="base">
                                        <p:cTn id="35" dur="500" fill="hold"/>
                                        <p:tgtEl>
                                          <p:spTgt spid="30"/>
                                        </p:tgtEl>
                                        <p:attrNameLst>
                                          <p:attrName>ppt_x</p:attrName>
                                        </p:attrNameLst>
                                      </p:cBhvr>
                                      <p:tavLst>
                                        <p:tav tm="0">
                                          <p:val>
                                            <p:strVal val="#ppt_x"/>
                                          </p:val>
                                        </p:tav>
                                        <p:tav tm="100000">
                                          <p:val>
                                            <p:strVal val="#ppt_x"/>
                                          </p:val>
                                        </p:tav>
                                      </p:tavLst>
                                    </p:anim>
                                    <p:anim calcmode="lin" valueType="num">
                                      <p:cBhvr additive="base">
                                        <p:cTn id="36" dur="500" fill="hold"/>
                                        <p:tgtEl>
                                          <p:spTgt spid="30"/>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wipe(down)">
                                      <p:cBhvr>
                                        <p:cTn id="40" dur="500"/>
                                        <p:tgtEl>
                                          <p:spTgt spid="28"/>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down)">
                                      <p:cBhvr>
                                        <p:cTn id="4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9" grpId="0" animBg="1"/>
      <p:bldP spid="20" grpId="0" animBg="1"/>
      <p:bldP spid="29" grpId="0" animBg="1"/>
      <p:bldP spid="3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F7C7D8-DD79-4E78-9E0D-EE7BD870801E}"/>
              </a:ext>
            </a:extLst>
          </p:cNvPr>
          <p:cNvPicPr>
            <a:picLocks noChangeAspect="1"/>
          </p:cNvPicPr>
          <p:nvPr/>
        </p:nvPicPr>
        <p:blipFill>
          <a:blip r:embed="rId2"/>
          <a:stretch>
            <a:fillRect/>
          </a:stretch>
        </p:blipFill>
        <p:spPr>
          <a:xfrm>
            <a:off x="276225" y="567060"/>
            <a:ext cx="6220693" cy="971686"/>
          </a:xfrm>
          <a:prstGeom prst="rect">
            <a:avLst/>
          </a:prstGeom>
          <a:ln w="12700">
            <a:solidFill>
              <a:schemeClr val="bg1">
                <a:lumMod val="65000"/>
              </a:schemeClr>
            </a:solidFill>
          </a:ln>
        </p:spPr>
      </p:pic>
      <p:sp>
        <p:nvSpPr>
          <p:cNvPr id="2" name="Slide Number Placeholder 61">
            <a:extLst>
              <a:ext uri="{FF2B5EF4-FFF2-40B4-BE49-F238E27FC236}">
                <a16:creationId xmlns:a16="http://schemas.microsoft.com/office/drawing/2014/main" id="{832B0B5E-6157-4654-846B-3EE0D315A371}"/>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22</a:t>
            </a:fld>
            <a:endParaRPr lang="en-US" altLang="en-US" dirty="0">
              <a:solidFill>
                <a:schemeClr val="tx1"/>
              </a:solidFill>
            </a:endParaRPr>
          </a:p>
        </p:txBody>
      </p:sp>
      <p:sp>
        <p:nvSpPr>
          <p:cNvPr id="3" name="TextBox 2">
            <a:extLst>
              <a:ext uri="{FF2B5EF4-FFF2-40B4-BE49-F238E27FC236}">
                <a16:creationId xmlns:a16="http://schemas.microsoft.com/office/drawing/2014/main" id="{926BC51F-758C-431A-9932-74EDB09D8C8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4E3C0A87-E28C-4E68-BEDA-1622467B858D}"/>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a:t>
            </a:r>
            <a:r>
              <a:rPr lang="en-CA" dirty="0">
                <a:solidFill>
                  <a:schemeClr val="accent4">
                    <a:lumMod val="60000"/>
                    <a:lumOff val="40000"/>
                  </a:schemeClr>
                </a:solidFill>
              </a:rPr>
              <a:t>View Ribbon </a:t>
            </a:r>
          </a:p>
        </p:txBody>
      </p:sp>
      <p:sp>
        <p:nvSpPr>
          <p:cNvPr id="5" name="TextBox 4">
            <a:extLst>
              <a:ext uri="{FF2B5EF4-FFF2-40B4-BE49-F238E27FC236}">
                <a16:creationId xmlns:a16="http://schemas.microsoft.com/office/drawing/2014/main" id="{31CE4952-5052-4283-A9D1-3576DE8B3D35}"/>
              </a:ext>
            </a:extLst>
          </p:cNvPr>
          <p:cNvSpPr txBox="1"/>
          <p:nvPr/>
        </p:nvSpPr>
        <p:spPr>
          <a:xfrm>
            <a:off x="3720492" y="63133"/>
            <a:ext cx="8298593" cy="400110"/>
          </a:xfrm>
          <a:prstGeom prst="rect">
            <a:avLst/>
          </a:prstGeom>
          <a:noFill/>
        </p:spPr>
        <p:txBody>
          <a:bodyPr wrap="square" rtlCol="0">
            <a:spAutoFit/>
          </a:bodyPr>
          <a:lstStyle/>
          <a:p>
            <a:r>
              <a:rPr lang="en-CA" sz="2000" dirty="0"/>
              <a:t>The </a:t>
            </a:r>
            <a:r>
              <a:rPr lang="en-CA" sz="2000" b="1" dirty="0"/>
              <a:t>View</a:t>
            </a:r>
            <a:r>
              <a:rPr lang="en-CA" sz="2000" dirty="0"/>
              <a:t> ribbon focuses on fixing the issues with your document.</a:t>
            </a:r>
          </a:p>
        </p:txBody>
      </p:sp>
      <p:sp>
        <p:nvSpPr>
          <p:cNvPr id="9" name="Slide Number Placeholder 61">
            <a:extLst>
              <a:ext uri="{FF2B5EF4-FFF2-40B4-BE49-F238E27FC236}">
                <a16:creationId xmlns:a16="http://schemas.microsoft.com/office/drawing/2014/main" id="{B0FB1111-24F2-49EB-B1B3-8FC9FBCB25AD}"/>
              </a:ext>
            </a:extLst>
          </p:cNvPr>
          <p:cNvSpPr txBox="1">
            <a:spLocks/>
          </p:cNvSpPr>
          <p:nvPr/>
        </p:nvSpPr>
        <p:spPr>
          <a:xfrm>
            <a:off x="276225" y="6462693"/>
            <a:ext cx="476250" cy="387350"/>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2E2B24C-DC2C-4712-9D60-04BFC1B335EB}" type="slidenum">
              <a:rPr lang="en-US" altLang="en-US" smtClean="0">
                <a:solidFill>
                  <a:schemeClr val="tx1"/>
                </a:solidFill>
              </a:rPr>
              <a:pPr algn="ctr"/>
              <a:t>22</a:t>
            </a:fld>
            <a:endParaRPr lang="en-US" altLang="en-US" dirty="0">
              <a:solidFill>
                <a:schemeClr val="tx1"/>
              </a:solidFill>
            </a:endParaRPr>
          </a:p>
        </p:txBody>
      </p:sp>
      <p:sp>
        <p:nvSpPr>
          <p:cNvPr id="10" name="TextBox 9">
            <a:extLst>
              <a:ext uri="{FF2B5EF4-FFF2-40B4-BE49-F238E27FC236}">
                <a16:creationId xmlns:a16="http://schemas.microsoft.com/office/drawing/2014/main" id="{1A483F6E-DF21-4B37-B65F-F6D892B7C999}"/>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cxnSp>
        <p:nvCxnSpPr>
          <p:cNvPr id="11" name="Straight Arrow Connector 10">
            <a:extLst>
              <a:ext uri="{FF2B5EF4-FFF2-40B4-BE49-F238E27FC236}">
                <a16:creationId xmlns:a16="http://schemas.microsoft.com/office/drawing/2014/main" id="{A9071D07-0E87-4E07-AD94-5AFA90EE44A6}"/>
              </a:ext>
            </a:extLst>
          </p:cNvPr>
          <p:cNvCxnSpPr>
            <a:cxnSpLocks/>
          </p:cNvCxnSpPr>
          <p:nvPr/>
        </p:nvCxnSpPr>
        <p:spPr>
          <a:xfrm flipV="1">
            <a:off x="1123743" y="1895988"/>
            <a:ext cx="0" cy="15300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AE8076B0-84F3-422A-AE18-23288FBAB661}"/>
              </a:ext>
            </a:extLst>
          </p:cNvPr>
          <p:cNvSpPr/>
          <p:nvPr/>
        </p:nvSpPr>
        <p:spPr>
          <a:xfrm>
            <a:off x="1123743" y="3426025"/>
            <a:ext cx="10340486" cy="323247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Change how you view your document.  This make no change to the document itself.</a:t>
            </a:r>
          </a:p>
          <a:p>
            <a:r>
              <a:rPr lang="en-CA" sz="2000" b="1" dirty="0">
                <a:solidFill>
                  <a:schemeClr val="tx1"/>
                </a:solidFill>
              </a:rPr>
              <a:t>Separate Page</a:t>
            </a:r>
            <a:r>
              <a:rPr lang="en-CA" sz="2000" dirty="0">
                <a:solidFill>
                  <a:schemeClr val="tx1"/>
                </a:solidFill>
              </a:rPr>
              <a:t>s – One page at a time one above the other, the default setting.</a:t>
            </a:r>
          </a:p>
          <a:p>
            <a:r>
              <a:rPr lang="en-CA" sz="2000" b="1" dirty="0">
                <a:solidFill>
                  <a:schemeClr val="tx1"/>
                </a:solidFill>
              </a:rPr>
              <a:t>Reading View </a:t>
            </a:r>
            <a:r>
              <a:rPr lang="en-CA" sz="2000" dirty="0">
                <a:solidFill>
                  <a:schemeClr val="tx1"/>
                </a:solidFill>
              </a:rPr>
              <a:t>– Presents two pages together like an open book.</a:t>
            </a:r>
          </a:p>
          <a:p>
            <a:r>
              <a:rPr lang="en-CA" sz="2000" b="1" dirty="0">
                <a:solidFill>
                  <a:schemeClr val="tx1"/>
                </a:solidFill>
              </a:rPr>
              <a:t>Immersive Read </a:t>
            </a:r>
            <a:r>
              <a:rPr lang="en-CA" sz="2000" dirty="0">
                <a:solidFill>
                  <a:schemeClr val="tx1"/>
                </a:solidFill>
              </a:rPr>
              <a:t>– The </a:t>
            </a:r>
            <a:r>
              <a:rPr lang="en-US" sz="2000" b="1" dirty="0">
                <a:solidFill>
                  <a:schemeClr val="tx1"/>
                </a:solidFill>
              </a:rPr>
              <a:t>Immersive Reader</a:t>
            </a:r>
            <a:r>
              <a:rPr lang="en-US" sz="2000" dirty="0">
                <a:solidFill>
                  <a:schemeClr val="tx1"/>
                </a:solidFill>
              </a:rPr>
              <a:t> is a tool designed to enhance reading and</a:t>
            </a:r>
          </a:p>
          <a:p>
            <a:r>
              <a:rPr lang="en-US" sz="2000" dirty="0">
                <a:solidFill>
                  <a:schemeClr val="tx1"/>
                </a:solidFill>
              </a:rPr>
              <a:t>		  comprehension by customizing the display of text and providing various</a:t>
            </a:r>
          </a:p>
          <a:p>
            <a:r>
              <a:rPr lang="en-US" sz="2000" dirty="0">
                <a:solidFill>
                  <a:schemeClr val="tx1"/>
                </a:solidFill>
              </a:rPr>
              <a:t>		  assistive features.</a:t>
            </a:r>
          </a:p>
          <a:p>
            <a:r>
              <a:rPr lang="en-US" sz="2000" b="1" dirty="0">
                <a:solidFill>
                  <a:schemeClr val="tx1"/>
                </a:solidFill>
              </a:rPr>
              <a:t>Immersive</a:t>
            </a:r>
            <a:r>
              <a:rPr lang="en-US" sz="2000" dirty="0">
                <a:solidFill>
                  <a:schemeClr val="tx1"/>
                </a:solidFill>
              </a:rPr>
              <a:t> reading allows users to adjust text size, spacing, fonts, and background colors.</a:t>
            </a:r>
          </a:p>
          <a:p>
            <a:r>
              <a:rPr lang="en-US" sz="2000" dirty="0">
                <a:solidFill>
                  <a:schemeClr val="tx1"/>
                </a:solidFill>
              </a:rPr>
              <a:t>Adjusting these properties helps to improve readability and reduce visual distractions.  </a:t>
            </a:r>
          </a:p>
          <a:p>
            <a:r>
              <a:rPr lang="en-US" sz="2000" dirty="0">
                <a:solidFill>
                  <a:schemeClr val="tx1"/>
                </a:solidFill>
              </a:rPr>
              <a:t>It also offers text-to-speech functionality, syllable breakdown, parts-of-speech highlighting, and picture dictionaries for enhanced understanding. </a:t>
            </a:r>
            <a:endParaRPr lang="en-CA" sz="2000" dirty="0">
              <a:solidFill>
                <a:schemeClr val="tx1"/>
              </a:solidFill>
            </a:endParaRPr>
          </a:p>
        </p:txBody>
      </p:sp>
      <p:sp>
        <p:nvSpPr>
          <p:cNvPr id="13" name="Right Brace 12">
            <a:extLst>
              <a:ext uri="{FF2B5EF4-FFF2-40B4-BE49-F238E27FC236}">
                <a16:creationId xmlns:a16="http://schemas.microsoft.com/office/drawing/2014/main" id="{2370BB63-FC92-4A4A-B598-889A0FCD3DE6}"/>
              </a:ext>
            </a:extLst>
          </p:cNvPr>
          <p:cNvSpPr/>
          <p:nvPr/>
        </p:nvSpPr>
        <p:spPr>
          <a:xfrm rot="5400000">
            <a:off x="939036" y="844035"/>
            <a:ext cx="320395" cy="1663605"/>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14" name="Straight Arrow Connector 13">
            <a:extLst>
              <a:ext uri="{FF2B5EF4-FFF2-40B4-BE49-F238E27FC236}">
                <a16:creationId xmlns:a16="http://schemas.microsoft.com/office/drawing/2014/main" id="{55526D72-6167-4159-8BD5-015189078EBC}"/>
              </a:ext>
            </a:extLst>
          </p:cNvPr>
          <p:cNvCxnSpPr>
            <a:cxnSpLocks/>
          </p:cNvCxnSpPr>
          <p:nvPr/>
        </p:nvCxnSpPr>
        <p:spPr>
          <a:xfrm flipV="1">
            <a:off x="2541085" y="1834986"/>
            <a:ext cx="7562" cy="99045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ight Brace 14">
            <a:extLst>
              <a:ext uri="{FF2B5EF4-FFF2-40B4-BE49-F238E27FC236}">
                <a16:creationId xmlns:a16="http://schemas.microsoft.com/office/drawing/2014/main" id="{93156545-F174-4CCF-B747-F4278A7B9F86}"/>
              </a:ext>
            </a:extLst>
          </p:cNvPr>
          <p:cNvSpPr/>
          <p:nvPr/>
        </p:nvSpPr>
        <p:spPr>
          <a:xfrm rot="5400000">
            <a:off x="2374751" y="1076729"/>
            <a:ext cx="320395" cy="1207810"/>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16" name="Rectangle 15">
            <a:extLst>
              <a:ext uri="{FF2B5EF4-FFF2-40B4-BE49-F238E27FC236}">
                <a16:creationId xmlns:a16="http://schemas.microsoft.com/office/drawing/2014/main" id="{CB4673D7-F275-4D47-8AF5-EF1A79CECD1D}"/>
              </a:ext>
            </a:extLst>
          </p:cNvPr>
          <p:cNvSpPr/>
          <p:nvPr/>
        </p:nvSpPr>
        <p:spPr>
          <a:xfrm>
            <a:off x="2541086" y="2825444"/>
            <a:ext cx="8913368" cy="49829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Zoom the text on the screen only.  This setting does not affect the printed page.</a:t>
            </a:r>
          </a:p>
        </p:txBody>
      </p:sp>
      <p:sp>
        <p:nvSpPr>
          <p:cNvPr id="18" name="Right Brace 17">
            <a:extLst>
              <a:ext uri="{FF2B5EF4-FFF2-40B4-BE49-F238E27FC236}">
                <a16:creationId xmlns:a16="http://schemas.microsoft.com/office/drawing/2014/main" id="{7A69E36E-5B5A-4F27-A6EF-C280637E3BDF}"/>
              </a:ext>
            </a:extLst>
          </p:cNvPr>
          <p:cNvSpPr/>
          <p:nvPr/>
        </p:nvSpPr>
        <p:spPr>
          <a:xfrm rot="5400000">
            <a:off x="4350090" y="329387"/>
            <a:ext cx="320395" cy="2690783"/>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19" name="Rectangle 18">
            <a:extLst>
              <a:ext uri="{FF2B5EF4-FFF2-40B4-BE49-F238E27FC236}">
                <a16:creationId xmlns:a16="http://schemas.microsoft.com/office/drawing/2014/main" id="{98A34B8D-24C6-426E-A07D-1D903B4CBCF1}"/>
              </a:ext>
            </a:extLst>
          </p:cNvPr>
          <p:cNvSpPr/>
          <p:nvPr/>
        </p:nvSpPr>
        <p:spPr>
          <a:xfrm>
            <a:off x="4542496" y="2116382"/>
            <a:ext cx="6895331" cy="637641"/>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b="1" dirty="0">
                <a:solidFill>
                  <a:schemeClr val="tx1"/>
                </a:solidFill>
              </a:rPr>
              <a:t>Show</a:t>
            </a:r>
            <a:r>
              <a:rPr lang="en-CA" sz="2000" dirty="0">
                <a:solidFill>
                  <a:schemeClr val="tx1"/>
                </a:solidFill>
              </a:rPr>
              <a:t> – Display the </a:t>
            </a:r>
            <a:r>
              <a:rPr lang="en-CA" sz="2000" b="1" dirty="0">
                <a:solidFill>
                  <a:schemeClr val="tx1"/>
                </a:solidFill>
              </a:rPr>
              <a:t>ruler</a:t>
            </a:r>
            <a:r>
              <a:rPr lang="en-CA" sz="2000" dirty="0">
                <a:solidFill>
                  <a:schemeClr val="tx1"/>
                </a:solidFill>
              </a:rPr>
              <a:t>, a </a:t>
            </a:r>
            <a:r>
              <a:rPr lang="en-CA" sz="2000" b="1" dirty="0">
                <a:solidFill>
                  <a:schemeClr val="tx1"/>
                </a:solidFill>
              </a:rPr>
              <a:t>nav panel </a:t>
            </a:r>
            <a:r>
              <a:rPr lang="en-CA" sz="2000" dirty="0">
                <a:solidFill>
                  <a:schemeClr val="tx1"/>
                </a:solidFill>
              </a:rPr>
              <a:t>on the left side, </a:t>
            </a:r>
            <a:r>
              <a:rPr lang="en-CA" sz="2000" b="1" dirty="0">
                <a:solidFill>
                  <a:schemeClr val="tx1"/>
                </a:solidFill>
              </a:rPr>
              <a:t>header</a:t>
            </a:r>
            <a:r>
              <a:rPr lang="en-CA" sz="2000" dirty="0">
                <a:solidFill>
                  <a:schemeClr val="tx1"/>
                </a:solidFill>
              </a:rPr>
              <a:t> &amp; </a:t>
            </a:r>
            <a:r>
              <a:rPr lang="en-CA" sz="2000" b="1" dirty="0">
                <a:solidFill>
                  <a:schemeClr val="tx1"/>
                </a:solidFill>
              </a:rPr>
              <a:t>footers</a:t>
            </a:r>
            <a:r>
              <a:rPr lang="en-CA" sz="2000" dirty="0">
                <a:solidFill>
                  <a:schemeClr val="tx1"/>
                </a:solidFill>
              </a:rPr>
              <a:t>, </a:t>
            </a:r>
            <a:r>
              <a:rPr lang="en-CA" sz="2000" b="1" dirty="0">
                <a:solidFill>
                  <a:schemeClr val="tx1"/>
                </a:solidFill>
              </a:rPr>
              <a:t>footnotes</a:t>
            </a:r>
            <a:r>
              <a:rPr lang="en-CA" sz="2000" dirty="0">
                <a:solidFill>
                  <a:schemeClr val="tx1"/>
                </a:solidFill>
              </a:rPr>
              <a:t> and </a:t>
            </a:r>
            <a:r>
              <a:rPr lang="en-CA" sz="2000" b="1" dirty="0">
                <a:solidFill>
                  <a:schemeClr val="tx1"/>
                </a:solidFill>
              </a:rPr>
              <a:t>endnotes</a:t>
            </a:r>
            <a:r>
              <a:rPr lang="en-CA" sz="2000" dirty="0">
                <a:solidFill>
                  <a:schemeClr val="tx1"/>
                </a:solidFill>
              </a:rPr>
              <a:t>.</a:t>
            </a:r>
          </a:p>
        </p:txBody>
      </p:sp>
      <p:cxnSp>
        <p:nvCxnSpPr>
          <p:cNvPr id="20" name="Straight Arrow Connector 19">
            <a:extLst>
              <a:ext uri="{FF2B5EF4-FFF2-40B4-BE49-F238E27FC236}">
                <a16:creationId xmlns:a16="http://schemas.microsoft.com/office/drawing/2014/main" id="{6168CF3F-5FAE-49B2-A182-6111314B729E}"/>
              </a:ext>
            </a:extLst>
          </p:cNvPr>
          <p:cNvCxnSpPr>
            <a:cxnSpLocks/>
            <a:stCxn id="22" idx="1"/>
            <a:endCxn id="21" idx="1"/>
          </p:cNvCxnSpPr>
          <p:nvPr/>
        </p:nvCxnSpPr>
        <p:spPr>
          <a:xfrm flipH="1" flipV="1">
            <a:off x="6835943" y="1019267"/>
            <a:ext cx="420524" cy="1379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Right Brace 20">
            <a:extLst>
              <a:ext uri="{FF2B5EF4-FFF2-40B4-BE49-F238E27FC236}">
                <a16:creationId xmlns:a16="http://schemas.microsoft.com/office/drawing/2014/main" id="{7B1FD0C6-25E7-4D1D-AF0C-E5B27B8C7D81}"/>
              </a:ext>
            </a:extLst>
          </p:cNvPr>
          <p:cNvSpPr/>
          <p:nvPr/>
        </p:nvSpPr>
        <p:spPr>
          <a:xfrm>
            <a:off x="6515548" y="584716"/>
            <a:ext cx="320395" cy="954029"/>
          </a:xfrm>
          <a:prstGeom prst="rightBrace">
            <a:avLst>
              <a:gd name="adj1" fmla="val 33634"/>
              <a:gd name="adj2" fmla="val 45549"/>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22" name="Rectangle 21">
            <a:extLst>
              <a:ext uri="{FF2B5EF4-FFF2-40B4-BE49-F238E27FC236}">
                <a16:creationId xmlns:a16="http://schemas.microsoft.com/office/drawing/2014/main" id="{9020AEED-CFB0-4F12-847D-7FB164C32CCF}"/>
              </a:ext>
            </a:extLst>
          </p:cNvPr>
          <p:cNvSpPr/>
          <p:nvPr/>
        </p:nvSpPr>
        <p:spPr>
          <a:xfrm>
            <a:off x="7256467" y="957124"/>
            <a:ext cx="4164734" cy="40011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Dark Mode can be easier on the eyes.</a:t>
            </a:r>
          </a:p>
        </p:txBody>
      </p:sp>
      <p:cxnSp>
        <p:nvCxnSpPr>
          <p:cNvPr id="41" name="Straight Arrow Connector 40">
            <a:extLst>
              <a:ext uri="{FF2B5EF4-FFF2-40B4-BE49-F238E27FC236}">
                <a16:creationId xmlns:a16="http://schemas.microsoft.com/office/drawing/2014/main" id="{B41E2883-5496-45E7-A0E9-C618D68B4ADF}"/>
              </a:ext>
            </a:extLst>
          </p:cNvPr>
          <p:cNvCxnSpPr>
            <a:cxnSpLocks/>
            <a:endCxn id="18" idx="1"/>
          </p:cNvCxnSpPr>
          <p:nvPr/>
        </p:nvCxnSpPr>
        <p:spPr>
          <a:xfrm flipH="1" flipV="1">
            <a:off x="4542496" y="1834976"/>
            <a:ext cx="7562" cy="2814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8AFD600C-DC9D-4E57-996E-8D84413495D7}"/>
              </a:ext>
            </a:extLst>
          </p:cNvPr>
          <p:cNvCxnSpPr>
            <a:cxnSpLocks/>
            <a:stCxn id="46" idx="1"/>
          </p:cNvCxnSpPr>
          <p:nvPr/>
        </p:nvCxnSpPr>
        <p:spPr>
          <a:xfrm flipH="1" flipV="1">
            <a:off x="3483033" y="957124"/>
            <a:ext cx="3781747" cy="7809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D011E22C-8D35-4295-9BE9-0C6ED46CC46C}"/>
              </a:ext>
            </a:extLst>
          </p:cNvPr>
          <p:cNvSpPr/>
          <p:nvPr/>
        </p:nvSpPr>
        <p:spPr>
          <a:xfrm>
            <a:off x="7264780" y="1419219"/>
            <a:ext cx="4164734" cy="63764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Select the </a:t>
            </a:r>
            <a:r>
              <a:rPr lang="en-CA" sz="2000" b="1" dirty="0">
                <a:solidFill>
                  <a:schemeClr val="tx1"/>
                </a:solidFill>
              </a:rPr>
              <a:t>Ruler</a:t>
            </a:r>
            <a:r>
              <a:rPr lang="en-CA" sz="2000" dirty="0">
                <a:solidFill>
                  <a:schemeClr val="tx1"/>
                </a:solidFill>
              </a:rPr>
              <a:t> to enable it.  We will be using later in the course.</a:t>
            </a:r>
          </a:p>
        </p:txBody>
      </p:sp>
    </p:spTree>
    <p:extLst>
      <p:ext uri="{BB962C8B-B14F-4D97-AF65-F5344CB8AC3E}">
        <p14:creationId xmlns:p14="http://schemas.microsoft.com/office/powerpoint/2010/main" val="296254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0-#ppt_w/2"/>
                                          </p:val>
                                        </p:tav>
                                        <p:tav tm="100000">
                                          <p:val>
                                            <p:strVal val="#ppt_x"/>
                                          </p:val>
                                        </p:tav>
                                      </p:tavLst>
                                    </p:anim>
                                    <p:anim calcmode="lin" valueType="num">
                                      <p:cBhvr additive="base">
                                        <p:cTn id="11" dur="500" fill="hold"/>
                                        <p:tgtEl>
                                          <p:spTgt spid="4"/>
                                        </p:tgtEl>
                                        <p:attrNameLst>
                                          <p:attrName>ppt_y</p:attrName>
                                        </p:attrNameLst>
                                      </p:cBhvr>
                                      <p:tavLst>
                                        <p:tav tm="0">
                                          <p:val>
                                            <p:strVal val="#ppt_y"/>
                                          </p:val>
                                        </p:tav>
                                        <p:tav tm="100000">
                                          <p:val>
                                            <p:strVal val="#ppt_y"/>
                                          </p:val>
                                        </p:tav>
                                      </p:tavLst>
                                    </p:anim>
                                  </p:childTnLst>
                                </p:cTn>
                              </p:par>
                              <p:par>
                                <p:cTn id="12" presetID="22" presetClass="entr" presetSubtype="8"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2" presetClass="entr" presetSubtype="4"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par>
                          <p:cTn id="25" fill="hold">
                            <p:stCondLst>
                              <p:cond delay="1000"/>
                            </p:stCondLst>
                            <p:childTnLst>
                              <p:par>
                                <p:cTn id="26" presetID="2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childTnLst>
                          </p:cTn>
                        </p:par>
                        <p:par>
                          <p:cTn id="39" fill="hold">
                            <p:stCondLst>
                              <p:cond delay="1000"/>
                            </p:stCondLst>
                            <p:childTnLst>
                              <p:par>
                                <p:cTn id="40" presetID="22" presetClass="entr" presetSubtype="4"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childTnLst>
                          </p:cTn>
                        </p:par>
                        <p:par>
                          <p:cTn id="49" fill="hold">
                            <p:stCondLst>
                              <p:cond delay="500"/>
                            </p:stCondLst>
                            <p:childTnLst>
                              <p:par>
                                <p:cTn id="50" presetID="22" presetClass="entr" presetSubtype="4" fill="hold" nodeType="after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wipe(down)">
                                      <p:cBhvr>
                                        <p:cTn id="52" dur="500"/>
                                        <p:tgtEl>
                                          <p:spTgt spid="41"/>
                                        </p:tgtEl>
                                      </p:cBhvr>
                                    </p:animEffect>
                                  </p:childTnLst>
                                </p:cTn>
                              </p:par>
                            </p:childTnLst>
                          </p:cTn>
                        </p:par>
                        <p:par>
                          <p:cTn id="53" fill="hold">
                            <p:stCondLst>
                              <p:cond delay="1000"/>
                            </p:stCondLst>
                            <p:childTnLst>
                              <p:par>
                                <p:cTn id="54" presetID="22" presetClass="entr" presetSubtype="4" fill="hold" grpId="0"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down)">
                                      <p:cBhvr>
                                        <p:cTn id="56" dur="500"/>
                                        <p:tgtEl>
                                          <p:spTgt spid="18"/>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additive="base">
                                        <p:cTn id="61" dur="500" fill="hold"/>
                                        <p:tgtEl>
                                          <p:spTgt spid="22"/>
                                        </p:tgtEl>
                                        <p:attrNameLst>
                                          <p:attrName>ppt_x</p:attrName>
                                        </p:attrNameLst>
                                      </p:cBhvr>
                                      <p:tavLst>
                                        <p:tav tm="0">
                                          <p:val>
                                            <p:strVal val="#ppt_x"/>
                                          </p:val>
                                        </p:tav>
                                        <p:tav tm="100000">
                                          <p:val>
                                            <p:strVal val="#ppt_x"/>
                                          </p:val>
                                        </p:tav>
                                      </p:tavLst>
                                    </p:anim>
                                    <p:anim calcmode="lin" valueType="num">
                                      <p:cBhvr additive="base">
                                        <p:cTn id="62" dur="500" fill="hold"/>
                                        <p:tgtEl>
                                          <p:spTgt spid="22"/>
                                        </p:tgtEl>
                                        <p:attrNameLst>
                                          <p:attrName>ppt_y</p:attrName>
                                        </p:attrNameLst>
                                      </p:cBhvr>
                                      <p:tavLst>
                                        <p:tav tm="0">
                                          <p:val>
                                            <p:strVal val="1+#ppt_h/2"/>
                                          </p:val>
                                        </p:tav>
                                        <p:tav tm="100000">
                                          <p:val>
                                            <p:strVal val="#ppt_y"/>
                                          </p:val>
                                        </p:tav>
                                      </p:tavLst>
                                    </p:anim>
                                  </p:childTnLst>
                                </p:cTn>
                              </p:par>
                            </p:childTnLst>
                          </p:cTn>
                        </p:par>
                        <p:par>
                          <p:cTn id="63" fill="hold">
                            <p:stCondLst>
                              <p:cond delay="500"/>
                            </p:stCondLst>
                            <p:childTnLst>
                              <p:par>
                                <p:cTn id="64" presetID="22" presetClass="entr" presetSubtype="4" fill="hold" nodeType="after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wipe(down)">
                                      <p:cBhvr>
                                        <p:cTn id="66" dur="500"/>
                                        <p:tgtEl>
                                          <p:spTgt spid="20"/>
                                        </p:tgtEl>
                                      </p:cBhvr>
                                    </p:animEffect>
                                  </p:childTnLst>
                                </p:cTn>
                              </p:par>
                            </p:childTnLst>
                          </p:cTn>
                        </p:par>
                        <p:par>
                          <p:cTn id="67" fill="hold">
                            <p:stCondLst>
                              <p:cond delay="1000"/>
                            </p:stCondLst>
                            <p:childTnLst>
                              <p:par>
                                <p:cTn id="68" presetID="22" presetClass="entr" presetSubtype="2" fill="hold" grpId="0" nodeType="after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right)">
                                      <p:cBhvr>
                                        <p:cTn id="70" dur="500"/>
                                        <p:tgtEl>
                                          <p:spTgt spid="21"/>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46"/>
                                        </p:tgtEl>
                                        <p:attrNameLst>
                                          <p:attrName>style.visibility</p:attrName>
                                        </p:attrNameLst>
                                      </p:cBhvr>
                                      <p:to>
                                        <p:strVal val="visible"/>
                                      </p:to>
                                    </p:set>
                                    <p:anim calcmode="lin" valueType="num">
                                      <p:cBhvr additive="base">
                                        <p:cTn id="75" dur="500" fill="hold"/>
                                        <p:tgtEl>
                                          <p:spTgt spid="46"/>
                                        </p:tgtEl>
                                        <p:attrNameLst>
                                          <p:attrName>ppt_x</p:attrName>
                                        </p:attrNameLst>
                                      </p:cBhvr>
                                      <p:tavLst>
                                        <p:tav tm="0">
                                          <p:val>
                                            <p:strVal val="#ppt_x"/>
                                          </p:val>
                                        </p:tav>
                                        <p:tav tm="100000">
                                          <p:val>
                                            <p:strVal val="#ppt_x"/>
                                          </p:val>
                                        </p:tav>
                                      </p:tavLst>
                                    </p:anim>
                                    <p:anim calcmode="lin" valueType="num">
                                      <p:cBhvr additive="base">
                                        <p:cTn id="76" dur="500" fill="hold"/>
                                        <p:tgtEl>
                                          <p:spTgt spid="46"/>
                                        </p:tgtEl>
                                        <p:attrNameLst>
                                          <p:attrName>ppt_y</p:attrName>
                                        </p:attrNameLst>
                                      </p:cBhvr>
                                      <p:tavLst>
                                        <p:tav tm="0">
                                          <p:val>
                                            <p:strVal val="1+#ppt_h/2"/>
                                          </p:val>
                                        </p:tav>
                                        <p:tav tm="100000">
                                          <p:val>
                                            <p:strVal val="#ppt_y"/>
                                          </p:val>
                                        </p:tav>
                                      </p:tavLst>
                                    </p:anim>
                                  </p:childTnLst>
                                </p:cTn>
                              </p:par>
                            </p:childTnLst>
                          </p:cTn>
                        </p:par>
                        <p:par>
                          <p:cTn id="77" fill="hold">
                            <p:stCondLst>
                              <p:cond delay="500"/>
                            </p:stCondLst>
                            <p:childTnLst>
                              <p:par>
                                <p:cTn id="78" presetID="22" presetClass="entr" presetSubtype="4" fill="hold" nodeType="afterEffect">
                                  <p:stCondLst>
                                    <p:cond delay="0"/>
                                  </p:stCondLst>
                                  <p:childTnLst>
                                    <p:set>
                                      <p:cBhvr>
                                        <p:cTn id="79" dur="1" fill="hold">
                                          <p:stCondLst>
                                            <p:cond delay="0"/>
                                          </p:stCondLst>
                                        </p:cTn>
                                        <p:tgtEl>
                                          <p:spTgt spid="43"/>
                                        </p:tgtEl>
                                        <p:attrNameLst>
                                          <p:attrName>style.visibility</p:attrName>
                                        </p:attrNameLst>
                                      </p:cBhvr>
                                      <p:to>
                                        <p:strVal val="visible"/>
                                      </p:to>
                                    </p:set>
                                    <p:animEffect transition="in" filter="wipe(down)">
                                      <p:cBhvr>
                                        <p:cTn id="8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2" grpId="0" animBg="1"/>
      <p:bldP spid="13" grpId="0" animBg="1"/>
      <p:bldP spid="15" grpId="0" animBg="1"/>
      <p:bldP spid="16" grpId="0" animBg="1"/>
      <p:bldP spid="18" grpId="0" animBg="1"/>
      <p:bldP spid="19" grpId="0" animBg="1"/>
      <p:bldP spid="21" grpId="0" animBg="1"/>
      <p:bldP spid="22" grpId="0" animBg="1"/>
      <p:bldP spid="4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832B0B5E-6157-4654-846B-3EE0D315A371}"/>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23</a:t>
            </a:fld>
            <a:endParaRPr lang="en-US" altLang="en-US" dirty="0">
              <a:solidFill>
                <a:schemeClr val="tx1"/>
              </a:solidFill>
            </a:endParaRPr>
          </a:p>
        </p:txBody>
      </p:sp>
      <p:sp>
        <p:nvSpPr>
          <p:cNvPr id="3" name="TextBox 2">
            <a:extLst>
              <a:ext uri="{FF2B5EF4-FFF2-40B4-BE49-F238E27FC236}">
                <a16:creationId xmlns:a16="http://schemas.microsoft.com/office/drawing/2014/main" id="{926BC51F-758C-431A-9932-74EDB09D8C8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A3B38E24-C297-4D20-BE06-63F1CF8CD8FE}"/>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a:t>
            </a:r>
            <a:r>
              <a:rPr lang="en-CA" dirty="0">
                <a:solidFill>
                  <a:schemeClr val="accent4">
                    <a:lumMod val="60000"/>
                    <a:lumOff val="40000"/>
                  </a:schemeClr>
                </a:solidFill>
              </a:rPr>
              <a:t>Status bar</a:t>
            </a:r>
          </a:p>
        </p:txBody>
      </p:sp>
      <p:sp>
        <p:nvSpPr>
          <p:cNvPr id="6" name="TextBox 5">
            <a:extLst>
              <a:ext uri="{FF2B5EF4-FFF2-40B4-BE49-F238E27FC236}">
                <a16:creationId xmlns:a16="http://schemas.microsoft.com/office/drawing/2014/main" id="{53BD8747-CBAE-4DA4-84F4-A288D5CEEAAA}"/>
              </a:ext>
            </a:extLst>
          </p:cNvPr>
          <p:cNvSpPr txBox="1"/>
          <p:nvPr/>
        </p:nvSpPr>
        <p:spPr>
          <a:xfrm>
            <a:off x="4099413" y="155813"/>
            <a:ext cx="6882179" cy="1015663"/>
          </a:xfrm>
          <a:prstGeom prst="rect">
            <a:avLst/>
          </a:prstGeom>
          <a:solidFill>
            <a:schemeClr val="bg1"/>
          </a:solidFill>
          <a:ln w="19050">
            <a:solidFill>
              <a:schemeClr val="accent2"/>
            </a:solidFill>
          </a:ln>
        </p:spPr>
        <p:txBody>
          <a:bodyPr wrap="square">
            <a:spAutoFit/>
          </a:bodyPr>
          <a:lstStyle/>
          <a:p>
            <a:r>
              <a:rPr lang="en-US" sz="2000" b="0" i="0" dirty="0">
                <a:solidFill>
                  <a:srgbClr val="001D35"/>
                </a:solidFill>
                <a:effectLst/>
                <a:latin typeface="Google Sans"/>
              </a:rPr>
              <a:t>In Word 365 online, the </a:t>
            </a:r>
            <a:r>
              <a:rPr lang="en-US" sz="2000" b="1" i="0" dirty="0">
                <a:effectLst/>
                <a:latin typeface="Google Sans"/>
              </a:rPr>
              <a:t>status bar </a:t>
            </a:r>
            <a:r>
              <a:rPr lang="en-US" sz="2000" b="0" i="0" dirty="0">
                <a:solidFill>
                  <a:srgbClr val="001D35"/>
                </a:solidFill>
                <a:effectLst/>
                <a:latin typeface="Google Sans"/>
              </a:rPr>
              <a:t>displays information like </a:t>
            </a:r>
            <a:r>
              <a:rPr lang="en-US" sz="2000" b="1" i="0" dirty="0">
                <a:solidFill>
                  <a:srgbClr val="001D35"/>
                </a:solidFill>
                <a:effectLst/>
                <a:latin typeface="Google Sans"/>
              </a:rPr>
              <a:t>page number</a:t>
            </a:r>
            <a:r>
              <a:rPr lang="en-US" sz="2000" b="0" i="0" dirty="0">
                <a:solidFill>
                  <a:srgbClr val="001D35"/>
                </a:solidFill>
                <a:effectLst/>
                <a:latin typeface="Google Sans"/>
              </a:rPr>
              <a:t>, </a:t>
            </a:r>
            <a:r>
              <a:rPr lang="en-US" sz="2000" b="1" i="0" dirty="0">
                <a:solidFill>
                  <a:srgbClr val="001D35"/>
                </a:solidFill>
                <a:effectLst/>
                <a:latin typeface="Google Sans"/>
              </a:rPr>
              <a:t>word count</a:t>
            </a:r>
            <a:r>
              <a:rPr lang="en-US" sz="2000" b="0" i="0" dirty="0">
                <a:solidFill>
                  <a:srgbClr val="001D35"/>
                </a:solidFill>
                <a:effectLst/>
                <a:latin typeface="Google Sans"/>
              </a:rPr>
              <a:t>, and </a:t>
            </a:r>
            <a:r>
              <a:rPr lang="en-US" sz="2000" i="0" dirty="0">
                <a:solidFill>
                  <a:srgbClr val="001D35"/>
                </a:solidFill>
                <a:effectLst/>
                <a:latin typeface="Google Sans"/>
              </a:rPr>
              <a:t>other document details</a:t>
            </a:r>
            <a:r>
              <a:rPr lang="en-US" sz="2000" b="0" i="0" dirty="0">
                <a:solidFill>
                  <a:srgbClr val="001D35"/>
                </a:solidFill>
                <a:effectLst/>
                <a:latin typeface="Google Sans"/>
              </a:rPr>
              <a:t>.  The status bar itself isn't customizable to add or remove items directly.</a:t>
            </a:r>
            <a:endParaRPr lang="en-CA" sz="2000" dirty="0"/>
          </a:p>
        </p:txBody>
      </p:sp>
      <p:pic>
        <p:nvPicPr>
          <p:cNvPr id="10" name="Picture 9">
            <a:extLst>
              <a:ext uri="{FF2B5EF4-FFF2-40B4-BE49-F238E27FC236}">
                <a16:creationId xmlns:a16="http://schemas.microsoft.com/office/drawing/2014/main" id="{4701A62E-F0BD-442E-8925-34CC2959D5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2012" y="1426328"/>
            <a:ext cx="8934311" cy="294041"/>
          </a:xfrm>
          <a:prstGeom prst="rect">
            <a:avLst/>
          </a:prstGeom>
          <a:ln w="6350">
            <a:solidFill>
              <a:schemeClr val="tx1">
                <a:lumMod val="50000"/>
                <a:lumOff val="50000"/>
              </a:schemeClr>
            </a:solidFill>
          </a:ln>
        </p:spPr>
      </p:pic>
      <p:cxnSp>
        <p:nvCxnSpPr>
          <p:cNvPr id="16" name="Straight Arrow Connector 15">
            <a:extLst>
              <a:ext uri="{FF2B5EF4-FFF2-40B4-BE49-F238E27FC236}">
                <a16:creationId xmlns:a16="http://schemas.microsoft.com/office/drawing/2014/main" id="{AC9CD17B-393A-45F5-9F38-7CBC4F137F37}"/>
              </a:ext>
            </a:extLst>
          </p:cNvPr>
          <p:cNvCxnSpPr>
            <a:cxnSpLocks/>
          </p:cNvCxnSpPr>
          <p:nvPr/>
        </p:nvCxnSpPr>
        <p:spPr>
          <a:xfrm flipV="1">
            <a:off x="6293614" y="2124587"/>
            <a:ext cx="0" cy="19743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2832D19A-37B3-4916-9E8F-BC89F944C139}"/>
              </a:ext>
            </a:extLst>
          </p:cNvPr>
          <p:cNvSpPr/>
          <p:nvPr/>
        </p:nvSpPr>
        <p:spPr>
          <a:xfrm>
            <a:off x="3859823" y="5201619"/>
            <a:ext cx="5231418" cy="671816"/>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Maximize the document area to </a:t>
            </a:r>
            <a:r>
              <a:rPr lang="en-CA" sz="2000" b="1" dirty="0">
                <a:solidFill>
                  <a:schemeClr val="tx1"/>
                </a:solidFill>
              </a:rPr>
              <a:t>fit</a:t>
            </a:r>
            <a:r>
              <a:rPr lang="en-CA" sz="2000" dirty="0">
                <a:solidFill>
                  <a:schemeClr val="tx1"/>
                </a:solidFill>
              </a:rPr>
              <a:t> the width of the Word document area.</a:t>
            </a:r>
          </a:p>
        </p:txBody>
      </p:sp>
      <p:sp>
        <p:nvSpPr>
          <p:cNvPr id="18" name="Right Brace 17">
            <a:extLst>
              <a:ext uri="{FF2B5EF4-FFF2-40B4-BE49-F238E27FC236}">
                <a16:creationId xmlns:a16="http://schemas.microsoft.com/office/drawing/2014/main" id="{FBBC3EF0-E942-49FF-B66A-DCDF33E377DA}"/>
              </a:ext>
            </a:extLst>
          </p:cNvPr>
          <p:cNvSpPr/>
          <p:nvPr/>
        </p:nvSpPr>
        <p:spPr>
          <a:xfrm rot="5400000">
            <a:off x="6107079" y="780661"/>
            <a:ext cx="320395" cy="2247554"/>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19" name="Straight Arrow Connector 18">
            <a:extLst>
              <a:ext uri="{FF2B5EF4-FFF2-40B4-BE49-F238E27FC236}">
                <a16:creationId xmlns:a16="http://schemas.microsoft.com/office/drawing/2014/main" id="{6FB93CAE-B920-4AFC-A75C-748F5B354128}"/>
              </a:ext>
            </a:extLst>
          </p:cNvPr>
          <p:cNvCxnSpPr>
            <a:cxnSpLocks/>
          </p:cNvCxnSpPr>
          <p:nvPr/>
        </p:nvCxnSpPr>
        <p:spPr>
          <a:xfrm flipV="1">
            <a:off x="7656970" y="2125129"/>
            <a:ext cx="0" cy="25188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Right Brace 19">
            <a:extLst>
              <a:ext uri="{FF2B5EF4-FFF2-40B4-BE49-F238E27FC236}">
                <a16:creationId xmlns:a16="http://schemas.microsoft.com/office/drawing/2014/main" id="{0003C7E2-478A-444A-A78D-F835118D8885}"/>
              </a:ext>
            </a:extLst>
          </p:cNvPr>
          <p:cNvSpPr/>
          <p:nvPr/>
        </p:nvSpPr>
        <p:spPr>
          <a:xfrm rot="5400000">
            <a:off x="7489103" y="1698219"/>
            <a:ext cx="320395" cy="422032"/>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21" name="Rectangle 20">
            <a:extLst>
              <a:ext uri="{FF2B5EF4-FFF2-40B4-BE49-F238E27FC236}">
                <a16:creationId xmlns:a16="http://schemas.microsoft.com/office/drawing/2014/main" id="{B9C84A03-41B1-4199-BB64-2A133BA49663}"/>
              </a:ext>
            </a:extLst>
          </p:cNvPr>
          <p:cNvSpPr/>
          <p:nvPr/>
        </p:nvSpPr>
        <p:spPr>
          <a:xfrm>
            <a:off x="3859822" y="4643934"/>
            <a:ext cx="3797147" cy="384929"/>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b="1" dirty="0">
                <a:solidFill>
                  <a:schemeClr val="tx1"/>
                </a:solidFill>
              </a:rPr>
              <a:t>Enlarge</a:t>
            </a:r>
            <a:r>
              <a:rPr lang="en-CA" sz="2000" dirty="0">
                <a:solidFill>
                  <a:schemeClr val="tx1"/>
                </a:solidFill>
              </a:rPr>
              <a:t> the text 100% page width.</a:t>
            </a:r>
          </a:p>
        </p:txBody>
      </p:sp>
      <p:sp>
        <p:nvSpPr>
          <p:cNvPr id="22" name="Right Brace 21">
            <a:extLst>
              <a:ext uri="{FF2B5EF4-FFF2-40B4-BE49-F238E27FC236}">
                <a16:creationId xmlns:a16="http://schemas.microsoft.com/office/drawing/2014/main" id="{81BC305D-F328-45FB-9ABD-1A7B6D3B43D5}"/>
              </a:ext>
            </a:extLst>
          </p:cNvPr>
          <p:cNvSpPr/>
          <p:nvPr/>
        </p:nvSpPr>
        <p:spPr>
          <a:xfrm rot="5400000">
            <a:off x="9102498" y="1019752"/>
            <a:ext cx="320395" cy="1767255"/>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23" name="Rectangle 22">
            <a:extLst>
              <a:ext uri="{FF2B5EF4-FFF2-40B4-BE49-F238E27FC236}">
                <a16:creationId xmlns:a16="http://schemas.microsoft.com/office/drawing/2014/main" id="{91A5AE11-4635-4EA1-A9FC-272283E927BB}"/>
              </a:ext>
            </a:extLst>
          </p:cNvPr>
          <p:cNvSpPr/>
          <p:nvPr/>
        </p:nvSpPr>
        <p:spPr>
          <a:xfrm>
            <a:off x="3859823" y="6032224"/>
            <a:ext cx="5794132" cy="384929"/>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b="1" dirty="0">
                <a:solidFill>
                  <a:schemeClr val="tx1"/>
                </a:solidFill>
              </a:rPr>
              <a:t>Give Feedback to Microsoft</a:t>
            </a:r>
            <a:r>
              <a:rPr lang="en-CA" sz="2000" dirty="0">
                <a:solidFill>
                  <a:schemeClr val="tx1"/>
                </a:solidFill>
              </a:rPr>
              <a:t> – Have something to say?</a:t>
            </a:r>
          </a:p>
        </p:txBody>
      </p:sp>
      <p:cxnSp>
        <p:nvCxnSpPr>
          <p:cNvPr id="24" name="Straight Arrow Connector 23">
            <a:extLst>
              <a:ext uri="{FF2B5EF4-FFF2-40B4-BE49-F238E27FC236}">
                <a16:creationId xmlns:a16="http://schemas.microsoft.com/office/drawing/2014/main" id="{75B3EFA4-A22F-4169-8629-7DA8AB87030F}"/>
              </a:ext>
            </a:extLst>
          </p:cNvPr>
          <p:cNvCxnSpPr>
            <a:cxnSpLocks/>
            <a:endCxn id="22" idx="1"/>
          </p:cNvCxnSpPr>
          <p:nvPr/>
        </p:nvCxnSpPr>
        <p:spPr>
          <a:xfrm flipH="1" flipV="1">
            <a:off x="9283850" y="2063577"/>
            <a:ext cx="11424" cy="39686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C21259A6-F5DF-4AA5-8E88-7767FD0CB00A}"/>
              </a:ext>
            </a:extLst>
          </p:cNvPr>
          <p:cNvCxnSpPr>
            <a:cxnSpLocks/>
          </p:cNvCxnSpPr>
          <p:nvPr/>
        </p:nvCxnSpPr>
        <p:spPr>
          <a:xfrm flipV="1">
            <a:off x="8099524" y="2124585"/>
            <a:ext cx="0" cy="30770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ight Brace 28">
            <a:extLst>
              <a:ext uri="{FF2B5EF4-FFF2-40B4-BE49-F238E27FC236}">
                <a16:creationId xmlns:a16="http://schemas.microsoft.com/office/drawing/2014/main" id="{745A7F76-6543-450D-B2F5-B1C54559F5F5}"/>
              </a:ext>
            </a:extLst>
          </p:cNvPr>
          <p:cNvSpPr/>
          <p:nvPr/>
        </p:nvSpPr>
        <p:spPr>
          <a:xfrm rot="5400000">
            <a:off x="7928725" y="1701154"/>
            <a:ext cx="320395" cy="422030"/>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dirty="0"/>
          </a:p>
        </p:txBody>
      </p:sp>
      <p:sp>
        <p:nvSpPr>
          <p:cNvPr id="33" name="Rectangle 32">
            <a:extLst>
              <a:ext uri="{FF2B5EF4-FFF2-40B4-BE49-F238E27FC236}">
                <a16:creationId xmlns:a16="http://schemas.microsoft.com/office/drawing/2014/main" id="{A3EB7069-BE15-454D-981B-69BAEA8C11E5}"/>
              </a:ext>
            </a:extLst>
          </p:cNvPr>
          <p:cNvSpPr/>
          <p:nvPr/>
        </p:nvSpPr>
        <p:spPr>
          <a:xfrm>
            <a:off x="3859822" y="4098985"/>
            <a:ext cx="2608322" cy="384929"/>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b="1" dirty="0">
                <a:solidFill>
                  <a:schemeClr val="tx1"/>
                </a:solidFill>
              </a:rPr>
              <a:t>Zoom</a:t>
            </a:r>
            <a:r>
              <a:rPr lang="en-CA" sz="2000" dirty="0">
                <a:solidFill>
                  <a:schemeClr val="tx1"/>
                </a:solidFill>
              </a:rPr>
              <a:t> to a specific size.</a:t>
            </a:r>
          </a:p>
        </p:txBody>
      </p:sp>
      <p:cxnSp>
        <p:nvCxnSpPr>
          <p:cNvPr id="35" name="Straight Arrow Connector 34">
            <a:extLst>
              <a:ext uri="{FF2B5EF4-FFF2-40B4-BE49-F238E27FC236}">
                <a16:creationId xmlns:a16="http://schemas.microsoft.com/office/drawing/2014/main" id="{92F0D247-7CE1-4D5E-B730-6CFED9B4134C}"/>
              </a:ext>
            </a:extLst>
          </p:cNvPr>
          <p:cNvCxnSpPr>
            <a:cxnSpLocks/>
          </p:cNvCxnSpPr>
          <p:nvPr/>
        </p:nvCxnSpPr>
        <p:spPr>
          <a:xfrm flipV="1">
            <a:off x="4841787" y="2127205"/>
            <a:ext cx="0" cy="10874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Right Brace 35">
            <a:extLst>
              <a:ext uri="{FF2B5EF4-FFF2-40B4-BE49-F238E27FC236}">
                <a16:creationId xmlns:a16="http://schemas.microsoft.com/office/drawing/2014/main" id="{14BEA950-C65B-46F4-95DB-13382380E5B6}"/>
              </a:ext>
            </a:extLst>
          </p:cNvPr>
          <p:cNvSpPr/>
          <p:nvPr/>
        </p:nvSpPr>
        <p:spPr>
          <a:xfrm rot="5400000">
            <a:off x="4677780" y="1658662"/>
            <a:ext cx="320395" cy="496787"/>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7" name="Rectangle 36">
            <a:extLst>
              <a:ext uri="{FF2B5EF4-FFF2-40B4-BE49-F238E27FC236}">
                <a16:creationId xmlns:a16="http://schemas.microsoft.com/office/drawing/2014/main" id="{268D7A9F-8C53-4549-9170-756E07E9036C}"/>
              </a:ext>
            </a:extLst>
          </p:cNvPr>
          <p:cNvSpPr/>
          <p:nvPr/>
        </p:nvSpPr>
        <p:spPr>
          <a:xfrm>
            <a:off x="993535" y="3214620"/>
            <a:ext cx="5095443" cy="73558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Toggles your document to one long page or back to the page size that was set to previously.</a:t>
            </a:r>
          </a:p>
        </p:txBody>
      </p:sp>
      <p:cxnSp>
        <p:nvCxnSpPr>
          <p:cNvPr id="41" name="Straight Arrow Connector 40">
            <a:extLst>
              <a:ext uri="{FF2B5EF4-FFF2-40B4-BE49-F238E27FC236}">
                <a16:creationId xmlns:a16="http://schemas.microsoft.com/office/drawing/2014/main" id="{42253ABB-5CA3-47F6-84F0-FF8CFAA01856}"/>
              </a:ext>
            </a:extLst>
          </p:cNvPr>
          <p:cNvCxnSpPr>
            <a:cxnSpLocks/>
            <a:endCxn id="42" idx="1"/>
          </p:cNvCxnSpPr>
          <p:nvPr/>
        </p:nvCxnSpPr>
        <p:spPr>
          <a:xfrm flipH="1" flipV="1">
            <a:off x="3669600" y="2063577"/>
            <a:ext cx="3228" cy="6381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2" name="Right Brace 41">
            <a:extLst>
              <a:ext uri="{FF2B5EF4-FFF2-40B4-BE49-F238E27FC236}">
                <a16:creationId xmlns:a16="http://schemas.microsoft.com/office/drawing/2014/main" id="{76C1F965-3FDD-482B-8C6D-99C3B9A3E047}"/>
              </a:ext>
            </a:extLst>
          </p:cNvPr>
          <p:cNvSpPr/>
          <p:nvPr/>
        </p:nvSpPr>
        <p:spPr>
          <a:xfrm rot="5400000">
            <a:off x="3494732" y="1290587"/>
            <a:ext cx="320395" cy="1225584"/>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43" name="Rectangle 42">
            <a:extLst>
              <a:ext uri="{FF2B5EF4-FFF2-40B4-BE49-F238E27FC236}">
                <a16:creationId xmlns:a16="http://schemas.microsoft.com/office/drawing/2014/main" id="{07F6ADE1-AA45-4FF2-AEBD-63FAA1C7B411}"/>
              </a:ext>
            </a:extLst>
          </p:cNvPr>
          <p:cNvSpPr/>
          <p:nvPr/>
        </p:nvSpPr>
        <p:spPr>
          <a:xfrm>
            <a:off x="2918889" y="2701735"/>
            <a:ext cx="1679465" cy="36056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The Language.</a:t>
            </a:r>
          </a:p>
        </p:txBody>
      </p:sp>
      <p:cxnSp>
        <p:nvCxnSpPr>
          <p:cNvPr id="49" name="Straight Arrow Connector 48">
            <a:extLst>
              <a:ext uri="{FF2B5EF4-FFF2-40B4-BE49-F238E27FC236}">
                <a16:creationId xmlns:a16="http://schemas.microsoft.com/office/drawing/2014/main" id="{6627C158-0D98-4D4B-9205-CD987A26F9E3}"/>
              </a:ext>
            </a:extLst>
          </p:cNvPr>
          <p:cNvCxnSpPr>
            <a:cxnSpLocks/>
            <a:endCxn id="50" idx="1"/>
          </p:cNvCxnSpPr>
          <p:nvPr/>
        </p:nvCxnSpPr>
        <p:spPr>
          <a:xfrm flipV="1">
            <a:off x="2126318" y="2058090"/>
            <a:ext cx="0" cy="64364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0" name="Right Brace 49">
            <a:extLst>
              <a:ext uri="{FF2B5EF4-FFF2-40B4-BE49-F238E27FC236}">
                <a16:creationId xmlns:a16="http://schemas.microsoft.com/office/drawing/2014/main" id="{6E3B2BBB-BCBE-4FEE-B784-D606A051C116}"/>
              </a:ext>
            </a:extLst>
          </p:cNvPr>
          <p:cNvSpPr/>
          <p:nvPr/>
        </p:nvSpPr>
        <p:spPr>
          <a:xfrm rot="5400000">
            <a:off x="1944744" y="1004963"/>
            <a:ext cx="320395" cy="1785859"/>
          </a:xfrm>
          <a:prstGeom prst="rightBrace">
            <a:avLst>
              <a:gd name="adj1" fmla="val 33634"/>
              <a:gd name="adj2" fmla="val 488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51" name="Rectangle 50">
            <a:extLst>
              <a:ext uri="{FF2B5EF4-FFF2-40B4-BE49-F238E27FC236}">
                <a16:creationId xmlns:a16="http://schemas.microsoft.com/office/drawing/2014/main" id="{1A717A4A-3DA2-4B44-AF2D-C5FAC0E4B294}"/>
              </a:ext>
            </a:extLst>
          </p:cNvPr>
          <p:cNvSpPr/>
          <p:nvPr/>
        </p:nvSpPr>
        <p:spPr>
          <a:xfrm>
            <a:off x="1000933" y="2701735"/>
            <a:ext cx="1889337" cy="36056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r>
              <a:rPr lang="en-CA" sz="2000" dirty="0">
                <a:solidFill>
                  <a:schemeClr val="tx1"/>
                </a:solidFill>
              </a:rPr>
              <a:t>The word count.</a:t>
            </a:r>
          </a:p>
        </p:txBody>
      </p:sp>
    </p:spTree>
    <p:extLst>
      <p:ext uri="{BB962C8B-B14F-4D97-AF65-F5344CB8AC3E}">
        <p14:creationId xmlns:p14="http://schemas.microsoft.com/office/powerpoint/2010/main" val="20808880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1+#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9"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dissolv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1"/>
                                        </p:tgtEl>
                                        <p:attrNameLst>
                                          <p:attrName>style.visibility</p:attrName>
                                        </p:attrNameLst>
                                      </p:cBhvr>
                                      <p:to>
                                        <p:strVal val="visible"/>
                                      </p:to>
                                    </p:set>
                                    <p:anim calcmode="lin" valueType="num">
                                      <p:cBhvr additive="base">
                                        <p:cTn id="20" dur="500" fill="hold"/>
                                        <p:tgtEl>
                                          <p:spTgt spid="51"/>
                                        </p:tgtEl>
                                        <p:attrNameLst>
                                          <p:attrName>ppt_x</p:attrName>
                                        </p:attrNameLst>
                                      </p:cBhvr>
                                      <p:tavLst>
                                        <p:tav tm="0">
                                          <p:val>
                                            <p:strVal val="#ppt_x"/>
                                          </p:val>
                                        </p:tav>
                                        <p:tav tm="100000">
                                          <p:val>
                                            <p:strVal val="#ppt_x"/>
                                          </p:val>
                                        </p:tav>
                                      </p:tavLst>
                                    </p:anim>
                                    <p:anim calcmode="lin" valueType="num">
                                      <p:cBhvr additive="base">
                                        <p:cTn id="21" dur="500" fill="hold"/>
                                        <p:tgtEl>
                                          <p:spTgt spid="51"/>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wipe(down)">
                                      <p:cBhvr>
                                        <p:cTn id="25" dur="500"/>
                                        <p:tgtEl>
                                          <p:spTgt spid="49"/>
                                        </p:tgtEl>
                                      </p:cBhvr>
                                    </p:animEffect>
                                  </p:childTnLst>
                                </p:cTn>
                              </p:par>
                            </p:childTnLst>
                          </p:cTn>
                        </p:par>
                        <p:par>
                          <p:cTn id="26" fill="hold">
                            <p:stCondLst>
                              <p:cond delay="1000"/>
                            </p:stCondLst>
                            <p:childTnLst>
                              <p:par>
                                <p:cTn id="27" presetID="22" presetClass="entr" presetSubtype="4" fill="hold" grpId="0" nodeType="afterEffect">
                                  <p:stCondLst>
                                    <p:cond delay="0"/>
                                  </p:stCondLst>
                                  <p:childTnLst>
                                    <p:set>
                                      <p:cBhvr>
                                        <p:cTn id="28" dur="1" fill="hold">
                                          <p:stCondLst>
                                            <p:cond delay="0"/>
                                          </p:stCondLst>
                                        </p:cTn>
                                        <p:tgtEl>
                                          <p:spTgt spid="50"/>
                                        </p:tgtEl>
                                        <p:attrNameLst>
                                          <p:attrName>style.visibility</p:attrName>
                                        </p:attrNameLst>
                                      </p:cBhvr>
                                      <p:to>
                                        <p:strVal val="visible"/>
                                      </p:to>
                                    </p:set>
                                    <p:animEffect transition="in" filter="wipe(down)">
                                      <p:cBhvr>
                                        <p:cTn id="29" dur="500"/>
                                        <p:tgtEl>
                                          <p:spTgt spid="50"/>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3"/>
                                        </p:tgtEl>
                                        <p:attrNameLst>
                                          <p:attrName>style.visibility</p:attrName>
                                        </p:attrNameLst>
                                      </p:cBhvr>
                                      <p:to>
                                        <p:strVal val="visible"/>
                                      </p:to>
                                    </p:set>
                                    <p:anim calcmode="lin" valueType="num">
                                      <p:cBhvr additive="base">
                                        <p:cTn id="34" dur="500" fill="hold"/>
                                        <p:tgtEl>
                                          <p:spTgt spid="43"/>
                                        </p:tgtEl>
                                        <p:attrNameLst>
                                          <p:attrName>ppt_x</p:attrName>
                                        </p:attrNameLst>
                                      </p:cBhvr>
                                      <p:tavLst>
                                        <p:tav tm="0">
                                          <p:val>
                                            <p:strVal val="#ppt_x"/>
                                          </p:val>
                                        </p:tav>
                                        <p:tav tm="100000">
                                          <p:val>
                                            <p:strVal val="#ppt_x"/>
                                          </p:val>
                                        </p:tav>
                                      </p:tavLst>
                                    </p:anim>
                                    <p:anim calcmode="lin" valueType="num">
                                      <p:cBhvr additive="base">
                                        <p:cTn id="35" dur="500" fill="hold"/>
                                        <p:tgtEl>
                                          <p:spTgt spid="43"/>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2" presetClass="entr" presetSubtype="4" fill="hold"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wipe(down)">
                                      <p:cBhvr>
                                        <p:cTn id="39" dur="500"/>
                                        <p:tgtEl>
                                          <p:spTgt spid="41"/>
                                        </p:tgtEl>
                                      </p:cBhvr>
                                    </p:animEffect>
                                  </p:childTnLst>
                                </p:cTn>
                              </p:par>
                            </p:childTnLst>
                          </p:cTn>
                        </p:par>
                        <p:par>
                          <p:cTn id="40" fill="hold">
                            <p:stCondLst>
                              <p:cond delay="1000"/>
                            </p:stCondLst>
                            <p:childTnLst>
                              <p:par>
                                <p:cTn id="41" presetID="22" presetClass="entr" presetSubtype="4"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Effect transition="in" filter="wipe(down)">
                                      <p:cBhvr>
                                        <p:cTn id="43" dur="500"/>
                                        <p:tgtEl>
                                          <p:spTgt spid="42"/>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7"/>
                                        </p:tgtEl>
                                        <p:attrNameLst>
                                          <p:attrName>style.visibility</p:attrName>
                                        </p:attrNameLst>
                                      </p:cBhvr>
                                      <p:to>
                                        <p:strVal val="visible"/>
                                      </p:to>
                                    </p:set>
                                    <p:anim calcmode="lin" valueType="num">
                                      <p:cBhvr additive="base">
                                        <p:cTn id="48" dur="500" fill="hold"/>
                                        <p:tgtEl>
                                          <p:spTgt spid="37"/>
                                        </p:tgtEl>
                                        <p:attrNameLst>
                                          <p:attrName>ppt_x</p:attrName>
                                        </p:attrNameLst>
                                      </p:cBhvr>
                                      <p:tavLst>
                                        <p:tav tm="0">
                                          <p:val>
                                            <p:strVal val="#ppt_x"/>
                                          </p:val>
                                        </p:tav>
                                        <p:tav tm="100000">
                                          <p:val>
                                            <p:strVal val="#ppt_x"/>
                                          </p:val>
                                        </p:tav>
                                      </p:tavLst>
                                    </p:anim>
                                    <p:anim calcmode="lin" valueType="num">
                                      <p:cBhvr additive="base">
                                        <p:cTn id="49" dur="500" fill="hold"/>
                                        <p:tgtEl>
                                          <p:spTgt spid="37"/>
                                        </p:tgtEl>
                                        <p:attrNameLst>
                                          <p:attrName>ppt_y</p:attrName>
                                        </p:attrNameLst>
                                      </p:cBhvr>
                                      <p:tavLst>
                                        <p:tav tm="0">
                                          <p:val>
                                            <p:strVal val="1+#ppt_h/2"/>
                                          </p:val>
                                        </p:tav>
                                        <p:tav tm="100000">
                                          <p:val>
                                            <p:strVal val="#ppt_y"/>
                                          </p:val>
                                        </p:tav>
                                      </p:tavLst>
                                    </p:anim>
                                  </p:childTnLst>
                                </p:cTn>
                              </p:par>
                            </p:childTnLst>
                          </p:cTn>
                        </p:par>
                        <p:par>
                          <p:cTn id="50" fill="hold">
                            <p:stCondLst>
                              <p:cond delay="500"/>
                            </p:stCondLst>
                            <p:childTnLst>
                              <p:par>
                                <p:cTn id="51" presetID="22" presetClass="entr" presetSubtype="4" fill="hold" nodeType="afterEffect">
                                  <p:stCondLst>
                                    <p:cond delay="0"/>
                                  </p:stCondLst>
                                  <p:childTnLst>
                                    <p:set>
                                      <p:cBhvr>
                                        <p:cTn id="52" dur="1" fill="hold">
                                          <p:stCondLst>
                                            <p:cond delay="0"/>
                                          </p:stCondLst>
                                        </p:cTn>
                                        <p:tgtEl>
                                          <p:spTgt spid="35"/>
                                        </p:tgtEl>
                                        <p:attrNameLst>
                                          <p:attrName>style.visibility</p:attrName>
                                        </p:attrNameLst>
                                      </p:cBhvr>
                                      <p:to>
                                        <p:strVal val="visible"/>
                                      </p:to>
                                    </p:set>
                                    <p:animEffect transition="in" filter="wipe(down)">
                                      <p:cBhvr>
                                        <p:cTn id="53" dur="500"/>
                                        <p:tgtEl>
                                          <p:spTgt spid="35"/>
                                        </p:tgtEl>
                                      </p:cBhvr>
                                    </p:animEffect>
                                  </p:childTnLst>
                                </p:cTn>
                              </p:par>
                            </p:childTnLst>
                          </p:cTn>
                        </p:par>
                        <p:par>
                          <p:cTn id="54" fill="hold">
                            <p:stCondLst>
                              <p:cond delay="1000"/>
                            </p:stCondLst>
                            <p:childTnLst>
                              <p:par>
                                <p:cTn id="55" presetID="22" presetClass="entr" presetSubtype="4" fill="hold" grpId="0" nodeType="after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wipe(down)">
                                      <p:cBhvr>
                                        <p:cTn id="57" dur="500"/>
                                        <p:tgtEl>
                                          <p:spTgt spid="36"/>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3"/>
                                        </p:tgtEl>
                                        <p:attrNameLst>
                                          <p:attrName>style.visibility</p:attrName>
                                        </p:attrNameLst>
                                      </p:cBhvr>
                                      <p:to>
                                        <p:strVal val="visible"/>
                                      </p:to>
                                    </p:set>
                                    <p:anim calcmode="lin" valueType="num">
                                      <p:cBhvr additive="base">
                                        <p:cTn id="62" dur="500" fill="hold"/>
                                        <p:tgtEl>
                                          <p:spTgt spid="33"/>
                                        </p:tgtEl>
                                        <p:attrNameLst>
                                          <p:attrName>ppt_x</p:attrName>
                                        </p:attrNameLst>
                                      </p:cBhvr>
                                      <p:tavLst>
                                        <p:tav tm="0">
                                          <p:val>
                                            <p:strVal val="#ppt_x"/>
                                          </p:val>
                                        </p:tav>
                                        <p:tav tm="100000">
                                          <p:val>
                                            <p:strVal val="#ppt_x"/>
                                          </p:val>
                                        </p:tav>
                                      </p:tavLst>
                                    </p:anim>
                                    <p:anim calcmode="lin" valueType="num">
                                      <p:cBhvr additive="base">
                                        <p:cTn id="63" dur="500" fill="hold"/>
                                        <p:tgtEl>
                                          <p:spTgt spid="33"/>
                                        </p:tgtEl>
                                        <p:attrNameLst>
                                          <p:attrName>ppt_y</p:attrName>
                                        </p:attrNameLst>
                                      </p:cBhvr>
                                      <p:tavLst>
                                        <p:tav tm="0">
                                          <p:val>
                                            <p:strVal val="1+#ppt_h/2"/>
                                          </p:val>
                                        </p:tav>
                                        <p:tav tm="100000">
                                          <p:val>
                                            <p:strVal val="#ppt_y"/>
                                          </p:val>
                                        </p:tav>
                                      </p:tavLst>
                                    </p:anim>
                                  </p:childTnLst>
                                </p:cTn>
                              </p:par>
                            </p:childTnLst>
                          </p:cTn>
                        </p:par>
                        <p:par>
                          <p:cTn id="64" fill="hold">
                            <p:stCondLst>
                              <p:cond delay="500"/>
                            </p:stCondLst>
                            <p:childTnLst>
                              <p:par>
                                <p:cTn id="65" presetID="22" presetClass="entr" presetSubtype="4" fill="hold" nodeType="after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ipe(down)">
                                      <p:cBhvr>
                                        <p:cTn id="67" dur="500"/>
                                        <p:tgtEl>
                                          <p:spTgt spid="16"/>
                                        </p:tgtEl>
                                      </p:cBhvr>
                                    </p:animEffect>
                                  </p:childTnLst>
                                </p:cTn>
                              </p:par>
                            </p:childTnLst>
                          </p:cTn>
                        </p:par>
                        <p:par>
                          <p:cTn id="68" fill="hold">
                            <p:stCondLst>
                              <p:cond delay="1000"/>
                            </p:stCondLst>
                            <p:childTnLst>
                              <p:par>
                                <p:cTn id="69" presetID="22" presetClass="entr" presetSubtype="4" fill="hold" grpId="0" nodeType="after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wipe(down)">
                                      <p:cBhvr>
                                        <p:cTn id="71" dur="500"/>
                                        <p:tgtEl>
                                          <p:spTgt spid="18"/>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21"/>
                                        </p:tgtEl>
                                        <p:attrNameLst>
                                          <p:attrName>style.visibility</p:attrName>
                                        </p:attrNameLst>
                                      </p:cBhvr>
                                      <p:to>
                                        <p:strVal val="visible"/>
                                      </p:to>
                                    </p:set>
                                    <p:anim calcmode="lin" valueType="num">
                                      <p:cBhvr additive="base">
                                        <p:cTn id="76" dur="500" fill="hold"/>
                                        <p:tgtEl>
                                          <p:spTgt spid="21"/>
                                        </p:tgtEl>
                                        <p:attrNameLst>
                                          <p:attrName>ppt_x</p:attrName>
                                        </p:attrNameLst>
                                      </p:cBhvr>
                                      <p:tavLst>
                                        <p:tav tm="0">
                                          <p:val>
                                            <p:strVal val="#ppt_x"/>
                                          </p:val>
                                        </p:tav>
                                        <p:tav tm="100000">
                                          <p:val>
                                            <p:strVal val="#ppt_x"/>
                                          </p:val>
                                        </p:tav>
                                      </p:tavLst>
                                    </p:anim>
                                    <p:anim calcmode="lin" valueType="num">
                                      <p:cBhvr additive="base">
                                        <p:cTn id="77" dur="500" fill="hold"/>
                                        <p:tgtEl>
                                          <p:spTgt spid="21"/>
                                        </p:tgtEl>
                                        <p:attrNameLst>
                                          <p:attrName>ppt_y</p:attrName>
                                        </p:attrNameLst>
                                      </p:cBhvr>
                                      <p:tavLst>
                                        <p:tav tm="0">
                                          <p:val>
                                            <p:strVal val="1+#ppt_h/2"/>
                                          </p:val>
                                        </p:tav>
                                        <p:tav tm="100000">
                                          <p:val>
                                            <p:strVal val="#ppt_y"/>
                                          </p:val>
                                        </p:tav>
                                      </p:tavLst>
                                    </p:anim>
                                  </p:childTnLst>
                                </p:cTn>
                              </p:par>
                            </p:childTnLst>
                          </p:cTn>
                        </p:par>
                        <p:par>
                          <p:cTn id="78" fill="hold">
                            <p:stCondLst>
                              <p:cond delay="500"/>
                            </p:stCondLst>
                            <p:childTnLst>
                              <p:par>
                                <p:cTn id="79" presetID="22" presetClass="entr" presetSubtype="4" fill="hold" nodeType="after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wipe(down)">
                                      <p:cBhvr>
                                        <p:cTn id="81" dur="500"/>
                                        <p:tgtEl>
                                          <p:spTgt spid="19"/>
                                        </p:tgtEl>
                                      </p:cBhvr>
                                    </p:animEffect>
                                  </p:childTnLst>
                                </p:cTn>
                              </p:par>
                            </p:childTnLst>
                          </p:cTn>
                        </p:par>
                        <p:par>
                          <p:cTn id="82" fill="hold">
                            <p:stCondLst>
                              <p:cond delay="1000"/>
                            </p:stCondLst>
                            <p:childTnLst>
                              <p:par>
                                <p:cTn id="83" presetID="22" presetClass="entr" presetSubtype="4" fill="hold" grpId="0" nodeType="after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wipe(down)">
                                      <p:cBhvr>
                                        <p:cTn id="85" dur="500"/>
                                        <p:tgtEl>
                                          <p:spTgt spid="20"/>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 calcmode="lin" valueType="num">
                                      <p:cBhvr additive="base">
                                        <p:cTn id="90" dur="500" fill="hold"/>
                                        <p:tgtEl>
                                          <p:spTgt spid="17"/>
                                        </p:tgtEl>
                                        <p:attrNameLst>
                                          <p:attrName>ppt_x</p:attrName>
                                        </p:attrNameLst>
                                      </p:cBhvr>
                                      <p:tavLst>
                                        <p:tav tm="0">
                                          <p:val>
                                            <p:strVal val="#ppt_x"/>
                                          </p:val>
                                        </p:tav>
                                        <p:tav tm="100000">
                                          <p:val>
                                            <p:strVal val="#ppt_x"/>
                                          </p:val>
                                        </p:tav>
                                      </p:tavLst>
                                    </p:anim>
                                    <p:anim calcmode="lin" valueType="num">
                                      <p:cBhvr additive="base">
                                        <p:cTn id="91" dur="500" fill="hold"/>
                                        <p:tgtEl>
                                          <p:spTgt spid="17"/>
                                        </p:tgtEl>
                                        <p:attrNameLst>
                                          <p:attrName>ppt_y</p:attrName>
                                        </p:attrNameLst>
                                      </p:cBhvr>
                                      <p:tavLst>
                                        <p:tav tm="0">
                                          <p:val>
                                            <p:strVal val="1+#ppt_h/2"/>
                                          </p:val>
                                        </p:tav>
                                        <p:tav tm="100000">
                                          <p:val>
                                            <p:strVal val="#ppt_y"/>
                                          </p:val>
                                        </p:tav>
                                      </p:tavLst>
                                    </p:anim>
                                  </p:childTnLst>
                                </p:cTn>
                              </p:par>
                            </p:childTnLst>
                          </p:cTn>
                        </p:par>
                        <p:par>
                          <p:cTn id="92" fill="hold">
                            <p:stCondLst>
                              <p:cond delay="500"/>
                            </p:stCondLst>
                            <p:childTnLst>
                              <p:par>
                                <p:cTn id="93" presetID="22" presetClass="entr" presetSubtype="4" fill="hold" nodeType="afterEffect">
                                  <p:stCondLst>
                                    <p:cond delay="0"/>
                                  </p:stCondLst>
                                  <p:childTnLst>
                                    <p:set>
                                      <p:cBhvr>
                                        <p:cTn id="94" dur="1" fill="hold">
                                          <p:stCondLst>
                                            <p:cond delay="0"/>
                                          </p:stCondLst>
                                        </p:cTn>
                                        <p:tgtEl>
                                          <p:spTgt spid="27"/>
                                        </p:tgtEl>
                                        <p:attrNameLst>
                                          <p:attrName>style.visibility</p:attrName>
                                        </p:attrNameLst>
                                      </p:cBhvr>
                                      <p:to>
                                        <p:strVal val="visible"/>
                                      </p:to>
                                    </p:set>
                                    <p:animEffect transition="in" filter="wipe(down)">
                                      <p:cBhvr>
                                        <p:cTn id="95" dur="500"/>
                                        <p:tgtEl>
                                          <p:spTgt spid="27"/>
                                        </p:tgtEl>
                                      </p:cBhvr>
                                    </p:animEffect>
                                  </p:childTnLst>
                                </p:cTn>
                              </p:par>
                            </p:childTnLst>
                          </p:cTn>
                        </p:par>
                        <p:par>
                          <p:cTn id="96" fill="hold">
                            <p:stCondLst>
                              <p:cond delay="1000"/>
                            </p:stCondLst>
                            <p:childTnLst>
                              <p:par>
                                <p:cTn id="97" presetID="22" presetClass="entr" presetSubtype="4" fill="hold" grpId="0" nodeType="afterEffect">
                                  <p:stCondLst>
                                    <p:cond delay="0"/>
                                  </p:stCondLst>
                                  <p:childTnLst>
                                    <p:set>
                                      <p:cBhvr>
                                        <p:cTn id="98" dur="1" fill="hold">
                                          <p:stCondLst>
                                            <p:cond delay="0"/>
                                          </p:stCondLst>
                                        </p:cTn>
                                        <p:tgtEl>
                                          <p:spTgt spid="29"/>
                                        </p:tgtEl>
                                        <p:attrNameLst>
                                          <p:attrName>style.visibility</p:attrName>
                                        </p:attrNameLst>
                                      </p:cBhvr>
                                      <p:to>
                                        <p:strVal val="visible"/>
                                      </p:to>
                                    </p:set>
                                    <p:animEffect transition="in" filter="wipe(down)">
                                      <p:cBhvr>
                                        <p:cTn id="99" dur="500"/>
                                        <p:tgtEl>
                                          <p:spTgt spid="29"/>
                                        </p:tgtEl>
                                      </p:cBhvr>
                                    </p:animEffect>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23"/>
                                        </p:tgtEl>
                                        <p:attrNameLst>
                                          <p:attrName>style.visibility</p:attrName>
                                        </p:attrNameLst>
                                      </p:cBhvr>
                                      <p:to>
                                        <p:strVal val="visible"/>
                                      </p:to>
                                    </p:set>
                                    <p:anim calcmode="lin" valueType="num">
                                      <p:cBhvr additive="base">
                                        <p:cTn id="104" dur="500" fill="hold"/>
                                        <p:tgtEl>
                                          <p:spTgt spid="23"/>
                                        </p:tgtEl>
                                        <p:attrNameLst>
                                          <p:attrName>ppt_x</p:attrName>
                                        </p:attrNameLst>
                                      </p:cBhvr>
                                      <p:tavLst>
                                        <p:tav tm="0">
                                          <p:val>
                                            <p:strVal val="#ppt_x"/>
                                          </p:val>
                                        </p:tav>
                                        <p:tav tm="100000">
                                          <p:val>
                                            <p:strVal val="#ppt_x"/>
                                          </p:val>
                                        </p:tav>
                                      </p:tavLst>
                                    </p:anim>
                                    <p:anim calcmode="lin" valueType="num">
                                      <p:cBhvr additive="base">
                                        <p:cTn id="105" dur="500" fill="hold"/>
                                        <p:tgtEl>
                                          <p:spTgt spid="23"/>
                                        </p:tgtEl>
                                        <p:attrNameLst>
                                          <p:attrName>ppt_y</p:attrName>
                                        </p:attrNameLst>
                                      </p:cBhvr>
                                      <p:tavLst>
                                        <p:tav tm="0">
                                          <p:val>
                                            <p:strVal val="1+#ppt_h/2"/>
                                          </p:val>
                                        </p:tav>
                                        <p:tav tm="100000">
                                          <p:val>
                                            <p:strVal val="#ppt_y"/>
                                          </p:val>
                                        </p:tav>
                                      </p:tavLst>
                                    </p:anim>
                                  </p:childTnLst>
                                </p:cTn>
                              </p:par>
                            </p:childTnLst>
                          </p:cTn>
                        </p:par>
                        <p:par>
                          <p:cTn id="106" fill="hold">
                            <p:stCondLst>
                              <p:cond delay="500"/>
                            </p:stCondLst>
                            <p:childTnLst>
                              <p:par>
                                <p:cTn id="107" presetID="22" presetClass="entr" presetSubtype="4" fill="hold" nodeType="afterEffect">
                                  <p:stCondLst>
                                    <p:cond delay="0"/>
                                  </p:stCondLst>
                                  <p:childTnLst>
                                    <p:set>
                                      <p:cBhvr>
                                        <p:cTn id="108" dur="1" fill="hold">
                                          <p:stCondLst>
                                            <p:cond delay="0"/>
                                          </p:stCondLst>
                                        </p:cTn>
                                        <p:tgtEl>
                                          <p:spTgt spid="24"/>
                                        </p:tgtEl>
                                        <p:attrNameLst>
                                          <p:attrName>style.visibility</p:attrName>
                                        </p:attrNameLst>
                                      </p:cBhvr>
                                      <p:to>
                                        <p:strVal val="visible"/>
                                      </p:to>
                                    </p:set>
                                    <p:animEffect transition="in" filter="wipe(down)">
                                      <p:cBhvr>
                                        <p:cTn id="109" dur="500"/>
                                        <p:tgtEl>
                                          <p:spTgt spid="24"/>
                                        </p:tgtEl>
                                      </p:cBhvr>
                                    </p:animEffect>
                                  </p:childTnLst>
                                </p:cTn>
                              </p:par>
                            </p:childTnLst>
                          </p:cTn>
                        </p:par>
                        <p:par>
                          <p:cTn id="110" fill="hold">
                            <p:stCondLst>
                              <p:cond delay="1000"/>
                            </p:stCondLst>
                            <p:childTnLst>
                              <p:par>
                                <p:cTn id="111" presetID="22" presetClass="entr" presetSubtype="4" fill="hold" grpId="0" nodeType="afterEffect">
                                  <p:stCondLst>
                                    <p:cond delay="0"/>
                                  </p:stCondLst>
                                  <p:childTnLst>
                                    <p:set>
                                      <p:cBhvr>
                                        <p:cTn id="112" dur="1" fill="hold">
                                          <p:stCondLst>
                                            <p:cond delay="0"/>
                                          </p:stCondLst>
                                        </p:cTn>
                                        <p:tgtEl>
                                          <p:spTgt spid="22"/>
                                        </p:tgtEl>
                                        <p:attrNameLst>
                                          <p:attrName>style.visibility</p:attrName>
                                        </p:attrNameLst>
                                      </p:cBhvr>
                                      <p:to>
                                        <p:strVal val="visible"/>
                                      </p:to>
                                    </p:set>
                                    <p:animEffect transition="in" filter="wipe(down)">
                                      <p:cBhvr>
                                        <p:cTn id="1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7" grpId="0" animBg="1"/>
      <p:bldP spid="18" grpId="0" animBg="1"/>
      <p:bldP spid="20" grpId="0" animBg="1"/>
      <p:bldP spid="21" grpId="0" animBg="1"/>
      <p:bldP spid="22" grpId="0" animBg="1"/>
      <p:bldP spid="23" grpId="0" animBg="1"/>
      <p:bldP spid="29" grpId="0" animBg="1"/>
      <p:bldP spid="33" grpId="0" animBg="1"/>
      <p:bldP spid="36" grpId="0" animBg="1"/>
      <p:bldP spid="37" grpId="0" animBg="1"/>
      <p:bldP spid="42" grpId="0" animBg="1"/>
      <p:bldP spid="43" grpId="0" animBg="1"/>
      <p:bldP spid="50" grpId="0" animBg="1"/>
      <p:bldP spid="5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832B0B5E-6157-4654-846B-3EE0D315A371}"/>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24</a:t>
            </a:fld>
            <a:endParaRPr lang="en-US" altLang="en-US" dirty="0">
              <a:solidFill>
                <a:schemeClr val="tx1"/>
              </a:solidFill>
            </a:endParaRPr>
          </a:p>
        </p:txBody>
      </p:sp>
      <p:sp>
        <p:nvSpPr>
          <p:cNvPr id="3" name="TextBox 2">
            <a:extLst>
              <a:ext uri="{FF2B5EF4-FFF2-40B4-BE49-F238E27FC236}">
                <a16:creationId xmlns:a16="http://schemas.microsoft.com/office/drawing/2014/main" id="{926BC51F-758C-431A-9932-74EDB09D8C8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4C4C7F9E-BC75-465C-8735-4935D0E8563F}"/>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Navigation &amp; Selection - Keyboard</a:t>
            </a:r>
            <a:endParaRPr lang="en-CA" dirty="0">
              <a:solidFill>
                <a:schemeClr val="accent4">
                  <a:lumMod val="60000"/>
                  <a:lumOff val="40000"/>
                </a:schemeClr>
              </a:solidFill>
            </a:endParaRPr>
          </a:p>
        </p:txBody>
      </p:sp>
      <p:sp>
        <p:nvSpPr>
          <p:cNvPr id="5" name="TextBox 4">
            <a:extLst>
              <a:ext uri="{FF2B5EF4-FFF2-40B4-BE49-F238E27FC236}">
                <a16:creationId xmlns:a16="http://schemas.microsoft.com/office/drawing/2014/main" id="{171D0BC7-9ABC-4558-9E9E-1914944CF4C7}"/>
              </a:ext>
            </a:extLst>
          </p:cNvPr>
          <p:cNvSpPr txBox="1"/>
          <p:nvPr/>
        </p:nvSpPr>
        <p:spPr>
          <a:xfrm>
            <a:off x="4246685" y="10381"/>
            <a:ext cx="7945316" cy="400110"/>
          </a:xfrm>
          <a:prstGeom prst="rect">
            <a:avLst/>
          </a:prstGeom>
          <a:noFill/>
        </p:spPr>
        <p:txBody>
          <a:bodyPr wrap="square" rtlCol="0">
            <a:spAutoFit/>
          </a:bodyPr>
          <a:lstStyle/>
          <a:p>
            <a:r>
              <a:rPr lang="en-CA" sz="2000" dirty="0"/>
              <a:t>Navigation and selection of text and objects in Word by keyboard &amp; mouse.</a:t>
            </a:r>
          </a:p>
        </p:txBody>
      </p:sp>
      <p:pic>
        <p:nvPicPr>
          <p:cNvPr id="10" name="Picture 9">
            <a:extLst>
              <a:ext uri="{FF2B5EF4-FFF2-40B4-BE49-F238E27FC236}">
                <a16:creationId xmlns:a16="http://schemas.microsoft.com/office/drawing/2014/main" id="{79B894C8-5C5A-472D-A0B4-3EA5192288C9}"/>
              </a:ext>
            </a:extLst>
          </p:cNvPr>
          <p:cNvPicPr>
            <a:picLocks noChangeAspect="1"/>
          </p:cNvPicPr>
          <p:nvPr/>
        </p:nvPicPr>
        <p:blipFill>
          <a:blip r:embed="rId2"/>
          <a:stretch>
            <a:fillRect/>
          </a:stretch>
        </p:blipFill>
        <p:spPr>
          <a:xfrm>
            <a:off x="2077949" y="387911"/>
            <a:ext cx="7761990" cy="6406956"/>
          </a:xfrm>
          <a:prstGeom prst="rect">
            <a:avLst/>
          </a:prstGeom>
          <a:ln w="12700">
            <a:solidFill>
              <a:schemeClr val="bg1">
                <a:lumMod val="65000"/>
              </a:schemeClr>
            </a:solidFill>
          </a:ln>
        </p:spPr>
      </p:pic>
      <p:sp>
        <p:nvSpPr>
          <p:cNvPr id="26" name="Rectangle: Rounded Corners 25">
            <a:extLst>
              <a:ext uri="{FF2B5EF4-FFF2-40B4-BE49-F238E27FC236}">
                <a16:creationId xmlns:a16="http://schemas.microsoft.com/office/drawing/2014/main" id="{70E4D6C5-1D38-459F-BFD8-6260C8D0197B}"/>
              </a:ext>
            </a:extLst>
          </p:cNvPr>
          <p:cNvSpPr/>
          <p:nvPr/>
        </p:nvSpPr>
        <p:spPr>
          <a:xfrm>
            <a:off x="3217985" y="1732086"/>
            <a:ext cx="5284177" cy="4879730"/>
          </a:xfrm>
          <a:prstGeom prst="roundRect">
            <a:avLst/>
          </a:prstGeom>
          <a:solidFill>
            <a:schemeClr val="bg1">
              <a:alpha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A5DC5796-ACD3-4043-B548-DFB3A66909A3}"/>
              </a:ext>
            </a:extLst>
          </p:cNvPr>
          <p:cNvSpPr txBox="1"/>
          <p:nvPr/>
        </p:nvSpPr>
        <p:spPr>
          <a:xfrm>
            <a:off x="4598376" y="1073933"/>
            <a:ext cx="2340910" cy="400110"/>
          </a:xfrm>
          <a:prstGeom prst="rect">
            <a:avLst/>
          </a:prstGeom>
          <a:solidFill>
            <a:schemeClr val="bg1"/>
          </a:solidFill>
          <a:ln w="19050">
            <a:solidFill>
              <a:schemeClr val="accent2"/>
            </a:solidFill>
          </a:ln>
        </p:spPr>
        <p:txBody>
          <a:bodyPr wrap="square" rtlCol="0">
            <a:spAutoFit/>
          </a:bodyPr>
          <a:lstStyle/>
          <a:p>
            <a:pPr algn="ctr"/>
            <a:r>
              <a:rPr lang="en-US" sz="2000" dirty="0"/>
              <a:t>Keyboard Shortcuts</a:t>
            </a:r>
            <a:endParaRPr lang="en-CA" sz="2000" dirty="0"/>
          </a:p>
        </p:txBody>
      </p:sp>
      <p:grpSp>
        <p:nvGrpSpPr>
          <p:cNvPr id="30" name="Group 29">
            <a:extLst>
              <a:ext uri="{FF2B5EF4-FFF2-40B4-BE49-F238E27FC236}">
                <a16:creationId xmlns:a16="http://schemas.microsoft.com/office/drawing/2014/main" id="{E66667E2-9182-4607-9014-CBC811E88F83}"/>
              </a:ext>
            </a:extLst>
          </p:cNvPr>
          <p:cNvGrpSpPr/>
          <p:nvPr/>
        </p:nvGrpSpPr>
        <p:grpSpPr>
          <a:xfrm>
            <a:off x="3472963" y="2519048"/>
            <a:ext cx="2722682" cy="646331"/>
            <a:chOff x="3472963" y="2519048"/>
            <a:chExt cx="2722682" cy="646331"/>
          </a:xfrm>
          <a:solidFill>
            <a:schemeClr val="accent2">
              <a:alpha val="10000"/>
            </a:schemeClr>
          </a:solidFill>
        </p:grpSpPr>
        <p:grpSp>
          <p:nvGrpSpPr>
            <p:cNvPr id="20" name="Group 19">
              <a:extLst>
                <a:ext uri="{FF2B5EF4-FFF2-40B4-BE49-F238E27FC236}">
                  <a16:creationId xmlns:a16="http://schemas.microsoft.com/office/drawing/2014/main" id="{CF11382F-9F26-40E4-8B27-EE227526A00D}"/>
                </a:ext>
              </a:extLst>
            </p:cNvPr>
            <p:cNvGrpSpPr/>
            <p:nvPr/>
          </p:nvGrpSpPr>
          <p:grpSpPr>
            <a:xfrm>
              <a:off x="3472964" y="2519048"/>
              <a:ext cx="2722681" cy="646331"/>
              <a:chOff x="3455379" y="2497015"/>
              <a:chExt cx="2722681" cy="646331"/>
            </a:xfrm>
            <a:grpFill/>
          </p:grpSpPr>
          <p:cxnSp>
            <p:nvCxnSpPr>
              <p:cNvPr id="21" name="Straight Arrow Connector 20">
                <a:extLst>
                  <a:ext uri="{FF2B5EF4-FFF2-40B4-BE49-F238E27FC236}">
                    <a16:creationId xmlns:a16="http://schemas.microsoft.com/office/drawing/2014/main" id="{960D7795-D9B6-4040-BCF8-9B5C81102496}"/>
                  </a:ext>
                </a:extLst>
              </p:cNvPr>
              <p:cNvCxnSpPr>
                <a:cxnSpLocks/>
              </p:cNvCxnSpPr>
              <p:nvPr/>
            </p:nvCxnSpPr>
            <p:spPr>
              <a:xfrm flipH="1">
                <a:off x="3455379" y="2810609"/>
                <a:ext cx="2523390" cy="0"/>
              </a:xfrm>
              <a:prstGeom prst="straightConnector1">
                <a:avLst/>
              </a:prstGeom>
              <a:grpFill/>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9E6E3AE-9351-4B31-820F-88EB274A0A45}"/>
                  </a:ext>
                </a:extLst>
              </p:cNvPr>
              <p:cNvSpPr txBox="1"/>
              <p:nvPr/>
            </p:nvSpPr>
            <p:spPr>
              <a:xfrm>
                <a:off x="3587261" y="2497015"/>
                <a:ext cx="2590799" cy="646331"/>
              </a:xfrm>
              <a:prstGeom prst="rect">
                <a:avLst/>
              </a:prstGeom>
              <a:grpFill/>
            </p:spPr>
            <p:txBody>
              <a:bodyPr wrap="square" rtlCol="0">
                <a:spAutoFit/>
              </a:bodyPr>
              <a:lstStyle/>
              <a:p>
                <a:r>
                  <a:rPr lang="en-US" sz="2000" b="1" dirty="0"/>
                  <a:t>Home</a:t>
                </a:r>
                <a:r>
                  <a:rPr lang="en-US" sz="2000" dirty="0"/>
                  <a:t> </a:t>
                </a:r>
              </a:p>
              <a:p>
                <a:r>
                  <a:rPr lang="en-US" sz="1600" dirty="0"/>
                  <a:t>(beginning of line)</a:t>
                </a:r>
                <a:endParaRPr lang="en-CA" sz="1600" dirty="0"/>
              </a:p>
            </p:txBody>
          </p:sp>
        </p:grpSp>
        <p:cxnSp>
          <p:nvCxnSpPr>
            <p:cNvPr id="28" name="Straight Connector 27">
              <a:extLst>
                <a:ext uri="{FF2B5EF4-FFF2-40B4-BE49-F238E27FC236}">
                  <a16:creationId xmlns:a16="http://schemas.microsoft.com/office/drawing/2014/main" id="{4BA5BC8D-32FA-4B79-83DF-F52C98FB53C6}"/>
                </a:ext>
              </a:extLst>
            </p:cNvPr>
            <p:cNvCxnSpPr/>
            <p:nvPr/>
          </p:nvCxnSpPr>
          <p:spPr>
            <a:xfrm>
              <a:off x="3472963" y="2709050"/>
              <a:ext cx="0" cy="214498"/>
            </a:xfrm>
            <a:prstGeom prst="line">
              <a:avLst/>
            </a:prstGeom>
            <a:grpFill/>
            <a:ln w="1905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59EE301D-7000-442E-893A-94C20311F941}"/>
              </a:ext>
            </a:extLst>
          </p:cNvPr>
          <p:cNvGrpSpPr/>
          <p:nvPr/>
        </p:nvGrpSpPr>
        <p:grpSpPr>
          <a:xfrm>
            <a:off x="6195645" y="2524384"/>
            <a:ext cx="2054469" cy="646331"/>
            <a:chOff x="7343043" y="2524384"/>
            <a:chExt cx="907071" cy="646331"/>
          </a:xfrm>
          <a:solidFill>
            <a:schemeClr val="accent2">
              <a:alpha val="10000"/>
            </a:schemeClr>
          </a:solidFill>
        </p:grpSpPr>
        <p:grpSp>
          <p:nvGrpSpPr>
            <p:cNvPr id="15" name="Group 14">
              <a:extLst>
                <a:ext uri="{FF2B5EF4-FFF2-40B4-BE49-F238E27FC236}">
                  <a16:creationId xmlns:a16="http://schemas.microsoft.com/office/drawing/2014/main" id="{DD3DBF83-7E91-4A43-B933-DF6D1A912ED8}"/>
                </a:ext>
              </a:extLst>
            </p:cNvPr>
            <p:cNvGrpSpPr/>
            <p:nvPr/>
          </p:nvGrpSpPr>
          <p:grpSpPr>
            <a:xfrm>
              <a:off x="7343043" y="2524384"/>
              <a:ext cx="902676" cy="646331"/>
              <a:chOff x="7343043" y="2524384"/>
              <a:chExt cx="902676" cy="646331"/>
            </a:xfrm>
            <a:grpFill/>
          </p:grpSpPr>
          <p:cxnSp>
            <p:nvCxnSpPr>
              <p:cNvPr id="9" name="Straight Arrow Connector 8">
                <a:extLst>
                  <a:ext uri="{FF2B5EF4-FFF2-40B4-BE49-F238E27FC236}">
                    <a16:creationId xmlns:a16="http://schemas.microsoft.com/office/drawing/2014/main" id="{1F7D7009-B04A-4C58-89EC-427425F9D85E}"/>
                  </a:ext>
                </a:extLst>
              </p:cNvPr>
              <p:cNvCxnSpPr>
                <a:cxnSpLocks/>
              </p:cNvCxnSpPr>
              <p:nvPr/>
            </p:nvCxnSpPr>
            <p:spPr>
              <a:xfrm>
                <a:off x="7343043" y="2816468"/>
                <a:ext cx="902676" cy="0"/>
              </a:xfrm>
              <a:prstGeom prst="straightConnector1">
                <a:avLst/>
              </a:prstGeom>
              <a:grpFill/>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D372E01-9C7C-42FD-AD89-110E6365C0FA}"/>
                  </a:ext>
                </a:extLst>
              </p:cNvPr>
              <p:cNvSpPr txBox="1"/>
              <p:nvPr/>
            </p:nvSpPr>
            <p:spPr>
              <a:xfrm>
                <a:off x="7401271" y="2524384"/>
                <a:ext cx="812612" cy="646331"/>
              </a:xfrm>
              <a:prstGeom prst="rect">
                <a:avLst/>
              </a:prstGeom>
              <a:grpFill/>
            </p:spPr>
            <p:txBody>
              <a:bodyPr wrap="square" rtlCol="0">
                <a:spAutoFit/>
              </a:bodyPr>
              <a:lstStyle/>
              <a:p>
                <a:r>
                  <a:rPr lang="en-US" sz="2000" b="1" dirty="0"/>
                  <a:t>End</a:t>
                </a:r>
                <a:r>
                  <a:rPr lang="en-US" sz="2000" dirty="0"/>
                  <a:t> </a:t>
                </a:r>
              </a:p>
              <a:p>
                <a:r>
                  <a:rPr lang="en-US" sz="1600" dirty="0"/>
                  <a:t>(end of line)</a:t>
                </a:r>
                <a:endParaRPr lang="en-CA" sz="1600" dirty="0"/>
              </a:p>
            </p:txBody>
          </p:sp>
        </p:grpSp>
        <p:cxnSp>
          <p:nvCxnSpPr>
            <p:cNvPr id="29" name="Straight Connector 28">
              <a:extLst>
                <a:ext uri="{FF2B5EF4-FFF2-40B4-BE49-F238E27FC236}">
                  <a16:creationId xmlns:a16="http://schemas.microsoft.com/office/drawing/2014/main" id="{A705C7AB-CBCA-4F69-A511-4F428C1611C9}"/>
                </a:ext>
              </a:extLst>
            </p:cNvPr>
            <p:cNvCxnSpPr/>
            <p:nvPr/>
          </p:nvCxnSpPr>
          <p:spPr>
            <a:xfrm>
              <a:off x="8250114" y="2703190"/>
              <a:ext cx="0" cy="214498"/>
            </a:xfrm>
            <a:prstGeom prst="line">
              <a:avLst/>
            </a:prstGeom>
            <a:grpFill/>
            <a:ln w="1905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FCE836F4-31DE-4E79-905B-75173AC47F8A}"/>
              </a:ext>
            </a:extLst>
          </p:cNvPr>
          <p:cNvGrpSpPr/>
          <p:nvPr/>
        </p:nvGrpSpPr>
        <p:grpSpPr>
          <a:xfrm>
            <a:off x="3472959" y="1937928"/>
            <a:ext cx="3360101" cy="707886"/>
            <a:chOff x="3472963" y="2496025"/>
            <a:chExt cx="922189" cy="707886"/>
          </a:xfrm>
        </p:grpSpPr>
        <p:grpSp>
          <p:nvGrpSpPr>
            <p:cNvPr id="33" name="Group 32">
              <a:extLst>
                <a:ext uri="{FF2B5EF4-FFF2-40B4-BE49-F238E27FC236}">
                  <a16:creationId xmlns:a16="http://schemas.microsoft.com/office/drawing/2014/main" id="{1DD01C4F-64B1-4DDD-8B94-7C90A87A9389}"/>
                </a:ext>
              </a:extLst>
            </p:cNvPr>
            <p:cNvGrpSpPr/>
            <p:nvPr/>
          </p:nvGrpSpPr>
          <p:grpSpPr>
            <a:xfrm>
              <a:off x="3472963" y="2496025"/>
              <a:ext cx="922189" cy="707886"/>
              <a:chOff x="3455378" y="2473992"/>
              <a:chExt cx="922189" cy="707886"/>
            </a:xfrm>
          </p:grpSpPr>
          <p:cxnSp>
            <p:nvCxnSpPr>
              <p:cNvPr id="35" name="Straight Arrow Connector 34">
                <a:extLst>
                  <a:ext uri="{FF2B5EF4-FFF2-40B4-BE49-F238E27FC236}">
                    <a16:creationId xmlns:a16="http://schemas.microsoft.com/office/drawing/2014/main" id="{D97CF29C-A555-4C6A-BB14-941E9AF950E1}"/>
                  </a:ext>
                </a:extLst>
              </p:cNvPr>
              <p:cNvCxnSpPr>
                <a:cxnSpLocks/>
              </p:cNvCxnSpPr>
              <p:nvPr/>
            </p:nvCxnSpPr>
            <p:spPr>
              <a:xfrm flipH="1">
                <a:off x="3455378" y="2810609"/>
                <a:ext cx="871989"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78321488-3E66-4492-BFA7-CC4CB95BC983}"/>
                  </a:ext>
                </a:extLst>
              </p:cNvPr>
              <p:cNvSpPr txBox="1"/>
              <p:nvPr/>
            </p:nvSpPr>
            <p:spPr>
              <a:xfrm>
                <a:off x="3455378" y="2473992"/>
                <a:ext cx="922189" cy="707886"/>
              </a:xfrm>
              <a:prstGeom prst="rect">
                <a:avLst/>
              </a:prstGeom>
              <a:noFill/>
            </p:spPr>
            <p:txBody>
              <a:bodyPr wrap="square" rtlCol="0">
                <a:spAutoFit/>
              </a:bodyPr>
              <a:lstStyle/>
              <a:p>
                <a:r>
                  <a:rPr lang="en-US" sz="2000" dirty="0"/>
                  <a:t>Ctrl-Home (top of document)</a:t>
                </a:r>
                <a:endParaRPr lang="en-CA" sz="2000" dirty="0"/>
              </a:p>
            </p:txBody>
          </p:sp>
        </p:grpSp>
        <p:cxnSp>
          <p:nvCxnSpPr>
            <p:cNvPr id="34" name="Straight Connector 33">
              <a:extLst>
                <a:ext uri="{FF2B5EF4-FFF2-40B4-BE49-F238E27FC236}">
                  <a16:creationId xmlns:a16="http://schemas.microsoft.com/office/drawing/2014/main" id="{7A9EB486-27CA-4C3C-BF2C-4C93B08E40F8}"/>
                </a:ext>
              </a:extLst>
            </p:cNvPr>
            <p:cNvCxnSpPr/>
            <p:nvPr/>
          </p:nvCxnSpPr>
          <p:spPr>
            <a:xfrm>
              <a:off x="3472963" y="2709050"/>
              <a:ext cx="0" cy="214498"/>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B77231BB-BF09-4E00-8BA6-FB6AB046D65B}"/>
              </a:ext>
            </a:extLst>
          </p:cNvPr>
          <p:cNvGrpSpPr/>
          <p:nvPr/>
        </p:nvGrpSpPr>
        <p:grpSpPr>
          <a:xfrm>
            <a:off x="5397003" y="5973901"/>
            <a:ext cx="2902940" cy="393304"/>
            <a:chOff x="6507234" y="2524384"/>
            <a:chExt cx="1742880" cy="393304"/>
          </a:xfrm>
          <a:solidFill>
            <a:schemeClr val="accent2">
              <a:alpha val="10000"/>
            </a:schemeClr>
          </a:solidFill>
        </p:grpSpPr>
        <p:grpSp>
          <p:nvGrpSpPr>
            <p:cNvPr id="38" name="Group 37">
              <a:extLst>
                <a:ext uri="{FF2B5EF4-FFF2-40B4-BE49-F238E27FC236}">
                  <a16:creationId xmlns:a16="http://schemas.microsoft.com/office/drawing/2014/main" id="{01C8FF8B-4255-4551-8F82-9208D5F8FC27}"/>
                </a:ext>
              </a:extLst>
            </p:cNvPr>
            <p:cNvGrpSpPr/>
            <p:nvPr/>
          </p:nvGrpSpPr>
          <p:grpSpPr>
            <a:xfrm>
              <a:off x="6507234" y="2524384"/>
              <a:ext cx="1738486" cy="369332"/>
              <a:chOff x="6507234" y="2524384"/>
              <a:chExt cx="1738486" cy="369332"/>
            </a:xfrm>
            <a:grpFill/>
          </p:grpSpPr>
          <p:cxnSp>
            <p:nvCxnSpPr>
              <p:cNvPr id="40" name="Straight Arrow Connector 39">
                <a:extLst>
                  <a:ext uri="{FF2B5EF4-FFF2-40B4-BE49-F238E27FC236}">
                    <a16:creationId xmlns:a16="http://schemas.microsoft.com/office/drawing/2014/main" id="{B8973138-70C4-432B-8556-3596696A35BA}"/>
                  </a:ext>
                </a:extLst>
              </p:cNvPr>
              <p:cNvCxnSpPr>
                <a:cxnSpLocks/>
              </p:cNvCxnSpPr>
              <p:nvPr/>
            </p:nvCxnSpPr>
            <p:spPr>
              <a:xfrm>
                <a:off x="6582022" y="2816468"/>
                <a:ext cx="1663698" cy="0"/>
              </a:xfrm>
              <a:prstGeom prst="straightConnector1">
                <a:avLst/>
              </a:prstGeom>
              <a:grpFill/>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3C6F63A5-ECE6-4A87-81B2-491DEDADD35D}"/>
                  </a:ext>
                </a:extLst>
              </p:cNvPr>
              <p:cNvSpPr txBox="1"/>
              <p:nvPr/>
            </p:nvSpPr>
            <p:spPr>
              <a:xfrm>
                <a:off x="6507234" y="2524384"/>
                <a:ext cx="1663698" cy="369332"/>
              </a:xfrm>
              <a:prstGeom prst="rect">
                <a:avLst/>
              </a:prstGeom>
              <a:grpFill/>
            </p:spPr>
            <p:txBody>
              <a:bodyPr wrap="square" rtlCol="0">
                <a:spAutoFit/>
              </a:bodyPr>
              <a:lstStyle/>
              <a:p>
                <a:pPr algn="ctr"/>
                <a:r>
                  <a:rPr lang="en-US" dirty="0"/>
                  <a:t>Ctrl-End </a:t>
                </a:r>
                <a:r>
                  <a:rPr lang="en-US" sz="1600" dirty="0"/>
                  <a:t>(end of document)</a:t>
                </a:r>
                <a:endParaRPr lang="en-CA" sz="1600" dirty="0"/>
              </a:p>
            </p:txBody>
          </p:sp>
        </p:grpSp>
        <p:cxnSp>
          <p:nvCxnSpPr>
            <p:cNvPr id="39" name="Straight Connector 38">
              <a:extLst>
                <a:ext uri="{FF2B5EF4-FFF2-40B4-BE49-F238E27FC236}">
                  <a16:creationId xmlns:a16="http://schemas.microsoft.com/office/drawing/2014/main" id="{DA19F527-4168-4ED3-83A1-24B892DA18A6}"/>
                </a:ext>
              </a:extLst>
            </p:cNvPr>
            <p:cNvCxnSpPr/>
            <p:nvPr/>
          </p:nvCxnSpPr>
          <p:spPr>
            <a:xfrm>
              <a:off x="8250114" y="2703190"/>
              <a:ext cx="0" cy="214498"/>
            </a:xfrm>
            <a:prstGeom prst="line">
              <a:avLst/>
            </a:prstGeom>
            <a:grpFill/>
            <a:ln w="19050">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C5FC145E-83E1-42EB-8D9E-FB16172760F9}"/>
              </a:ext>
            </a:extLst>
          </p:cNvPr>
          <p:cNvGrpSpPr/>
          <p:nvPr/>
        </p:nvGrpSpPr>
        <p:grpSpPr>
          <a:xfrm>
            <a:off x="6327528" y="3639366"/>
            <a:ext cx="2049773" cy="707886"/>
            <a:chOff x="9839939" y="3723297"/>
            <a:chExt cx="2049773" cy="707886"/>
          </a:xfrm>
          <a:solidFill>
            <a:schemeClr val="accent2">
              <a:alpha val="10000"/>
            </a:schemeClr>
          </a:solidFill>
        </p:grpSpPr>
        <p:cxnSp>
          <p:nvCxnSpPr>
            <p:cNvPr id="54" name="Straight Arrow Connector 53">
              <a:extLst>
                <a:ext uri="{FF2B5EF4-FFF2-40B4-BE49-F238E27FC236}">
                  <a16:creationId xmlns:a16="http://schemas.microsoft.com/office/drawing/2014/main" id="{CF287E15-94F4-4FB8-B0B3-AD99EDF5BFC0}"/>
                </a:ext>
              </a:extLst>
            </p:cNvPr>
            <p:cNvCxnSpPr>
              <a:cxnSpLocks/>
            </p:cNvCxnSpPr>
            <p:nvPr/>
          </p:nvCxnSpPr>
          <p:spPr>
            <a:xfrm>
              <a:off x="9925844" y="3838179"/>
              <a:ext cx="0" cy="505073"/>
            </a:xfrm>
            <a:prstGeom prst="straightConnector1">
              <a:avLst/>
            </a:prstGeom>
            <a:grpFill/>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1727FED1-41F4-4711-ABEC-69BEDD1C0CCB}"/>
                </a:ext>
              </a:extLst>
            </p:cNvPr>
            <p:cNvSpPr txBox="1"/>
            <p:nvPr/>
          </p:nvSpPr>
          <p:spPr>
            <a:xfrm>
              <a:off x="9839939" y="3723297"/>
              <a:ext cx="2049773" cy="707886"/>
            </a:xfrm>
            <a:prstGeom prst="rect">
              <a:avLst/>
            </a:prstGeom>
            <a:grpFill/>
          </p:spPr>
          <p:txBody>
            <a:bodyPr wrap="square" rtlCol="0">
              <a:spAutoFit/>
            </a:bodyPr>
            <a:lstStyle/>
            <a:p>
              <a:r>
                <a:rPr lang="en-US" sz="2000" dirty="0"/>
                <a:t> </a:t>
              </a:r>
              <a:r>
                <a:rPr lang="en-US" sz="2000" b="1" dirty="0"/>
                <a:t>Page-Down</a:t>
              </a:r>
              <a:br>
                <a:rPr lang="en-US" sz="2000" dirty="0"/>
              </a:br>
              <a:r>
                <a:rPr lang="en-US" sz="2000" dirty="0"/>
                <a:t> </a:t>
              </a:r>
              <a:r>
                <a:rPr lang="en-US" sz="1600" dirty="0"/>
                <a:t>(down # visual lines)</a:t>
              </a:r>
              <a:endParaRPr lang="en-CA" sz="1600" dirty="0"/>
            </a:p>
          </p:txBody>
        </p:sp>
      </p:grpSp>
      <p:grpSp>
        <p:nvGrpSpPr>
          <p:cNvPr id="62" name="Group 61">
            <a:extLst>
              <a:ext uri="{FF2B5EF4-FFF2-40B4-BE49-F238E27FC236}">
                <a16:creationId xmlns:a16="http://schemas.microsoft.com/office/drawing/2014/main" id="{2725943D-F287-4BC0-8D0F-773DBA344A5D}"/>
              </a:ext>
            </a:extLst>
          </p:cNvPr>
          <p:cNvGrpSpPr/>
          <p:nvPr/>
        </p:nvGrpSpPr>
        <p:grpSpPr>
          <a:xfrm>
            <a:off x="3471797" y="3598833"/>
            <a:ext cx="2392674" cy="707886"/>
            <a:chOff x="9990265" y="3767549"/>
            <a:chExt cx="2392674" cy="707886"/>
          </a:xfrm>
          <a:solidFill>
            <a:schemeClr val="accent2">
              <a:alpha val="10000"/>
            </a:schemeClr>
          </a:solidFill>
        </p:grpSpPr>
        <p:cxnSp>
          <p:nvCxnSpPr>
            <p:cNvPr id="63" name="Straight Arrow Connector 62">
              <a:extLst>
                <a:ext uri="{FF2B5EF4-FFF2-40B4-BE49-F238E27FC236}">
                  <a16:creationId xmlns:a16="http://schemas.microsoft.com/office/drawing/2014/main" id="{11AA47CF-A95D-4D96-B85B-A0667EF65584}"/>
                </a:ext>
              </a:extLst>
            </p:cNvPr>
            <p:cNvCxnSpPr>
              <a:cxnSpLocks/>
            </p:cNvCxnSpPr>
            <p:nvPr/>
          </p:nvCxnSpPr>
          <p:spPr>
            <a:xfrm flipV="1">
              <a:off x="10059930" y="3859677"/>
              <a:ext cx="0" cy="480793"/>
            </a:xfrm>
            <a:prstGeom prst="straightConnector1">
              <a:avLst/>
            </a:prstGeom>
            <a:grpFill/>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CEC4D4C1-3F7D-495C-9443-D58F3E315A91}"/>
                </a:ext>
              </a:extLst>
            </p:cNvPr>
            <p:cNvSpPr txBox="1"/>
            <p:nvPr/>
          </p:nvSpPr>
          <p:spPr>
            <a:xfrm>
              <a:off x="9990265" y="3767549"/>
              <a:ext cx="2392674" cy="707886"/>
            </a:xfrm>
            <a:prstGeom prst="rect">
              <a:avLst/>
            </a:prstGeom>
            <a:grpFill/>
          </p:spPr>
          <p:txBody>
            <a:bodyPr wrap="square" rtlCol="0">
              <a:spAutoFit/>
            </a:bodyPr>
            <a:lstStyle/>
            <a:p>
              <a:r>
                <a:rPr lang="en-US" dirty="0"/>
                <a:t> </a:t>
              </a:r>
              <a:r>
                <a:rPr lang="en-US" sz="2000" b="1" dirty="0"/>
                <a:t>Page-Up</a:t>
              </a:r>
              <a:br>
                <a:rPr lang="en-US" sz="2000" dirty="0"/>
              </a:br>
              <a:r>
                <a:rPr lang="en-US" sz="2000" dirty="0"/>
                <a:t> </a:t>
              </a:r>
              <a:r>
                <a:rPr lang="en-US" sz="1600" dirty="0"/>
                <a:t>(up # of visual lines)</a:t>
              </a:r>
              <a:endParaRPr lang="en-CA" sz="1600" dirty="0"/>
            </a:p>
          </p:txBody>
        </p:sp>
      </p:grpSp>
      <p:grpSp>
        <p:nvGrpSpPr>
          <p:cNvPr id="67" name="Group 66">
            <a:extLst>
              <a:ext uri="{FF2B5EF4-FFF2-40B4-BE49-F238E27FC236}">
                <a16:creationId xmlns:a16="http://schemas.microsoft.com/office/drawing/2014/main" id="{FFF16906-553D-4F9C-A0FD-A01912EAF848}"/>
              </a:ext>
            </a:extLst>
          </p:cNvPr>
          <p:cNvGrpSpPr/>
          <p:nvPr/>
        </p:nvGrpSpPr>
        <p:grpSpPr>
          <a:xfrm>
            <a:off x="6339251" y="4723751"/>
            <a:ext cx="2049773" cy="907941"/>
            <a:chOff x="9839939" y="3723297"/>
            <a:chExt cx="2049773" cy="907941"/>
          </a:xfrm>
          <a:solidFill>
            <a:schemeClr val="accent2">
              <a:alpha val="10000"/>
            </a:schemeClr>
          </a:solidFill>
        </p:grpSpPr>
        <p:cxnSp>
          <p:nvCxnSpPr>
            <p:cNvPr id="68" name="Straight Arrow Connector 67">
              <a:extLst>
                <a:ext uri="{FF2B5EF4-FFF2-40B4-BE49-F238E27FC236}">
                  <a16:creationId xmlns:a16="http://schemas.microsoft.com/office/drawing/2014/main" id="{4810C501-48DE-4BCB-A4BD-5535B9315AAE}"/>
                </a:ext>
              </a:extLst>
            </p:cNvPr>
            <p:cNvCxnSpPr>
              <a:cxnSpLocks/>
            </p:cNvCxnSpPr>
            <p:nvPr/>
          </p:nvCxnSpPr>
          <p:spPr>
            <a:xfrm>
              <a:off x="9925844" y="3838179"/>
              <a:ext cx="0" cy="505073"/>
            </a:xfrm>
            <a:prstGeom prst="straightConnector1">
              <a:avLst/>
            </a:prstGeom>
            <a:grpFill/>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2C373B2B-11F6-4D11-8595-19DDB9ACAD51}"/>
                </a:ext>
              </a:extLst>
            </p:cNvPr>
            <p:cNvSpPr txBox="1"/>
            <p:nvPr/>
          </p:nvSpPr>
          <p:spPr>
            <a:xfrm>
              <a:off x="9839939" y="3723297"/>
              <a:ext cx="2049773" cy="907941"/>
            </a:xfrm>
            <a:prstGeom prst="rect">
              <a:avLst/>
            </a:prstGeom>
            <a:grpFill/>
          </p:spPr>
          <p:txBody>
            <a:bodyPr wrap="square" rtlCol="0">
              <a:spAutoFit/>
            </a:bodyPr>
            <a:lstStyle/>
            <a:p>
              <a:r>
                <a:rPr lang="en-US" dirty="0"/>
                <a:t> </a:t>
              </a:r>
              <a:r>
                <a:rPr lang="en-US" b="1" dirty="0"/>
                <a:t>Ctrl-Page-Down</a:t>
              </a:r>
              <a:br>
                <a:rPr lang="en-US" dirty="0"/>
              </a:br>
              <a:r>
                <a:rPr lang="en-US" dirty="0"/>
                <a:t> </a:t>
              </a:r>
              <a:r>
                <a:rPr lang="en-US" sz="1600" dirty="0"/>
                <a:t>(beginning of next</a:t>
              </a:r>
              <a:br>
                <a:rPr lang="en-US" sz="1600" dirty="0"/>
              </a:br>
              <a:r>
                <a:rPr lang="en-US" sz="1600" dirty="0"/>
                <a:t>  paragraph)</a:t>
              </a:r>
              <a:endParaRPr lang="en-CA" sz="1600" dirty="0"/>
            </a:p>
          </p:txBody>
        </p:sp>
      </p:grpSp>
      <p:grpSp>
        <p:nvGrpSpPr>
          <p:cNvPr id="70" name="Group 69">
            <a:extLst>
              <a:ext uri="{FF2B5EF4-FFF2-40B4-BE49-F238E27FC236}">
                <a16:creationId xmlns:a16="http://schemas.microsoft.com/office/drawing/2014/main" id="{BDBF1311-A0FB-4A3F-936D-49A1798B427E}"/>
              </a:ext>
            </a:extLst>
          </p:cNvPr>
          <p:cNvGrpSpPr/>
          <p:nvPr/>
        </p:nvGrpSpPr>
        <p:grpSpPr>
          <a:xfrm>
            <a:off x="3483520" y="4683218"/>
            <a:ext cx="2049773" cy="907941"/>
            <a:chOff x="9990265" y="3767549"/>
            <a:chExt cx="2049773" cy="907941"/>
          </a:xfrm>
          <a:solidFill>
            <a:schemeClr val="accent2">
              <a:alpha val="10000"/>
            </a:schemeClr>
          </a:solidFill>
        </p:grpSpPr>
        <p:cxnSp>
          <p:nvCxnSpPr>
            <p:cNvPr id="71" name="Straight Arrow Connector 70">
              <a:extLst>
                <a:ext uri="{FF2B5EF4-FFF2-40B4-BE49-F238E27FC236}">
                  <a16:creationId xmlns:a16="http://schemas.microsoft.com/office/drawing/2014/main" id="{55739FB1-59D5-4EC8-9FE5-99F3796C8575}"/>
                </a:ext>
              </a:extLst>
            </p:cNvPr>
            <p:cNvCxnSpPr>
              <a:cxnSpLocks/>
            </p:cNvCxnSpPr>
            <p:nvPr/>
          </p:nvCxnSpPr>
          <p:spPr>
            <a:xfrm flipV="1">
              <a:off x="10059930" y="3859677"/>
              <a:ext cx="0" cy="480793"/>
            </a:xfrm>
            <a:prstGeom prst="straightConnector1">
              <a:avLst/>
            </a:prstGeom>
            <a:grpFill/>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E5480033-3FE1-45D6-833F-58F2FAF7BA36}"/>
                </a:ext>
              </a:extLst>
            </p:cNvPr>
            <p:cNvSpPr txBox="1"/>
            <p:nvPr/>
          </p:nvSpPr>
          <p:spPr>
            <a:xfrm>
              <a:off x="9990265" y="3767549"/>
              <a:ext cx="2049773" cy="907941"/>
            </a:xfrm>
            <a:prstGeom prst="rect">
              <a:avLst/>
            </a:prstGeom>
            <a:grpFill/>
          </p:spPr>
          <p:txBody>
            <a:bodyPr wrap="square" rtlCol="0">
              <a:spAutoFit/>
            </a:bodyPr>
            <a:lstStyle/>
            <a:p>
              <a:r>
                <a:rPr lang="en-US" dirty="0"/>
                <a:t> </a:t>
              </a:r>
              <a:r>
                <a:rPr lang="en-US" b="1" dirty="0"/>
                <a:t>Ctrl-Page-Up</a:t>
              </a:r>
              <a:br>
                <a:rPr lang="en-US" dirty="0"/>
              </a:br>
              <a:r>
                <a:rPr lang="en-US" dirty="0"/>
                <a:t> </a:t>
              </a:r>
              <a:r>
                <a:rPr lang="en-US" sz="1600" dirty="0"/>
                <a:t>(beginning previous</a:t>
              </a:r>
              <a:br>
                <a:rPr lang="en-US" sz="1600" dirty="0"/>
              </a:br>
              <a:r>
                <a:rPr lang="en-US" sz="1600" dirty="0"/>
                <a:t>   paragraph)</a:t>
              </a:r>
              <a:endParaRPr lang="en-CA" sz="1600" dirty="0"/>
            </a:p>
          </p:txBody>
        </p:sp>
      </p:grpSp>
    </p:spTree>
    <p:extLst>
      <p:ext uri="{BB962C8B-B14F-4D97-AF65-F5344CB8AC3E}">
        <p14:creationId xmlns:p14="http://schemas.microsoft.com/office/powerpoint/2010/main" val="33282706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3"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1+#ppt_w/2"/>
                                          </p:val>
                                        </p:tav>
                                        <p:tav tm="100000">
                                          <p:val>
                                            <p:strVal val="#ppt_x"/>
                                          </p:val>
                                        </p:tav>
                                      </p:tavLst>
                                    </p:anim>
                                    <p:anim calcmode="lin" valueType="num">
                                      <p:cBhvr additive="base">
                                        <p:cTn id="17"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par>
                                <p:cTn id="25" presetID="53" presetClass="entr" presetSubtype="16"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animEffect transition="in" filter="fade">
                                      <p:cBhvr>
                                        <p:cTn id="29" dur="500"/>
                                        <p:tgtEl>
                                          <p:spTgt spid="30"/>
                                        </p:tgtEl>
                                      </p:cBhvr>
                                    </p:animEffect>
                                  </p:childTnLst>
                                </p:cTn>
                              </p:par>
                              <p:par>
                                <p:cTn id="30" presetID="53" presetClass="entr" presetSubtype="16" fill="hold" nodeType="withEffect">
                                  <p:stCondLst>
                                    <p:cond delay="0"/>
                                  </p:stCondLst>
                                  <p:childTnLst>
                                    <p:set>
                                      <p:cBhvr>
                                        <p:cTn id="31" dur="1" fill="hold">
                                          <p:stCondLst>
                                            <p:cond delay="0"/>
                                          </p:stCondLst>
                                        </p:cTn>
                                        <p:tgtEl>
                                          <p:spTgt spid="31"/>
                                        </p:tgtEl>
                                        <p:attrNameLst>
                                          <p:attrName>style.visibility</p:attrName>
                                        </p:attrNameLst>
                                      </p:cBhvr>
                                      <p:to>
                                        <p:strVal val="visible"/>
                                      </p:to>
                                    </p:set>
                                    <p:anim calcmode="lin" valueType="num">
                                      <p:cBhvr>
                                        <p:cTn id="32" dur="500" fill="hold"/>
                                        <p:tgtEl>
                                          <p:spTgt spid="31"/>
                                        </p:tgtEl>
                                        <p:attrNameLst>
                                          <p:attrName>ppt_w</p:attrName>
                                        </p:attrNameLst>
                                      </p:cBhvr>
                                      <p:tavLst>
                                        <p:tav tm="0">
                                          <p:val>
                                            <p:fltVal val="0"/>
                                          </p:val>
                                        </p:tav>
                                        <p:tav tm="100000">
                                          <p:val>
                                            <p:strVal val="#ppt_w"/>
                                          </p:val>
                                        </p:tav>
                                      </p:tavLst>
                                    </p:anim>
                                    <p:anim calcmode="lin" valueType="num">
                                      <p:cBhvr>
                                        <p:cTn id="33" dur="500" fill="hold"/>
                                        <p:tgtEl>
                                          <p:spTgt spid="31"/>
                                        </p:tgtEl>
                                        <p:attrNameLst>
                                          <p:attrName>ppt_h</p:attrName>
                                        </p:attrNameLst>
                                      </p:cBhvr>
                                      <p:tavLst>
                                        <p:tav tm="0">
                                          <p:val>
                                            <p:fltVal val="0"/>
                                          </p:val>
                                        </p:tav>
                                        <p:tav tm="100000">
                                          <p:val>
                                            <p:strVal val="#ppt_h"/>
                                          </p:val>
                                        </p:tav>
                                      </p:tavLst>
                                    </p:anim>
                                    <p:animEffect transition="in" filter="fade">
                                      <p:cBhvr>
                                        <p:cTn id="34" dur="500"/>
                                        <p:tgtEl>
                                          <p:spTgt spid="31"/>
                                        </p:tgtEl>
                                      </p:cBhvr>
                                    </p:animEffect>
                                  </p:childTnLst>
                                </p:cTn>
                              </p:par>
                              <p:par>
                                <p:cTn id="35" presetID="53" presetClass="entr" presetSubtype="16"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p:cTn id="37" dur="500" fill="hold"/>
                                        <p:tgtEl>
                                          <p:spTgt spid="32"/>
                                        </p:tgtEl>
                                        <p:attrNameLst>
                                          <p:attrName>ppt_w</p:attrName>
                                        </p:attrNameLst>
                                      </p:cBhvr>
                                      <p:tavLst>
                                        <p:tav tm="0">
                                          <p:val>
                                            <p:fltVal val="0"/>
                                          </p:val>
                                        </p:tav>
                                        <p:tav tm="100000">
                                          <p:val>
                                            <p:strVal val="#ppt_w"/>
                                          </p:val>
                                        </p:tav>
                                      </p:tavLst>
                                    </p:anim>
                                    <p:anim calcmode="lin" valueType="num">
                                      <p:cBhvr>
                                        <p:cTn id="38" dur="500" fill="hold"/>
                                        <p:tgtEl>
                                          <p:spTgt spid="32"/>
                                        </p:tgtEl>
                                        <p:attrNameLst>
                                          <p:attrName>ppt_h</p:attrName>
                                        </p:attrNameLst>
                                      </p:cBhvr>
                                      <p:tavLst>
                                        <p:tav tm="0">
                                          <p:val>
                                            <p:fltVal val="0"/>
                                          </p:val>
                                        </p:tav>
                                        <p:tav tm="100000">
                                          <p:val>
                                            <p:strVal val="#ppt_h"/>
                                          </p:val>
                                        </p:tav>
                                      </p:tavLst>
                                    </p:anim>
                                    <p:animEffect transition="in" filter="fade">
                                      <p:cBhvr>
                                        <p:cTn id="39" dur="500"/>
                                        <p:tgtEl>
                                          <p:spTgt spid="32"/>
                                        </p:tgtEl>
                                      </p:cBhvr>
                                    </p:animEffect>
                                  </p:childTnLst>
                                </p:cTn>
                              </p:par>
                              <p:par>
                                <p:cTn id="40" presetID="53" presetClass="entr" presetSubtype="16" fill="hold" nodeType="withEffect">
                                  <p:stCondLst>
                                    <p:cond delay="0"/>
                                  </p:stCondLst>
                                  <p:childTnLst>
                                    <p:set>
                                      <p:cBhvr>
                                        <p:cTn id="41" dur="1" fill="hold">
                                          <p:stCondLst>
                                            <p:cond delay="0"/>
                                          </p:stCondLst>
                                        </p:cTn>
                                        <p:tgtEl>
                                          <p:spTgt spid="37"/>
                                        </p:tgtEl>
                                        <p:attrNameLst>
                                          <p:attrName>style.visibility</p:attrName>
                                        </p:attrNameLst>
                                      </p:cBhvr>
                                      <p:to>
                                        <p:strVal val="visible"/>
                                      </p:to>
                                    </p:set>
                                    <p:anim calcmode="lin" valueType="num">
                                      <p:cBhvr>
                                        <p:cTn id="42" dur="500" fill="hold"/>
                                        <p:tgtEl>
                                          <p:spTgt spid="37"/>
                                        </p:tgtEl>
                                        <p:attrNameLst>
                                          <p:attrName>ppt_w</p:attrName>
                                        </p:attrNameLst>
                                      </p:cBhvr>
                                      <p:tavLst>
                                        <p:tav tm="0">
                                          <p:val>
                                            <p:fltVal val="0"/>
                                          </p:val>
                                        </p:tav>
                                        <p:tav tm="100000">
                                          <p:val>
                                            <p:strVal val="#ppt_w"/>
                                          </p:val>
                                        </p:tav>
                                      </p:tavLst>
                                    </p:anim>
                                    <p:anim calcmode="lin" valueType="num">
                                      <p:cBhvr>
                                        <p:cTn id="43" dur="500" fill="hold"/>
                                        <p:tgtEl>
                                          <p:spTgt spid="37"/>
                                        </p:tgtEl>
                                        <p:attrNameLst>
                                          <p:attrName>ppt_h</p:attrName>
                                        </p:attrNameLst>
                                      </p:cBhvr>
                                      <p:tavLst>
                                        <p:tav tm="0">
                                          <p:val>
                                            <p:fltVal val="0"/>
                                          </p:val>
                                        </p:tav>
                                        <p:tav tm="100000">
                                          <p:val>
                                            <p:strVal val="#ppt_h"/>
                                          </p:val>
                                        </p:tav>
                                      </p:tavLst>
                                    </p:anim>
                                    <p:animEffect transition="in" filter="fade">
                                      <p:cBhvr>
                                        <p:cTn id="44" dur="500"/>
                                        <p:tgtEl>
                                          <p:spTgt spid="37"/>
                                        </p:tgtEl>
                                      </p:cBhvr>
                                    </p:animEffect>
                                  </p:childTnLst>
                                </p:cTn>
                              </p:par>
                              <p:par>
                                <p:cTn id="45" presetID="53" presetClass="entr" presetSubtype="16" fill="hold" nodeType="withEffect">
                                  <p:stCondLst>
                                    <p:cond delay="0"/>
                                  </p:stCondLst>
                                  <p:childTnLst>
                                    <p:set>
                                      <p:cBhvr>
                                        <p:cTn id="46" dur="1" fill="hold">
                                          <p:stCondLst>
                                            <p:cond delay="0"/>
                                          </p:stCondLst>
                                        </p:cTn>
                                        <p:tgtEl>
                                          <p:spTgt spid="61"/>
                                        </p:tgtEl>
                                        <p:attrNameLst>
                                          <p:attrName>style.visibility</p:attrName>
                                        </p:attrNameLst>
                                      </p:cBhvr>
                                      <p:to>
                                        <p:strVal val="visible"/>
                                      </p:to>
                                    </p:set>
                                    <p:anim calcmode="lin" valueType="num">
                                      <p:cBhvr>
                                        <p:cTn id="47" dur="500" fill="hold"/>
                                        <p:tgtEl>
                                          <p:spTgt spid="61"/>
                                        </p:tgtEl>
                                        <p:attrNameLst>
                                          <p:attrName>ppt_w</p:attrName>
                                        </p:attrNameLst>
                                      </p:cBhvr>
                                      <p:tavLst>
                                        <p:tav tm="0">
                                          <p:val>
                                            <p:fltVal val="0"/>
                                          </p:val>
                                        </p:tav>
                                        <p:tav tm="100000">
                                          <p:val>
                                            <p:strVal val="#ppt_w"/>
                                          </p:val>
                                        </p:tav>
                                      </p:tavLst>
                                    </p:anim>
                                    <p:anim calcmode="lin" valueType="num">
                                      <p:cBhvr>
                                        <p:cTn id="48" dur="500" fill="hold"/>
                                        <p:tgtEl>
                                          <p:spTgt spid="61"/>
                                        </p:tgtEl>
                                        <p:attrNameLst>
                                          <p:attrName>ppt_h</p:attrName>
                                        </p:attrNameLst>
                                      </p:cBhvr>
                                      <p:tavLst>
                                        <p:tav tm="0">
                                          <p:val>
                                            <p:fltVal val="0"/>
                                          </p:val>
                                        </p:tav>
                                        <p:tav tm="100000">
                                          <p:val>
                                            <p:strVal val="#ppt_h"/>
                                          </p:val>
                                        </p:tav>
                                      </p:tavLst>
                                    </p:anim>
                                    <p:animEffect transition="in" filter="fade">
                                      <p:cBhvr>
                                        <p:cTn id="49" dur="500"/>
                                        <p:tgtEl>
                                          <p:spTgt spid="61"/>
                                        </p:tgtEl>
                                      </p:cBhvr>
                                    </p:animEffect>
                                  </p:childTnLst>
                                </p:cTn>
                              </p:par>
                              <p:par>
                                <p:cTn id="50" presetID="53" presetClass="entr" presetSubtype="16" fill="hold" nodeType="withEffect">
                                  <p:stCondLst>
                                    <p:cond delay="0"/>
                                  </p:stCondLst>
                                  <p:childTnLst>
                                    <p:set>
                                      <p:cBhvr>
                                        <p:cTn id="51" dur="1" fill="hold">
                                          <p:stCondLst>
                                            <p:cond delay="0"/>
                                          </p:stCondLst>
                                        </p:cTn>
                                        <p:tgtEl>
                                          <p:spTgt spid="62"/>
                                        </p:tgtEl>
                                        <p:attrNameLst>
                                          <p:attrName>style.visibility</p:attrName>
                                        </p:attrNameLst>
                                      </p:cBhvr>
                                      <p:to>
                                        <p:strVal val="visible"/>
                                      </p:to>
                                    </p:set>
                                    <p:anim calcmode="lin" valueType="num">
                                      <p:cBhvr>
                                        <p:cTn id="52" dur="500" fill="hold"/>
                                        <p:tgtEl>
                                          <p:spTgt spid="62"/>
                                        </p:tgtEl>
                                        <p:attrNameLst>
                                          <p:attrName>ppt_w</p:attrName>
                                        </p:attrNameLst>
                                      </p:cBhvr>
                                      <p:tavLst>
                                        <p:tav tm="0">
                                          <p:val>
                                            <p:fltVal val="0"/>
                                          </p:val>
                                        </p:tav>
                                        <p:tav tm="100000">
                                          <p:val>
                                            <p:strVal val="#ppt_w"/>
                                          </p:val>
                                        </p:tav>
                                      </p:tavLst>
                                    </p:anim>
                                    <p:anim calcmode="lin" valueType="num">
                                      <p:cBhvr>
                                        <p:cTn id="53" dur="500" fill="hold"/>
                                        <p:tgtEl>
                                          <p:spTgt spid="62"/>
                                        </p:tgtEl>
                                        <p:attrNameLst>
                                          <p:attrName>ppt_h</p:attrName>
                                        </p:attrNameLst>
                                      </p:cBhvr>
                                      <p:tavLst>
                                        <p:tav tm="0">
                                          <p:val>
                                            <p:fltVal val="0"/>
                                          </p:val>
                                        </p:tav>
                                        <p:tav tm="100000">
                                          <p:val>
                                            <p:strVal val="#ppt_h"/>
                                          </p:val>
                                        </p:tav>
                                      </p:tavLst>
                                    </p:anim>
                                    <p:animEffect transition="in" filter="fade">
                                      <p:cBhvr>
                                        <p:cTn id="54" dur="500"/>
                                        <p:tgtEl>
                                          <p:spTgt spid="62"/>
                                        </p:tgtEl>
                                      </p:cBhvr>
                                    </p:animEffect>
                                  </p:childTnLst>
                                </p:cTn>
                              </p:par>
                              <p:par>
                                <p:cTn id="55" presetID="53" presetClass="entr" presetSubtype="16" fill="hold" nodeType="withEffect">
                                  <p:stCondLst>
                                    <p:cond delay="0"/>
                                  </p:stCondLst>
                                  <p:childTnLst>
                                    <p:set>
                                      <p:cBhvr>
                                        <p:cTn id="56" dur="1" fill="hold">
                                          <p:stCondLst>
                                            <p:cond delay="0"/>
                                          </p:stCondLst>
                                        </p:cTn>
                                        <p:tgtEl>
                                          <p:spTgt spid="67"/>
                                        </p:tgtEl>
                                        <p:attrNameLst>
                                          <p:attrName>style.visibility</p:attrName>
                                        </p:attrNameLst>
                                      </p:cBhvr>
                                      <p:to>
                                        <p:strVal val="visible"/>
                                      </p:to>
                                    </p:set>
                                    <p:anim calcmode="lin" valueType="num">
                                      <p:cBhvr>
                                        <p:cTn id="57" dur="500" fill="hold"/>
                                        <p:tgtEl>
                                          <p:spTgt spid="67"/>
                                        </p:tgtEl>
                                        <p:attrNameLst>
                                          <p:attrName>ppt_w</p:attrName>
                                        </p:attrNameLst>
                                      </p:cBhvr>
                                      <p:tavLst>
                                        <p:tav tm="0">
                                          <p:val>
                                            <p:fltVal val="0"/>
                                          </p:val>
                                        </p:tav>
                                        <p:tav tm="100000">
                                          <p:val>
                                            <p:strVal val="#ppt_w"/>
                                          </p:val>
                                        </p:tav>
                                      </p:tavLst>
                                    </p:anim>
                                    <p:anim calcmode="lin" valueType="num">
                                      <p:cBhvr>
                                        <p:cTn id="58" dur="500" fill="hold"/>
                                        <p:tgtEl>
                                          <p:spTgt spid="67"/>
                                        </p:tgtEl>
                                        <p:attrNameLst>
                                          <p:attrName>ppt_h</p:attrName>
                                        </p:attrNameLst>
                                      </p:cBhvr>
                                      <p:tavLst>
                                        <p:tav tm="0">
                                          <p:val>
                                            <p:fltVal val="0"/>
                                          </p:val>
                                        </p:tav>
                                        <p:tav tm="100000">
                                          <p:val>
                                            <p:strVal val="#ppt_h"/>
                                          </p:val>
                                        </p:tav>
                                      </p:tavLst>
                                    </p:anim>
                                    <p:animEffect transition="in" filter="fade">
                                      <p:cBhvr>
                                        <p:cTn id="59" dur="500"/>
                                        <p:tgtEl>
                                          <p:spTgt spid="67"/>
                                        </p:tgtEl>
                                      </p:cBhvr>
                                    </p:animEffect>
                                  </p:childTnLst>
                                </p:cTn>
                              </p:par>
                              <p:par>
                                <p:cTn id="60" presetID="53" presetClass="entr" presetSubtype="16" fill="hold" nodeType="withEffect">
                                  <p:stCondLst>
                                    <p:cond delay="0"/>
                                  </p:stCondLst>
                                  <p:childTnLst>
                                    <p:set>
                                      <p:cBhvr>
                                        <p:cTn id="61" dur="1" fill="hold">
                                          <p:stCondLst>
                                            <p:cond delay="0"/>
                                          </p:stCondLst>
                                        </p:cTn>
                                        <p:tgtEl>
                                          <p:spTgt spid="70"/>
                                        </p:tgtEl>
                                        <p:attrNameLst>
                                          <p:attrName>style.visibility</p:attrName>
                                        </p:attrNameLst>
                                      </p:cBhvr>
                                      <p:to>
                                        <p:strVal val="visible"/>
                                      </p:to>
                                    </p:set>
                                    <p:anim calcmode="lin" valueType="num">
                                      <p:cBhvr>
                                        <p:cTn id="62" dur="500" fill="hold"/>
                                        <p:tgtEl>
                                          <p:spTgt spid="70"/>
                                        </p:tgtEl>
                                        <p:attrNameLst>
                                          <p:attrName>ppt_w</p:attrName>
                                        </p:attrNameLst>
                                      </p:cBhvr>
                                      <p:tavLst>
                                        <p:tav tm="0">
                                          <p:val>
                                            <p:fltVal val="0"/>
                                          </p:val>
                                        </p:tav>
                                        <p:tav tm="100000">
                                          <p:val>
                                            <p:strVal val="#ppt_w"/>
                                          </p:val>
                                        </p:tav>
                                      </p:tavLst>
                                    </p:anim>
                                    <p:anim calcmode="lin" valueType="num">
                                      <p:cBhvr>
                                        <p:cTn id="63" dur="500" fill="hold"/>
                                        <p:tgtEl>
                                          <p:spTgt spid="70"/>
                                        </p:tgtEl>
                                        <p:attrNameLst>
                                          <p:attrName>ppt_h</p:attrName>
                                        </p:attrNameLst>
                                      </p:cBhvr>
                                      <p:tavLst>
                                        <p:tav tm="0">
                                          <p:val>
                                            <p:fltVal val="0"/>
                                          </p:val>
                                        </p:tav>
                                        <p:tav tm="100000">
                                          <p:val>
                                            <p:strVal val="#ppt_h"/>
                                          </p:val>
                                        </p:tav>
                                      </p:tavLst>
                                    </p:anim>
                                    <p:animEffect transition="in" filter="fade">
                                      <p:cBhvr>
                                        <p:cTn id="64" dur="500"/>
                                        <p:tgtEl>
                                          <p:spTgt spid="70"/>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xit" presetSubtype="32" fill="hold" grpId="1" nodeType="clickEffect">
                                  <p:stCondLst>
                                    <p:cond delay="0"/>
                                  </p:stCondLst>
                                  <p:childTnLst>
                                    <p:anim calcmode="lin" valueType="num">
                                      <p:cBhvr>
                                        <p:cTn id="68" dur="500"/>
                                        <p:tgtEl>
                                          <p:spTgt spid="26"/>
                                        </p:tgtEl>
                                        <p:attrNameLst>
                                          <p:attrName>ppt_w</p:attrName>
                                        </p:attrNameLst>
                                      </p:cBhvr>
                                      <p:tavLst>
                                        <p:tav tm="0">
                                          <p:val>
                                            <p:strVal val="ppt_w"/>
                                          </p:val>
                                        </p:tav>
                                        <p:tav tm="100000">
                                          <p:val>
                                            <p:fltVal val="0"/>
                                          </p:val>
                                        </p:tav>
                                      </p:tavLst>
                                    </p:anim>
                                    <p:anim calcmode="lin" valueType="num">
                                      <p:cBhvr>
                                        <p:cTn id="69" dur="500"/>
                                        <p:tgtEl>
                                          <p:spTgt spid="26"/>
                                        </p:tgtEl>
                                        <p:attrNameLst>
                                          <p:attrName>ppt_h</p:attrName>
                                        </p:attrNameLst>
                                      </p:cBhvr>
                                      <p:tavLst>
                                        <p:tav tm="0">
                                          <p:val>
                                            <p:strVal val="ppt_h"/>
                                          </p:val>
                                        </p:tav>
                                        <p:tav tm="100000">
                                          <p:val>
                                            <p:fltVal val="0"/>
                                          </p:val>
                                        </p:tav>
                                      </p:tavLst>
                                    </p:anim>
                                    <p:animEffect transition="out" filter="fade">
                                      <p:cBhvr>
                                        <p:cTn id="70" dur="500"/>
                                        <p:tgtEl>
                                          <p:spTgt spid="26"/>
                                        </p:tgtEl>
                                      </p:cBhvr>
                                    </p:animEffect>
                                    <p:set>
                                      <p:cBhvr>
                                        <p:cTn id="71" dur="1" fill="hold">
                                          <p:stCondLst>
                                            <p:cond delay="499"/>
                                          </p:stCondLst>
                                        </p:cTn>
                                        <p:tgtEl>
                                          <p:spTgt spid="26"/>
                                        </p:tgtEl>
                                        <p:attrNameLst>
                                          <p:attrName>style.visibility</p:attrName>
                                        </p:attrNameLst>
                                      </p:cBhvr>
                                      <p:to>
                                        <p:strVal val="hidden"/>
                                      </p:to>
                                    </p:set>
                                  </p:childTnLst>
                                </p:cTn>
                              </p:par>
                              <p:par>
                                <p:cTn id="72" presetID="53" presetClass="exit" presetSubtype="32" fill="hold" nodeType="withEffect">
                                  <p:stCondLst>
                                    <p:cond delay="0"/>
                                  </p:stCondLst>
                                  <p:childTnLst>
                                    <p:anim calcmode="lin" valueType="num">
                                      <p:cBhvr>
                                        <p:cTn id="73" dur="500"/>
                                        <p:tgtEl>
                                          <p:spTgt spid="30"/>
                                        </p:tgtEl>
                                        <p:attrNameLst>
                                          <p:attrName>ppt_w</p:attrName>
                                        </p:attrNameLst>
                                      </p:cBhvr>
                                      <p:tavLst>
                                        <p:tav tm="0">
                                          <p:val>
                                            <p:strVal val="ppt_w"/>
                                          </p:val>
                                        </p:tav>
                                        <p:tav tm="100000">
                                          <p:val>
                                            <p:fltVal val="0"/>
                                          </p:val>
                                        </p:tav>
                                      </p:tavLst>
                                    </p:anim>
                                    <p:anim calcmode="lin" valueType="num">
                                      <p:cBhvr>
                                        <p:cTn id="74" dur="500"/>
                                        <p:tgtEl>
                                          <p:spTgt spid="30"/>
                                        </p:tgtEl>
                                        <p:attrNameLst>
                                          <p:attrName>ppt_h</p:attrName>
                                        </p:attrNameLst>
                                      </p:cBhvr>
                                      <p:tavLst>
                                        <p:tav tm="0">
                                          <p:val>
                                            <p:strVal val="ppt_h"/>
                                          </p:val>
                                        </p:tav>
                                        <p:tav tm="100000">
                                          <p:val>
                                            <p:fltVal val="0"/>
                                          </p:val>
                                        </p:tav>
                                      </p:tavLst>
                                    </p:anim>
                                    <p:animEffect transition="out" filter="fade">
                                      <p:cBhvr>
                                        <p:cTn id="75" dur="500"/>
                                        <p:tgtEl>
                                          <p:spTgt spid="30"/>
                                        </p:tgtEl>
                                      </p:cBhvr>
                                    </p:animEffect>
                                    <p:set>
                                      <p:cBhvr>
                                        <p:cTn id="76" dur="1" fill="hold">
                                          <p:stCondLst>
                                            <p:cond delay="499"/>
                                          </p:stCondLst>
                                        </p:cTn>
                                        <p:tgtEl>
                                          <p:spTgt spid="30"/>
                                        </p:tgtEl>
                                        <p:attrNameLst>
                                          <p:attrName>style.visibility</p:attrName>
                                        </p:attrNameLst>
                                      </p:cBhvr>
                                      <p:to>
                                        <p:strVal val="hidden"/>
                                      </p:to>
                                    </p:set>
                                  </p:childTnLst>
                                </p:cTn>
                              </p:par>
                              <p:par>
                                <p:cTn id="77" presetID="53" presetClass="exit" presetSubtype="32" fill="hold" nodeType="withEffect">
                                  <p:stCondLst>
                                    <p:cond delay="0"/>
                                  </p:stCondLst>
                                  <p:childTnLst>
                                    <p:anim calcmode="lin" valueType="num">
                                      <p:cBhvr>
                                        <p:cTn id="78" dur="500"/>
                                        <p:tgtEl>
                                          <p:spTgt spid="31"/>
                                        </p:tgtEl>
                                        <p:attrNameLst>
                                          <p:attrName>ppt_w</p:attrName>
                                        </p:attrNameLst>
                                      </p:cBhvr>
                                      <p:tavLst>
                                        <p:tav tm="0">
                                          <p:val>
                                            <p:strVal val="ppt_w"/>
                                          </p:val>
                                        </p:tav>
                                        <p:tav tm="100000">
                                          <p:val>
                                            <p:fltVal val="0"/>
                                          </p:val>
                                        </p:tav>
                                      </p:tavLst>
                                    </p:anim>
                                    <p:anim calcmode="lin" valueType="num">
                                      <p:cBhvr>
                                        <p:cTn id="79" dur="500"/>
                                        <p:tgtEl>
                                          <p:spTgt spid="31"/>
                                        </p:tgtEl>
                                        <p:attrNameLst>
                                          <p:attrName>ppt_h</p:attrName>
                                        </p:attrNameLst>
                                      </p:cBhvr>
                                      <p:tavLst>
                                        <p:tav tm="0">
                                          <p:val>
                                            <p:strVal val="ppt_h"/>
                                          </p:val>
                                        </p:tav>
                                        <p:tav tm="100000">
                                          <p:val>
                                            <p:fltVal val="0"/>
                                          </p:val>
                                        </p:tav>
                                      </p:tavLst>
                                    </p:anim>
                                    <p:animEffect transition="out" filter="fade">
                                      <p:cBhvr>
                                        <p:cTn id="80" dur="500"/>
                                        <p:tgtEl>
                                          <p:spTgt spid="31"/>
                                        </p:tgtEl>
                                      </p:cBhvr>
                                    </p:animEffect>
                                    <p:set>
                                      <p:cBhvr>
                                        <p:cTn id="81" dur="1" fill="hold">
                                          <p:stCondLst>
                                            <p:cond delay="499"/>
                                          </p:stCondLst>
                                        </p:cTn>
                                        <p:tgtEl>
                                          <p:spTgt spid="31"/>
                                        </p:tgtEl>
                                        <p:attrNameLst>
                                          <p:attrName>style.visibility</p:attrName>
                                        </p:attrNameLst>
                                      </p:cBhvr>
                                      <p:to>
                                        <p:strVal val="hidden"/>
                                      </p:to>
                                    </p:set>
                                  </p:childTnLst>
                                </p:cTn>
                              </p:par>
                              <p:par>
                                <p:cTn id="82" presetID="53" presetClass="exit" presetSubtype="32" fill="hold" nodeType="withEffect">
                                  <p:stCondLst>
                                    <p:cond delay="0"/>
                                  </p:stCondLst>
                                  <p:childTnLst>
                                    <p:anim calcmode="lin" valueType="num">
                                      <p:cBhvr>
                                        <p:cTn id="83" dur="500"/>
                                        <p:tgtEl>
                                          <p:spTgt spid="32"/>
                                        </p:tgtEl>
                                        <p:attrNameLst>
                                          <p:attrName>ppt_w</p:attrName>
                                        </p:attrNameLst>
                                      </p:cBhvr>
                                      <p:tavLst>
                                        <p:tav tm="0">
                                          <p:val>
                                            <p:strVal val="ppt_w"/>
                                          </p:val>
                                        </p:tav>
                                        <p:tav tm="100000">
                                          <p:val>
                                            <p:fltVal val="0"/>
                                          </p:val>
                                        </p:tav>
                                      </p:tavLst>
                                    </p:anim>
                                    <p:anim calcmode="lin" valueType="num">
                                      <p:cBhvr>
                                        <p:cTn id="84" dur="500"/>
                                        <p:tgtEl>
                                          <p:spTgt spid="32"/>
                                        </p:tgtEl>
                                        <p:attrNameLst>
                                          <p:attrName>ppt_h</p:attrName>
                                        </p:attrNameLst>
                                      </p:cBhvr>
                                      <p:tavLst>
                                        <p:tav tm="0">
                                          <p:val>
                                            <p:strVal val="ppt_h"/>
                                          </p:val>
                                        </p:tav>
                                        <p:tav tm="100000">
                                          <p:val>
                                            <p:fltVal val="0"/>
                                          </p:val>
                                        </p:tav>
                                      </p:tavLst>
                                    </p:anim>
                                    <p:animEffect transition="out" filter="fade">
                                      <p:cBhvr>
                                        <p:cTn id="85" dur="500"/>
                                        <p:tgtEl>
                                          <p:spTgt spid="32"/>
                                        </p:tgtEl>
                                      </p:cBhvr>
                                    </p:animEffect>
                                    <p:set>
                                      <p:cBhvr>
                                        <p:cTn id="86" dur="1" fill="hold">
                                          <p:stCondLst>
                                            <p:cond delay="499"/>
                                          </p:stCondLst>
                                        </p:cTn>
                                        <p:tgtEl>
                                          <p:spTgt spid="32"/>
                                        </p:tgtEl>
                                        <p:attrNameLst>
                                          <p:attrName>style.visibility</p:attrName>
                                        </p:attrNameLst>
                                      </p:cBhvr>
                                      <p:to>
                                        <p:strVal val="hidden"/>
                                      </p:to>
                                    </p:set>
                                  </p:childTnLst>
                                </p:cTn>
                              </p:par>
                              <p:par>
                                <p:cTn id="87" presetID="53" presetClass="exit" presetSubtype="32" fill="hold" nodeType="withEffect">
                                  <p:stCondLst>
                                    <p:cond delay="0"/>
                                  </p:stCondLst>
                                  <p:childTnLst>
                                    <p:anim calcmode="lin" valueType="num">
                                      <p:cBhvr>
                                        <p:cTn id="88" dur="500"/>
                                        <p:tgtEl>
                                          <p:spTgt spid="37"/>
                                        </p:tgtEl>
                                        <p:attrNameLst>
                                          <p:attrName>ppt_w</p:attrName>
                                        </p:attrNameLst>
                                      </p:cBhvr>
                                      <p:tavLst>
                                        <p:tav tm="0">
                                          <p:val>
                                            <p:strVal val="ppt_w"/>
                                          </p:val>
                                        </p:tav>
                                        <p:tav tm="100000">
                                          <p:val>
                                            <p:fltVal val="0"/>
                                          </p:val>
                                        </p:tav>
                                      </p:tavLst>
                                    </p:anim>
                                    <p:anim calcmode="lin" valueType="num">
                                      <p:cBhvr>
                                        <p:cTn id="89" dur="500"/>
                                        <p:tgtEl>
                                          <p:spTgt spid="37"/>
                                        </p:tgtEl>
                                        <p:attrNameLst>
                                          <p:attrName>ppt_h</p:attrName>
                                        </p:attrNameLst>
                                      </p:cBhvr>
                                      <p:tavLst>
                                        <p:tav tm="0">
                                          <p:val>
                                            <p:strVal val="ppt_h"/>
                                          </p:val>
                                        </p:tav>
                                        <p:tav tm="100000">
                                          <p:val>
                                            <p:fltVal val="0"/>
                                          </p:val>
                                        </p:tav>
                                      </p:tavLst>
                                    </p:anim>
                                    <p:animEffect transition="out" filter="fade">
                                      <p:cBhvr>
                                        <p:cTn id="90" dur="500"/>
                                        <p:tgtEl>
                                          <p:spTgt spid="37"/>
                                        </p:tgtEl>
                                      </p:cBhvr>
                                    </p:animEffect>
                                    <p:set>
                                      <p:cBhvr>
                                        <p:cTn id="91" dur="1" fill="hold">
                                          <p:stCondLst>
                                            <p:cond delay="499"/>
                                          </p:stCondLst>
                                        </p:cTn>
                                        <p:tgtEl>
                                          <p:spTgt spid="37"/>
                                        </p:tgtEl>
                                        <p:attrNameLst>
                                          <p:attrName>style.visibility</p:attrName>
                                        </p:attrNameLst>
                                      </p:cBhvr>
                                      <p:to>
                                        <p:strVal val="hidden"/>
                                      </p:to>
                                    </p:set>
                                  </p:childTnLst>
                                </p:cTn>
                              </p:par>
                              <p:par>
                                <p:cTn id="92" presetID="53" presetClass="exit" presetSubtype="32" fill="hold" nodeType="withEffect">
                                  <p:stCondLst>
                                    <p:cond delay="0"/>
                                  </p:stCondLst>
                                  <p:childTnLst>
                                    <p:anim calcmode="lin" valueType="num">
                                      <p:cBhvr>
                                        <p:cTn id="93" dur="500"/>
                                        <p:tgtEl>
                                          <p:spTgt spid="61"/>
                                        </p:tgtEl>
                                        <p:attrNameLst>
                                          <p:attrName>ppt_w</p:attrName>
                                        </p:attrNameLst>
                                      </p:cBhvr>
                                      <p:tavLst>
                                        <p:tav tm="0">
                                          <p:val>
                                            <p:strVal val="ppt_w"/>
                                          </p:val>
                                        </p:tav>
                                        <p:tav tm="100000">
                                          <p:val>
                                            <p:fltVal val="0"/>
                                          </p:val>
                                        </p:tav>
                                      </p:tavLst>
                                    </p:anim>
                                    <p:anim calcmode="lin" valueType="num">
                                      <p:cBhvr>
                                        <p:cTn id="94" dur="500"/>
                                        <p:tgtEl>
                                          <p:spTgt spid="61"/>
                                        </p:tgtEl>
                                        <p:attrNameLst>
                                          <p:attrName>ppt_h</p:attrName>
                                        </p:attrNameLst>
                                      </p:cBhvr>
                                      <p:tavLst>
                                        <p:tav tm="0">
                                          <p:val>
                                            <p:strVal val="ppt_h"/>
                                          </p:val>
                                        </p:tav>
                                        <p:tav tm="100000">
                                          <p:val>
                                            <p:fltVal val="0"/>
                                          </p:val>
                                        </p:tav>
                                      </p:tavLst>
                                    </p:anim>
                                    <p:animEffect transition="out" filter="fade">
                                      <p:cBhvr>
                                        <p:cTn id="95" dur="500"/>
                                        <p:tgtEl>
                                          <p:spTgt spid="61"/>
                                        </p:tgtEl>
                                      </p:cBhvr>
                                    </p:animEffect>
                                    <p:set>
                                      <p:cBhvr>
                                        <p:cTn id="96" dur="1" fill="hold">
                                          <p:stCondLst>
                                            <p:cond delay="499"/>
                                          </p:stCondLst>
                                        </p:cTn>
                                        <p:tgtEl>
                                          <p:spTgt spid="61"/>
                                        </p:tgtEl>
                                        <p:attrNameLst>
                                          <p:attrName>style.visibility</p:attrName>
                                        </p:attrNameLst>
                                      </p:cBhvr>
                                      <p:to>
                                        <p:strVal val="hidden"/>
                                      </p:to>
                                    </p:set>
                                  </p:childTnLst>
                                </p:cTn>
                              </p:par>
                              <p:par>
                                <p:cTn id="97" presetID="53" presetClass="exit" presetSubtype="32" fill="hold" nodeType="withEffect">
                                  <p:stCondLst>
                                    <p:cond delay="0"/>
                                  </p:stCondLst>
                                  <p:childTnLst>
                                    <p:anim calcmode="lin" valueType="num">
                                      <p:cBhvr>
                                        <p:cTn id="98" dur="500"/>
                                        <p:tgtEl>
                                          <p:spTgt spid="62"/>
                                        </p:tgtEl>
                                        <p:attrNameLst>
                                          <p:attrName>ppt_w</p:attrName>
                                        </p:attrNameLst>
                                      </p:cBhvr>
                                      <p:tavLst>
                                        <p:tav tm="0">
                                          <p:val>
                                            <p:strVal val="ppt_w"/>
                                          </p:val>
                                        </p:tav>
                                        <p:tav tm="100000">
                                          <p:val>
                                            <p:fltVal val="0"/>
                                          </p:val>
                                        </p:tav>
                                      </p:tavLst>
                                    </p:anim>
                                    <p:anim calcmode="lin" valueType="num">
                                      <p:cBhvr>
                                        <p:cTn id="99" dur="500"/>
                                        <p:tgtEl>
                                          <p:spTgt spid="62"/>
                                        </p:tgtEl>
                                        <p:attrNameLst>
                                          <p:attrName>ppt_h</p:attrName>
                                        </p:attrNameLst>
                                      </p:cBhvr>
                                      <p:tavLst>
                                        <p:tav tm="0">
                                          <p:val>
                                            <p:strVal val="ppt_h"/>
                                          </p:val>
                                        </p:tav>
                                        <p:tav tm="100000">
                                          <p:val>
                                            <p:fltVal val="0"/>
                                          </p:val>
                                        </p:tav>
                                      </p:tavLst>
                                    </p:anim>
                                    <p:animEffect transition="out" filter="fade">
                                      <p:cBhvr>
                                        <p:cTn id="100" dur="500"/>
                                        <p:tgtEl>
                                          <p:spTgt spid="62"/>
                                        </p:tgtEl>
                                      </p:cBhvr>
                                    </p:animEffect>
                                    <p:set>
                                      <p:cBhvr>
                                        <p:cTn id="101" dur="1" fill="hold">
                                          <p:stCondLst>
                                            <p:cond delay="499"/>
                                          </p:stCondLst>
                                        </p:cTn>
                                        <p:tgtEl>
                                          <p:spTgt spid="62"/>
                                        </p:tgtEl>
                                        <p:attrNameLst>
                                          <p:attrName>style.visibility</p:attrName>
                                        </p:attrNameLst>
                                      </p:cBhvr>
                                      <p:to>
                                        <p:strVal val="hidden"/>
                                      </p:to>
                                    </p:set>
                                  </p:childTnLst>
                                </p:cTn>
                              </p:par>
                              <p:par>
                                <p:cTn id="102" presetID="53" presetClass="exit" presetSubtype="32" fill="hold" nodeType="withEffect">
                                  <p:stCondLst>
                                    <p:cond delay="0"/>
                                  </p:stCondLst>
                                  <p:childTnLst>
                                    <p:anim calcmode="lin" valueType="num">
                                      <p:cBhvr>
                                        <p:cTn id="103" dur="500"/>
                                        <p:tgtEl>
                                          <p:spTgt spid="67"/>
                                        </p:tgtEl>
                                        <p:attrNameLst>
                                          <p:attrName>ppt_w</p:attrName>
                                        </p:attrNameLst>
                                      </p:cBhvr>
                                      <p:tavLst>
                                        <p:tav tm="0">
                                          <p:val>
                                            <p:strVal val="ppt_w"/>
                                          </p:val>
                                        </p:tav>
                                        <p:tav tm="100000">
                                          <p:val>
                                            <p:fltVal val="0"/>
                                          </p:val>
                                        </p:tav>
                                      </p:tavLst>
                                    </p:anim>
                                    <p:anim calcmode="lin" valueType="num">
                                      <p:cBhvr>
                                        <p:cTn id="104" dur="500"/>
                                        <p:tgtEl>
                                          <p:spTgt spid="67"/>
                                        </p:tgtEl>
                                        <p:attrNameLst>
                                          <p:attrName>ppt_h</p:attrName>
                                        </p:attrNameLst>
                                      </p:cBhvr>
                                      <p:tavLst>
                                        <p:tav tm="0">
                                          <p:val>
                                            <p:strVal val="ppt_h"/>
                                          </p:val>
                                        </p:tav>
                                        <p:tav tm="100000">
                                          <p:val>
                                            <p:fltVal val="0"/>
                                          </p:val>
                                        </p:tav>
                                      </p:tavLst>
                                    </p:anim>
                                    <p:animEffect transition="out" filter="fade">
                                      <p:cBhvr>
                                        <p:cTn id="105" dur="500"/>
                                        <p:tgtEl>
                                          <p:spTgt spid="67"/>
                                        </p:tgtEl>
                                      </p:cBhvr>
                                    </p:animEffect>
                                    <p:set>
                                      <p:cBhvr>
                                        <p:cTn id="106" dur="1" fill="hold">
                                          <p:stCondLst>
                                            <p:cond delay="499"/>
                                          </p:stCondLst>
                                        </p:cTn>
                                        <p:tgtEl>
                                          <p:spTgt spid="67"/>
                                        </p:tgtEl>
                                        <p:attrNameLst>
                                          <p:attrName>style.visibility</p:attrName>
                                        </p:attrNameLst>
                                      </p:cBhvr>
                                      <p:to>
                                        <p:strVal val="hidden"/>
                                      </p:to>
                                    </p:set>
                                  </p:childTnLst>
                                </p:cTn>
                              </p:par>
                              <p:par>
                                <p:cTn id="107" presetID="53" presetClass="exit" presetSubtype="32" fill="hold" nodeType="withEffect">
                                  <p:stCondLst>
                                    <p:cond delay="0"/>
                                  </p:stCondLst>
                                  <p:childTnLst>
                                    <p:anim calcmode="lin" valueType="num">
                                      <p:cBhvr>
                                        <p:cTn id="108" dur="500"/>
                                        <p:tgtEl>
                                          <p:spTgt spid="70"/>
                                        </p:tgtEl>
                                        <p:attrNameLst>
                                          <p:attrName>ppt_w</p:attrName>
                                        </p:attrNameLst>
                                      </p:cBhvr>
                                      <p:tavLst>
                                        <p:tav tm="0">
                                          <p:val>
                                            <p:strVal val="ppt_w"/>
                                          </p:val>
                                        </p:tav>
                                        <p:tav tm="100000">
                                          <p:val>
                                            <p:fltVal val="0"/>
                                          </p:val>
                                        </p:tav>
                                      </p:tavLst>
                                    </p:anim>
                                    <p:anim calcmode="lin" valueType="num">
                                      <p:cBhvr>
                                        <p:cTn id="109" dur="500"/>
                                        <p:tgtEl>
                                          <p:spTgt spid="70"/>
                                        </p:tgtEl>
                                        <p:attrNameLst>
                                          <p:attrName>ppt_h</p:attrName>
                                        </p:attrNameLst>
                                      </p:cBhvr>
                                      <p:tavLst>
                                        <p:tav tm="0">
                                          <p:val>
                                            <p:strVal val="ppt_h"/>
                                          </p:val>
                                        </p:tav>
                                        <p:tav tm="100000">
                                          <p:val>
                                            <p:fltVal val="0"/>
                                          </p:val>
                                        </p:tav>
                                      </p:tavLst>
                                    </p:anim>
                                    <p:animEffect transition="out" filter="fade">
                                      <p:cBhvr>
                                        <p:cTn id="110" dur="500"/>
                                        <p:tgtEl>
                                          <p:spTgt spid="70"/>
                                        </p:tgtEl>
                                      </p:cBhvr>
                                    </p:animEffect>
                                    <p:set>
                                      <p:cBhvr>
                                        <p:cTn id="111" dur="1" fill="hold">
                                          <p:stCondLst>
                                            <p:cond delay="499"/>
                                          </p:stCondLst>
                                        </p:cTn>
                                        <p:tgtEl>
                                          <p:spTgt spid="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26" grpId="0" animBg="1"/>
      <p:bldP spid="26" grpId="1"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832B0B5E-6157-4654-846B-3EE0D315A371}"/>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25</a:t>
            </a:fld>
            <a:endParaRPr lang="en-US" altLang="en-US" dirty="0">
              <a:solidFill>
                <a:schemeClr val="tx1"/>
              </a:solidFill>
            </a:endParaRPr>
          </a:p>
        </p:txBody>
      </p:sp>
      <p:sp>
        <p:nvSpPr>
          <p:cNvPr id="3" name="TextBox 2">
            <a:extLst>
              <a:ext uri="{FF2B5EF4-FFF2-40B4-BE49-F238E27FC236}">
                <a16:creationId xmlns:a16="http://schemas.microsoft.com/office/drawing/2014/main" id="{926BC51F-758C-431A-9932-74EDB09D8C8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4C4C7F9E-BC75-465C-8735-4935D0E8563F}"/>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Navigation &amp; Selection - Keyboard</a:t>
            </a:r>
            <a:endParaRPr lang="en-CA" dirty="0">
              <a:solidFill>
                <a:schemeClr val="accent4">
                  <a:lumMod val="60000"/>
                  <a:lumOff val="40000"/>
                </a:schemeClr>
              </a:solidFill>
            </a:endParaRPr>
          </a:p>
        </p:txBody>
      </p:sp>
      <p:sp>
        <p:nvSpPr>
          <p:cNvPr id="5" name="TextBox 4">
            <a:extLst>
              <a:ext uri="{FF2B5EF4-FFF2-40B4-BE49-F238E27FC236}">
                <a16:creationId xmlns:a16="http://schemas.microsoft.com/office/drawing/2014/main" id="{171D0BC7-9ABC-4558-9E9E-1914944CF4C7}"/>
              </a:ext>
            </a:extLst>
          </p:cNvPr>
          <p:cNvSpPr txBox="1"/>
          <p:nvPr/>
        </p:nvSpPr>
        <p:spPr>
          <a:xfrm>
            <a:off x="4246685" y="10381"/>
            <a:ext cx="7945316" cy="400110"/>
          </a:xfrm>
          <a:prstGeom prst="rect">
            <a:avLst/>
          </a:prstGeom>
          <a:noFill/>
        </p:spPr>
        <p:txBody>
          <a:bodyPr wrap="square" rtlCol="0">
            <a:spAutoFit/>
          </a:bodyPr>
          <a:lstStyle/>
          <a:p>
            <a:r>
              <a:rPr lang="en-CA" sz="2000" dirty="0"/>
              <a:t>Navigation and selection of text and objects in Word by keyboard &amp; mouse.</a:t>
            </a:r>
          </a:p>
        </p:txBody>
      </p:sp>
      <p:pic>
        <p:nvPicPr>
          <p:cNvPr id="10" name="Picture 9">
            <a:extLst>
              <a:ext uri="{FF2B5EF4-FFF2-40B4-BE49-F238E27FC236}">
                <a16:creationId xmlns:a16="http://schemas.microsoft.com/office/drawing/2014/main" id="{79B894C8-5C5A-472D-A0B4-3EA5192288C9}"/>
              </a:ext>
            </a:extLst>
          </p:cNvPr>
          <p:cNvPicPr>
            <a:picLocks noChangeAspect="1"/>
          </p:cNvPicPr>
          <p:nvPr/>
        </p:nvPicPr>
        <p:blipFill>
          <a:blip r:embed="rId2"/>
          <a:stretch>
            <a:fillRect/>
          </a:stretch>
        </p:blipFill>
        <p:spPr>
          <a:xfrm>
            <a:off x="2078832" y="393865"/>
            <a:ext cx="7761990" cy="6406956"/>
          </a:xfrm>
          <a:prstGeom prst="rect">
            <a:avLst/>
          </a:prstGeom>
          <a:ln w="12700">
            <a:solidFill>
              <a:schemeClr val="bg1">
                <a:lumMod val="65000"/>
              </a:schemeClr>
            </a:solidFill>
          </a:ln>
        </p:spPr>
      </p:pic>
      <p:sp>
        <p:nvSpPr>
          <p:cNvPr id="17" name="TextBox 16">
            <a:extLst>
              <a:ext uri="{FF2B5EF4-FFF2-40B4-BE49-F238E27FC236}">
                <a16:creationId xmlns:a16="http://schemas.microsoft.com/office/drawing/2014/main" id="{A5DC5796-ACD3-4043-B548-DFB3A66909A3}"/>
              </a:ext>
            </a:extLst>
          </p:cNvPr>
          <p:cNvSpPr txBox="1"/>
          <p:nvPr/>
        </p:nvSpPr>
        <p:spPr>
          <a:xfrm>
            <a:off x="4598376" y="1073933"/>
            <a:ext cx="2340910" cy="400110"/>
          </a:xfrm>
          <a:prstGeom prst="rect">
            <a:avLst/>
          </a:prstGeom>
          <a:solidFill>
            <a:schemeClr val="bg1"/>
          </a:solidFill>
          <a:ln w="19050">
            <a:solidFill>
              <a:schemeClr val="accent2"/>
            </a:solidFill>
          </a:ln>
        </p:spPr>
        <p:txBody>
          <a:bodyPr wrap="square" rtlCol="0">
            <a:spAutoFit/>
          </a:bodyPr>
          <a:lstStyle/>
          <a:p>
            <a:pPr algn="ctr"/>
            <a:r>
              <a:rPr lang="en-US" sz="2000" dirty="0"/>
              <a:t>Keyboard Shortcuts</a:t>
            </a:r>
            <a:endParaRPr lang="en-CA" sz="2000" dirty="0"/>
          </a:p>
        </p:txBody>
      </p:sp>
      <p:grpSp>
        <p:nvGrpSpPr>
          <p:cNvPr id="53" name="Group 52">
            <a:extLst>
              <a:ext uri="{FF2B5EF4-FFF2-40B4-BE49-F238E27FC236}">
                <a16:creationId xmlns:a16="http://schemas.microsoft.com/office/drawing/2014/main" id="{3DC3A69B-2ACB-436C-8661-B36719AAF6A3}"/>
              </a:ext>
            </a:extLst>
          </p:cNvPr>
          <p:cNvGrpSpPr/>
          <p:nvPr/>
        </p:nvGrpSpPr>
        <p:grpSpPr>
          <a:xfrm>
            <a:off x="3954757" y="2482063"/>
            <a:ext cx="3628148" cy="2667288"/>
            <a:chOff x="4244714" y="2476593"/>
            <a:chExt cx="3628148" cy="2667288"/>
          </a:xfrm>
        </p:grpSpPr>
        <p:grpSp>
          <p:nvGrpSpPr>
            <p:cNvPr id="51" name="Group 50">
              <a:extLst>
                <a:ext uri="{FF2B5EF4-FFF2-40B4-BE49-F238E27FC236}">
                  <a16:creationId xmlns:a16="http://schemas.microsoft.com/office/drawing/2014/main" id="{BB52988B-2CEF-475A-967D-A07353C46E1D}"/>
                </a:ext>
              </a:extLst>
            </p:cNvPr>
            <p:cNvGrpSpPr/>
            <p:nvPr/>
          </p:nvGrpSpPr>
          <p:grpSpPr>
            <a:xfrm>
              <a:off x="4244715" y="2476593"/>
              <a:ext cx="3585339" cy="2667288"/>
              <a:chOff x="4244715" y="2476593"/>
              <a:chExt cx="3585339" cy="2667288"/>
            </a:xfrm>
          </p:grpSpPr>
          <p:sp>
            <p:nvSpPr>
              <p:cNvPr id="6" name="Rectangle: Rounded Corners 5">
                <a:extLst>
                  <a:ext uri="{FF2B5EF4-FFF2-40B4-BE49-F238E27FC236}">
                    <a16:creationId xmlns:a16="http://schemas.microsoft.com/office/drawing/2014/main" id="{F62619EC-EAC9-4B14-A39D-CBBD2B493032}"/>
                  </a:ext>
                </a:extLst>
              </p:cNvPr>
              <p:cNvSpPr/>
              <p:nvPr/>
            </p:nvSpPr>
            <p:spPr>
              <a:xfrm>
                <a:off x="4244715" y="2476593"/>
                <a:ext cx="3585339" cy="2667288"/>
              </a:xfrm>
              <a:prstGeom prst="roundRect">
                <a:avLst/>
              </a:prstGeom>
              <a:solidFill>
                <a:schemeClr val="bg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3" name="Straight Arrow Connector 12">
                <a:extLst>
                  <a:ext uri="{FF2B5EF4-FFF2-40B4-BE49-F238E27FC236}">
                    <a16:creationId xmlns:a16="http://schemas.microsoft.com/office/drawing/2014/main" id="{A3EA2060-9C43-4169-91B6-E72F33ABF6FD}"/>
                  </a:ext>
                </a:extLst>
              </p:cNvPr>
              <p:cNvCxnSpPr>
                <a:cxnSpLocks/>
              </p:cNvCxnSpPr>
              <p:nvPr/>
            </p:nvCxnSpPr>
            <p:spPr>
              <a:xfrm flipV="1">
                <a:off x="5996354" y="2496366"/>
                <a:ext cx="0" cy="367418"/>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FC9BBC3A-89FD-48E5-BBCC-606581C3EFE8}"/>
                  </a:ext>
                </a:extLst>
              </p:cNvPr>
              <p:cNvCxnSpPr>
                <a:cxnSpLocks/>
              </p:cNvCxnSpPr>
              <p:nvPr/>
            </p:nvCxnSpPr>
            <p:spPr>
              <a:xfrm>
                <a:off x="5996354" y="4742198"/>
                <a:ext cx="0" cy="39009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4EA0F4ED-4043-4F52-8622-4E17A1D51306}"/>
                  </a:ext>
                </a:extLst>
              </p:cNvPr>
              <p:cNvCxnSpPr>
                <a:cxnSpLocks/>
              </p:cNvCxnSpPr>
              <p:nvPr/>
            </p:nvCxnSpPr>
            <p:spPr>
              <a:xfrm>
                <a:off x="7314239" y="3813182"/>
                <a:ext cx="515815" cy="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0E27B7C1-1912-4FFD-9CB8-E98E4EC8D8E6}"/>
                  </a:ext>
                </a:extLst>
              </p:cNvPr>
              <p:cNvCxnSpPr>
                <a:cxnSpLocks/>
              </p:cNvCxnSpPr>
              <p:nvPr/>
            </p:nvCxnSpPr>
            <p:spPr>
              <a:xfrm flipH="1">
                <a:off x="4266505" y="3819029"/>
                <a:ext cx="527353" cy="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
          <p:nvSpPr>
            <p:cNvPr id="52" name="TextBox 51">
              <a:extLst>
                <a:ext uri="{FF2B5EF4-FFF2-40B4-BE49-F238E27FC236}">
                  <a16:creationId xmlns:a16="http://schemas.microsoft.com/office/drawing/2014/main" id="{14543426-F45B-434E-8CD5-1C2273032F27}"/>
                </a:ext>
              </a:extLst>
            </p:cNvPr>
            <p:cNvSpPr txBox="1"/>
            <p:nvPr/>
          </p:nvSpPr>
          <p:spPr>
            <a:xfrm>
              <a:off x="4244714" y="2863784"/>
              <a:ext cx="3585338" cy="369332"/>
            </a:xfrm>
            <a:prstGeom prst="rect">
              <a:avLst/>
            </a:prstGeom>
            <a:noFill/>
          </p:spPr>
          <p:txBody>
            <a:bodyPr wrap="square" rtlCol="0">
              <a:spAutoFit/>
            </a:bodyPr>
            <a:lstStyle/>
            <a:p>
              <a:r>
                <a:rPr lang="en-US" b="1" dirty="0"/>
                <a:t>Right Arrow </a:t>
              </a:r>
              <a:r>
                <a:rPr lang="en-US" dirty="0"/>
                <a:t>– right one character</a:t>
              </a:r>
              <a:endParaRPr lang="en-CA" dirty="0"/>
            </a:p>
          </p:txBody>
        </p:sp>
        <p:sp>
          <p:nvSpPr>
            <p:cNvPr id="73" name="TextBox 72">
              <a:extLst>
                <a:ext uri="{FF2B5EF4-FFF2-40B4-BE49-F238E27FC236}">
                  <a16:creationId xmlns:a16="http://schemas.microsoft.com/office/drawing/2014/main" id="{B21B2B7A-7B51-4DEC-B81C-E3584F868B35}"/>
                </a:ext>
              </a:extLst>
            </p:cNvPr>
            <p:cNvSpPr txBox="1"/>
            <p:nvPr/>
          </p:nvSpPr>
          <p:spPr>
            <a:xfrm>
              <a:off x="4266505" y="3227096"/>
              <a:ext cx="3585338" cy="369332"/>
            </a:xfrm>
            <a:prstGeom prst="rect">
              <a:avLst/>
            </a:prstGeom>
            <a:noFill/>
          </p:spPr>
          <p:txBody>
            <a:bodyPr wrap="square" rtlCol="0">
              <a:spAutoFit/>
            </a:bodyPr>
            <a:lstStyle/>
            <a:p>
              <a:r>
                <a:rPr lang="en-US" b="1" dirty="0"/>
                <a:t>Left Arrow </a:t>
              </a:r>
              <a:r>
                <a:rPr lang="en-US" dirty="0"/>
                <a:t>– left one character</a:t>
              </a:r>
              <a:endParaRPr lang="en-CA" dirty="0"/>
            </a:p>
          </p:txBody>
        </p:sp>
        <p:sp>
          <p:nvSpPr>
            <p:cNvPr id="74" name="TextBox 73">
              <a:extLst>
                <a:ext uri="{FF2B5EF4-FFF2-40B4-BE49-F238E27FC236}">
                  <a16:creationId xmlns:a16="http://schemas.microsoft.com/office/drawing/2014/main" id="{B189952B-71E3-4DAD-8CC0-7B2981265842}"/>
                </a:ext>
              </a:extLst>
            </p:cNvPr>
            <p:cNvSpPr txBox="1"/>
            <p:nvPr/>
          </p:nvSpPr>
          <p:spPr>
            <a:xfrm>
              <a:off x="4265733" y="3982764"/>
              <a:ext cx="3585338" cy="369332"/>
            </a:xfrm>
            <a:prstGeom prst="rect">
              <a:avLst/>
            </a:prstGeom>
            <a:noFill/>
          </p:spPr>
          <p:txBody>
            <a:bodyPr wrap="square" rtlCol="0">
              <a:spAutoFit/>
            </a:bodyPr>
            <a:lstStyle/>
            <a:p>
              <a:r>
                <a:rPr lang="en-US" b="1" dirty="0"/>
                <a:t>Up Arrow </a:t>
              </a:r>
              <a:r>
                <a:rPr lang="en-US" dirty="0"/>
                <a:t>– up one row</a:t>
              </a:r>
              <a:endParaRPr lang="en-CA" dirty="0"/>
            </a:p>
          </p:txBody>
        </p:sp>
        <p:sp>
          <p:nvSpPr>
            <p:cNvPr id="75" name="TextBox 74">
              <a:extLst>
                <a:ext uri="{FF2B5EF4-FFF2-40B4-BE49-F238E27FC236}">
                  <a16:creationId xmlns:a16="http://schemas.microsoft.com/office/drawing/2014/main" id="{07FBA117-61E8-4EE2-9D2C-892BBAA6A1EA}"/>
                </a:ext>
              </a:extLst>
            </p:cNvPr>
            <p:cNvSpPr txBox="1"/>
            <p:nvPr/>
          </p:nvSpPr>
          <p:spPr>
            <a:xfrm>
              <a:off x="4287524" y="4346076"/>
              <a:ext cx="3585338" cy="369332"/>
            </a:xfrm>
            <a:prstGeom prst="rect">
              <a:avLst/>
            </a:prstGeom>
            <a:noFill/>
          </p:spPr>
          <p:txBody>
            <a:bodyPr wrap="square" rtlCol="0">
              <a:spAutoFit/>
            </a:bodyPr>
            <a:lstStyle/>
            <a:p>
              <a:r>
                <a:rPr lang="en-US" b="1" dirty="0"/>
                <a:t>Down Arrow </a:t>
              </a:r>
              <a:r>
                <a:rPr lang="en-US" dirty="0"/>
                <a:t>– down one row</a:t>
              </a:r>
              <a:endParaRPr lang="en-CA" dirty="0"/>
            </a:p>
          </p:txBody>
        </p:sp>
      </p:grpSp>
    </p:spTree>
    <p:extLst>
      <p:ext uri="{BB962C8B-B14F-4D97-AF65-F5344CB8AC3E}">
        <p14:creationId xmlns:p14="http://schemas.microsoft.com/office/powerpoint/2010/main" val="356578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500" fill="hold"/>
                                        <p:tgtEl>
                                          <p:spTgt spid="53"/>
                                        </p:tgtEl>
                                        <p:attrNameLst>
                                          <p:attrName>ppt_w</p:attrName>
                                        </p:attrNameLst>
                                      </p:cBhvr>
                                      <p:tavLst>
                                        <p:tav tm="0">
                                          <p:val>
                                            <p:fltVal val="0"/>
                                          </p:val>
                                        </p:tav>
                                        <p:tav tm="100000">
                                          <p:val>
                                            <p:strVal val="#ppt_w"/>
                                          </p:val>
                                        </p:tav>
                                      </p:tavLst>
                                    </p:anim>
                                    <p:anim calcmode="lin" valueType="num">
                                      <p:cBhvr>
                                        <p:cTn id="8" dur="500" fill="hold"/>
                                        <p:tgtEl>
                                          <p:spTgt spid="53"/>
                                        </p:tgtEl>
                                        <p:attrNameLst>
                                          <p:attrName>ppt_h</p:attrName>
                                        </p:attrNameLst>
                                      </p:cBhvr>
                                      <p:tavLst>
                                        <p:tav tm="0">
                                          <p:val>
                                            <p:fltVal val="0"/>
                                          </p:val>
                                        </p:tav>
                                        <p:tav tm="100000">
                                          <p:val>
                                            <p:strVal val="#ppt_h"/>
                                          </p:val>
                                        </p:tav>
                                      </p:tavLst>
                                    </p:anim>
                                    <p:animEffect transition="in" filter="fade">
                                      <p:cBhvr>
                                        <p:cTn id="9" dur="500"/>
                                        <p:tgtEl>
                                          <p:spTgt spid="5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53"/>
                                        </p:tgtEl>
                                        <p:attrNameLst>
                                          <p:attrName>ppt_w</p:attrName>
                                        </p:attrNameLst>
                                      </p:cBhvr>
                                      <p:tavLst>
                                        <p:tav tm="0">
                                          <p:val>
                                            <p:strVal val="ppt_w"/>
                                          </p:val>
                                        </p:tav>
                                        <p:tav tm="100000">
                                          <p:val>
                                            <p:fltVal val="0"/>
                                          </p:val>
                                        </p:tav>
                                      </p:tavLst>
                                    </p:anim>
                                    <p:anim calcmode="lin" valueType="num">
                                      <p:cBhvr>
                                        <p:cTn id="14" dur="500"/>
                                        <p:tgtEl>
                                          <p:spTgt spid="53"/>
                                        </p:tgtEl>
                                        <p:attrNameLst>
                                          <p:attrName>ppt_h</p:attrName>
                                        </p:attrNameLst>
                                      </p:cBhvr>
                                      <p:tavLst>
                                        <p:tav tm="0">
                                          <p:val>
                                            <p:strVal val="ppt_h"/>
                                          </p:val>
                                        </p:tav>
                                        <p:tav tm="100000">
                                          <p:val>
                                            <p:fltVal val="0"/>
                                          </p:val>
                                        </p:tav>
                                      </p:tavLst>
                                    </p:anim>
                                    <p:animEffect transition="out" filter="fade">
                                      <p:cBhvr>
                                        <p:cTn id="15" dur="500"/>
                                        <p:tgtEl>
                                          <p:spTgt spid="53"/>
                                        </p:tgtEl>
                                      </p:cBhvr>
                                    </p:animEffect>
                                    <p:set>
                                      <p:cBhvr>
                                        <p:cTn id="16" dur="1" fill="hold">
                                          <p:stCondLst>
                                            <p:cond delay="499"/>
                                          </p:stCondLst>
                                        </p:cTn>
                                        <p:tgtEl>
                                          <p:spTgt spid="5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nodeType="clickEffect">
                                  <p:stCondLst>
                                    <p:cond delay="0"/>
                                  </p:stCondLst>
                                  <p:childTnLst>
                                    <p:anim calcmode="lin" valueType="num">
                                      <p:cBhvr>
                                        <p:cTn id="20" dur="500"/>
                                        <p:tgtEl>
                                          <p:spTgt spid="53"/>
                                        </p:tgtEl>
                                        <p:attrNameLst>
                                          <p:attrName>ppt_w</p:attrName>
                                        </p:attrNameLst>
                                      </p:cBhvr>
                                      <p:tavLst>
                                        <p:tav tm="0">
                                          <p:val>
                                            <p:strVal val="ppt_w"/>
                                          </p:val>
                                        </p:tav>
                                        <p:tav tm="100000">
                                          <p:val>
                                            <p:fltVal val="0"/>
                                          </p:val>
                                        </p:tav>
                                      </p:tavLst>
                                    </p:anim>
                                    <p:anim calcmode="lin" valueType="num">
                                      <p:cBhvr>
                                        <p:cTn id="21" dur="500"/>
                                        <p:tgtEl>
                                          <p:spTgt spid="53"/>
                                        </p:tgtEl>
                                        <p:attrNameLst>
                                          <p:attrName>ppt_h</p:attrName>
                                        </p:attrNameLst>
                                      </p:cBhvr>
                                      <p:tavLst>
                                        <p:tav tm="0">
                                          <p:val>
                                            <p:strVal val="ppt_h"/>
                                          </p:val>
                                        </p:tav>
                                        <p:tav tm="100000">
                                          <p:val>
                                            <p:fltVal val="0"/>
                                          </p:val>
                                        </p:tav>
                                      </p:tavLst>
                                    </p:anim>
                                    <p:animEffect transition="out" filter="fade">
                                      <p:cBhvr>
                                        <p:cTn id="22" dur="500"/>
                                        <p:tgtEl>
                                          <p:spTgt spid="53"/>
                                        </p:tgtEl>
                                      </p:cBhvr>
                                    </p:animEffect>
                                    <p:set>
                                      <p:cBhvr>
                                        <p:cTn id="23" dur="1" fill="hold">
                                          <p:stCondLst>
                                            <p:cond delay="499"/>
                                          </p:stCondLst>
                                        </p:cTn>
                                        <p:tgtEl>
                                          <p:spTgt spid="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832B0B5E-6157-4654-846B-3EE0D315A371}"/>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26</a:t>
            </a:fld>
            <a:endParaRPr lang="en-US" altLang="en-US" dirty="0">
              <a:solidFill>
                <a:schemeClr val="tx1"/>
              </a:solidFill>
            </a:endParaRPr>
          </a:p>
        </p:txBody>
      </p:sp>
      <p:sp>
        <p:nvSpPr>
          <p:cNvPr id="3" name="TextBox 2">
            <a:extLst>
              <a:ext uri="{FF2B5EF4-FFF2-40B4-BE49-F238E27FC236}">
                <a16:creationId xmlns:a16="http://schemas.microsoft.com/office/drawing/2014/main" id="{926BC51F-758C-431A-9932-74EDB09D8C8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4C4C7F9E-BC75-465C-8735-4935D0E8563F}"/>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Navigation &amp; Selection - Keyboard</a:t>
            </a:r>
            <a:endParaRPr lang="en-CA" dirty="0">
              <a:solidFill>
                <a:schemeClr val="accent4">
                  <a:lumMod val="60000"/>
                  <a:lumOff val="40000"/>
                </a:schemeClr>
              </a:solidFill>
            </a:endParaRPr>
          </a:p>
        </p:txBody>
      </p:sp>
      <p:sp>
        <p:nvSpPr>
          <p:cNvPr id="5" name="TextBox 4">
            <a:extLst>
              <a:ext uri="{FF2B5EF4-FFF2-40B4-BE49-F238E27FC236}">
                <a16:creationId xmlns:a16="http://schemas.microsoft.com/office/drawing/2014/main" id="{171D0BC7-9ABC-4558-9E9E-1914944CF4C7}"/>
              </a:ext>
            </a:extLst>
          </p:cNvPr>
          <p:cNvSpPr txBox="1"/>
          <p:nvPr/>
        </p:nvSpPr>
        <p:spPr>
          <a:xfrm>
            <a:off x="4246685" y="10381"/>
            <a:ext cx="7945316" cy="400110"/>
          </a:xfrm>
          <a:prstGeom prst="rect">
            <a:avLst/>
          </a:prstGeom>
          <a:noFill/>
        </p:spPr>
        <p:txBody>
          <a:bodyPr wrap="square" rtlCol="0">
            <a:spAutoFit/>
          </a:bodyPr>
          <a:lstStyle/>
          <a:p>
            <a:r>
              <a:rPr lang="en-CA" sz="2000" dirty="0"/>
              <a:t>Navigation and selection of text and objects in Word by keyboard &amp; mouse.</a:t>
            </a:r>
          </a:p>
        </p:txBody>
      </p:sp>
      <p:pic>
        <p:nvPicPr>
          <p:cNvPr id="10" name="Picture 9">
            <a:extLst>
              <a:ext uri="{FF2B5EF4-FFF2-40B4-BE49-F238E27FC236}">
                <a16:creationId xmlns:a16="http://schemas.microsoft.com/office/drawing/2014/main" id="{79B894C8-5C5A-472D-A0B4-3EA5192288C9}"/>
              </a:ext>
            </a:extLst>
          </p:cNvPr>
          <p:cNvPicPr>
            <a:picLocks noChangeAspect="1"/>
          </p:cNvPicPr>
          <p:nvPr/>
        </p:nvPicPr>
        <p:blipFill>
          <a:blip r:embed="rId2"/>
          <a:stretch>
            <a:fillRect/>
          </a:stretch>
        </p:blipFill>
        <p:spPr>
          <a:xfrm>
            <a:off x="2078834" y="402178"/>
            <a:ext cx="7761990" cy="6406956"/>
          </a:xfrm>
          <a:prstGeom prst="rect">
            <a:avLst/>
          </a:prstGeom>
          <a:ln w="12700">
            <a:solidFill>
              <a:schemeClr val="bg1">
                <a:lumMod val="65000"/>
              </a:schemeClr>
            </a:solidFill>
          </a:ln>
        </p:spPr>
      </p:pic>
      <p:sp>
        <p:nvSpPr>
          <p:cNvPr id="17" name="TextBox 16">
            <a:extLst>
              <a:ext uri="{FF2B5EF4-FFF2-40B4-BE49-F238E27FC236}">
                <a16:creationId xmlns:a16="http://schemas.microsoft.com/office/drawing/2014/main" id="{A5DC5796-ACD3-4043-B548-DFB3A66909A3}"/>
              </a:ext>
            </a:extLst>
          </p:cNvPr>
          <p:cNvSpPr txBox="1"/>
          <p:nvPr/>
        </p:nvSpPr>
        <p:spPr>
          <a:xfrm>
            <a:off x="4598376" y="1073933"/>
            <a:ext cx="2340910" cy="400110"/>
          </a:xfrm>
          <a:prstGeom prst="rect">
            <a:avLst/>
          </a:prstGeom>
          <a:solidFill>
            <a:schemeClr val="bg1"/>
          </a:solidFill>
          <a:ln w="19050">
            <a:solidFill>
              <a:schemeClr val="accent2"/>
            </a:solidFill>
          </a:ln>
        </p:spPr>
        <p:txBody>
          <a:bodyPr wrap="square" rtlCol="0">
            <a:spAutoFit/>
          </a:bodyPr>
          <a:lstStyle/>
          <a:p>
            <a:pPr algn="ctr"/>
            <a:r>
              <a:rPr lang="en-US" sz="2000" dirty="0"/>
              <a:t>Keyboard Shortcuts</a:t>
            </a:r>
            <a:endParaRPr lang="en-CA" sz="2000" dirty="0"/>
          </a:p>
        </p:txBody>
      </p:sp>
      <p:grpSp>
        <p:nvGrpSpPr>
          <p:cNvPr id="53" name="Group 52">
            <a:extLst>
              <a:ext uri="{FF2B5EF4-FFF2-40B4-BE49-F238E27FC236}">
                <a16:creationId xmlns:a16="http://schemas.microsoft.com/office/drawing/2014/main" id="{3DC3A69B-2ACB-436C-8661-B36719AAF6A3}"/>
              </a:ext>
            </a:extLst>
          </p:cNvPr>
          <p:cNvGrpSpPr/>
          <p:nvPr/>
        </p:nvGrpSpPr>
        <p:grpSpPr>
          <a:xfrm>
            <a:off x="3450980" y="2532185"/>
            <a:ext cx="4818185" cy="3251882"/>
            <a:chOff x="4244715" y="2476593"/>
            <a:chExt cx="4186919" cy="3302004"/>
          </a:xfrm>
        </p:grpSpPr>
        <p:grpSp>
          <p:nvGrpSpPr>
            <p:cNvPr id="51" name="Group 50">
              <a:extLst>
                <a:ext uri="{FF2B5EF4-FFF2-40B4-BE49-F238E27FC236}">
                  <a16:creationId xmlns:a16="http://schemas.microsoft.com/office/drawing/2014/main" id="{BB52988B-2CEF-475A-967D-A07353C46E1D}"/>
                </a:ext>
              </a:extLst>
            </p:cNvPr>
            <p:cNvGrpSpPr/>
            <p:nvPr/>
          </p:nvGrpSpPr>
          <p:grpSpPr>
            <a:xfrm>
              <a:off x="4244715" y="2476593"/>
              <a:ext cx="4186919" cy="3302004"/>
              <a:chOff x="4244715" y="2476593"/>
              <a:chExt cx="4186919" cy="3302004"/>
            </a:xfrm>
          </p:grpSpPr>
          <p:sp>
            <p:nvSpPr>
              <p:cNvPr id="6" name="Rectangle: Rounded Corners 5">
                <a:extLst>
                  <a:ext uri="{FF2B5EF4-FFF2-40B4-BE49-F238E27FC236}">
                    <a16:creationId xmlns:a16="http://schemas.microsoft.com/office/drawing/2014/main" id="{F62619EC-EAC9-4B14-A39D-CBBD2B493032}"/>
                  </a:ext>
                </a:extLst>
              </p:cNvPr>
              <p:cNvSpPr/>
              <p:nvPr/>
            </p:nvSpPr>
            <p:spPr>
              <a:xfrm>
                <a:off x="4244715" y="2476593"/>
                <a:ext cx="4186919" cy="3302004"/>
              </a:xfrm>
              <a:prstGeom prst="roundRect">
                <a:avLst/>
              </a:prstGeom>
              <a:solidFill>
                <a:schemeClr val="bg1">
                  <a:alpha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3" name="Straight Arrow Connector 12">
                <a:extLst>
                  <a:ext uri="{FF2B5EF4-FFF2-40B4-BE49-F238E27FC236}">
                    <a16:creationId xmlns:a16="http://schemas.microsoft.com/office/drawing/2014/main" id="{A3EA2060-9C43-4169-91B6-E72F33ABF6FD}"/>
                  </a:ext>
                </a:extLst>
              </p:cNvPr>
              <p:cNvCxnSpPr>
                <a:cxnSpLocks/>
              </p:cNvCxnSpPr>
              <p:nvPr/>
            </p:nvCxnSpPr>
            <p:spPr>
              <a:xfrm flipV="1">
                <a:off x="6312877" y="2476593"/>
                <a:ext cx="0" cy="367418"/>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FC9BBC3A-89FD-48E5-BBCC-606581C3EFE8}"/>
                  </a:ext>
                </a:extLst>
              </p:cNvPr>
              <p:cNvCxnSpPr>
                <a:cxnSpLocks/>
              </p:cNvCxnSpPr>
              <p:nvPr/>
            </p:nvCxnSpPr>
            <p:spPr>
              <a:xfrm>
                <a:off x="6329571" y="5388507"/>
                <a:ext cx="0" cy="39009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4EA0F4ED-4043-4F52-8622-4E17A1D51306}"/>
                  </a:ext>
                </a:extLst>
              </p:cNvPr>
              <p:cNvCxnSpPr>
                <a:cxnSpLocks/>
              </p:cNvCxnSpPr>
              <p:nvPr/>
            </p:nvCxnSpPr>
            <p:spPr>
              <a:xfrm>
                <a:off x="7915819" y="4117439"/>
                <a:ext cx="515815" cy="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0E27B7C1-1912-4FFD-9CB8-E98E4EC8D8E6}"/>
                  </a:ext>
                </a:extLst>
              </p:cNvPr>
              <p:cNvCxnSpPr>
                <a:cxnSpLocks/>
              </p:cNvCxnSpPr>
              <p:nvPr/>
            </p:nvCxnSpPr>
            <p:spPr>
              <a:xfrm flipH="1">
                <a:off x="4272965" y="4127595"/>
                <a:ext cx="527353" cy="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
          <p:nvSpPr>
            <p:cNvPr id="52" name="TextBox 51">
              <a:extLst>
                <a:ext uri="{FF2B5EF4-FFF2-40B4-BE49-F238E27FC236}">
                  <a16:creationId xmlns:a16="http://schemas.microsoft.com/office/drawing/2014/main" id="{14543426-F45B-434E-8CD5-1C2273032F27}"/>
                </a:ext>
              </a:extLst>
            </p:cNvPr>
            <p:cNvSpPr txBox="1"/>
            <p:nvPr/>
          </p:nvSpPr>
          <p:spPr>
            <a:xfrm>
              <a:off x="4357361" y="2802564"/>
              <a:ext cx="4074268" cy="375025"/>
            </a:xfrm>
            <a:prstGeom prst="rect">
              <a:avLst/>
            </a:prstGeom>
            <a:noFill/>
          </p:spPr>
          <p:txBody>
            <a:bodyPr wrap="square" rtlCol="0">
              <a:spAutoFit/>
            </a:bodyPr>
            <a:lstStyle/>
            <a:p>
              <a:r>
                <a:rPr lang="en-US" b="1" dirty="0"/>
                <a:t>Ctrl - Right Arrow </a:t>
              </a:r>
              <a:r>
                <a:rPr lang="en-US" dirty="0"/>
                <a:t>– to beginning of next word</a:t>
              </a:r>
              <a:endParaRPr lang="en-CA" dirty="0"/>
            </a:p>
          </p:txBody>
        </p:sp>
        <p:sp>
          <p:nvSpPr>
            <p:cNvPr id="73" name="TextBox 72">
              <a:extLst>
                <a:ext uri="{FF2B5EF4-FFF2-40B4-BE49-F238E27FC236}">
                  <a16:creationId xmlns:a16="http://schemas.microsoft.com/office/drawing/2014/main" id="{B21B2B7A-7B51-4DEC-B81C-E3584F868B35}"/>
                </a:ext>
              </a:extLst>
            </p:cNvPr>
            <p:cNvSpPr txBox="1"/>
            <p:nvPr/>
          </p:nvSpPr>
          <p:spPr>
            <a:xfrm>
              <a:off x="4375307" y="3427980"/>
              <a:ext cx="3977191" cy="656293"/>
            </a:xfrm>
            <a:prstGeom prst="rect">
              <a:avLst/>
            </a:prstGeom>
            <a:noFill/>
          </p:spPr>
          <p:txBody>
            <a:bodyPr wrap="square" rtlCol="0">
              <a:spAutoFit/>
            </a:bodyPr>
            <a:lstStyle/>
            <a:p>
              <a:r>
                <a:rPr lang="en-US" b="1" dirty="0"/>
                <a:t>Ctrl - Left Arrow </a:t>
              </a:r>
              <a:r>
                <a:rPr lang="en-US" dirty="0"/>
                <a:t>– to beginning of previous</a:t>
              </a:r>
              <a:br>
                <a:rPr lang="en-US" dirty="0"/>
              </a:br>
              <a:r>
                <a:rPr lang="en-US" dirty="0"/>
                <a:t>	                word</a:t>
              </a:r>
              <a:endParaRPr lang="en-CA" dirty="0"/>
            </a:p>
          </p:txBody>
        </p:sp>
        <p:sp>
          <p:nvSpPr>
            <p:cNvPr id="74" name="TextBox 73">
              <a:extLst>
                <a:ext uri="{FF2B5EF4-FFF2-40B4-BE49-F238E27FC236}">
                  <a16:creationId xmlns:a16="http://schemas.microsoft.com/office/drawing/2014/main" id="{B189952B-71E3-4DAD-8CC0-7B2981265842}"/>
                </a:ext>
              </a:extLst>
            </p:cNvPr>
            <p:cNvSpPr txBox="1"/>
            <p:nvPr/>
          </p:nvSpPr>
          <p:spPr>
            <a:xfrm>
              <a:off x="4426180" y="4340809"/>
              <a:ext cx="3585338" cy="375025"/>
            </a:xfrm>
            <a:prstGeom prst="rect">
              <a:avLst/>
            </a:prstGeom>
            <a:noFill/>
          </p:spPr>
          <p:txBody>
            <a:bodyPr wrap="square" rtlCol="0">
              <a:spAutoFit/>
            </a:bodyPr>
            <a:lstStyle/>
            <a:p>
              <a:r>
                <a:rPr lang="en-US" b="1" dirty="0"/>
                <a:t>Up Arrow </a:t>
              </a:r>
              <a:r>
                <a:rPr lang="en-US" dirty="0"/>
                <a:t>– to top of previous paragraph</a:t>
              </a:r>
              <a:endParaRPr lang="en-CA" dirty="0"/>
            </a:p>
          </p:txBody>
        </p:sp>
        <p:sp>
          <p:nvSpPr>
            <p:cNvPr id="75" name="TextBox 74">
              <a:extLst>
                <a:ext uri="{FF2B5EF4-FFF2-40B4-BE49-F238E27FC236}">
                  <a16:creationId xmlns:a16="http://schemas.microsoft.com/office/drawing/2014/main" id="{07FBA117-61E8-4EE2-9D2C-892BBAA6A1EA}"/>
                </a:ext>
              </a:extLst>
            </p:cNvPr>
            <p:cNvSpPr txBox="1"/>
            <p:nvPr/>
          </p:nvSpPr>
          <p:spPr>
            <a:xfrm>
              <a:off x="4440334" y="4864821"/>
              <a:ext cx="3585338" cy="375025"/>
            </a:xfrm>
            <a:prstGeom prst="rect">
              <a:avLst/>
            </a:prstGeom>
            <a:noFill/>
          </p:spPr>
          <p:txBody>
            <a:bodyPr wrap="square" rtlCol="0">
              <a:spAutoFit/>
            </a:bodyPr>
            <a:lstStyle/>
            <a:p>
              <a:r>
                <a:rPr lang="en-US" b="1" dirty="0"/>
                <a:t>Down Arrow </a:t>
              </a:r>
              <a:r>
                <a:rPr lang="en-US" dirty="0"/>
                <a:t>– to top of next paragraph</a:t>
              </a:r>
              <a:endParaRPr lang="en-CA" dirty="0"/>
            </a:p>
          </p:txBody>
        </p:sp>
      </p:grpSp>
    </p:spTree>
    <p:extLst>
      <p:ext uri="{BB962C8B-B14F-4D97-AF65-F5344CB8AC3E}">
        <p14:creationId xmlns:p14="http://schemas.microsoft.com/office/powerpoint/2010/main" val="22145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500" fill="hold"/>
                                        <p:tgtEl>
                                          <p:spTgt spid="53"/>
                                        </p:tgtEl>
                                        <p:attrNameLst>
                                          <p:attrName>ppt_w</p:attrName>
                                        </p:attrNameLst>
                                      </p:cBhvr>
                                      <p:tavLst>
                                        <p:tav tm="0">
                                          <p:val>
                                            <p:fltVal val="0"/>
                                          </p:val>
                                        </p:tav>
                                        <p:tav tm="100000">
                                          <p:val>
                                            <p:strVal val="#ppt_w"/>
                                          </p:val>
                                        </p:tav>
                                      </p:tavLst>
                                    </p:anim>
                                    <p:anim calcmode="lin" valueType="num">
                                      <p:cBhvr>
                                        <p:cTn id="8" dur="500" fill="hold"/>
                                        <p:tgtEl>
                                          <p:spTgt spid="53"/>
                                        </p:tgtEl>
                                        <p:attrNameLst>
                                          <p:attrName>ppt_h</p:attrName>
                                        </p:attrNameLst>
                                      </p:cBhvr>
                                      <p:tavLst>
                                        <p:tav tm="0">
                                          <p:val>
                                            <p:fltVal val="0"/>
                                          </p:val>
                                        </p:tav>
                                        <p:tav tm="100000">
                                          <p:val>
                                            <p:strVal val="#ppt_h"/>
                                          </p:val>
                                        </p:tav>
                                      </p:tavLst>
                                    </p:anim>
                                    <p:animEffect transition="in" filter="fade">
                                      <p:cBhvr>
                                        <p:cTn id="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885825" y="1457325"/>
            <a:ext cx="6191250" cy="23400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4" name="Rounded Rectangle 13"/>
          <p:cNvSpPr/>
          <p:nvPr/>
        </p:nvSpPr>
        <p:spPr>
          <a:xfrm>
            <a:off x="885825" y="1766203"/>
            <a:ext cx="3571875" cy="23400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5" name="Rounded Rectangle 14"/>
          <p:cNvSpPr/>
          <p:nvPr/>
        </p:nvSpPr>
        <p:spPr>
          <a:xfrm>
            <a:off x="885825" y="2090006"/>
            <a:ext cx="5695950" cy="23400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6" name="Rounded Rectangle 15"/>
          <p:cNvSpPr/>
          <p:nvPr/>
        </p:nvSpPr>
        <p:spPr>
          <a:xfrm>
            <a:off x="885825" y="2376385"/>
            <a:ext cx="3219450" cy="23400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7" name="Rounded Rectangle 16"/>
          <p:cNvSpPr/>
          <p:nvPr/>
        </p:nvSpPr>
        <p:spPr>
          <a:xfrm>
            <a:off x="885824" y="3313497"/>
            <a:ext cx="8553451" cy="23400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8" name="Rounded Rectangle 17"/>
          <p:cNvSpPr/>
          <p:nvPr/>
        </p:nvSpPr>
        <p:spPr>
          <a:xfrm>
            <a:off x="885824" y="3627774"/>
            <a:ext cx="8553451" cy="509737"/>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9" name="Rounded Rectangle 18"/>
          <p:cNvSpPr/>
          <p:nvPr/>
        </p:nvSpPr>
        <p:spPr>
          <a:xfrm>
            <a:off x="885823" y="4211177"/>
            <a:ext cx="8553452" cy="23400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0" name="Rounded Rectangle 19"/>
          <p:cNvSpPr/>
          <p:nvPr/>
        </p:nvSpPr>
        <p:spPr>
          <a:xfrm>
            <a:off x="894615" y="5142691"/>
            <a:ext cx="5057777" cy="23400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1" name="Rounded Rectangle 20"/>
          <p:cNvSpPr/>
          <p:nvPr/>
        </p:nvSpPr>
        <p:spPr>
          <a:xfrm>
            <a:off x="894615" y="5467408"/>
            <a:ext cx="8429627" cy="23400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2" name="Rounded Rectangle 21"/>
          <p:cNvSpPr/>
          <p:nvPr/>
        </p:nvSpPr>
        <p:spPr>
          <a:xfrm>
            <a:off x="1353286" y="5727853"/>
            <a:ext cx="9372598" cy="289741"/>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23" name="Rounded Rectangle 22"/>
          <p:cNvSpPr/>
          <p:nvPr/>
        </p:nvSpPr>
        <p:spPr>
          <a:xfrm>
            <a:off x="894614" y="6077227"/>
            <a:ext cx="8429628" cy="23400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0428" y="1135416"/>
            <a:ext cx="2231891" cy="4122800"/>
          </a:xfrm>
          <a:prstGeom prst="rect">
            <a:avLst/>
          </a:prstGeom>
        </p:spPr>
      </p:pic>
      <p:sp>
        <p:nvSpPr>
          <p:cNvPr id="11" name="TextBox 10"/>
          <p:cNvSpPr txBox="1"/>
          <p:nvPr/>
        </p:nvSpPr>
        <p:spPr>
          <a:xfrm>
            <a:off x="293044" y="1068122"/>
            <a:ext cx="8746186" cy="1631216"/>
          </a:xfrm>
          <a:prstGeom prst="rect">
            <a:avLst/>
          </a:prstGeom>
          <a:noFill/>
        </p:spPr>
        <p:txBody>
          <a:bodyPr wrap="square" rtlCol="0">
            <a:spAutoFit/>
          </a:bodyPr>
          <a:lstStyle/>
          <a:p>
            <a:r>
              <a:rPr lang="en-US" sz="2000" b="1" dirty="0"/>
              <a:t>Select Contiguous Text Block </a:t>
            </a:r>
            <a:r>
              <a:rPr lang="en-US" sz="2000" dirty="0"/>
              <a:t>(Option </a:t>
            </a:r>
            <a:r>
              <a:rPr lang="en-US" sz="2000" b="1" dirty="0"/>
              <a:t>One</a:t>
            </a:r>
            <a:r>
              <a:rPr lang="en-US" sz="2000" dirty="0"/>
              <a:t>):</a:t>
            </a:r>
          </a:p>
          <a:p>
            <a:pPr marL="542925" indent="-285750">
              <a:buFont typeface="Wingdings" panose="05000000000000000000" pitchFamily="2" charset="2"/>
              <a:buChar char="Ø"/>
            </a:pPr>
            <a:r>
              <a:rPr lang="en-US" sz="2000" dirty="0"/>
              <a:t>Place mouse pointer at beginning of text you wish to select</a:t>
            </a:r>
          </a:p>
          <a:p>
            <a:pPr marL="542925" indent="-285750">
              <a:buFont typeface="Wingdings" panose="05000000000000000000" pitchFamily="2" charset="2"/>
              <a:buChar char="Ø"/>
            </a:pPr>
            <a:r>
              <a:rPr lang="en-US" sz="2000" dirty="0"/>
              <a:t>Hold down the left mouse button</a:t>
            </a:r>
          </a:p>
          <a:p>
            <a:pPr marL="542925" indent="-285750">
              <a:buFont typeface="Wingdings" panose="05000000000000000000" pitchFamily="2" charset="2"/>
              <a:buChar char="Ø"/>
            </a:pPr>
            <a:r>
              <a:rPr lang="en-US" sz="2000" dirty="0"/>
              <a:t>Drag the mouse pointer to the end of the desired text</a:t>
            </a:r>
          </a:p>
          <a:p>
            <a:pPr marL="542925" indent="-285750">
              <a:buFont typeface="Wingdings" panose="05000000000000000000" pitchFamily="2" charset="2"/>
              <a:buChar char="Ø"/>
            </a:pPr>
            <a:r>
              <a:rPr lang="en-US" sz="2000" dirty="0"/>
              <a:t>Release the left mouse button</a:t>
            </a:r>
          </a:p>
        </p:txBody>
      </p:sp>
      <p:sp>
        <p:nvSpPr>
          <p:cNvPr id="24" name="TextBox 23"/>
          <p:cNvSpPr txBox="1"/>
          <p:nvPr/>
        </p:nvSpPr>
        <p:spPr>
          <a:xfrm>
            <a:off x="293044" y="2904335"/>
            <a:ext cx="9229764" cy="1631216"/>
          </a:xfrm>
          <a:prstGeom prst="rect">
            <a:avLst/>
          </a:prstGeom>
          <a:noFill/>
        </p:spPr>
        <p:txBody>
          <a:bodyPr wrap="square" rtlCol="0">
            <a:spAutoFit/>
          </a:bodyPr>
          <a:lstStyle/>
          <a:p>
            <a:r>
              <a:rPr lang="en-US" sz="2000" b="1" dirty="0"/>
              <a:t>Select Contiguous Text Block </a:t>
            </a:r>
            <a:r>
              <a:rPr lang="en-US" sz="2000" dirty="0"/>
              <a:t>(Option </a:t>
            </a:r>
            <a:r>
              <a:rPr lang="en-US" sz="2000" b="1" dirty="0"/>
              <a:t>Two</a:t>
            </a:r>
            <a:r>
              <a:rPr lang="en-US" sz="2000" dirty="0"/>
              <a:t>):</a:t>
            </a:r>
          </a:p>
          <a:p>
            <a:pPr marL="542925" indent="-285750">
              <a:buFont typeface="Wingdings" panose="05000000000000000000" pitchFamily="2" charset="2"/>
              <a:buChar char="Ø"/>
            </a:pPr>
            <a:r>
              <a:rPr lang="en-US" sz="2000" dirty="0"/>
              <a:t>Click once at the beginning of the text you wish to select to place the cursor there</a:t>
            </a:r>
          </a:p>
          <a:p>
            <a:pPr marL="542925" indent="-285750">
              <a:buFont typeface="Wingdings" panose="05000000000000000000" pitchFamily="2" charset="2"/>
              <a:buChar char="Ø"/>
            </a:pPr>
            <a:r>
              <a:rPr lang="en-US" sz="2000" dirty="0"/>
              <a:t>Scroll down to the end of the text you want to select </a:t>
            </a:r>
            <a:r>
              <a:rPr lang="en-US" sz="2000" i="1" dirty="0"/>
              <a:t>using the mouse scroll button</a:t>
            </a:r>
            <a:r>
              <a:rPr lang="en-US" sz="2000" dirty="0"/>
              <a:t> or </a:t>
            </a:r>
            <a:r>
              <a:rPr lang="en-US" sz="2000" i="1" dirty="0"/>
              <a:t>the appropriate scroll bar</a:t>
            </a:r>
            <a:r>
              <a:rPr lang="en-US" sz="2000" dirty="0"/>
              <a:t> but </a:t>
            </a:r>
            <a:r>
              <a:rPr lang="en-US" sz="2000" b="1" dirty="0"/>
              <a:t>do not move the cursor</a:t>
            </a:r>
          </a:p>
          <a:p>
            <a:pPr marL="542925" indent="-285750">
              <a:buFont typeface="Wingdings" panose="05000000000000000000" pitchFamily="2" charset="2"/>
              <a:buChar char="Ø"/>
            </a:pPr>
            <a:r>
              <a:rPr lang="en-US" sz="2000" dirty="0"/>
              <a:t>Hold down the </a:t>
            </a:r>
            <a:r>
              <a:rPr lang="en-US" sz="2000" b="1" i="1" dirty="0"/>
              <a:t>Shift</a:t>
            </a:r>
            <a:r>
              <a:rPr lang="en-US" sz="2000" dirty="0"/>
              <a:t> button and then click at the end of the text you wish to select</a:t>
            </a:r>
          </a:p>
        </p:txBody>
      </p:sp>
      <p:sp>
        <p:nvSpPr>
          <p:cNvPr id="25" name="TextBox 24"/>
          <p:cNvSpPr txBox="1"/>
          <p:nvPr/>
        </p:nvSpPr>
        <p:spPr>
          <a:xfrm>
            <a:off x="301836" y="4765348"/>
            <a:ext cx="10489261" cy="1631216"/>
          </a:xfrm>
          <a:prstGeom prst="rect">
            <a:avLst/>
          </a:prstGeom>
          <a:noFill/>
        </p:spPr>
        <p:txBody>
          <a:bodyPr wrap="square" rtlCol="0">
            <a:spAutoFit/>
          </a:bodyPr>
          <a:lstStyle/>
          <a:p>
            <a:r>
              <a:rPr lang="en-US" sz="2000" b="1" dirty="0"/>
              <a:t>Select Non-contiguous Text Blocks</a:t>
            </a:r>
          </a:p>
          <a:p>
            <a:pPr marL="542925" indent="-285750">
              <a:buFont typeface="Wingdings" panose="05000000000000000000" pitchFamily="2" charset="2"/>
              <a:buChar char="Ø"/>
            </a:pPr>
            <a:r>
              <a:rPr lang="en-US" sz="2000" dirty="0"/>
              <a:t>Select the first block of text just like Option One</a:t>
            </a:r>
          </a:p>
          <a:p>
            <a:pPr marL="542925" indent="-285750">
              <a:buFont typeface="Wingdings" panose="05000000000000000000" pitchFamily="2" charset="2"/>
              <a:buChar char="Ø"/>
            </a:pPr>
            <a:r>
              <a:rPr lang="en-US" sz="2000" dirty="0"/>
              <a:t>Now to continue to select non-contiguous blocks of text to add to your selection</a:t>
            </a:r>
          </a:p>
          <a:p>
            <a:pPr marL="1000125" lvl="1" indent="-285750">
              <a:buFont typeface="Wingdings" panose="05000000000000000000" pitchFamily="2" charset="2"/>
              <a:buChar char="Ø"/>
            </a:pPr>
            <a:r>
              <a:rPr lang="en-US" sz="2000" dirty="0"/>
              <a:t>Hold down the Ctrl button and then drag the mouse pointer to the end of the desired text</a:t>
            </a:r>
          </a:p>
          <a:p>
            <a:pPr marL="542925" indent="-285750">
              <a:buFont typeface="Wingdings" panose="05000000000000000000" pitchFamily="2" charset="2"/>
              <a:buChar char="Ø"/>
            </a:pPr>
            <a:r>
              <a:rPr lang="en-US" sz="2000" dirty="0"/>
              <a:t>Keep repeating the previous step for each block of non-contiguous text you want</a:t>
            </a:r>
          </a:p>
        </p:txBody>
      </p:sp>
      <p:sp>
        <p:nvSpPr>
          <p:cNvPr id="27" name="Rectangle: Rounded Corners 26">
            <a:extLst>
              <a:ext uri="{FF2B5EF4-FFF2-40B4-BE49-F238E27FC236}">
                <a16:creationId xmlns:a16="http://schemas.microsoft.com/office/drawing/2014/main" id="{14114E84-83A2-4FB1-BF96-E70DEF2F83ED}"/>
              </a:ext>
            </a:extLst>
          </p:cNvPr>
          <p:cNvSpPr/>
          <p:nvPr/>
        </p:nvSpPr>
        <p:spPr>
          <a:xfrm>
            <a:off x="40707" y="31915"/>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Navigation &amp; Selection - Mouse</a:t>
            </a:r>
            <a:endParaRPr lang="en-CA" dirty="0">
              <a:solidFill>
                <a:schemeClr val="accent4">
                  <a:lumMod val="60000"/>
                  <a:lumOff val="40000"/>
                </a:schemeClr>
              </a:solidFill>
            </a:endParaRPr>
          </a:p>
        </p:txBody>
      </p:sp>
      <p:sp>
        <p:nvSpPr>
          <p:cNvPr id="29" name="Slide Number Placeholder 61">
            <a:extLst>
              <a:ext uri="{FF2B5EF4-FFF2-40B4-BE49-F238E27FC236}">
                <a16:creationId xmlns:a16="http://schemas.microsoft.com/office/drawing/2014/main" id="{A56D968B-CBA5-445A-BBBA-9806D8EB055B}"/>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27</a:t>
            </a:fld>
            <a:endParaRPr lang="en-US" altLang="en-US" dirty="0">
              <a:solidFill>
                <a:schemeClr val="tx1"/>
              </a:solidFill>
            </a:endParaRPr>
          </a:p>
        </p:txBody>
      </p:sp>
      <p:sp>
        <p:nvSpPr>
          <p:cNvPr id="30" name="TextBox 29">
            <a:extLst>
              <a:ext uri="{FF2B5EF4-FFF2-40B4-BE49-F238E27FC236}">
                <a16:creationId xmlns:a16="http://schemas.microsoft.com/office/drawing/2014/main" id="{95DAD8DB-0883-4FEE-B290-13628C999211}"/>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Tree>
    <p:extLst>
      <p:ext uri="{BB962C8B-B14F-4D97-AF65-F5344CB8AC3E}">
        <p14:creationId xmlns:p14="http://schemas.microsoft.com/office/powerpoint/2010/main" val="24574382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1000" fill="hold"/>
                                        <p:tgtEl>
                                          <p:spTgt spid="12"/>
                                        </p:tgtEl>
                                        <p:attrNameLst>
                                          <p:attrName>ppt_w</p:attrName>
                                        </p:attrNameLst>
                                      </p:cBhvr>
                                      <p:tavLst>
                                        <p:tav tm="0">
                                          <p:val>
                                            <p:fltVal val="0"/>
                                          </p:val>
                                        </p:tav>
                                        <p:tav tm="100000">
                                          <p:val>
                                            <p:strVal val="#ppt_w"/>
                                          </p:val>
                                        </p:tav>
                                      </p:tavLst>
                                    </p:anim>
                                    <p:anim calcmode="lin" valueType="num">
                                      <p:cBhvr>
                                        <p:cTn id="12" dur="1000" fill="hold"/>
                                        <p:tgtEl>
                                          <p:spTgt spid="12"/>
                                        </p:tgtEl>
                                        <p:attrNameLst>
                                          <p:attrName>ppt_h</p:attrName>
                                        </p:attrNameLst>
                                      </p:cBhvr>
                                      <p:tavLst>
                                        <p:tav tm="0">
                                          <p:val>
                                            <p:fltVal val="0"/>
                                          </p:val>
                                        </p:tav>
                                        <p:tav tm="100000">
                                          <p:val>
                                            <p:strVal val="#ppt_h"/>
                                          </p:val>
                                        </p:tav>
                                      </p:tavLst>
                                    </p:anim>
                                    <p:anim calcmode="lin" valueType="num">
                                      <p:cBhvr>
                                        <p:cTn id="13" dur="1000" fill="hold"/>
                                        <p:tgtEl>
                                          <p:spTgt spid="12"/>
                                        </p:tgtEl>
                                        <p:attrNameLst>
                                          <p:attrName>style.rotation</p:attrName>
                                        </p:attrNameLst>
                                      </p:cBhvr>
                                      <p:tavLst>
                                        <p:tav tm="0">
                                          <p:val>
                                            <p:fltVal val="90"/>
                                          </p:val>
                                        </p:tav>
                                        <p:tav tm="100000">
                                          <p:val>
                                            <p:fltVal val="0"/>
                                          </p:val>
                                        </p:tav>
                                      </p:tavLst>
                                    </p:anim>
                                    <p:animEffect transition="in" filter="fade">
                                      <p:cBhvr>
                                        <p:cTn id="14" dur="1000"/>
                                        <p:tgtEl>
                                          <p:spTgt spid="12"/>
                                        </p:tgtEl>
                                      </p:cBhvr>
                                    </p:animEffect>
                                  </p:childTnLst>
                                </p:cTn>
                              </p:par>
                            </p:childTnLst>
                          </p:cTn>
                        </p:par>
                        <p:par>
                          <p:cTn id="15" fill="hold">
                            <p:stCondLst>
                              <p:cond delay="1000"/>
                            </p:stCondLst>
                            <p:childTnLst>
                              <p:par>
                                <p:cTn id="16" presetID="31"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1000" fill="hold"/>
                                        <p:tgtEl>
                                          <p:spTgt spid="11"/>
                                        </p:tgtEl>
                                        <p:attrNameLst>
                                          <p:attrName>ppt_w</p:attrName>
                                        </p:attrNameLst>
                                      </p:cBhvr>
                                      <p:tavLst>
                                        <p:tav tm="0">
                                          <p:val>
                                            <p:fltVal val="0"/>
                                          </p:val>
                                        </p:tav>
                                        <p:tav tm="100000">
                                          <p:val>
                                            <p:strVal val="#ppt_w"/>
                                          </p:val>
                                        </p:tav>
                                      </p:tavLst>
                                    </p:anim>
                                    <p:anim calcmode="lin" valueType="num">
                                      <p:cBhvr>
                                        <p:cTn id="19" dur="1000" fill="hold"/>
                                        <p:tgtEl>
                                          <p:spTgt spid="11"/>
                                        </p:tgtEl>
                                        <p:attrNameLst>
                                          <p:attrName>ppt_h</p:attrName>
                                        </p:attrNameLst>
                                      </p:cBhvr>
                                      <p:tavLst>
                                        <p:tav tm="0">
                                          <p:val>
                                            <p:fltVal val="0"/>
                                          </p:val>
                                        </p:tav>
                                        <p:tav tm="100000">
                                          <p:val>
                                            <p:strVal val="#ppt_h"/>
                                          </p:val>
                                        </p:tav>
                                      </p:tavLst>
                                    </p:anim>
                                    <p:anim calcmode="lin" valueType="num">
                                      <p:cBhvr>
                                        <p:cTn id="20" dur="1000" fill="hold"/>
                                        <p:tgtEl>
                                          <p:spTgt spid="11"/>
                                        </p:tgtEl>
                                        <p:attrNameLst>
                                          <p:attrName>style.rotation</p:attrName>
                                        </p:attrNameLst>
                                      </p:cBhvr>
                                      <p:tavLst>
                                        <p:tav tm="0">
                                          <p:val>
                                            <p:fltVal val="90"/>
                                          </p:val>
                                        </p:tav>
                                        <p:tav tm="100000">
                                          <p:val>
                                            <p:fltVal val="0"/>
                                          </p:val>
                                        </p:tav>
                                      </p:tavLst>
                                    </p:anim>
                                    <p:animEffect transition="in" filter="fade">
                                      <p:cBhvr>
                                        <p:cTn id="21" dur="1000"/>
                                        <p:tgtEl>
                                          <p:spTgt spid="11"/>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500" fill="hold"/>
                                        <p:tgtEl>
                                          <p:spTgt spid="14"/>
                                        </p:tgtEl>
                                        <p:attrNameLst>
                                          <p:attrName>ppt_w</p:attrName>
                                        </p:attrNameLst>
                                      </p:cBhvr>
                                      <p:tavLst>
                                        <p:tav tm="0">
                                          <p:val>
                                            <p:fltVal val="0"/>
                                          </p:val>
                                        </p:tav>
                                        <p:tav tm="100000">
                                          <p:val>
                                            <p:strVal val="#ppt_w"/>
                                          </p:val>
                                        </p:tav>
                                      </p:tavLst>
                                    </p:anim>
                                    <p:anim calcmode="lin" valueType="num">
                                      <p:cBhvr>
                                        <p:cTn id="33" dur="500" fill="hold"/>
                                        <p:tgtEl>
                                          <p:spTgt spid="14"/>
                                        </p:tgtEl>
                                        <p:attrNameLst>
                                          <p:attrName>ppt_h</p:attrName>
                                        </p:attrNameLst>
                                      </p:cBhvr>
                                      <p:tavLst>
                                        <p:tav tm="0">
                                          <p:val>
                                            <p:fltVal val="0"/>
                                          </p:val>
                                        </p:tav>
                                        <p:tav tm="100000">
                                          <p:val>
                                            <p:strVal val="#ppt_h"/>
                                          </p:val>
                                        </p:tav>
                                      </p:tavLst>
                                    </p:anim>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p:cTn id="39" dur="500" fill="hold"/>
                                        <p:tgtEl>
                                          <p:spTgt spid="15"/>
                                        </p:tgtEl>
                                        <p:attrNameLst>
                                          <p:attrName>ppt_w</p:attrName>
                                        </p:attrNameLst>
                                      </p:cBhvr>
                                      <p:tavLst>
                                        <p:tav tm="0">
                                          <p:val>
                                            <p:fltVal val="0"/>
                                          </p:val>
                                        </p:tav>
                                        <p:tav tm="100000">
                                          <p:val>
                                            <p:strVal val="#ppt_w"/>
                                          </p:val>
                                        </p:tav>
                                      </p:tavLst>
                                    </p:anim>
                                    <p:anim calcmode="lin" valueType="num">
                                      <p:cBhvr>
                                        <p:cTn id="40" dur="500" fill="hold"/>
                                        <p:tgtEl>
                                          <p:spTgt spid="15"/>
                                        </p:tgtEl>
                                        <p:attrNameLst>
                                          <p:attrName>ppt_h</p:attrName>
                                        </p:attrNameLst>
                                      </p:cBhvr>
                                      <p:tavLst>
                                        <p:tav tm="0">
                                          <p:val>
                                            <p:fltVal val="0"/>
                                          </p:val>
                                        </p:tav>
                                        <p:tav tm="100000">
                                          <p:val>
                                            <p:strVal val="#ppt_h"/>
                                          </p:val>
                                        </p:tav>
                                      </p:tavLst>
                                    </p:anim>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500" fill="hold"/>
                                        <p:tgtEl>
                                          <p:spTgt spid="16"/>
                                        </p:tgtEl>
                                        <p:attrNameLst>
                                          <p:attrName>ppt_w</p:attrName>
                                        </p:attrNameLst>
                                      </p:cBhvr>
                                      <p:tavLst>
                                        <p:tav tm="0">
                                          <p:val>
                                            <p:fltVal val="0"/>
                                          </p:val>
                                        </p:tav>
                                        <p:tav tm="100000">
                                          <p:val>
                                            <p:strVal val="#ppt_w"/>
                                          </p:val>
                                        </p:tav>
                                      </p:tavLst>
                                    </p:anim>
                                    <p:anim calcmode="lin" valueType="num">
                                      <p:cBhvr>
                                        <p:cTn id="47" dur="500" fill="hold"/>
                                        <p:tgtEl>
                                          <p:spTgt spid="16"/>
                                        </p:tgtEl>
                                        <p:attrNameLst>
                                          <p:attrName>ppt_h</p:attrName>
                                        </p:attrNameLst>
                                      </p:cBhvr>
                                      <p:tavLst>
                                        <p:tav tm="0">
                                          <p:val>
                                            <p:fltVal val="0"/>
                                          </p:val>
                                        </p:tav>
                                        <p:tav tm="100000">
                                          <p:val>
                                            <p:strVal val="#ppt_h"/>
                                          </p:val>
                                        </p:tav>
                                      </p:tavLst>
                                    </p:anim>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1000" fill="hold"/>
                                        <p:tgtEl>
                                          <p:spTgt spid="24"/>
                                        </p:tgtEl>
                                        <p:attrNameLst>
                                          <p:attrName>ppt_w</p:attrName>
                                        </p:attrNameLst>
                                      </p:cBhvr>
                                      <p:tavLst>
                                        <p:tav tm="0">
                                          <p:val>
                                            <p:fltVal val="0"/>
                                          </p:val>
                                        </p:tav>
                                        <p:tav tm="100000">
                                          <p:val>
                                            <p:strVal val="#ppt_w"/>
                                          </p:val>
                                        </p:tav>
                                      </p:tavLst>
                                    </p:anim>
                                    <p:anim calcmode="lin" valueType="num">
                                      <p:cBhvr>
                                        <p:cTn id="54" dur="1000" fill="hold"/>
                                        <p:tgtEl>
                                          <p:spTgt spid="24"/>
                                        </p:tgtEl>
                                        <p:attrNameLst>
                                          <p:attrName>ppt_h</p:attrName>
                                        </p:attrNameLst>
                                      </p:cBhvr>
                                      <p:tavLst>
                                        <p:tav tm="0">
                                          <p:val>
                                            <p:fltVal val="0"/>
                                          </p:val>
                                        </p:tav>
                                        <p:tav tm="100000">
                                          <p:val>
                                            <p:strVal val="#ppt_h"/>
                                          </p:val>
                                        </p:tav>
                                      </p:tavLst>
                                    </p:anim>
                                    <p:anim calcmode="lin" valueType="num">
                                      <p:cBhvr>
                                        <p:cTn id="55" dur="1000" fill="hold"/>
                                        <p:tgtEl>
                                          <p:spTgt spid="24"/>
                                        </p:tgtEl>
                                        <p:attrNameLst>
                                          <p:attrName>style.rotation</p:attrName>
                                        </p:attrNameLst>
                                      </p:cBhvr>
                                      <p:tavLst>
                                        <p:tav tm="0">
                                          <p:val>
                                            <p:fltVal val="90"/>
                                          </p:val>
                                        </p:tav>
                                        <p:tav tm="100000">
                                          <p:val>
                                            <p:fltVal val="0"/>
                                          </p:val>
                                        </p:tav>
                                      </p:tavLst>
                                    </p:anim>
                                    <p:animEffect transition="in" filter="fade">
                                      <p:cBhvr>
                                        <p:cTn id="56" dur="1000"/>
                                        <p:tgtEl>
                                          <p:spTgt spid="24"/>
                                        </p:tgtEl>
                                      </p:cBhvr>
                                    </p:animEffect>
                                  </p:childTnLst>
                                </p:cTn>
                              </p:par>
                            </p:childTnLst>
                          </p:cTn>
                        </p:par>
                        <p:par>
                          <p:cTn id="57" fill="hold">
                            <p:stCondLst>
                              <p:cond delay="1000"/>
                            </p:stCondLst>
                            <p:childTnLst>
                              <p:par>
                                <p:cTn id="58" presetID="53" presetClass="entr" presetSubtype="16" fill="hold" grpId="0" nodeType="after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p:cTn id="60" dur="500" fill="hold"/>
                                        <p:tgtEl>
                                          <p:spTgt spid="17"/>
                                        </p:tgtEl>
                                        <p:attrNameLst>
                                          <p:attrName>ppt_w</p:attrName>
                                        </p:attrNameLst>
                                      </p:cBhvr>
                                      <p:tavLst>
                                        <p:tav tm="0">
                                          <p:val>
                                            <p:fltVal val="0"/>
                                          </p:val>
                                        </p:tav>
                                        <p:tav tm="100000">
                                          <p:val>
                                            <p:strVal val="#ppt_w"/>
                                          </p:val>
                                        </p:tav>
                                      </p:tavLst>
                                    </p:anim>
                                    <p:anim calcmode="lin" valueType="num">
                                      <p:cBhvr>
                                        <p:cTn id="61" dur="500" fill="hold"/>
                                        <p:tgtEl>
                                          <p:spTgt spid="17"/>
                                        </p:tgtEl>
                                        <p:attrNameLst>
                                          <p:attrName>ppt_h</p:attrName>
                                        </p:attrNameLst>
                                      </p:cBhvr>
                                      <p:tavLst>
                                        <p:tav tm="0">
                                          <p:val>
                                            <p:fltVal val="0"/>
                                          </p:val>
                                        </p:tav>
                                        <p:tav tm="100000">
                                          <p:val>
                                            <p:strVal val="#ppt_h"/>
                                          </p:val>
                                        </p:tav>
                                      </p:tavLst>
                                    </p:anim>
                                    <p:animEffect transition="in" filter="fade">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p:cTn id="67" dur="500" fill="hold"/>
                                        <p:tgtEl>
                                          <p:spTgt spid="18"/>
                                        </p:tgtEl>
                                        <p:attrNameLst>
                                          <p:attrName>ppt_w</p:attrName>
                                        </p:attrNameLst>
                                      </p:cBhvr>
                                      <p:tavLst>
                                        <p:tav tm="0">
                                          <p:val>
                                            <p:fltVal val="0"/>
                                          </p:val>
                                        </p:tav>
                                        <p:tav tm="100000">
                                          <p:val>
                                            <p:strVal val="#ppt_w"/>
                                          </p:val>
                                        </p:tav>
                                      </p:tavLst>
                                    </p:anim>
                                    <p:anim calcmode="lin" valueType="num">
                                      <p:cBhvr>
                                        <p:cTn id="68" dur="500" fill="hold"/>
                                        <p:tgtEl>
                                          <p:spTgt spid="18"/>
                                        </p:tgtEl>
                                        <p:attrNameLst>
                                          <p:attrName>ppt_h</p:attrName>
                                        </p:attrNameLst>
                                      </p:cBhvr>
                                      <p:tavLst>
                                        <p:tav tm="0">
                                          <p:val>
                                            <p:fltVal val="0"/>
                                          </p:val>
                                        </p:tav>
                                        <p:tav tm="100000">
                                          <p:val>
                                            <p:strVal val="#ppt_h"/>
                                          </p:val>
                                        </p:tav>
                                      </p:tavLst>
                                    </p:anim>
                                    <p:animEffect transition="in" filter="fade">
                                      <p:cBhvr>
                                        <p:cTn id="69" dur="500"/>
                                        <p:tgtEl>
                                          <p:spTgt spid="18"/>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p:cTn id="74" dur="500" fill="hold"/>
                                        <p:tgtEl>
                                          <p:spTgt spid="19"/>
                                        </p:tgtEl>
                                        <p:attrNameLst>
                                          <p:attrName>ppt_w</p:attrName>
                                        </p:attrNameLst>
                                      </p:cBhvr>
                                      <p:tavLst>
                                        <p:tav tm="0">
                                          <p:val>
                                            <p:fltVal val="0"/>
                                          </p:val>
                                        </p:tav>
                                        <p:tav tm="100000">
                                          <p:val>
                                            <p:strVal val="#ppt_w"/>
                                          </p:val>
                                        </p:tav>
                                      </p:tavLst>
                                    </p:anim>
                                    <p:anim calcmode="lin" valueType="num">
                                      <p:cBhvr>
                                        <p:cTn id="75" dur="500" fill="hold"/>
                                        <p:tgtEl>
                                          <p:spTgt spid="19"/>
                                        </p:tgtEl>
                                        <p:attrNameLst>
                                          <p:attrName>ppt_h</p:attrName>
                                        </p:attrNameLst>
                                      </p:cBhvr>
                                      <p:tavLst>
                                        <p:tav tm="0">
                                          <p:val>
                                            <p:fltVal val="0"/>
                                          </p:val>
                                        </p:tav>
                                        <p:tav tm="100000">
                                          <p:val>
                                            <p:strVal val="#ppt_h"/>
                                          </p:val>
                                        </p:tav>
                                      </p:tavLst>
                                    </p:anim>
                                    <p:animEffect transition="in" filter="fade">
                                      <p:cBhvr>
                                        <p:cTn id="76" dur="500"/>
                                        <p:tgtEl>
                                          <p:spTgt spid="19"/>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25"/>
                                        </p:tgtEl>
                                        <p:attrNameLst>
                                          <p:attrName>style.visibility</p:attrName>
                                        </p:attrNameLst>
                                      </p:cBhvr>
                                      <p:to>
                                        <p:strVal val="visible"/>
                                      </p:to>
                                    </p:set>
                                    <p:anim calcmode="lin" valueType="num">
                                      <p:cBhvr>
                                        <p:cTn id="81" dur="1000" fill="hold"/>
                                        <p:tgtEl>
                                          <p:spTgt spid="25"/>
                                        </p:tgtEl>
                                        <p:attrNameLst>
                                          <p:attrName>ppt_w</p:attrName>
                                        </p:attrNameLst>
                                      </p:cBhvr>
                                      <p:tavLst>
                                        <p:tav tm="0">
                                          <p:val>
                                            <p:fltVal val="0"/>
                                          </p:val>
                                        </p:tav>
                                        <p:tav tm="100000">
                                          <p:val>
                                            <p:strVal val="#ppt_w"/>
                                          </p:val>
                                        </p:tav>
                                      </p:tavLst>
                                    </p:anim>
                                    <p:anim calcmode="lin" valueType="num">
                                      <p:cBhvr>
                                        <p:cTn id="82" dur="1000" fill="hold"/>
                                        <p:tgtEl>
                                          <p:spTgt spid="25"/>
                                        </p:tgtEl>
                                        <p:attrNameLst>
                                          <p:attrName>ppt_h</p:attrName>
                                        </p:attrNameLst>
                                      </p:cBhvr>
                                      <p:tavLst>
                                        <p:tav tm="0">
                                          <p:val>
                                            <p:fltVal val="0"/>
                                          </p:val>
                                        </p:tav>
                                        <p:tav tm="100000">
                                          <p:val>
                                            <p:strVal val="#ppt_h"/>
                                          </p:val>
                                        </p:tav>
                                      </p:tavLst>
                                    </p:anim>
                                    <p:anim calcmode="lin" valueType="num">
                                      <p:cBhvr>
                                        <p:cTn id="83" dur="1000" fill="hold"/>
                                        <p:tgtEl>
                                          <p:spTgt spid="25"/>
                                        </p:tgtEl>
                                        <p:attrNameLst>
                                          <p:attrName>style.rotation</p:attrName>
                                        </p:attrNameLst>
                                      </p:cBhvr>
                                      <p:tavLst>
                                        <p:tav tm="0">
                                          <p:val>
                                            <p:fltVal val="90"/>
                                          </p:val>
                                        </p:tav>
                                        <p:tav tm="100000">
                                          <p:val>
                                            <p:fltVal val="0"/>
                                          </p:val>
                                        </p:tav>
                                      </p:tavLst>
                                    </p:anim>
                                    <p:animEffect transition="in" filter="fade">
                                      <p:cBhvr>
                                        <p:cTn id="84" dur="1000"/>
                                        <p:tgtEl>
                                          <p:spTgt spid="25"/>
                                        </p:tgtEl>
                                      </p:cBhvr>
                                    </p:animEffect>
                                  </p:childTnLst>
                                </p:cTn>
                              </p:par>
                            </p:childTnLst>
                          </p:cTn>
                        </p:par>
                        <p:par>
                          <p:cTn id="85" fill="hold">
                            <p:stCondLst>
                              <p:cond delay="1000"/>
                            </p:stCondLst>
                            <p:childTnLst>
                              <p:par>
                                <p:cTn id="86" presetID="53" presetClass="entr" presetSubtype="16" fill="hold" grpId="0" nodeType="afterEffect">
                                  <p:stCondLst>
                                    <p:cond delay="0"/>
                                  </p:stCondLst>
                                  <p:childTnLst>
                                    <p:set>
                                      <p:cBhvr>
                                        <p:cTn id="87" dur="1" fill="hold">
                                          <p:stCondLst>
                                            <p:cond delay="0"/>
                                          </p:stCondLst>
                                        </p:cTn>
                                        <p:tgtEl>
                                          <p:spTgt spid="20"/>
                                        </p:tgtEl>
                                        <p:attrNameLst>
                                          <p:attrName>style.visibility</p:attrName>
                                        </p:attrNameLst>
                                      </p:cBhvr>
                                      <p:to>
                                        <p:strVal val="visible"/>
                                      </p:to>
                                    </p:set>
                                    <p:anim calcmode="lin" valueType="num">
                                      <p:cBhvr>
                                        <p:cTn id="88" dur="500" fill="hold"/>
                                        <p:tgtEl>
                                          <p:spTgt spid="20"/>
                                        </p:tgtEl>
                                        <p:attrNameLst>
                                          <p:attrName>ppt_w</p:attrName>
                                        </p:attrNameLst>
                                      </p:cBhvr>
                                      <p:tavLst>
                                        <p:tav tm="0">
                                          <p:val>
                                            <p:fltVal val="0"/>
                                          </p:val>
                                        </p:tav>
                                        <p:tav tm="100000">
                                          <p:val>
                                            <p:strVal val="#ppt_w"/>
                                          </p:val>
                                        </p:tav>
                                      </p:tavLst>
                                    </p:anim>
                                    <p:anim calcmode="lin" valueType="num">
                                      <p:cBhvr>
                                        <p:cTn id="89" dur="500" fill="hold"/>
                                        <p:tgtEl>
                                          <p:spTgt spid="20"/>
                                        </p:tgtEl>
                                        <p:attrNameLst>
                                          <p:attrName>ppt_h</p:attrName>
                                        </p:attrNameLst>
                                      </p:cBhvr>
                                      <p:tavLst>
                                        <p:tav tm="0">
                                          <p:val>
                                            <p:fltVal val="0"/>
                                          </p:val>
                                        </p:tav>
                                        <p:tav tm="100000">
                                          <p:val>
                                            <p:strVal val="#ppt_h"/>
                                          </p:val>
                                        </p:tav>
                                      </p:tavLst>
                                    </p:anim>
                                    <p:animEffect transition="in" filter="fade">
                                      <p:cBhvr>
                                        <p:cTn id="90" dur="500"/>
                                        <p:tgtEl>
                                          <p:spTgt spid="20"/>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1"/>
                                        </p:tgtEl>
                                        <p:attrNameLst>
                                          <p:attrName>style.visibility</p:attrName>
                                        </p:attrNameLst>
                                      </p:cBhvr>
                                      <p:to>
                                        <p:strVal val="visible"/>
                                      </p:to>
                                    </p:set>
                                    <p:anim calcmode="lin" valueType="num">
                                      <p:cBhvr>
                                        <p:cTn id="95" dur="500" fill="hold"/>
                                        <p:tgtEl>
                                          <p:spTgt spid="21"/>
                                        </p:tgtEl>
                                        <p:attrNameLst>
                                          <p:attrName>ppt_w</p:attrName>
                                        </p:attrNameLst>
                                      </p:cBhvr>
                                      <p:tavLst>
                                        <p:tav tm="0">
                                          <p:val>
                                            <p:fltVal val="0"/>
                                          </p:val>
                                        </p:tav>
                                        <p:tav tm="100000">
                                          <p:val>
                                            <p:strVal val="#ppt_w"/>
                                          </p:val>
                                        </p:tav>
                                      </p:tavLst>
                                    </p:anim>
                                    <p:anim calcmode="lin" valueType="num">
                                      <p:cBhvr>
                                        <p:cTn id="96" dur="500" fill="hold"/>
                                        <p:tgtEl>
                                          <p:spTgt spid="21"/>
                                        </p:tgtEl>
                                        <p:attrNameLst>
                                          <p:attrName>ppt_h</p:attrName>
                                        </p:attrNameLst>
                                      </p:cBhvr>
                                      <p:tavLst>
                                        <p:tav tm="0">
                                          <p:val>
                                            <p:fltVal val="0"/>
                                          </p:val>
                                        </p:tav>
                                        <p:tav tm="100000">
                                          <p:val>
                                            <p:strVal val="#ppt_h"/>
                                          </p:val>
                                        </p:tav>
                                      </p:tavLst>
                                    </p:anim>
                                    <p:animEffect transition="in" filter="fade">
                                      <p:cBhvr>
                                        <p:cTn id="97" dur="500"/>
                                        <p:tgtEl>
                                          <p:spTgt spid="21"/>
                                        </p:tgtEl>
                                      </p:cBhvr>
                                    </p:animEffect>
                                  </p:childTnLst>
                                </p:cTn>
                              </p:par>
                            </p:childTnLst>
                          </p:cTn>
                        </p:par>
                      </p:childTnLst>
                    </p:cTn>
                  </p:par>
                  <p:par>
                    <p:cTn id="98" fill="hold">
                      <p:stCondLst>
                        <p:cond delay="indefinite"/>
                      </p:stCondLst>
                      <p:childTnLst>
                        <p:par>
                          <p:cTn id="99" fill="hold">
                            <p:stCondLst>
                              <p:cond delay="0"/>
                            </p:stCondLst>
                            <p:childTnLst>
                              <p:par>
                                <p:cTn id="100" presetID="53" presetClass="entr" presetSubtype="16"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 calcmode="lin" valueType="num">
                                      <p:cBhvr>
                                        <p:cTn id="102" dur="500" fill="hold"/>
                                        <p:tgtEl>
                                          <p:spTgt spid="22"/>
                                        </p:tgtEl>
                                        <p:attrNameLst>
                                          <p:attrName>ppt_w</p:attrName>
                                        </p:attrNameLst>
                                      </p:cBhvr>
                                      <p:tavLst>
                                        <p:tav tm="0">
                                          <p:val>
                                            <p:fltVal val="0"/>
                                          </p:val>
                                        </p:tav>
                                        <p:tav tm="100000">
                                          <p:val>
                                            <p:strVal val="#ppt_w"/>
                                          </p:val>
                                        </p:tav>
                                      </p:tavLst>
                                    </p:anim>
                                    <p:anim calcmode="lin" valueType="num">
                                      <p:cBhvr>
                                        <p:cTn id="103" dur="500" fill="hold"/>
                                        <p:tgtEl>
                                          <p:spTgt spid="22"/>
                                        </p:tgtEl>
                                        <p:attrNameLst>
                                          <p:attrName>ppt_h</p:attrName>
                                        </p:attrNameLst>
                                      </p:cBhvr>
                                      <p:tavLst>
                                        <p:tav tm="0">
                                          <p:val>
                                            <p:fltVal val="0"/>
                                          </p:val>
                                        </p:tav>
                                        <p:tav tm="100000">
                                          <p:val>
                                            <p:strVal val="#ppt_h"/>
                                          </p:val>
                                        </p:tav>
                                      </p:tavLst>
                                    </p:anim>
                                    <p:animEffect transition="in" filter="fade">
                                      <p:cBhvr>
                                        <p:cTn id="104" dur="500"/>
                                        <p:tgtEl>
                                          <p:spTgt spid="22"/>
                                        </p:tgtEl>
                                      </p:cBhvr>
                                    </p:animEffect>
                                  </p:childTnLst>
                                </p:cTn>
                              </p:par>
                            </p:childTnLst>
                          </p:cTn>
                        </p:par>
                      </p:childTnLst>
                    </p:cTn>
                  </p:par>
                  <p:par>
                    <p:cTn id="105" fill="hold">
                      <p:stCondLst>
                        <p:cond delay="indefinite"/>
                      </p:stCondLst>
                      <p:childTnLst>
                        <p:par>
                          <p:cTn id="106" fill="hold">
                            <p:stCondLst>
                              <p:cond delay="0"/>
                            </p:stCondLst>
                            <p:childTnLst>
                              <p:par>
                                <p:cTn id="107" presetID="53" presetClass="entr" presetSubtype="16" fill="hold" grpId="0" nodeType="clickEffect">
                                  <p:stCondLst>
                                    <p:cond delay="0"/>
                                  </p:stCondLst>
                                  <p:childTnLst>
                                    <p:set>
                                      <p:cBhvr>
                                        <p:cTn id="108" dur="1" fill="hold">
                                          <p:stCondLst>
                                            <p:cond delay="0"/>
                                          </p:stCondLst>
                                        </p:cTn>
                                        <p:tgtEl>
                                          <p:spTgt spid="23"/>
                                        </p:tgtEl>
                                        <p:attrNameLst>
                                          <p:attrName>style.visibility</p:attrName>
                                        </p:attrNameLst>
                                      </p:cBhvr>
                                      <p:to>
                                        <p:strVal val="visible"/>
                                      </p:to>
                                    </p:set>
                                    <p:anim calcmode="lin" valueType="num">
                                      <p:cBhvr>
                                        <p:cTn id="109" dur="500" fill="hold"/>
                                        <p:tgtEl>
                                          <p:spTgt spid="23"/>
                                        </p:tgtEl>
                                        <p:attrNameLst>
                                          <p:attrName>ppt_w</p:attrName>
                                        </p:attrNameLst>
                                      </p:cBhvr>
                                      <p:tavLst>
                                        <p:tav tm="0">
                                          <p:val>
                                            <p:fltVal val="0"/>
                                          </p:val>
                                        </p:tav>
                                        <p:tav tm="100000">
                                          <p:val>
                                            <p:strVal val="#ppt_w"/>
                                          </p:val>
                                        </p:tav>
                                      </p:tavLst>
                                    </p:anim>
                                    <p:anim calcmode="lin" valueType="num">
                                      <p:cBhvr>
                                        <p:cTn id="110" dur="500" fill="hold"/>
                                        <p:tgtEl>
                                          <p:spTgt spid="23"/>
                                        </p:tgtEl>
                                        <p:attrNameLst>
                                          <p:attrName>ppt_h</p:attrName>
                                        </p:attrNameLst>
                                      </p:cBhvr>
                                      <p:tavLst>
                                        <p:tav tm="0">
                                          <p:val>
                                            <p:fltVal val="0"/>
                                          </p:val>
                                        </p:tav>
                                        <p:tav tm="100000">
                                          <p:val>
                                            <p:strVal val="#ppt_h"/>
                                          </p:val>
                                        </p:tav>
                                      </p:tavLst>
                                    </p:anim>
                                    <p:animEffect transition="in" filter="fade">
                                      <p:cBhvr>
                                        <p:cTn id="1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11" grpId="0"/>
      <p:bldP spid="24" grpId="0"/>
      <p:bldP spid="25" grpId="0"/>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806821" y="2194523"/>
            <a:ext cx="4986252" cy="1323439"/>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You can apply the formatting to either the selected text, or if no text is selected, then that formatting will be applied to any new text you type.</a:t>
            </a:r>
          </a:p>
        </p:txBody>
      </p:sp>
      <p:sp>
        <p:nvSpPr>
          <p:cNvPr id="13" name="TextBox 12"/>
          <p:cNvSpPr txBox="1"/>
          <p:nvPr/>
        </p:nvSpPr>
        <p:spPr>
          <a:xfrm>
            <a:off x="5321429" y="4427198"/>
            <a:ext cx="6471637"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For more formatting options are in the </a:t>
            </a:r>
            <a:r>
              <a:rPr lang="en-CA" b="1" dirty="0"/>
              <a:t>More Formatting Options</a:t>
            </a:r>
            <a:r>
              <a:rPr lang="en-CA" dirty="0"/>
              <a:t>, clicking on the ellipsis.</a:t>
            </a:r>
          </a:p>
        </p:txBody>
      </p:sp>
      <p:cxnSp>
        <p:nvCxnSpPr>
          <p:cNvPr id="15" name="Straight Arrow Connector 14"/>
          <p:cNvCxnSpPr>
            <a:cxnSpLocks/>
          </p:cNvCxnSpPr>
          <p:nvPr/>
        </p:nvCxnSpPr>
        <p:spPr>
          <a:xfrm flipV="1">
            <a:off x="2484467" y="1505517"/>
            <a:ext cx="0" cy="997278"/>
          </a:xfrm>
          <a:prstGeom prst="straightConnector1">
            <a:avLst/>
          </a:prstGeom>
          <a:ln w="19050">
            <a:gradFill flip="none" rotWithShape="1">
              <a:gsLst>
                <a:gs pos="0">
                  <a:schemeClr val="accent2"/>
                </a:gs>
                <a:gs pos="23000">
                  <a:schemeClr val="accent2">
                    <a:lumMod val="89000"/>
                  </a:schemeClr>
                </a:gs>
                <a:gs pos="69000">
                  <a:schemeClr val="accent2">
                    <a:lumMod val="75000"/>
                  </a:schemeClr>
                </a:gs>
                <a:gs pos="97000">
                  <a:schemeClr val="accent2">
                    <a:lumMod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87204" y="2502795"/>
            <a:ext cx="3752784" cy="1015663"/>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The </a:t>
            </a:r>
            <a:r>
              <a:rPr lang="en-CA" b="1" dirty="0"/>
              <a:t>Font</a:t>
            </a:r>
            <a:r>
              <a:rPr lang="en-CA" dirty="0"/>
              <a:t> commands are where many of the options are located for formatting the text.</a:t>
            </a:r>
          </a:p>
        </p:txBody>
      </p:sp>
      <p:sp>
        <p:nvSpPr>
          <p:cNvPr id="18" name="TextBox 17">
            <a:extLst>
              <a:ext uri="{FF2B5EF4-FFF2-40B4-BE49-F238E27FC236}">
                <a16:creationId xmlns:a16="http://schemas.microsoft.com/office/drawing/2014/main" id="{D688644E-C0E8-42DA-9255-449FBC56CF11}"/>
              </a:ext>
            </a:extLst>
          </p:cNvPr>
          <p:cNvSpPr txBox="1"/>
          <p:nvPr/>
        </p:nvSpPr>
        <p:spPr>
          <a:xfrm>
            <a:off x="4470253" y="74087"/>
            <a:ext cx="4673137" cy="400110"/>
          </a:xfrm>
          <a:prstGeom prst="rect">
            <a:avLst/>
          </a:prstGeom>
          <a:solidFill>
            <a:schemeClr val="bg1"/>
          </a:solidFill>
          <a:ln>
            <a:noFill/>
          </a:ln>
          <a:effectLst/>
        </p:spPr>
        <p:txBody>
          <a:bodyPr wrap="square" rtlCol="0">
            <a:spAutoFit/>
          </a:bodyPr>
          <a:lstStyle/>
          <a:p>
            <a:pPr algn="ctr"/>
            <a:r>
              <a:rPr lang="en-CA" sz="2000" dirty="0"/>
              <a:t>The </a:t>
            </a:r>
            <a:r>
              <a:rPr lang="en-CA" sz="2000" b="1" i="1" dirty="0"/>
              <a:t>Home</a:t>
            </a:r>
            <a:r>
              <a:rPr lang="en-CA" sz="2000" dirty="0"/>
              <a:t> tab contains formatting options</a:t>
            </a:r>
          </a:p>
        </p:txBody>
      </p:sp>
      <p:sp>
        <p:nvSpPr>
          <p:cNvPr id="14" name="Rectangle: Rounded Corners 13">
            <a:extLst>
              <a:ext uri="{FF2B5EF4-FFF2-40B4-BE49-F238E27FC236}">
                <a16:creationId xmlns:a16="http://schemas.microsoft.com/office/drawing/2014/main" id="{09965CB7-B2AD-4A3E-AD40-D21687F33030}"/>
              </a:ext>
            </a:extLst>
          </p:cNvPr>
          <p:cNvSpPr/>
          <p:nvPr/>
        </p:nvSpPr>
        <p:spPr>
          <a:xfrm>
            <a:off x="30716" y="30683"/>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Formatting – Home Ribbon</a:t>
            </a:r>
            <a:endParaRPr lang="en-CA" dirty="0">
              <a:solidFill>
                <a:schemeClr val="accent4">
                  <a:lumMod val="60000"/>
                  <a:lumOff val="40000"/>
                </a:schemeClr>
              </a:solidFill>
            </a:endParaRPr>
          </a:p>
        </p:txBody>
      </p:sp>
      <p:pic>
        <p:nvPicPr>
          <p:cNvPr id="7" name="Picture 6">
            <a:extLst>
              <a:ext uri="{FF2B5EF4-FFF2-40B4-BE49-F238E27FC236}">
                <a16:creationId xmlns:a16="http://schemas.microsoft.com/office/drawing/2014/main" id="{951CCB36-2C10-4E9D-A75B-5E5609D20705}"/>
              </a:ext>
            </a:extLst>
          </p:cNvPr>
          <p:cNvPicPr>
            <a:picLocks noChangeAspect="1"/>
          </p:cNvPicPr>
          <p:nvPr/>
        </p:nvPicPr>
        <p:blipFill>
          <a:blip r:embed="rId2"/>
          <a:stretch>
            <a:fillRect/>
          </a:stretch>
        </p:blipFill>
        <p:spPr>
          <a:xfrm>
            <a:off x="0" y="589948"/>
            <a:ext cx="12192000" cy="488967"/>
          </a:xfrm>
          <a:prstGeom prst="rect">
            <a:avLst/>
          </a:prstGeom>
        </p:spPr>
      </p:pic>
      <p:sp>
        <p:nvSpPr>
          <p:cNvPr id="12" name="Right Brace 11">
            <a:extLst>
              <a:ext uri="{FF2B5EF4-FFF2-40B4-BE49-F238E27FC236}">
                <a16:creationId xmlns:a16="http://schemas.microsoft.com/office/drawing/2014/main" id="{C6461D46-C2D7-43B9-B47D-BC0FD3D45892}"/>
              </a:ext>
            </a:extLst>
          </p:cNvPr>
          <p:cNvSpPr/>
          <p:nvPr/>
        </p:nvSpPr>
        <p:spPr>
          <a:xfrm rot="5400000">
            <a:off x="2287041" y="-295363"/>
            <a:ext cx="394852" cy="3111040"/>
          </a:xfrm>
          <a:prstGeom prst="rightBrace">
            <a:avLst>
              <a:gd name="adj1" fmla="val 29301"/>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23" name="Straight Arrow Connector 22">
            <a:extLst>
              <a:ext uri="{FF2B5EF4-FFF2-40B4-BE49-F238E27FC236}">
                <a16:creationId xmlns:a16="http://schemas.microsoft.com/office/drawing/2014/main" id="{8710565C-6571-4817-8FFD-7274E36F049F}"/>
              </a:ext>
            </a:extLst>
          </p:cNvPr>
          <p:cNvCxnSpPr>
            <a:cxnSpLocks/>
          </p:cNvCxnSpPr>
          <p:nvPr/>
        </p:nvCxnSpPr>
        <p:spPr>
          <a:xfrm>
            <a:off x="4183034" y="1078915"/>
            <a:ext cx="0" cy="829097"/>
          </a:xfrm>
          <a:prstGeom prst="straightConnector1">
            <a:avLst/>
          </a:prstGeom>
          <a:ln w="19050">
            <a:gradFill flip="none" rotWithShape="1">
              <a:gsLst>
                <a:gs pos="0">
                  <a:schemeClr val="accent2"/>
                </a:gs>
                <a:gs pos="23000">
                  <a:schemeClr val="accent2">
                    <a:lumMod val="89000"/>
                  </a:schemeClr>
                </a:gs>
                <a:gs pos="69000">
                  <a:schemeClr val="accent2">
                    <a:lumMod val="75000"/>
                  </a:schemeClr>
                </a:gs>
                <a:gs pos="97000">
                  <a:schemeClr val="accent2">
                    <a:lumMod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DC3C92A0-0339-4439-A596-18EA3BC1A798}"/>
              </a:ext>
            </a:extLst>
          </p:cNvPr>
          <p:cNvPicPr>
            <a:picLocks noChangeAspect="1"/>
          </p:cNvPicPr>
          <p:nvPr/>
        </p:nvPicPr>
        <p:blipFill>
          <a:blip r:embed="rId3"/>
          <a:stretch>
            <a:fillRect/>
          </a:stretch>
        </p:blipFill>
        <p:spPr>
          <a:xfrm>
            <a:off x="4183034" y="1908012"/>
            <a:ext cx="2276793" cy="1609950"/>
          </a:xfrm>
          <a:prstGeom prst="rect">
            <a:avLst/>
          </a:prstGeom>
          <a:ln w="12700">
            <a:solidFill>
              <a:schemeClr val="bg1">
                <a:lumMod val="65000"/>
              </a:schemeClr>
            </a:solidFill>
          </a:ln>
        </p:spPr>
      </p:pic>
      <p:cxnSp>
        <p:nvCxnSpPr>
          <p:cNvPr id="29" name="Straight Arrow Connector 28">
            <a:extLst>
              <a:ext uri="{FF2B5EF4-FFF2-40B4-BE49-F238E27FC236}">
                <a16:creationId xmlns:a16="http://schemas.microsoft.com/office/drawing/2014/main" id="{03ACF065-DDC9-440D-976C-92A1103A8F65}"/>
              </a:ext>
            </a:extLst>
          </p:cNvPr>
          <p:cNvCxnSpPr>
            <a:cxnSpLocks/>
            <a:endCxn id="25" idx="2"/>
          </p:cNvCxnSpPr>
          <p:nvPr/>
        </p:nvCxnSpPr>
        <p:spPr>
          <a:xfrm flipV="1">
            <a:off x="5321430" y="3517962"/>
            <a:ext cx="1" cy="915090"/>
          </a:xfrm>
          <a:prstGeom prst="straightConnector1">
            <a:avLst/>
          </a:prstGeom>
          <a:ln w="19050">
            <a:gradFill flip="none" rotWithShape="1">
              <a:gsLst>
                <a:gs pos="0">
                  <a:schemeClr val="accent2"/>
                </a:gs>
                <a:gs pos="23000">
                  <a:schemeClr val="accent2">
                    <a:lumMod val="89000"/>
                  </a:schemeClr>
                </a:gs>
                <a:gs pos="69000">
                  <a:schemeClr val="accent2">
                    <a:lumMod val="75000"/>
                  </a:schemeClr>
                </a:gs>
                <a:gs pos="97000">
                  <a:schemeClr val="accent2">
                    <a:lumMod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31" name="Slide Number Placeholder 61">
            <a:extLst>
              <a:ext uri="{FF2B5EF4-FFF2-40B4-BE49-F238E27FC236}">
                <a16:creationId xmlns:a16="http://schemas.microsoft.com/office/drawing/2014/main" id="{5251A4A1-CA61-4087-BAB8-CF988495628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28</a:t>
            </a:fld>
            <a:endParaRPr lang="en-US" altLang="en-US" dirty="0">
              <a:solidFill>
                <a:schemeClr val="tx1"/>
              </a:solidFill>
            </a:endParaRPr>
          </a:p>
        </p:txBody>
      </p:sp>
      <p:sp>
        <p:nvSpPr>
          <p:cNvPr id="32" name="TextBox 31">
            <a:extLst>
              <a:ext uri="{FF2B5EF4-FFF2-40B4-BE49-F238E27FC236}">
                <a16:creationId xmlns:a16="http://schemas.microsoft.com/office/drawing/2014/main" id="{AC5EA5F4-E0F9-4AE9-8389-E601617F9AB8}"/>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cxnSp>
        <p:nvCxnSpPr>
          <p:cNvPr id="16" name="Straight Arrow Connector 15">
            <a:extLst>
              <a:ext uri="{FF2B5EF4-FFF2-40B4-BE49-F238E27FC236}">
                <a16:creationId xmlns:a16="http://schemas.microsoft.com/office/drawing/2014/main" id="{1537B5CC-EE2F-4714-91BD-C42A028FFB1D}"/>
              </a:ext>
            </a:extLst>
          </p:cNvPr>
          <p:cNvCxnSpPr>
            <a:cxnSpLocks/>
          </p:cNvCxnSpPr>
          <p:nvPr/>
        </p:nvCxnSpPr>
        <p:spPr>
          <a:xfrm flipV="1">
            <a:off x="173069" y="1513832"/>
            <a:ext cx="0" cy="3695176"/>
          </a:xfrm>
          <a:prstGeom prst="straightConnector1">
            <a:avLst/>
          </a:prstGeom>
          <a:ln w="19050">
            <a:gradFill flip="none" rotWithShape="1">
              <a:gsLst>
                <a:gs pos="0">
                  <a:schemeClr val="accent2"/>
                </a:gs>
                <a:gs pos="23000">
                  <a:schemeClr val="accent2">
                    <a:lumMod val="89000"/>
                  </a:schemeClr>
                </a:gs>
                <a:gs pos="69000">
                  <a:schemeClr val="accent2">
                    <a:lumMod val="75000"/>
                  </a:schemeClr>
                </a:gs>
                <a:gs pos="97000">
                  <a:schemeClr val="accent2">
                    <a:lumMod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17" name="Right Brace 16">
            <a:extLst>
              <a:ext uri="{FF2B5EF4-FFF2-40B4-BE49-F238E27FC236}">
                <a16:creationId xmlns:a16="http://schemas.microsoft.com/office/drawing/2014/main" id="{2E17DD0B-DF10-4EF6-804C-FA6A2F2CBB01}"/>
              </a:ext>
            </a:extLst>
          </p:cNvPr>
          <p:cNvSpPr/>
          <p:nvPr/>
        </p:nvSpPr>
        <p:spPr>
          <a:xfrm rot="5400000">
            <a:off x="265780" y="805377"/>
            <a:ext cx="394852" cy="931483"/>
          </a:xfrm>
          <a:prstGeom prst="rightBrace">
            <a:avLst>
              <a:gd name="adj1" fmla="val 29301"/>
              <a:gd name="adj2" fmla="val 81234"/>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1" name="TextBox 20">
            <a:extLst>
              <a:ext uri="{FF2B5EF4-FFF2-40B4-BE49-F238E27FC236}">
                <a16:creationId xmlns:a16="http://schemas.microsoft.com/office/drawing/2014/main" id="{6D308A29-979E-419B-9929-A366E3F1E828}"/>
              </a:ext>
            </a:extLst>
          </p:cNvPr>
          <p:cNvSpPr txBox="1"/>
          <p:nvPr/>
        </p:nvSpPr>
        <p:spPr>
          <a:xfrm>
            <a:off x="173069" y="5209008"/>
            <a:ext cx="8430602" cy="1323439"/>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From the left, these three icons are:</a:t>
            </a:r>
          </a:p>
          <a:p>
            <a:pPr marL="457200" indent="-457200">
              <a:buAutoNum type="arabicPeriod"/>
            </a:pPr>
            <a:r>
              <a:rPr lang="en-CA" dirty="0"/>
              <a:t>Undo/Redo</a:t>
            </a:r>
          </a:p>
          <a:p>
            <a:pPr marL="457200" indent="-457200">
              <a:buAutoNum type="arabicPeriod"/>
            </a:pPr>
            <a:r>
              <a:rPr lang="en-CA" dirty="0"/>
              <a:t>Options: Cut, copy, paste, paste text only, and paste with merge formatting</a:t>
            </a:r>
          </a:p>
          <a:p>
            <a:pPr marL="457200" indent="-457200">
              <a:buAutoNum type="arabicPeriod"/>
            </a:pPr>
            <a:r>
              <a:rPr lang="en-CA" dirty="0"/>
              <a:t>Format painter</a:t>
            </a:r>
          </a:p>
        </p:txBody>
      </p:sp>
    </p:spTree>
    <p:extLst>
      <p:ext uri="{BB962C8B-B14F-4D97-AF65-F5344CB8AC3E}">
        <p14:creationId xmlns:p14="http://schemas.microsoft.com/office/powerpoint/2010/main" val="23444233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par>
                                <p:cTn id="8" presetID="9"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2" presetClass="entr" presetSubtype="8"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0-#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2" presetClass="entr" presetSubtype="4"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500"/>
                                        <p:tgtEl>
                                          <p:spTgt spid="16"/>
                                        </p:tgtEl>
                                      </p:cBhvr>
                                    </p:animEffect>
                                  </p:childTnLst>
                                </p:cTn>
                              </p:par>
                            </p:childTnLst>
                          </p:cTn>
                        </p:par>
                        <p:par>
                          <p:cTn id="25" fill="hold">
                            <p:stCondLst>
                              <p:cond delay="1000"/>
                            </p:stCondLst>
                            <p:childTnLst>
                              <p:par>
                                <p:cTn id="26" presetID="22" presetClass="entr" presetSubtype="4"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down)">
                                      <p:cBhvr>
                                        <p:cTn id="38" dur="500"/>
                                        <p:tgtEl>
                                          <p:spTgt spid="15"/>
                                        </p:tgtEl>
                                      </p:cBhvr>
                                    </p:animEffect>
                                  </p:childTnLst>
                                </p:cTn>
                              </p:par>
                            </p:childTnLst>
                          </p:cTn>
                        </p:par>
                        <p:par>
                          <p:cTn id="39" fill="hold">
                            <p:stCondLst>
                              <p:cond delay="1000"/>
                            </p:stCondLst>
                            <p:childTnLst>
                              <p:par>
                                <p:cTn id="40" presetID="22" presetClass="entr" presetSubtype="4"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00"/>
                                        <p:tgtEl>
                                          <p:spTgt spid="12"/>
                                        </p:tgtEl>
                                      </p:cBhvr>
                                    </p:animEffect>
                                  </p:childTnLst>
                                </p:cTn>
                              </p:par>
                            </p:childTnLst>
                          </p:cTn>
                        </p:par>
                        <p:par>
                          <p:cTn id="43" fill="hold">
                            <p:stCondLst>
                              <p:cond delay="1500"/>
                            </p:stCondLst>
                            <p:childTnLst>
                              <p:par>
                                <p:cTn id="44" presetID="22" presetClass="entr" presetSubtype="1"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up)">
                                      <p:cBhvr>
                                        <p:cTn id="46" dur="500"/>
                                        <p:tgtEl>
                                          <p:spTgt spid="23"/>
                                        </p:tgtEl>
                                      </p:cBhvr>
                                    </p:animEffect>
                                  </p:childTnLst>
                                </p:cTn>
                              </p:par>
                            </p:childTnLst>
                          </p:cTn>
                        </p:par>
                        <p:par>
                          <p:cTn id="47" fill="hold">
                            <p:stCondLst>
                              <p:cond delay="2000"/>
                            </p:stCondLst>
                            <p:childTnLst>
                              <p:par>
                                <p:cTn id="48" presetID="22" presetClass="entr" presetSubtype="1" fill="hold"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up)">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down)">
                                      <p:cBhvr>
                                        <p:cTn id="60" dur="500"/>
                                        <p:tgtEl>
                                          <p:spTgt spid="29"/>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5"/>
                                        </p:tgtEl>
                                        <p:attrNameLst>
                                          <p:attrName>style.visibility</p:attrName>
                                        </p:attrNameLst>
                                      </p:cBhvr>
                                      <p:to>
                                        <p:strVal val="visible"/>
                                      </p:to>
                                    </p:set>
                                    <p:anim calcmode="lin" valueType="num">
                                      <p:cBhvr additive="base">
                                        <p:cTn id="65" dur="500" fill="hold"/>
                                        <p:tgtEl>
                                          <p:spTgt spid="5"/>
                                        </p:tgtEl>
                                        <p:attrNameLst>
                                          <p:attrName>ppt_x</p:attrName>
                                        </p:attrNameLst>
                                      </p:cBhvr>
                                      <p:tavLst>
                                        <p:tav tm="0">
                                          <p:val>
                                            <p:strVal val="1+#ppt_w/2"/>
                                          </p:val>
                                        </p:tav>
                                        <p:tav tm="100000">
                                          <p:val>
                                            <p:strVal val="#ppt_x"/>
                                          </p:val>
                                        </p:tav>
                                      </p:tavLst>
                                    </p:anim>
                                    <p:anim calcmode="lin" valueType="num">
                                      <p:cBhvr additive="base">
                                        <p:cTn id="66"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8" grpId="0" animBg="1"/>
      <p:bldP spid="18" grpId="0" animBg="1"/>
      <p:bldP spid="14" grpId="0" animBg="1"/>
      <p:bldP spid="12" grpId="0" animBg="1"/>
      <p:bldP spid="17" grpId="0" animBg="1"/>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864526" y="4426480"/>
            <a:ext cx="10307777"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pPr algn="ctr"/>
            <a:r>
              <a:rPr lang="en-CA" dirty="0"/>
              <a:t>For more paragraph options launch the </a:t>
            </a:r>
            <a:r>
              <a:rPr lang="en-CA" b="1" dirty="0"/>
              <a:t>More Paragraph Options </a:t>
            </a:r>
            <a:r>
              <a:rPr lang="en-CA" dirty="0"/>
              <a:t>menu by clicking on the ellipsis.</a:t>
            </a:r>
          </a:p>
        </p:txBody>
      </p:sp>
      <p:cxnSp>
        <p:nvCxnSpPr>
          <p:cNvPr id="15" name="Straight Arrow Connector 14"/>
          <p:cNvCxnSpPr>
            <a:cxnSpLocks/>
          </p:cNvCxnSpPr>
          <p:nvPr/>
        </p:nvCxnSpPr>
        <p:spPr>
          <a:xfrm flipV="1">
            <a:off x="5709798" y="1505517"/>
            <a:ext cx="0" cy="980652"/>
          </a:xfrm>
          <a:prstGeom prst="straightConnector1">
            <a:avLst/>
          </a:prstGeom>
          <a:ln w="19050">
            <a:gradFill flip="none" rotWithShape="1">
              <a:gsLst>
                <a:gs pos="0">
                  <a:schemeClr val="accent2"/>
                </a:gs>
                <a:gs pos="23000">
                  <a:schemeClr val="accent2">
                    <a:lumMod val="89000"/>
                  </a:schemeClr>
                </a:gs>
                <a:gs pos="69000">
                  <a:schemeClr val="accent2">
                    <a:lumMod val="75000"/>
                  </a:schemeClr>
                </a:gs>
                <a:gs pos="97000">
                  <a:schemeClr val="accent2">
                    <a:lumMod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757357" y="2486169"/>
            <a:ext cx="3374962"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The </a:t>
            </a:r>
            <a:r>
              <a:rPr lang="en-CA" b="1" dirty="0"/>
              <a:t>Paragraph</a:t>
            </a:r>
            <a:r>
              <a:rPr lang="en-CA" dirty="0"/>
              <a:t> menu is where more options are available.</a:t>
            </a:r>
          </a:p>
        </p:txBody>
      </p:sp>
      <p:sp>
        <p:nvSpPr>
          <p:cNvPr id="18" name="TextBox 17">
            <a:extLst>
              <a:ext uri="{FF2B5EF4-FFF2-40B4-BE49-F238E27FC236}">
                <a16:creationId xmlns:a16="http://schemas.microsoft.com/office/drawing/2014/main" id="{D688644E-C0E8-42DA-9255-449FBC56CF11}"/>
              </a:ext>
            </a:extLst>
          </p:cNvPr>
          <p:cNvSpPr txBox="1"/>
          <p:nvPr/>
        </p:nvSpPr>
        <p:spPr>
          <a:xfrm>
            <a:off x="4470253" y="74087"/>
            <a:ext cx="4673137" cy="400110"/>
          </a:xfrm>
          <a:prstGeom prst="rect">
            <a:avLst/>
          </a:prstGeom>
          <a:solidFill>
            <a:schemeClr val="bg1"/>
          </a:solidFill>
          <a:ln>
            <a:noFill/>
          </a:ln>
          <a:effectLst/>
        </p:spPr>
        <p:txBody>
          <a:bodyPr wrap="square" rtlCol="0">
            <a:spAutoFit/>
          </a:bodyPr>
          <a:lstStyle/>
          <a:p>
            <a:pPr algn="ctr"/>
            <a:r>
              <a:rPr lang="en-CA" sz="2000" dirty="0"/>
              <a:t>The </a:t>
            </a:r>
            <a:r>
              <a:rPr lang="en-CA" sz="2000" b="1" i="1" dirty="0"/>
              <a:t>Home</a:t>
            </a:r>
            <a:r>
              <a:rPr lang="en-CA" sz="2000" dirty="0"/>
              <a:t> tab contains formatting options</a:t>
            </a:r>
          </a:p>
        </p:txBody>
      </p:sp>
      <p:sp>
        <p:nvSpPr>
          <p:cNvPr id="14" name="Rectangle: Rounded Corners 13">
            <a:extLst>
              <a:ext uri="{FF2B5EF4-FFF2-40B4-BE49-F238E27FC236}">
                <a16:creationId xmlns:a16="http://schemas.microsoft.com/office/drawing/2014/main" id="{09965CB7-B2AD-4A3E-AD40-D21687F33030}"/>
              </a:ext>
            </a:extLst>
          </p:cNvPr>
          <p:cNvSpPr/>
          <p:nvPr/>
        </p:nvSpPr>
        <p:spPr>
          <a:xfrm>
            <a:off x="30716" y="30683"/>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Formatting – Home Ribbon</a:t>
            </a:r>
            <a:endParaRPr lang="en-CA" dirty="0">
              <a:solidFill>
                <a:schemeClr val="accent4">
                  <a:lumMod val="60000"/>
                  <a:lumOff val="40000"/>
                </a:schemeClr>
              </a:solidFill>
            </a:endParaRPr>
          </a:p>
        </p:txBody>
      </p:sp>
      <p:pic>
        <p:nvPicPr>
          <p:cNvPr id="7" name="Picture 6">
            <a:extLst>
              <a:ext uri="{FF2B5EF4-FFF2-40B4-BE49-F238E27FC236}">
                <a16:creationId xmlns:a16="http://schemas.microsoft.com/office/drawing/2014/main" id="{951CCB36-2C10-4E9D-A75B-5E5609D20705}"/>
              </a:ext>
            </a:extLst>
          </p:cNvPr>
          <p:cNvPicPr>
            <a:picLocks noChangeAspect="1"/>
          </p:cNvPicPr>
          <p:nvPr/>
        </p:nvPicPr>
        <p:blipFill>
          <a:blip r:embed="rId2"/>
          <a:stretch>
            <a:fillRect/>
          </a:stretch>
        </p:blipFill>
        <p:spPr>
          <a:xfrm>
            <a:off x="0" y="589948"/>
            <a:ext cx="12192000" cy="488967"/>
          </a:xfrm>
          <a:prstGeom prst="rect">
            <a:avLst/>
          </a:prstGeom>
        </p:spPr>
      </p:pic>
      <p:sp>
        <p:nvSpPr>
          <p:cNvPr id="12" name="Right Brace 11">
            <a:extLst>
              <a:ext uri="{FF2B5EF4-FFF2-40B4-BE49-F238E27FC236}">
                <a16:creationId xmlns:a16="http://schemas.microsoft.com/office/drawing/2014/main" id="{C6461D46-C2D7-43B9-B47D-BC0FD3D45892}"/>
              </a:ext>
            </a:extLst>
          </p:cNvPr>
          <p:cNvSpPr/>
          <p:nvPr/>
        </p:nvSpPr>
        <p:spPr>
          <a:xfrm rot="5400000">
            <a:off x="6958789" y="-1558899"/>
            <a:ext cx="394852" cy="5638112"/>
          </a:xfrm>
          <a:prstGeom prst="rightBrace">
            <a:avLst>
              <a:gd name="adj1" fmla="val 29301"/>
              <a:gd name="adj2" fmla="val 75654"/>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23" name="Straight Arrow Connector 22">
            <a:extLst>
              <a:ext uri="{FF2B5EF4-FFF2-40B4-BE49-F238E27FC236}">
                <a16:creationId xmlns:a16="http://schemas.microsoft.com/office/drawing/2014/main" id="{8710565C-6571-4817-8FFD-7274E36F049F}"/>
              </a:ext>
            </a:extLst>
          </p:cNvPr>
          <p:cNvCxnSpPr>
            <a:cxnSpLocks/>
          </p:cNvCxnSpPr>
          <p:nvPr/>
        </p:nvCxnSpPr>
        <p:spPr>
          <a:xfrm>
            <a:off x="7223753" y="997527"/>
            <a:ext cx="1119344" cy="910485"/>
          </a:xfrm>
          <a:prstGeom prst="straightConnector1">
            <a:avLst/>
          </a:prstGeom>
          <a:ln w="19050">
            <a:gradFill flip="none" rotWithShape="1">
              <a:gsLst>
                <a:gs pos="0">
                  <a:schemeClr val="accent2"/>
                </a:gs>
                <a:gs pos="23000">
                  <a:schemeClr val="accent2">
                    <a:lumMod val="89000"/>
                  </a:schemeClr>
                </a:gs>
                <a:gs pos="69000">
                  <a:schemeClr val="accent2">
                    <a:lumMod val="75000"/>
                  </a:schemeClr>
                </a:gs>
                <a:gs pos="97000">
                  <a:schemeClr val="accent2">
                    <a:lumMod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3ACF065-DDC9-440D-976C-92A1103A8F65}"/>
              </a:ext>
            </a:extLst>
          </p:cNvPr>
          <p:cNvCxnSpPr>
            <a:cxnSpLocks/>
            <a:endCxn id="3" idx="2"/>
          </p:cNvCxnSpPr>
          <p:nvPr/>
        </p:nvCxnSpPr>
        <p:spPr>
          <a:xfrm flipV="1">
            <a:off x="8343097" y="3489383"/>
            <a:ext cx="1" cy="937098"/>
          </a:xfrm>
          <a:prstGeom prst="straightConnector1">
            <a:avLst/>
          </a:prstGeom>
          <a:ln w="19050">
            <a:gradFill flip="none" rotWithShape="1">
              <a:gsLst>
                <a:gs pos="0">
                  <a:schemeClr val="accent2"/>
                </a:gs>
                <a:gs pos="23000">
                  <a:schemeClr val="accent2">
                    <a:lumMod val="89000"/>
                  </a:schemeClr>
                </a:gs>
                <a:gs pos="69000">
                  <a:schemeClr val="accent2">
                    <a:lumMod val="75000"/>
                  </a:schemeClr>
                </a:gs>
                <a:gs pos="97000">
                  <a:schemeClr val="accent2">
                    <a:lumMod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D13583A-E31A-4D1E-AF05-54B422999FE0}"/>
              </a:ext>
            </a:extLst>
          </p:cNvPr>
          <p:cNvPicPr>
            <a:picLocks noChangeAspect="1"/>
          </p:cNvPicPr>
          <p:nvPr/>
        </p:nvPicPr>
        <p:blipFill>
          <a:blip r:embed="rId3"/>
          <a:stretch>
            <a:fillRect/>
          </a:stretch>
        </p:blipFill>
        <p:spPr>
          <a:xfrm>
            <a:off x="7223754" y="1908012"/>
            <a:ext cx="2238687" cy="1581371"/>
          </a:xfrm>
          <a:prstGeom prst="rect">
            <a:avLst/>
          </a:prstGeom>
          <a:ln w="12700">
            <a:solidFill>
              <a:schemeClr val="bg1">
                <a:lumMod val="65000"/>
              </a:schemeClr>
            </a:solidFill>
          </a:ln>
        </p:spPr>
      </p:pic>
      <p:pic>
        <p:nvPicPr>
          <p:cNvPr id="11" name="Picture 10">
            <a:extLst>
              <a:ext uri="{FF2B5EF4-FFF2-40B4-BE49-F238E27FC236}">
                <a16:creationId xmlns:a16="http://schemas.microsoft.com/office/drawing/2014/main" id="{D3FA7EDC-C0A9-42B9-B086-99BAB96DB393}"/>
              </a:ext>
            </a:extLst>
          </p:cNvPr>
          <p:cNvPicPr>
            <a:picLocks noChangeAspect="1"/>
          </p:cNvPicPr>
          <p:nvPr/>
        </p:nvPicPr>
        <p:blipFill>
          <a:blip r:embed="rId4"/>
          <a:stretch>
            <a:fillRect/>
          </a:stretch>
        </p:blipFill>
        <p:spPr>
          <a:xfrm>
            <a:off x="9475922" y="2190645"/>
            <a:ext cx="1114581" cy="1324160"/>
          </a:xfrm>
          <a:prstGeom prst="rect">
            <a:avLst/>
          </a:prstGeom>
          <a:ln w="12700">
            <a:solidFill>
              <a:schemeClr val="bg1">
                <a:lumMod val="65000"/>
              </a:schemeClr>
            </a:solidFill>
          </a:ln>
        </p:spPr>
      </p:pic>
      <p:sp>
        <p:nvSpPr>
          <p:cNvPr id="26" name="Slide Number Placeholder 61">
            <a:extLst>
              <a:ext uri="{FF2B5EF4-FFF2-40B4-BE49-F238E27FC236}">
                <a16:creationId xmlns:a16="http://schemas.microsoft.com/office/drawing/2014/main" id="{5C68E3D1-6BEE-468C-B6A7-49EE99A67CF6}"/>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29</a:t>
            </a:fld>
            <a:endParaRPr lang="en-US" altLang="en-US" dirty="0">
              <a:solidFill>
                <a:schemeClr val="tx1"/>
              </a:solidFill>
            </a:endParaRPr>
          </a:p>
        </p:txBody>
      </p:sp>
      <p:sp>
        <p:nvSpPr>
          <p:cNvPr id="27" name="TextBox 26">
            <a:extLst>
              <a:ext uri="{FF2B5EF4-FFF2-40B4-BE49-F238E27FC236}">
                <a16:creationId xmlns:a16="http://schemas.microsoft.com/office/drawing/2014/main" id="{CAA38900-9B9F-4363-8236-E92F3458A906}"/>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Tree>
    <p:extLst>
      <p:ext uri="{BB962C8B-B14F-4D97-AF65-F5344CB8AC3E}">
        <p14:creationId xmlns:p14="http://schemas.microsoft.com/office/powerpoint/2010/main" val="34133213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up)">
                                      <p:cBhvr>
                                        <p:cTn id="21" dur="500"/>
                                        <p:tgtEl>
                                          <p:spTgt spid="23"/>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up)">
                                      <p:cBhvr>
                                        <p:cTn id="25" dur="500"/>
                                        <p:tgtEl>
                                          <p:spTgt spid="3"/>
                                        </p:tgtEl>
                                      </p:cBhvr>
                                    </p:animEffect>
                                  </p:childTnLst>
                                </p:cTn>
                              </p:par>
                            </p:childTnLst>
                          </p:cTn>
                        </p:par>
                        <p:par>
                          <p:cTn id="26" fill="hold">
                            <p:stCondLst>
                              <p:cond delay="1000"/>
                            </p:stCondLst>
                            <p:childTnLst>
                              <p:par>
                                <p:cTn id="27" presetID="22" presetClass="entr" presetSubtype="1"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up)">
                                      <p:cBhvr>
                                        <p:cTn id="29" dur="500"/>
                                        <p:tgtEl>
                                          <p:spTgt spid="11"/>
                                        </p:tgtEl>
                                      </p:cBhvr>
                                    </p:animEffect>
                                  </p:childTnLst>
                                </p:cTn>
                              </p:par>
                              <p:par>
                                <p:cTn id="30" presetID="2" presetClass="entr" presetSubtype="4"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par>
                          <p:cTn id="34" fill="hold">
                            <p:stCondLst>
                              <p:cond delay="1500"/>
                            </p:stCondLst>
                            <p:childTnLst>
                              <p:par>
                                <p:cTn id="35" presetID="22" presetClass="entr" presetSubtype="4" fill="hold"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down)">
                                      <p:cBhvr>
                                        <p:cTn id="3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2" name="Rectangle: Rounded Corners 1">
            <a:extLst>
              <a:ext uri="{FF2B5EF4-FFF2-40B4-BE49-F238E27FC236}">
                <a16:creationId xmlns:a16="http://schemas.microsoft.com/office/drawing/2014/main" id="{E9866D5D-654A-4D4F-9DA4-79418D58F6A0}"/>
              </a:ext>
            </a:extLst>
          </p:cNvPr>
          <p:cNvSpPr/>
          <p:nvPr/>
        </p:nvSpPr>
        <p:spPr>
          <a:xfrm>
            <a:off x="427567" y="1357004"/>
            <a:ext cx="11336866" cy="753534"/>
          </a:xfrm>
          <a:prstGeom prst="roundRect">
            <a:avLst/>
          </a:prstGeom>
          <a:solidFill>
            <a:schemeClr val="accent2">
              <a:alpha val="5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800" b="1" dirty="0">
                <a:solidFill>
                  <a:schemeClr val="tx1"/>
                </a:solidFill>
                <a:latin typeface="Times New Roman" panose="02020603050405020304" pitchFamily="18" charset="0"/>
                <a:cs typeface="Times New Roman" panose="02020603050405020304" pitchFamily="18" charset="0"/>
              </a:rPr>
              <a:t>What will we be covering in this course?</a:t>
            </a:r>
          </a:p>
        </p:txBody>
      </p:sp>
      <p:sp>
        <p:nvSpPr>
          <p:cNvPr id="3" name="Rectangle: Rounded Corners 2">
            <a:extLst>
              <a:ext uri="{FF2B5EF4-FFF2-40B4-BE49-F238E27FC236}">
                <a16:creationId xmlns:a16="http://schemas.microsoft.com/office/drawing/2014/main" id="{149E017B-BAEA-4F7D-A5BA-80A193839506}"/>
              </a:ext>
            </a:extLst>
          </p:cNvPr>
          <p:cNvSpPr/>
          <p:nvPr/>
        </p:nvSpPr>
        <p:spPr>
          <a:xfrm>
            <a:off x="3450493" y="3714085"/>
            <a:ext cx="5130800"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Navigation &amp; Selection	       </a:t>
            </a:r>
            <a:r>
              <a:rPr lang="en-CA" sz="1400" dirty="0">
                <a:solidFill>
                  <a:schemeClr val="tx1"/>
                </a:solidFill>
              </a:rPr>
              <a:t>Slide 23 </a:t>
            </a:r>
          </a:p>
        </p:txBody>
      </p:sp>
      <p:sp>
        <p:nvSpPr>
          <p:cNvPr id="14" name="Rectangle: Rounded Corners 13">
            <a:extLst>
              <a:ext uri="{FF2B5EF4-FFF2-40B4-BE49-F238E27FC236}">
                <a16:creationId xmlns:a16="http://schemas.microsoft.com/office/drawing/2014/main" id="{D098FDE3-0BD0-4826-957F-585461986E20}"/>
              </a:ext>
            </a:extLst>
          </p:cNvPr>
          <p:cNvSpPr/>
          <p:nvPr/>
        </p:nvSpPr>
        <p:spPr>
          <a:xfrm>
            <a:off x="3450493" y="2568529"/>
            <a:ext cx="5130800"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Parts of Word 365		       </a:t>
            </a:r>
            <a:r>
              <a:rPr lang="en-CA" sz="1400" dirty="0">
                <a:solidFill>
                  <a:schemeClr val="tx1"/>
                </a:solidFill>
              </a:rPr>
              <a:t>Slide 6</a:t>
            </a:r>
            <a:r>
              <a:rPr lang="en-CA" sz="2800" dirty="0">
                <a:solidFill>
                  <a:schemeClr val="tx1"/>
                </a:solidFill>
              </a:rPr>
              <a:t> </a:t>
            </a:r>
          </a:p>
        </p:txBody>
      </p:sp>
      <p:sp>
        <p:nvSpPr>
          <p:cNvPr id="15" name="Rectangle: Rounded Corners 14">
            <a:extLst>
              <a:ext uri="{FF2B5EF4-FFF2-40B4-BE49-F238E27FC236}">
                <a16:creationId xmlns:a16="http://schemas.microsoft.com/office/drawing/2014/main" id="{A0E37C48-62DF-40DC-8277-A692DE566DC4}"/>
              </a:ext>
            </a:extLst>
          </p:cNvPr>
          <p:cNvSpPr/>
          <p:nvPr/>
        </p:nvSpPr>
        <p:spPr>
          <a:xfrm>
            <a:off x="3450493" y="3141307"/>
            <a:ext cx="5130800"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Ribbons			       </a:t>
            </a:r>
            <a:r>
              <a:rPr lang="en-CA" sz="1400" dirty="0">
                <a:solidFill>
                  <a:schemeClr val="tx1"/>
                </a:solidFill>
              </a:rPr>
              <a:t>Slide 15</a:t>
            </a:r>
            <a:endParaRPr lang="en-CA" sz="2800" dirty="0">
              <a:solidFill>
                <a:schemeClr val="tx1"/>
              </a:solidFill>
            </a:endParaRPr>
          </a:p>
        </p:txBody>
      </p:sp>
      <p:sp>
        <p:nvSpPr>
          <p:cNvPr id="16" name="Rectangle: Rounded Corners 15">
            <a:extLst>
              <a:ext uri="{FF2B5EF4-FFF2-40B4-BE49-F238E27FC236}">
                <a16:creationId xmlns:a16="http://schemas.microsoft.com/office/drawing/2014/main" id="{0B797B23-0108-4F2F-B2ED-F849EF6C13FA}"/>
              </a:ext>
            </a:extLst>
          </p:cNvPr>
          <p:cNvSpPr/>
          <p:nvPr/>
        </p:nvSpPr>
        <p:spPr>
          <a:xfrm>
            <a:off x="3450493" y="4289636"/>
            <a:ext cx="5130800"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Formatting Text and More     </a:t>
            </a:r>
            <a:r>
              <a:rPr lang="en-CA" sz="1400" dirty="0">
                <a:solidFill>
                  <a:schemeClr val="tx1"/>
                </a:solidFill>
              </a:rPr>
              <a:t>  Slide 28</a:t>
            </a:r>
            <a:endParaRPr lang="en-CA" sz="2800" dirty="0">
              <a:solidFill>
                <a:schemeClr val="tx1"/>
              </a:solidFill>
            </a:endParaRPr>
          </a:p>
        </p:txBody>
      </p:sp>
      <p:sp>
        <p:nvSpPr>
          <p:cNvPr id="8" name="Rectangle: Rounded Corners 7">
            <a:extLst>
              <a:ext uri="{FF2B5EF4-FFF2-40B4-BE49-F238E27FC236}">
                <a16:creationId xmlns:a16="http://schemas.microsoft.com/office/drawing/2014/main" id="{C07B421C-DFDB-4EB6-A429-D1CD2831BAAF}"/>
              </a:ext>
            </a:extLst>
          </p:cNvPr>
          <p:cNvSpPr/>
          <p:nvPr/>
        </p:nvSpPr>
        <p:spPr>
          <a:xfrm>
            <a:off x="3450493" y="4865187"/>
            <a:ext cx="5130800"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Working with Tables	       </a:t>
            </a:r>
            <a:r>
              <a:rPr lang="en-CA" sz="1400" dirty="0">
                <a:solidFill>
                  <a:schemeClr val="tx1"/>
                </a:solidFill>
              </a:rPr>
              <a:t>Slide 32</a:t>
            </a:r>
            <a:endParaRPr lang="en-CA" sz="2800" dirty="0">
              <a:solidFill>
                <a:schemeClr val="tx1"/>
              </a:solidFill>
            </a:endParaRPr>
          </a:p>
        </p:txBody>
      </p:sp>
    </p:spTree>
    <p:extLst>
      <p:ext uri="{BB962C8B-B14F-4D97-AF65-F5344CB8AC3E}">
        <p14:creationId xmlns:p14="http://schemas.microsoft.com/office/powerpoint/2010/main" val="3443636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1+#ppt_w/2"/>
                                          </p:val>
                                        </p:tav>
                                        <p:tav tm="100000">
                                          <p:val>
                                            <p:strVal val="#ppt_x"/>
                                          </p:val>
                                        </p:tav>
                                      </p:tavLst>
                                    </p:anim>
                                    <p:anim calcmode="lin" valueType="num">
                                      <p:cBhvr additive="base">
                                        <p:cTn id="19"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0-#ppt_w/2"/>
                                          </p:val>
                                        </p:tav>
                                        <p:tav tm="100000">
                                          <p:val>
                                            <p:strVal val="#ppt_x"/>
                                          </p:val>
                                        </p:tav>
                                      </p:tavLst>
                                    </p:anim>
                                    <p:anim calcmode="lin" valueType="num">
                                      <p:cBhvr additive="base">
                                        <p:cTn id="2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1+#ppt_w/2"/>
                                          </p:val>
                                        </p:tav>
                                        <p:tav tm="100000">
                                          <p:val>
                                            <p:strVal val="#ppt_x"/>
                                          </p:val>
                                        </p:tav>
                                      </p:tavLst>
                                    </p:anim>
                                    <p:anim calcmode="lin" valueType="num">
                                      <p:cBhvr additive="base">
                                        <p:cTn id="31"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0-#ppt_w/2"/>
                                          </p:val>
                                        </p:tav>
                                        <p:tav tm="100000">
                                          <p:val>
                                            <p:strVal val="#ppt_x"/>
                                          </p:val>
                                        </p:tav>
                                      </p:tavLst>
                                    </p:anim>
                                    <p:anim calcmode="lin" valueType="num">
                                      <p:cBhvr additive="base">
                                        <p:cTn id="37"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xit" presetSubtype="2" fill="hold" grpId="1" nodeType="clickEffect">
                                  <p:stCondLst>
                                    <p:cond delay="0"/>
                                  </p:stCondLst>
                                  <p:childTnLst>
                                    <p:anim calcmode="lin" valueType="num">
                                      <p:cBhvr additive="base">
                                        <p:cTn id="41" dur="500"/>
                                        <p:tgtEl>
                                          <p:spTgt spid="3"/>
                                        </p:tgtEl>
                                        <p:attrNameLst>
                                          <p:attrName>ppt_x</p:attrName>
                                        </p:attrNameLst>
                                      </p:cBhvr>
                                      <p:tavLst>
                                        <p:tav tm="0">
                                          <p:val>
                                            <p:strVal val="ppt_x"/>
                                          </p:val>
                                        </p:tav>
                                        <p:tav tm="100000">
                                          <p:val>
                                            <p:strVal val="1+ppt_w/2"/>
                                          </p:val>
                                        </p:tav>
                                      </p:tavLst>
                                    </p:anim>
                                    <p:anim calcmode="lin" valueType="num">
                                      <p:cBhvr additive="base">
                                        <p:cTn id="42" dur="500"/>
                                        <p:tgtEl>
                                          <p:spTgt spid="3"/>
                                        </p:tgtEl>
                                        <p:attrNameLst>
                                          <p:attrName>ppt_y</p:attrName>
                                        </p:attrNameLst>
                                      </p:cBhvr>
                                      <p:tavLst>
                                        <p:tav tm="0">
                                          <p:val>
                                            <p:strVal val="ppt_y"/>
                                          </p:val>
                                        </p:tav>
                                        <p:tav tm="100000">
                                          <p:val>
                                            <p:strVal val="ppt_y"/>
                                          </p:val>
                                        </p:tav>
                                      </p:tavLst>
                                    </p:anim>
                                    <p:set>
                                      <p:cBhvr>
                                        <p:cTn id="43" dur="1" fill="hold">
                                          <p:stCondLst>
                                            <p:cond delay="499"/>
                                          </p:stCondLst>
                                        </p:cTn>
                                        <p:tgtEl>
                                          <p:spTgt spid="3"/>
                                        </p:tgtEl>
                                        <p:attrNameLst>
                                          <p:attrName>style.visibility</p:attrName>
                                        </p:attrNameLst>
                                      </p:cBhvr>
                                      <p:to>
                                        <p:strVal val="hidden"/>
                                      </p:to>
                                    </p:set>
                                  </p:childTnLst>
                                </p:cTn>
                              </p:par>
                              <p:par>
                                <p:cTn id="44" presetID="2" presetClass="exit" presetSubtype="2" fill="hold" grpId="1" nodeType="withEffect">
                                  <p:stCondLst>
                                    <p:cond delay="0"/>
                                  </p:stCondLst>
                                  <p:childTnLst>
                                    <p:anim calcmode="lin" valueType="num">
                                      <p:cBhvr additive="base">
                                        <p:cTn id="45" dur="500"/>
                                        <p:tgtEl>
                                          <p:spTgt spid="14"/>
                                        </p:tgtEl>
                                        <p:attrNameLst>
                                          <p:attrName>ppt_x</p:attrName>
                                        </p:attrNameLst>
                                      </p:cBhvr>
                                      <p:tavLst>
                                        <p:tav tm="0">
                                          <p:val>
                                            <p:strVal val="ppt_x"/>
                                          </p:val>
                                        </p:tav>
                                        <p:tav tm="100000">
                                          <p:val>
                                            <p:strVal val="1+ppt_w/2"/>
                                          </p:val>
                                        </p:tav>
                                      </p:tavLst>
                                    </p:anim>
                                    <p:anim calcmode="lin" valueType="num">
                                      <p:cBhvr additive="base">
                                        <p:cTn id="46" dur="500"/>
                                        <p:tgtEl>
                                          <p:spTgt spid="14"/>
                                        </p:tgtEl>
                                        <p:attrNameLst>
                                          <p:attrName>ppt_y</p:attrName>
                                        </p:attrNameLst>
                                      </p:cBhvr>
                                      <p:tavLst>
                                        <p:tav tm="0">
                                          <p:val>
                                            <p:strVal val="ppt_y"/>
                                          </p:val>
                                        </p:tav>
                                        <p:tav tm="100000">
                                          <p:val>
                                            <p:strVal val="ppt_y"/>
                                          </p:val>
                                        </p:tav>
                                      </p:tavLst>
                                    </p:anim>
                                    <p:set>
                                      <p:cBhvr>
                                        <p:cTn id="47" dur="1" fill="hold">
                                          <p:stCondLst>
                                            <p:cond delay="499"/>
                                          </p:stCondLst>
                                        </p:cTn>
                                        <p:tgtEl>
                                          <p:spTgt spid="14"/>
                                        </p:tgtEl>
                                        <p:attrNameLst>
                                          <p:attrName>style.visibility</p:attrName>
                                        </p:attrNameLst>
                                      </p:cBhvr>
                                      <p:to>
                                        <p:strVal val="hidden"/>
                                      </p:to>
                                    </p:set>
                                  </p:childTnLst>
                                </p:cTn>
                              </p:par>
                              <p:par>
                                <p:cTn id="48" presetID="2" presetClass="exit" presetSubtype="8" fill="hold" grpId="1" nodeType="withEffect">
                                  <p:stCondLst>
                                    <p:cond delay="0"/>
                                  </p:stCondLst>
                                  <p:childTnLst>
                                    <p:anim calcmode="lin" valueType="num">
                                      <p:cBhvr additive="base">
                                        <p:cTn id="49" dur="500"/>
                                        <p:tgtEl>
                                          <p:spTgt spid="15"/>
                                        </p:tgtEl>
                                        <p:attrNameLst>
                                          <p:attrName>ppt_x</p:attrName>
                                        </p:attrNameLst>
                                      </p:cBhvr>
                                      <p:tavLst>
                                        <p:tav tm="0">
                                          <p:val>
                                            <p:strVal val="ppt_x"/>
                                          </p:val>
                                        </p:tav>
                                        <p:tav tm="100000">
                                          <p:val>
                                            <p:strVal val="0-ppt_w/2"/>
                                          </p:val>
                                        </p:tav>
                                      </p:tavLst>
                                    </p:anim>
                                    <p:anim calcmode="lin" valueType="num">
                                      <p:cBhvr additive="base">
                                        <p:cTn id="50" dur="500"/>
                                        <p:tgtEl>
                                          <p:spTgt spid="15"/>
                                        </p:tgtEl>
                                        <p:attrNameLst>
                                          <p:attrName>ppt_y</p:attrName>
                                        </p:attrNameLst>
                                      </p:cBhvr>
                                      <p:tavLst>
                                        <p:tav tm="0">
                                          <p:val>
                                            <p:strVal val="ppt_y"/>
                                          </p:val>
                                        </p:tav>
                                        <p:tav tm="100000">
                                          <p:val>
                                            <p:strVal val="ppt_y"/>
                                          </p:val>
                                        </p:tav>
                                      </p:tavLst>
                                    </p:anim>
                                    <p:set>
                                      <p:cBhvr>
                                        <p:cTn id="51" dur="1" fill="hold">
                                          <p:stCondLst>
                                            <p:cond delay="499"/>
                                          </p:stCondLst>
                                        </p:cTn>
                                        <p:tgtEl>
                                          <p:spTgt spid="15"/>
                                        </p:tgtEl>
                                        <p:attrNameLst>
                                          <p:attrName>style.visibility</p:attrName>
                                        </p:attrNameLst>
                                      </p:cBhvr>
                                      <p:to>
                                        <p:strVal val="hidden"/>
                                      </p:to>
                                    </p:set>
                                  </p:childTnLst>
                                </p:cTn>
                              </p:par>
                              <p:par>
                                <p:cTn id="52" presetID="2" presetClass="exit" presetSubtype="8" fill="hold" grpId="1" nodeType="withEffect">
                                  <p:stCondLst>
                                    <p:cond delay="0"/>
                                  </p:stCondLst>
                                  <p:childTnLst>
                                    <p:anim calcmode="lin" valueType="num">
                                      <p:cBhvr additive="base">
                                        <p:cTn id="53" dur="500"/>
                                        <p:tgtEl>
                                          <p:spTgt spid="16"/>
                                        </p:tgtEl>
                                        <p:attrNameLst>
                                          <p:attrName>ppt_x</p:attrName>
                                        </p:attrNameLst>
                                      </p:cBhvr>
                                      <p:tavLst>
                                        <p:tav tm="0">
                                          <p:val>
                                            <p:strVal val="ppt_x"/>
                                          </p:val>
                                        </p:tav>
                                        <p:tav tm="100000">
                                          <p:val>
                                            <p:strVal val="0-ppt_w/2"/>
                                          </p:val>
                                        </p:tav>
                                      </p:tavLst>
                                    </p:anim>
                                    <p:anim calcmode="lin" valueType="num">
                                      <p:cBhvr additive="base">
                                        <p:cTn id="54" dur="500"/>
                                        <p:tgtEl>
                                          <p:spTgt spid="16"/>
                                        </p:tgtEl>
                                        <p:attrNameLst>
                                          <p:attrName>ppt_y</p:attrName>
                                        </p:attrNameLst>
                                      </p:cBhvr>
                                      <p:tavLst>
                                        <p:tav tm="0">
                                          <p:val>
                                            <p:strVal val="ppt_y"/>
                                          </p:val>
                                        </p:tav>
                                        <p:tav tm="100000">
                                          <p:val>
                                            <p:strVal val="ppt_y"/>
                                          </p:val>
                                        </p:tav>
                                      </p:tavLst>
                                    </p:anim>
                                    <p:set>
                                      <p:cBhvr>
                                        <p:cTn id="55" dur="1" fill="hold">
                                          <p:stCondLst>
                                            <p:cond delay="499"/>
                                          </p:stCondLst>
                                        </p:cTn>
                                        <p:tgtEl>
                                          <p:spTgt spid="16"/>
                                        </p:tgtEl>
                                        <p:attrNameLst>
                                          <p:attrName>style.visibility</p:attrName>
                                        </p:attrNameLst>
                                      </p:cBhvr>
                                      <p:to>
                                        <p:strVal val="hidden"/>
                                      </p:to>
                                    </p:set>
                                  </p:childTnLst>
                                </p:cTn>
                              </p:par>
                              <p:par>
                                <p:cTn id="56" presetID="2" presetClass="exit" presetSubtype="4" fill="hold" grpId="1" nodeType="withEffect">
                                  <p:stCondLst>
                                    <p:cond delay="0"/>
                                  </p:stCondLst>
                                  <p:childTnLst>
                                    <p:anim calcmode="lin" valueType="num">
                                      <p:cBhvr additive="base">
                                        <p:cTn id="57" dur="500"/>
                                        <p:tgtEl>
                                          <p:spTgt spid="2"/>
                                        </p:tgtEl>
                                        <p:attrNameLst>
                                          <p:attrName>ppt_x</p:attrName>
                                        </p:attrNameLst>
                                      </p:cBhvr>
                                      <p:tavLst>
                                        <p:tav tm="0">
                                          <p:val>
                                            <p:strVal val="ppt_x"/>
                                          </p:val>
                                        </p:tav>
                                        <p:tav tm="100000">
                                          <p:val>
                                            <p:strVal val="ppt_x"/>
                                          </p:val>
                                        </p:tav>
                                      </p:tavLst>
                                    </p:anim>
                                    <p:anim calcmode="lin" valueType="num">
                                      <p:cBhvr additive="base">
                                        <p:cTn id="58" dur="500"/>
                                        <p:tgtEl>
                                          <p:spTgt spid="2"/>
                                        </p:tgtEl>
                                        <p:attrNameLst>
                                          <p:attrName>ppt_y</p:attrName>
                                        </p:attrNameLst>
                                      </p:cBhvr>
                                      <p:tavLst>
                                        <p:tav tm="0">
                                          <p:val>
                                            <p:strVal val="ppt_y"/>
                                          </p:val>
                                        </p:tav>
                                        <p:tav tm="100000">
                                          <p:val>
                                            <p:strVal val="1+ppt_h/2"/>
                                          </p:val>
                                        </p:tav>
                                      </p:tavLst>
                                    </p:anim>
                                    <p:set>
                                      <p:cBhvr>
                                        <p:cTn id="59" dur="1" fill="hold">
                                          <p:stCondLst>
                                            <p:cond delay="499"/>
                                          </p:stCondLst>
                                        </p:cTn>
                                        <p:tgtEl>
                                          <p:spTgt spid="2"/>
                                        </p:tgtEl>
                                        <p:attrNameLst>
                                          <p:attrName>style.visibility</p:attrName>
                                        </p:attrNameLst>
                                      </p:cBhvr>
                                      <p:to>
                                        <p:strVal val="hidden"/>
                                      </p:to>
                                    </p:set>
                                  </p:childTnLst>
                                </p:cTn>
                              </p:par>
                              <p:par>
                                <p:cTn id="60" presetID="9" presetClass="exit" presetSubtype="0" fill="hold" nodeType="withEffect">
                                  <p:stCondLst>
                                    <p:cond delay="0"/>
                                  </p:stCondLst>
                                  <p:childTnLst>
                                    <p:animEffect transition="out" filter="dissolve">
                                      <p:cBhvr>
                                        <p:cTn id="61" dur="500"/>
                                        <p:tgtEl>
                                          <p:spTgt spid="5"/>
                                        </p:tgtEl>
                                      </p:cBhvr>
                                    </p:animEffect>
                                    <p:set>
                                      <p:cBhvr>
                                        <p:cTn id="62" dur="1" fill="hold">
                                          <p:stCondLst>
                                            <p:cond delay="499"/>
                                          </p:stCondLst>
                                        </p:cTn>
                                        <p:tgtEl>
                                          <p:spTgt spid="5"/>
                                        </p:tgtEl>
                                        <p:attrNameLst>
                                          <p:attrName>style.visibility</p:attrName>
                                        </p:attrNameLst>
                                      </p:cBhvr>
                                      <p:to>
                                        <p:strVal val="hidden"/>
                                      </p:to>
                                    </p:set>
                                  </p:childTnLst>
                                </p:cTn>
                              </p:par>
                              <p:par>
                                <p:cTn id="63" presetID="2" presetClass="exit" presetSubtype="2" fill="hold" grpId="1" nodeType="withEffect">
                                  <p:stCondLst>
                                    <p:cond delay="0"/>
                                  </p:stCondLst>
                                  <p:childTnLst>
                                    <p:anim calcmode="lin" valueType="num">
                                      <p:cBhvr additive="base">
                                        <p:cTn id="64" dur="500"/>
                                        <p:tgtEl>
                                          <p:spTgt spid="8"/>
                                        </p:tgtEl>
                                        <p:attrNameLst>
                                          <p:attrName>ppt_x</p:attrName>
                                        </p:attrNameLst>
                                      </p:cBhvr>
                                      <p:tavLst>
                                        <p:tav tm="0">
                                          <p:val>
                                            <p:strVal val="ppt_x"/>
                                          </p:val>
                                        </p:tav>
                                        <p:tav tm="100000">
                                          <p:val>
                                            <p:strVal val="1+ppt_w/2"/>
                                          </p:val>
                                        </p:tav>
                                      </p:tavLst>
                                    </p:anim>
                                    <p:anim calcmode="lin" valueType="num">
                                      <p:cBhvr additive="base">
                                        <p:cTn id="65" dur="500"/>
                                        <p:tgtEl>
                                          <p:spTgt spid="8"/>
                                        </p:tgtEl>
                                        <p:attrNameLst>
                                          <p:attrName>ppt_y</p:attrName>
                                        </p:attrNameLst>
                                      </p:cBhvr>
                                      <p:tavLst>
                                        <p:tav tm="0">
                                          <p:val>
                                            <p:strVal val="ppt_y"/>
                                          </p:val>
                                        </p:tav>
                                        <p:tav tm="100000">
                                          <p:val>
                                            <p:strVal val="ppt_y"/>
                                          </p:val>
                                        </p:tav>
                                      </p:tavLst>
                                    </p:anim>
                                    <p:set>
                                      <p:cBhvr>
                                        <p:cTn id="66"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14" grpId="0" animBg="1"/>
      <p:bldP spid="14" grpId="1" animBg="1"/>
      <p:bldP spid="15" grpId="0" animBg="1"/>
      <p:bldP spid="15" grpId="1" animBg="1"/>
      <p:bldP spid="16" grpId="0" animBg="1"/>
      <p:bldP spid="16" grpId="1" animBg="1"/>
      <p:bldP spid="8" grpId="0" animBg="1"/>
      <p:bldP spid="8"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BFEF2CF-C93A-4C71-ABB0-6FA1EDD6D81D}"/>
              </a:ext>
            </a:extLst>
          </p:cNvPr>
          <p:cNvPicPr>
            <a:picLocks noChangeAspect="1"/>
          </p:cNvPicPr>
          <p:nvPr/>
        </p:nvPicPr>
        <p:blipFill>
          <a:blip r:embed="rId2"/>
          <a:stretch>
            <a:fillRect/>
          </a:stretch>
        </p:blipFill>
        <p:spPr>
          <a:xfrm>
            <a:off x="5743513" y="132287"/>
            <a:ext cx="6351769" cy="6659565"/>
          </a:xfrm>
          <a:prstGeom prst="rect">
            <a:avLst/>
          </a:prstGeom>
          <a:ln w="12700">
            <a:solidFill>
              <a:schemeClr val="bg1">
                <a:lumMod val="65000"/>
              </a:schemeClr>
            </a:solidFill>
          </a:ln>
        </p:spPr>
      </p:pic>
      <p:sp>
        <p:nvSpPr>
          <p:cNvPr id="13" name="TextBox 12"/>
          <p:cNvSpPr txBox="1"/>
          <p:nvPr/>
        </p:nvSpPr>
        <p:spPr>
          <a:xfrm>
            <a:off x="2867892" y="1937023"/>
            <a:ext cx="3090000"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Character level formatting.</a:t>
            </a:r>
          </a:p>
        </p:txBody>
      </p:sp>
      <p:cxnSp>
        <p:nvCxnSpPr>
          <p:cNvPr id="15" name="Straight Arrow Connector 14"/>
          <p:cNvCxnSpPr>
            <a:cxnSpLocks/>
            <a:stCxn id="13" idx="3"/>
          </p:cNvCxnSpPr>
          <p:nvPr/>
        </p:nvCxnSpPr>
        <p:spPr>
          <a:xfrm>
            <a:off x="5957892" y="2137078"/>
            <a:ext cx="3901003" cy="0"/>
          </a:xfrm>
          <a:prstGeom prst="straightConnector1">
            <a:avLst/>
          </a:prstGeom>
          <a:ln w="19050">
            <a:solidFill>
              <a:srgbClr val="BC561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886989" y="876165"/>
            <a:ext cx="4039986"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This ellipsis opens a the Styles menu.</a:t>
            </a:r>
          </a:p>
        </p:txBody>
      </p:sp>
      <p:cxnSp>
        <p:nvCxnSpPr>
          <p:cNvPr id="11" name="Straight Arrow Connector 10"/>
          <p:cNvCxnSpPr>
            <a:cxnSpLocks/>
            <a:stCxn id="8" idx="3"/>
            <a:endCxn id="26" idx="2"/>
          </p:cNvCxnSpPr>
          <p:nvPr/>
        </p:nvCxnSpPr>
        <p:spPr>
          <a:xfrm>
            <a:off x="5926975" y="1076220"/>
            <a:ext cx="4291550" cy="330107"/>
          </a:xfrm>
          <a:prstGeom prst="straightConnector1">
            <a:avLst/>
          </a:prstGeom>
          <a:ln w="19050">
            <a:solidFill>
              <a:srgbClr val="BC5610"/>
            </a:solidFill>
            <a:tailEnd type="triangle"/>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0608883B-E223-4F9E-AC94-D8473991A9B6}"/>
              </a:ext>
            </a:extLst>
          </p:cNvPr>
          <p:cNvSpPr/>
          <p:nvPr/>
        </p:nvSpPr>
        <p:spPr>
          <a:xfrm>
            <a:off x="10218525" y="1286064"/>
            <a:ext cx="401743" cy="240526"/>
          </a:xfrm>
          <a:prstGeom prst="ellipse">
            <a:avLst/>
          </a:prstGeom>
          <a:noFill/>
          <a:ln w="19050">
            <a:solidFill>
              <a:srgbClr val="BC56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Rounded Corners 13">
            <a:extLst>
              <a:ext uri="{FF2B5EF4-FFF2-40B4-BE49-F238E27FC236}">
                <a16:creationId xmlns:a16="http://schemas.microsoft.com/office/drawing/2014/main" id="{E838BDAA-1C23-49F0-A2DE-3F2F1DCA8B11}"/>
              </a:ext>
            </a:extLst>
          </p:cNvPr>
          <p:cNvSpPr/>
          <p:nvPr/>
        </p:nvSpPr>
        <p:spPr>
          <a:xfrm>
            <a:off x="30716" y="30683"/>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Formatting – Home Ribbon</a:t>
            </a:r>
            <a:endParaRPr lang="en-CA" dirty="0">
              <a:solidFill>
                <a:schemeClr val="accent4">
                  <a:lumMod val="60000"/>
                  <a:lumOff val="40000"/>
                </a:schemeClr>
              </a:solidFill>
            </a:endParaRPr>
          </a:p>
        </p:txBody>
      </p:sp>
      <p:pic>
        <p:nvPicPr>
          <p:cNvPr id="3" name="Picture 2">
            <a:extLst>
              <a:ext uri="{FF2B5EF4-FFF2-40B4-BE49-F238E27FC236}">
                <a16:creationId xmlns:a16="http://schemas.microsoft.com/office/drawing/2014/main" id="{3719FCD7-C842-4DB3-8519-E94B28F6AABF}"/>
              </a:ext>
            </a:extLst>
          </p:cNvPr>
          <p:cNvPicPr>
            <a:picLocks noChangeAspect="1"/>
          </p:cNvPicPr>
          <p:nvPr/>
        </p:nvPicPr>
        <p:blipFill>
          <a:blip r:embed="rId3"/>
          <a:stretch>
            <a:fillRect/>
          </a:stretch>
        </p:blipFill>
        <p:spPr>
          <a:xfrm>
            <a:off x="10235151" y="1544688"/>
            <a:ext cx="1863561" cy="4922230"/>
          </a:xfrm>
          <a:prstGeom prst="rect">
            <a:avLst/>
          </a:prstGeom>
          <a:ln w="6350">
            <a:solidFill>
              <a:schemeClr val="bg1">
                <a:lumMod val="65000"/>
              </a:schemeClr>
            </a:solidFill>
          </a:ln>
        </p:spPr>
      </p:pic>
      <p:sp>
        <p:nvSpPr>
          <p:cNvPr id="31" name="Left Brace 30">
            <a:extLst>
              <a:ext uri="{FF2B5EF4-FFF2-40B4-BE49-F238E27FC236}">
                <a16:creationId xmlns:a16="http://schemas.microsoft.com/office/drawing/2014/main" id="{AFA83864-0D9F-4964-9654-966C44D201D4}"/>
              </a:ext>
            </a:extLst>
          </p:cNvPr>
          <p:cNvSpPr/>
          <p:nvPr/>
        </p:nvSpPr>
        <p:spPr>
          <a:xfrm>
            <a:off x="9908771" y="1544688"/>
            <a:ext cx="322950" cy="1135679"/>
          </a:xfrm>
          <a:prstGeom prst="leftBrace">
            <a:avLst>
              <a:gd name="adj1" fmla="val 39221"/>
              <a:gd name="adj2" fmla="val 52928"/>
            </a:avLst>
          </a:prstGeom>
          <a:ln w="19050">
            <a:solidFill>
              <a:srgbClr val="BC561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4" name="TextBox 33">
            <a:extLst>
              <a:ext uri="{FF2B5EF4-FFF2-40B4-BE49-F238E27FC236}">
                <a16:creationId xmlns:a16="http://schemas.microsoft.com/office/drawing/2014/main" id="{948E1E06-95C9-45D0-A5A2-089946E485AF}"/>
              </a:ext>
            </a:extLst>
          </p:cNvPr>
          <p:cNvSpPr txBox="1"/>
          <p:nvPr/>
        </p:nvSpPr>
        <p:spPr>
          <a:xfrm>
            <a:off x="2870660" y="3976414"/>
            <a:ext cx="3090000"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Paragraph level formatting.</a:t>
            </a:r>
          </a:p>
        </p:txBody>
      </p:sp>
      <p:cxnSp>
        <p:nvCxnSpPr>
          <p:cNvPr id="35" name="Straight Arrow Connector 34">
            <a:extLst>
              <a:ext uri="{FF2B5EF4-FFF2-40B4-BE49-F238E27FC236}">
                <a16:creationId xmlns:a16="http://schemas.microsoft.com/office/drawing/2014/main" id="{84320850-B311-4B51-953C-E1F332D2945F}"/>
              </a:ext>
            </a:extLst>
          </p:cNvPr>
          <p:cNvCxnSpPr>
            <a:cxnSpLocks/>
            <a:stCxn id="34" idx="3"/>
          </p:cNvCxnSpPr>
          <p:nvPr/>
        </p:nvCxnSpPr>
        <p:spPr>
          <a:xfrm>
            <a:off x="5960660" y="4176469"/>
            <a:ext cx="3901003" cy="0"/>
          </a:xfrm>
          <a:prstGeom prst="straightConnector1">
            <a:avLst/>
          </a:prstGeom>
          <a:ln w="19050">
            <a:solidFill>
              <a:srgbClr val="BC5610"/>
            </a:solidFill>
            <a:tailEnd type="triangle"/>
          </a:ln>
        </p:spPr>
        <p:style>
          <a:lnRef idx="1">
            <a:schemeClr val="accent1"/>
          </a:lnRef>
          <a:fillRef idx="0">
            <a:schemeClr val="accent1"/>
          </a:fillRef>
          <a:effectRef idx="0">
            <a:schemeClr val="accent1"/>
          </a:effectRef>
          <a:fontRef idx="minor">
            <a:schemeClr val="tx1"/>
          </a:fontRef>
        </p:style>
      </p:cxnSp>
      <p:sp>
        <p:nvSpPr>
          <p:cNvPr id="36" name="Left Brace 35">
            <a:extLst>
              <a:ext uri="{FF2B5EF4-FFF2-40B4-BE49-F238E27FC236}">
                <a16:creationId xmlns:a16="http://schemas.microsoft.com/office/drawing/2014/main" id="{A7EBA1FC-F8CD-4AC4-955C-BBAA600DE314}"/>
              </a:ext>
            </a:extLst>
          </p:cNvPr>
          <p:cNvSpPr/>
          <p:nvPr/>
        </p:nvSpPr>
        <p:spPr>
          <a:xfrm>
            <a:off x="9911539" y="2698465"/>
            <a:ext cx="322950" cy="2787935"/>
          </a:xfrm>
          <a:prstGeom prst="leftBrace">
            <a:avLst>
              <a:gd name="adj1" fmla="val 39221"/>
              <a:gd name="adj2" fmla="val 52928"/>
            </a:avLst>
          </a:prstGeom>
          <a:ln w="19050">
            <a:solidFill>
              <a:srgbClr val="BC561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7" name="TextBox 36">
            <a:extLst>
              <a:ext uri="{FF2B5EF4-FFF2-40B4-BE49-F238E27FC236}">
                <a16:creationId xmlns:a16="http://schemas.microsoft.com/office/drawing/2014/main" id="{78707869-0C0E-4712-91F9-22DE6808B3DD}"/>
              </a:ext>
            </a:extLst>
          </p:cNvPr>
          <p:cNvSpPr txBox="1"/>
          <p:nvPr/>
        </p:nvSpPr>
        <p:spPr>
          <a:xfrm>
            <a:off x="2437714" y="4843035"/>
            <a:ext cx="3520178"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Add some Add-ins to your document to add functionality.</a:t>
            </a:r>
          </a:p>
        </p:txBody>
      </p:sp>
      <p:cxnSp>
        <p:nvCxnSpPr>
          <p:cNvPr id="38" name="Straight Arrow Connector 37">
            <a:extLst>
              <a:ext uri="{FF2B5EF4-FFF2-40B4-BE49-F238E27FC236}">
                <a16:creationId xmlns:a16="http://schemas.microsoft.com/office/drawing/2014/main" id="{C351AEAF-020F-4330-94BD-4C0294E0C178}"/>
              </a:ext>
            </a:extLst>
          </p:cNvPr>
          <p:cNvCxnSpPr>
            <a:cxnSpLocks/>
            <a:stCxn id="37" idx="3"/>
            <a:endCxn id="39" idx="1"/>
          </p:cNvCxnSpPr>
          <p:nvPr/>
        </p:nvCxnSpPr>
        <p:spPr>
          <a:xfrm>
            <a:off x="5957892" y="5196978"/>
            <a:ext cx="3901002" cy="564581"/>
          </a:xfrm>
          <a:prstGeom prst="straightConnector1">
            <a:avLst/>
          </a:prstGeom>
          <a:ln w="19050">
            <a:solidFill>
              <a:srgbClr val="BC5610"/>
            </a:solidFill>
            <a:tailEnd type="triangle"/>
          </a:ln>
        </p:spPr>
        <p:style>
          <a:lnRef idx="1">
            <a:schemeClr val="accent1"/>
          </a:lnRef>
          <a:fillRef idx="0">
            <a:schemeClr val="accent1"/>
          </a:fillRef>
          <a:effectRef idx="0">
            <a:schemeClr val="accent1"/>
          </a:effectRef>
          <a:fontRef idx="minor">
            <a:schemeClr val="tx1"/>
          </a:fontRef>
        </p:style>
      </p:cxnSp>
      <p:sp>
        <p:nvSpPr>
          <p:cNvPr id="39" name="Left Brace 38">
            <a:extLst>
              <a:ext uri="{FF2B5EF4-FFF2-40B4-BE49-F238E27FC236}">
                <a16:creationId xmlns:a16="http://schemas.microsoft.com/office/drawing/2014/main" id="{0B168B9A-B182-4A9D-9F37-964B5D68A20A}"/>
              </a:ext>
            </a:extLst>
          </p:cNvPr>
          <p:cNvSpPr/>
          <p:nvPr/>
        </p:nvSpPr>
        <p:spPr>
          <a:xfrm>
            <a:off x="9858894" y="5510136"/>
            <a:ext cx="357447" cy="475028"/>
          </a:xfrm>
          <a:prstGeom prst="leftBrace">
            <a:avLst>
              <a:gd name="adj1" fmla="val 39221"/>
              <a:gd name="adj2" fmla="val 52928"/>
            </a:avLst>
          </a:prstGeom>
          <a:ln w="19050">
            <a:solidFill>
              <a:srgbClr val="BC561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40" name="TextBox 39">
            <a:extLst>
              <a:ext uri="{FF2B5EF4-FFF2-40B4-BE49-F238E27FC236}">
                <a16:creationId xmlns:a16="http://schemas.microsoft.com/office/drawing/2014/main" id="{D6B78FE6-7CEE-44DA-BB02-0F2B5800424D}"/>
              </a:ext>
            </a:extLst>
          </p:cNvPr>
          <p:cNvSpPr txBox="1"/>
          <p:nvPr/>
        </p:nvSpPr>
        <p:spPr>
          <a:xfrm>
            <a:off x="105895" y="5936067"/>
            <a:ext cx="5864604"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GPT Chat AI bot is an excellent way to get content, formatting options.  Talk to it with regular speech.</a:t>
            </a:r>
          </a:p>
        </p:txBody>
      </p:sp>
      <p:cxnSp>
        <p:nvCxnSpPr>
          <p:cNvPr id="41" name="Straight Arrow Connector 40">
            <a:extLst>
              <a:ext uri="{FF2B5EF4-FFF2-40B4-BE49-F238E27FC236}">
                <a16:creationId xmlns:a16="http://schemas.microsoft.com/office/drawing/2014/main" id="{E26F96F9-48B0-48EB-8019-0F54B07E007D}"/>
              </a:ext>
            </a:extLst>
          </p:cNvPr>
          <p:cNvCxnSpPr>
            <a:cxnSpLocks/>
            <a:stCxn id="40" idx="3"/>
          </p:cNvCxnSpPr>
          <p:nvPr/>
        </p:nvCxnSpPr>
        <p:spPr>
          <a:xfrm flipV="1">
            <a:off x="5970499" y="6240888"/>
            <a:ext cx="3830206" cy="49122"/>
          </a:xfrm>
          <a:prstGeom prst="straightConnector1">
            <a:avLst/>
          </a:prstGeom>
          <a:ln w="19050">
            <a:solidFill>
              <a:srgbClr val="BC5610"/>
            </a:solidFill>
            <a:tailEnd type="triangle"/>
          </a:ln>
        </p:spPr>
        <p:style>
          <a:lnRef idx="1">
            <a:schemeClr val="accent1"/>
          </a:lnRef>
          <a:fillRef idx="0">
            <a:schemeClr val="accent1"/>
          </a:fillRef>
          <a:effectRef idx="0">
            <a:schemeClr val="accent1"/>
          </a:effectRef>
          <a:fontRef idx="minor">
            <a:schemeClr val="tx1"/>
          </a:fontRef>
        </p:style>
      </p:cxnSp>
      <p:sp>
        <p:nvSpPr>
          <p:cNvPr id="42" name="Left Brace 41">
            <a:extLst>
              <a:ext uri="{FF2B5EF4-FFF2-40B4-BE49-F238E27FC236}">
                <a16:creationId xmlns:a16="http://schemas.microsoft.com/office/drawing/2014/main" id="{12764E18-5E66-483F-99DD-67AA72FF06A0}"/>
              </a:ext>
            </a:extLst>
          </p:cNvPr>
          <p:cNvSpPr/>
          <p:nvPr/>
        </p:nvSpPr>
        <p:spPr>
          <a:xfrm>
            <a:off x="9871502" y="5994660"/>
            <a:ext cx="344840" cy="472642"/>
          </a:xfrm>
          <a:prstGeom prst="leftBrace">
            <a:avLst>
              <a:gd name="adj1" fmla="val 39221"/>
              <a:gd name="adj2" fmla="val 52928"/>
            </a:avLst>
          </a:prstGeom>
          <a:ln w="19050">
            <a:solidFill>
              <a:srgbClr val="BC561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53" name="Slide Number Placeholder 61">
            <a:extLst>
              <a:ext uri="{FF2B5EF4-FFF2-40B4-BE49-F238E27FC236}">
                <a16:creationId xmlns:a16="http://schemas.microsoft.com/office/drawing/2014/main" id="{B6633036-BFF9-445F-89E6-865573184F24}"/>
              </a:ext>
            </a:extLst>
          </p:cNvPr>
          <p:cNvSpPr>
            <a:spLocks noGrp="1"/>
          </p:cNvSpPr>
          <p:nvPr>
            <p:ph type="sldNum" sz="quarter" idx="12"/>
          </p:nvPr>
        </p:nvSpPr>
        <p:spPr>
          <a:xfrm>
            <a:off x="276225" y="6545823"/>
            <a:ext cx="476250" cy="387350"/>
          </a:xfrm>
          <a:ln>
            <a:noFill/>
          </a:ln>
        </p:spPr>
        <p:txBody>
          <a:bodyPr/>
          <a:lstStyle/>
          <a:p>
            <a:pPr algn="ctr"/>
            <a:fld id="{42E2B24C-DC2C-4712-9D60-04BFC1B335EB}" type="slidenum">
              <a:rPr lang="en-US" altLang="en-US" smtClean="0">
                <a:solidFill>
                  <a:schemeClr val="tx1"/>
                </a:solidFill>
              </a:rPr>
              <a:pPr algn="ctr"/>
              <a:t>30</a:t>
            </a:fld>
            <a:endParaRPr lang="en-US" altLang="en-US" dirty="0">
              <a:solidFill>
                <a:schemeClr val="tx1"/>
              </a:solidFill>
            </a:endParaRPr>
          </a:p>
        </p:txBody>
      </p:sp>
      <p:sp>
        <p:nvSpPr>
          <p:cNvPr id="54" name="TextBox 53">
            <a:extLst>
              <a:ext uri="{FF2B5EF4-FFF2-40B4-BE49-F238E27FC236}">
                <a16:creationId xmlns:a16="http://schemas.microsoft.com/office/drawing/2014/main" id="{1BDF9C57-449A-47E0-A2D3-DDDE252FD88A}"/>
              </a:ext>
            </a:extLst>
          </p:cNvPr>
          <p:cNvSpPr txBox="1"/>
          <p:nvPr/>
        </p:nvSpPr>
        <p:spPr>
          <a:xfrm>
            <a:off x="0" y="6600998"/>
            <a:ext cx="485775" cy="276999"/>
          </a:xfrm>
          <a:prstGeom prst="rect">
            <a:avLst/>
          </a:prstGeom>
          <a:noFill/>
          <a:ln>
            <a:noFill/>
          </a:ln>
        </p:spPr>
        <p:txBody>
          <a:bodyPr wrap="square" rtlCol="0">
            <a:spAutoFit/>
          </a:bodyPr>
          <a:lstStyle/>
          <a:p>
            <a:r>
              <a:rPr lang="en-CA" sz="1200" dirty="0"/>
              <a:t>Slide</a:t>
            </a:r>
          </a:p>
        </p:txBody>
      </p:sp>
    </p:spTree>
    <p:extLst>
      <p:ext uri="{BB962C8B-B14F-4D97-AF65-F5344CB8AC3E}">
        <p14:creationId xmlns:p14="http://schemas.microsoft.com/office/powerpoint/2010/main" val="26274294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par>
                                <p:cTn id="8" presetID="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0-#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500"/>
                                        <p:tgtEl>
                                          <p:spTgt spid="26"/>
                                        </p:tgtEl>
                                      </p:cBhvr>
                                    </p:animEffect>
                                  </p:childTnLst>
                                </p:cTn>
                              </p:par>
                            </p:childTnLst>
                          </p:cTn>
                        </p:par>
                        <p:par>
                          <p:cTn id="20" fill="hold">
                            <p:stCondLst>
                              <p:cond delay="1500"/>
                            </p:stCondLst>
                            <p:childTnLst>
                              <p:par>
                                <p:cTn id="21" presetID="22" presetClass="entr" presetSubtype="1"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500"/>
                                        <p:tgtEl>
                                          <p:spTgt spid="15"/>
                                        </p:tgtEl>
                                      </p:cBhvr>
                                    </p:animEffect>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left)">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0-#ppt_w/2"/>
                                          </p:val>
                                        </p:tav>
                                        <p:tav tm="100000">
                                          <p:val>
                                            <p:strVal val="#ppt_x"/>
                                          </p:val>
                                        </p:tav>
                                      </p:tavLst>
                                    </p:anim>
                                    <p:anim calcmode="lin" valueType="num">
                                      <p:cBhvr additive="base">
                                        <p:cTn id="43" dur="500" fill="hold"/>
                                        <p:tgtEl>
                                          <p:spTgt spid="34"/>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ipe(left)">
                                      <p:cBhvr>
                                        <p:cTn id="47" dur="500"/>
                                        <p:tgtEl>
                                          <p:spTgt spid="35"/>
                                        </p:tgtEl>
                                      </p:cBhvr>
                                    </p:animEffect>
                                  </p:childTnLst>
                                </p:cTn>
                              </p:par>
                            </p:childTnLst>
                          </p:cTn>
                        </p:par>
                        <p:par>
                          <p:cTn id="48" fill="hold">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wipe(left)">
                                      <p:cBhvr>
                                        <p:cTn id="51" dur="500"/>
                                        <p:tgtEl>
                                          <p:spTgt spid="36"/>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37"/>
                                        </p:tgtEl>
                                        <p:attrNameLst>
                                          <p:attrName>style.visibility</p:attrName>
                                        </p:attrNameLst>
                                      </p:cBhvr>
                                      <p:to>
                                        <p:strVal val="visible"/>
                                      </p:to>
                                    </p:set>
                                    <p:anim calcmode="lin" valueType="num">
                                      <p:cBhvr additive="base">
                                        <p:cTn id="56" dur="500" fill="hold"/>
                                        <p:tgtEl>
                                          <p:spTgt spid="37"/>
                                        </p:tgtEl>
                                        <p:attrNameLst>
                                          <p:attrName>ppt_x</p:attrName>
                                        </p:attrNameLst>
                                      </p:cBhvr>
                                      <p:tavLst>
                                        <p:tav tm="0">
                                          <p:val>
                                            <p:strVal val="0-#ppt_w/2"/>
                                          </p:val>
                                        </p:tav>
                                        <p:tav tm="100000">
                                          <p:val>
                                            <p:strVal val="#ppt_x"/>
                                          </p:val>
                                        </p:tav>
                                      </p:tavLst>
                                    </p:anim>
                                    <p:anim calcmode="lin" valueType="num">
                                      <p:cBhvr additive="base">
                                        <p:cTn id="57" dur="500" fill="hold"/>
                                        <p:tgtEl>
                                          <p:spTgt spid="37"/>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wipe(left)">
                                      <p:cBhvr>
                                        <p:cTn id="61" dur="500"/>
                                        <p:tgtEl>
                                          <p:spTgt spid="38"/>
                                        </p:tgtEl>
                                      </p:cBhvr>
                                    </p:animEffect>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39"/>
                                        </p:tgtEl>
                                        <p:attrNameLst>
                                          <p:attrName>style.visibility</p:attrName>
                                        </p:attrNameLst>
                                      </p:cBhvr>
                                      <p:to>
                                        <p:strVal val="visible"/>
                                      </p:to>
                                    </p:set>
                                    <p:animEffect transition="in" filter="wipe(left)">
                                      <p:cBhvr>
                                        <p:cTn id="65" dur="500"/>
                                        <p:tgtEl>
                                          <p:spTgt spid="39"/>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grpId="0" nodeType="clickEffect">
                                  <p:stCondLst>
                                    <p:cond delay="0"/>
                                  </p:stCondLst>
                                  <p:childTnLst>
                                    <p:set>
                                      <p:cBhvr>
                                        <p:cTn id="69" dur="1" fill="hold">
                                          <p:stCondLst>
                                            <p:cond delay="0"/>
                                          </p:stCondLst>
                                        </p:cTn>
                                        <p:tgtEl>
                                          <p:spTgt spid="40"/>
                                        </p:tgtEl>
                                        <p:attrNameLst>
                                          <p:attrName>style.visibility</p:attrName>
                                        </p:attrNameLst>
                                      </p:cBhvr>
                                      <p:to>
                                        <p:strVal val="visible"/>
                                      </p:to>
                                    </p:set>
                                    <p:anim calcmode="lin" valueType="num">
                                      <p:cBhvr additive="base">
                                        <p:cTn id="70" dur="500" fill="hold"/>
                                        <p:tgtEl>
                                          <p:spTgt spid="40"/>
                                        </p:tgtEl>
                                        <p:attrNameLst>
                                          <p:attrName>ppt_x</p:attrName>
                                        </p:attrNameLst>
                                      </p:cBhvr>
                                      <p:tavLst>
                                        <p:tav tm="0">
                                          <p:val>
                                            <p:strVal val="0-#ppt_w/2"/>
                                          </p:val>
                                        </p:tav>
                                        <p:tav tm="100000">
                                          <p:val>
                                            <p:strVal val="#ppt_x"/>
                                          </p:val>
                                        </p:tav>
                                      </p:tavLst>
                                    </p:anim>
                                    <p:anim calcmode="lin" valueType="num">
                                      <p:cBhvr additive="base">
                                        <p:cTn id="71" dur="500" fill="hold"/>
                                        <p:tgtEl>
                                          <p:spTgt spid="40"/>
                                        </p:tgtEl>
                                        <p:attrNameLst>
                                          <p:attrName>ppt_y</p:attrName>
                                        </p:attrNameLst>
                                      </p:cBhvr>
                                      <p:tavLst>
                                        <p:tav tm="0">
                                          <p:val>
                                            <p:strVal val="#ppt_y"/>
                                          </p:val>
                                        </p:tav>
                                        <p:tav tm="100000">
                                          <p:val>
                                            <p:strVal val="#ppt_y"/>
                                          </p:val>
                                        </p:tav>
                                      </p:tavLst>
                                    </p:anim>
                                  </p:childTnLst>
                                </p:cTn>
                              </p:par>
                            </p:childTnLst>
                          </p:cTn>
                        </p:par>
                        <p:par>
                          <p:cTn id="72" fill="hold">
                            <p:stCondLst>
                              <p:cond delay="500"/>
                            </p:stCondLst>
                            <p:childTnLst>
                              <p:par>
                                <p:cTn id="73" presetID="22" presetClass="entr" presetSubtype="8" fill="hold" nodeType="after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wipe(left)">
                                      <p:cBhvr>
                                        <p:cTn id="75" dur="500"/>
                                        <p:tgtEl>
                                          <p:spTgt spid="41"/>
                                        </p:tgtEl>
                                      </p:cBhvr>
                                    </p:animEffect>
                                  </p:childTnLst>
                                </p:cTn>
                              </p:par>
                            </p:childTnLst>
                          </p:cTn>
                        </p:par>
                        <p:par>
                          <p:cTn id="76" fill="hold">
                            <p:stCondLst>
                              <p:cond delay="1000"/>
                            </p:stCondLst>
                            <p:childTnLst>
                              <p:par>
                                <p:cTn id="77" presetID="22" presetClass="entr" presetSubtype="8" fill="hold" grpId="0" nodeType="afterEffect">
                                  <p:stCondLst>
                                    <p:cond delay="0"/>
                                  </p:stCondLst>
                                  <p:childTnLst>
                                    <p:set>
                                      <p:cBhvr>
                                        <p:cTn id="78" dur="1" fill="hold">
                                          <p:stCondLst>
                                            <p:cond delay="0"/>
                                          </p:stCondLst>
                                        </p:cTn>
                                        <p:tgtEl>
                                          <p:spTgt spid="42"/>
                                        </p:tgtEl>
                                        <p:attrNameLst>
                                          <p:attrName>style.visibility</p:attrName>
                                        </p:attrNameLst>
                                      </p:cBhvr>
                                      <p:to>
                                        <p:strVal val="visible"/>
                                      </p:to>
                                    </p:set>
                                    <p:animEffect transition="in" filter="wipe(left)">
                                      <p:cBhvr>
                                        <p:cTn id="7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26" grpId="0" animBg="1"/>
      <p:bldP spid="31" grpId="0" animBg="1"/>
      <p:bldP spid="34" grpId="0" animBg="1"/>
      <p:bldP spid="36" grpId="0" animBg="1"/>
      <p:bldP spid="37" grpId="0" animBg="1"/>
      <p:bldP spid="39" grpId="0" animBg="1"/>
      <p:bldP spid="40" grpId="0" animBg="1"/>
      <p:bldP spid="4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814E1774-63BA-42E8-9A85-441A8B2AE368}"/>
              </a:ext>
            </a:extLst>
          </p:cNvPr>
          <p:cNvPicPr>
            <a:picLocks noChangeAspect="1"/>
          </p:cNvPicPr>
          <p:nvPr/>
        </p:nvPicPr>
        <p:blipFill>
          <a:blip r:embed="rId3"/>
          <a:stretch>
            <a:fillRect/>
          </a:stretch>
        </p:blipFill>
        <p:spPr>
          <a:xfrm>
            <a:off x="3573892" y="132287"/>
            <a:ext cx="6351769" cy="6659565"/>
          </a:xfrm>
          <a:prstGeom prst="rect">
            <a:avLst/>
          </a:prstGeom>
          <a:ln w="12700">
            <a:solidFill>
              <a:schemeClr val="bg1">
                <a:lumMod val="65000"/>
              </a:schemeClr>
            </a:solidFill>
          </a:ln>
        </p:spPr>
      </p:pic>
      <p:sp>
        <p:nvSpPr>
          <p:cNvPr id="8" name="TextBox 7"/>
          <p:cNvSpPr txBox="1"/>
          <p:nvPr/>
        </p:nvSpPr>
        <p:spPr>
          <a:xfrm>
            <a:off x="185737" y="2520995"/>
            <a:ext cx="4652270" cy="2862322"/>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The </a:t>
            </a:r>
            <a:r>
              <a:rPr lang="en-CA" b="1" dirty="0"/>
              <a:t>Styles</a:t>
            </a:r>
            <a:r>
              <a:rPr lang="en-CA" dirty="0"/>
              <a:t> menu launcher shows a menu on which you can choose to:</a:t>
            </a:r>
          </a:p>
          <a:p>
            <a:pPr marL="342900" indent="-342900">
              <a:buFont typeface="Arial" panose="020B0604020202020204" pitchFamily="34" charset="0"/>
              <a:buChar char="•"/>
            </a:pPr>
            <a:r>
              <a:rPr lang="en-CA" dirty="0"/>
              <a:t>See more styles</a:t>
            </a:r>
          </a:p>
          <a:p>
            <a:pPr marL="342900" indent="-342900">
              <a:buFont typeface="Arial" panose="020B0604020202020204" pitchFamily="34" charset="0"/>
              <a:buChar char="•"/>
            </a:pPr>
            <a:r>
              <a:rPr lang="en-CA" dirty="0"/>
              <a:t>Choose options such as Show Preview and Disable Linked Styles</a:t>
            </a:r>
          </a:p>
          <a:p>
            <a:pPr marL="342900" indent="-342900">
              <a:buFont typeface="Arial" panose="020B0604020202020204" pitchFamily="34" charset="0"/>
              <a:buChar char="•"/>
            </a:pPr>
            <a:r>
              <a:rPr lang="en-CA" dirty="0"/>
              <a:t>Create a New Style</a:t>
            </a:r>
          </a:p>
          <a:p>
            <a:pPr marL="342900" indent="-342900">
              <a:buFont typeface="Arial" panose="020B0604020202020204" pitchFamily="34" charset="0"/>
              <a:buChar char="•"/>
            </a:pPr>
            <a:r>
              <a:rPr lang="en-CA" dirty="0"/>
              <a:t>Inspect style (applies to selected style)</a:t>
            </a:r>
          </a:p>
          <a:p>
            <a:pPr marL="342900" indent="-342900">
              <a:buFont typeface="Arial" panose="020B0604020202020204" pitchFamily="34" charset="0"/>
              <a:buChar char="•"/>
            </a:pPr>
            <a:r>
              <a:rPr lang="en-CA" dirty="0"/>
              <a:t>Manage Style (applies to selected style)</a:t>
            </a:r>
          </a:p>
          <a:p>
            <a:pPr marL="342900" indent="-342900">
              <a:buFont typeface="Arial" panose="020B0604020202020204" pitchFamily="34" charset="0"/>
              <a:buChar char="•"/>
            </a:pPr>
            <a:r>
              <a:rPr lang="en-CA" dirty="0"/>
              <a:t>More Options</a:t>
            </a:r>
          </a:p>
        </p:txBody>
      </p:sp>
      <p:sp>
        <p:nvSpPr>
          <p:cNvPr id="2" name="TextBox 1"/>
          <p:cNvSpPr txBox="1"/>
          <p:nvPr/>
        </p:nvSpPr>
        <p:spPr>
          <a:xfrm>
            <a:off x="185738" y="903111"/>
            <a:ext cx="4098595" cy="1015663"/>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The </a:t>
            </a:r>
            <a:r>
              <a:rPr lang="en-CA" b="1" dirty="0"/>
              <a:t>Styles</a:t>
            </a:r>
            <a:r>
              <a:rPr lang="en-CA" dirty="0"/>
              <a:t> group contains pre-made styles you can apply to selected text or a paragraph.</a:t>
            </a:r>
          </a:p>
        </p:txBody>
      </p:sp>
      <p:cxnSp>
        <p:nvCxnSpPr>
          <p:cNvPr id="3" name="Straight Arrow Connector 2"/>
          <p:cNvCxnSpPr>
            <a:cxnSpLocks/>
          </p:cNvCxnSpPr>
          <p:nvPr/>
        </p:nvCxnSpPr>
        <p:spPr>
          <a:xfrm>
            <a:off x="4284333" y="1080655"/>
            <a:ext cx="1892023" cy="3302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p:cNvCxnSpPr>
          <p:nvPr/>
        </p:nvCxnSpPr>
        <p:spPr>
          <a:xfrm>
            <a:off x="4838007" y="2882070"/>
            <a:ext cx="416940"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5C25DFCC-A72E-46C4-9FA5-E626B936361E}"/>
              </a:ext>
            </a:extLst>
          </p:cNvPr>
          <p:cNvSpPr/>
          <p:nvPr/>
        </p:nvSpPr>
        <p:spPr>
          <a:xfrm>
            <a:off x="30716" y="30683"/>
            <a:ext cx="3520178"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Formatting – Home Ribbon</a:t>
            </a:r>
            <a:endParaRPr lang="en-CA" dirty="0">
              <a:solidFill>
                <a:schemeClr val="accent4">
                  <a:lumMod val="60000"/>
                  <a:lumOff val="40000"/>
                </a:schemeClr>
              </a:solidFill>
            </a:endParaRPr>
          </a:p>
        </p:txBody>
      </p:sp>
      <p:pic>
        <p:nvPicPr>
          <p:cNvPr id="27" name="Picture 26">
            <a:extLst>
              <a:ext uri="{FF2B5EF4-FFF2-40B4-BE49-F238E27FC236}">
                <a16:creationId xmlns:a16="http://schemas.microsoft.com/office/drawing/2014/main" id="{6A564D79-B861-459F-B899-E4AAADE8FA54}"/>
              </a:ext>
            </a:extLst>
          </p:cNvPr>
          <p:cNvPicPr>
            <a:picLocks noChangeAspect="1"/>
          </p:cNvPicPr>
          <p:nvPr/>
        </p:nvPicPr>
        <p:blipFill>
          <a:blip r:embed="rId4"/>
          <a:stretch>
            <a:fillRect/>
          </a:stretch>
        </p:blipFill>
        <p:spPr>
          <a:xfrm>
            <a:off x="5254947" y="1552874"/>
            <a:ext cx="1993232" cy="2907774"/>
          </a:xfrm>
          <a:prstGeom prst="rect">
            <a:avLst/>
          </a:prstGeom>
          <a:ln>
            <a:solidFill>
              <a:schemeClr val="bg1">
                <a:lumMod val="65000"/>
              </a:schemeClr>
            </a:solidFill>
          </a:ln>
        </p:spPr>
      </p:pic>
      <p:pic>
        <p:nvPicPr>
          <p:cNvPr id="30" name="Picture 29">
            <a:extLst>
              <a:ext uri="{FF2B5EF4-FFF2-40B4-BE49-F238E27FC236}">
                <a16:creationId xmlns:a16="http://schemas.microsoft.com/office/drawing/2014/main" id="{52AEA0B0-A770-441C-BCA7-620BA45604D8}"/>
              </a:ext>
            </a:extLst>
          </p:cNvPr>
          <p:cNvPicPr>
            <a:picLocks noChangeAspect="1"/>
          </p:cNvPicPr>
          <p:nvPr/>
        </p:nvPicPr>
        <p:blipFill>
          <a:blip r:embed="rId5"/>
          <a:stretch>
            <a:fillRect/>
          </a:stretch>
        </p:blipFill>
        <p:spPr>
          <a:xfrm>
            <a:off x="7980218" y="2520995"/>
            <a:ext cx="3284224" cy="4161570"/>
          </a:xfrm>
          <a:prstGeom prst="rect">
            <a:avLst/>
          </a:prstGeom>
          <a:ln w="12700">
            <a:solidFill>
              <a:schemeClr val="bg1">
                <a:lumMod val="65000"/>
              </a:schemeClr>
            </a:solidFill>
          </a:ln>
        </p:spPr>
      </p:pic>
      <p:cxnSp>
        <p:nvCxnSpPr>
          <p:cNvPr id="36" name="Straight Arrow Connector 35">
            <a:extLst>
              <a:ext uri="{FF2B5EF4-FFF2-40B4-BE49-F238E27FC236}">
                <a16:creationId xmlns:a16="http://schemas.microsoft.com/office/drawing/2014/main" id="{EDD28D21-3D90-40BE-BDA2-D6E7FFE0E841}"/>
              </a:ext>
            </a:extLst>
          </p:cNvPr>
          <p:cNvCxnSpPr>
            <a:cxnSpLocks/>
          </p:cNvCxnSpPr>
          <p:nvPr/>
        </p:nvCxnSpPr>
        <p:spPr>
          <a:xfrm>
            <a:off x="6398532" y="3614312"/>
            <a:ext cx="1581686"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CC42D6A5-AF4B-49C3-886F-CCD17BD1CD4C}"/>
              </a:ext>
            </a:extLst>
          </p:cNvPr>
          <p:cNvSpPr txBox="1"/>
          <p:nvPr/>
        </p:nvSpPr>
        <p:spPr>
          <a:xfrm>
            <a:off x="7464967" y="1165414"/>
            <a:ext cx="4314726"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If you do not find the style you want in the list, check the </a:t>
            </a:r>
            <a:r>
              <a:rPr lang="en-CA" b="1" dirty="0"/>
              <a:t>See More Styles</a:t>
            </a:r>
            <a:r>
              <a:rPr lang="en-CA" dirty="0"/>
              <a:t> link.</a:t>
            </a:r>
          </a:p>
        </p:txBody>
      </p:sp>
      <p:cxnSp>
        <p:nvCxnSpPr>
          <p:cNvPr id="45" name="Straight Arrow Connector 44">
            <a:extLst>
              <a:ext uri="{FF2B5EF4-FFF2-40B4-BE49-F238E27FC236}">
                <a16:creationId xmlns:a16="http://schemas.microsoft.com/office/drawing/2014/main" id="{A9CC9BAD-CDDF-40B7-9AB1-88F8FAF361CA}"/>
              </a:ext>
            </a:extLst>
          </p:cNvPr>
          <p:cNvCxnSpPr>
            <a:cxnSpLocks/>
            <a:stCxn id="44" idx="2"/>
          </p:cNvCxnSpPr>
          <p:nvPr/>
        </p:nvCxnSpPr>
        <p:spPr>
          <a:xfrm flipH="1">
            <a:off x="9289199" y="1873300"/>
            <a:ext cx="333131" cy="6476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0" name="Slide Number Placeholder 61">
            <a:extLst>
              <a:ext uri="{FF2B5EF4-FFF2-40B4-BE49-F238E27FC236}">
                <a16:creationId xmlns:a16="http://schemas.microsoft.com/office/drawing/2014/main" id="{FB05B9FD-0336-4D56-A8D4-5BB6810886E5}"/>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31</a:t>
            </a:fld>
            <a:endParaRPr lang="en-US" altLang="en-US" dirty="0">
              <a:solidFill>
                <a:schemeClr val="tx1"/>
              </a:solidFill>
            </a:endParaRPr>
          </a:p>
        </p:txBody>
      </p:sp>
      <p:sp>
        <p:nvSpPr>
          <p:cNvPr id="51" name="TextBox 50">
            <a:extLst>
              <a:ext uri="{FF2B5EF4-FFF2-40B4-BE49-F238E27FC236}">
                <a16:creationId xmlns:a16="http://schemas.microsoft.com/office/drawing/2014/main" id="{D8787773-D6DC-460E-BF72-7686B48807D5}"/>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Tree>
    <p:extLst>
      <p:ext uri="{BB962C8B-B14F-4D97-AF65-F5344CB8AC3E}">
        <p14:creationId xmlns:p14="http://schemas.microsoft.com/office/powerpoint/2010/main" val="29051256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dissolve">
                                      <p:cBhvr>
                                        <p:cTn id="7" dur="500"/>
                                        <p:tgtEl>
                                          <p:spTgt spid="25"/>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up)">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childTnLst>
                          </p:cTn>
                        </p:par>
                        <p:par>
                          <p:cTn id="36" fill="hold">
                            <p:stCondLst>
                              <p:cond delay="500"/>
                            </p:stCondLst>
                            <p:childTnLst>
                              <p:par>
                                <p:cTn id="37" presetID="22" presetClass="entr" presetSubtype="1" fill="hold"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wipe(up)">
                                      <p:cBhvr>
                                        <p:cTn id="39" dur="500"/>
                                        <p:tgtEl>
                                          <p:spTgt spid="30"/>
                                        </p:tgtEl>
                                      </p:cBhvr>
                                    </p:animEffect>
                                  </p:childTnLst>
                                </p:cTn>
                              </p:par>
                            </p:childTnLst>
                          </p:cTn>
                        </p:par>
                        <p:par>
                          <p:cTn id="40" fill="hold">
                            <p:stCondLst>
                              <p:cond delay="1000"/>
                            </p:stCondLst>
                            <p:childTnLst>
                              <p:par>
                                <p:cTn id="41" presetID="2" presetClass="entr" presetSubtype="3" fill="hold" grpId="0" nodeType="afterEffect">
                                  <p:stCondLst>
                                    <p:cond delay="0"/>
                                  </p:stCondLst>
                                  <p:childTnLst>
                                    <p:set>
                                      <p:cBhvr>
                                        <p:cTn id="42" dur="1" fill="hold">
                                          <p:stCondLst>
                                            <p:cond delay="0"/>
                                          </p:stCondLst>
                                        </p:cTn>
                                        <p:tgtEl>
                                          <p:spTgt spid="44"/>
                                        </p:tgtEl>
                                        <p:attrNameLst>
                                          <p:attrName>style.visibility</p:attrName>
                                        </p:attrNameLst>
                                      </p:cBhvr>
                                      <p:to>
                                        <p:strVal val="visible"/>
                                      </p:to>
                                    </p:set>
                                    <p:anim calcmode="lin" valueType="num">
                                      <p:cBhvr additive="base">
                                        <p:cTn id="43" dur="500" fill="hold"/>
                                        <p:tgtEl>
                                          <p:spTgt spid="44"/>
                                        </p:tgtEl>
                                        <p:attrNameLst>
                                          <p:attrName>ppt_x</p:attrName>
                                        </p:attrNameLst>
                                      </p:cBhvr>
                                      <p:tavLst>
                                        <p:tav tm="0">
                                          <p:val>
                                            <p:strVal val="1+#ppt_w/2"/>
                                          </p:val>
                                        </p:tav>
                                        <p:tav tm="100000">
                                          <p:val>
                                            <p:strVal val="#ppt_x"/>
                                          </p:val>
                                        </p:tav>
                                      </p:tavLst>
                                    </p:anim>
                                    <p:anim calcmode="lin" valueType="num">
                                      <p:cBhvr additive="base">
                                        <p:cTn id="44" dur="500" fill="hold"/>
                                        <p:tgtEl>
                                          <p:spTgt spid="44"/>
                                        </p:tgtEl>
                                        <p:attrNameLst>
                                          <p:attrName>ppt_y</p:attrName>
                                        </p:attrNameLst>
                                      </p:cBhvr>
                                      <p:tavLst>
                                        <p:tav tm="0">
                                          <p:val>
                                            <p:strVal val="0-#ppt_h/2"/>
                                          </p:val>
                                        </p:tav>
                                        <p:tav tm="100000">
                                          <p:val>
                                            <p:strVal val="#ppt_y"/>
                                          </p:val>
                                        </p:tav>
                                      </p:tavLst>
                                    </p:anim>
                                  </p:childTnLst>
                                </p:cTn>
                              </p:par>
                            </p:childTnLst>
                          </p:cTn>
                        </p:par>
                        <p:par>
                          <p:cTn id="45" fill="hold">
                            <p:stCondLst>
                              <p:cond delay="1500"/>
                            </p:stCondLst>
                            <p:childTnLst>
                              <p:par>
                                <p:cTn id="46" presetID="22" presetClass="entr" presetSubtype="1" fill="hold" nodeType="after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up)">
                                      <p:cBhvr>
                                        <p:cTn id="4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P spid="4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61FF99A5-195C-435A-B1E2-30DF82442DF0}"/>
              </a:ext>
            </a:extLst>
          </p:cNvPr>
          <p:cNvPicPr>
            <a:picLocks noChangeAspect="1"/>
          </p:cNvPicPr>
          <p:nvPr/>
        </p:nvPicPr>
        <p:blipFill>
          <a:blip r:embed="rId2"/>
          <a:stretch>
            <a:fillRect/>
          </a:stretch>
        </p:blipFill>
        <p:spPr>
          <a:xfrm>
            <a:off x="2285788" y="669584"/>
            <a:ext cx="6908507" cy="5985848"/>
          </a:xfrm>
          <a:prstGeom prst="rect">
            <a:avLst/>
          </a:prstGeom>
          <a:ln w="12700">
            <a:solidFill>
              <a:schemeClr val="bg1">
                <a:lumMod val="65000"/>
              </a:schemeClr>
            </a:solidFill>
          </a:ln>
        </p:spPr>
      </p:pic>
      <p:sp>
        <p:nvSpPr>
          <p:cNvPr id="2" name="Slide Number Placeholder 61">
            <a:extLst>
              <a:ext uri="{FF2B5EF4-FFF2-40B4-BE49-F238E27FC236}">
                <a16:creationId xmlns:a16="http://schemas.microsoft.com/office/drawing/2014/main" id="{B23153C9-BB6A-4D83-AE39-4D29E57A154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32</a:t>
            </a:fld>
            <a:endParaRPr lang="en-US" altLang="en-US" dirty="0">
              <a:solidFill>
                <a:schemeClr val="tx1"/>
              </a:solidFill>
            </a:endParaRPr>
          </a:p>
        </p:txBody>
      </p:sp>
      <p:sp>
        <p:nvSpPr>
          <p:cNvPr id="3" name="TextBox 2">
            <a:extLst>
              <a:ext uri="{FF2B5EF4-FFF2-40B4-BE49-F238E27FC236}">
                <a16:creationId xmlns:a16="http://schemas.microsoft.com/office/drawing/2014/main" id="{1D1992EE-DD84-4888-9585-7AD595C20CB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9" name="TextBox 8">
            <a:extLst>
              <a:ext uri="{FF2B5EF4-FFF2-40B4-BE49-F238E27FC236}">
                <a16:creationId xmlns:a16="http://schemas.microsoft.com/office/drawing/2014/main" id="{CAC0D5BF-831F-48D5-B5AC-E333FB11F1E0}"/>
              </a:ext>
            </a:extLst>
          </p:cNvPr>
          <p:cNvSpPr txBox="1"/>
          <p:nvPr/>
        </p:nvSpPr>
        <p:spPr>
          <a:xfrm>
            <a:off x="6444311" y="66148"/>
            <a:ext cx="5645994" cy="400110"/>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Click on the </a:t>
            </a:r>
            <a:r>
              <a:rPr lang="en-CA" sz="2000" b="1" dirty="0"/>
              <a:t>Table</a:t>
            </a:r>
            <a:r>
              <a:rPr lang="en-CA" sz="2000" dirty="0"/>
              <a:t> menu from the </a:t>
            </a:r>
            <a:r>
              <a:rPr lang="en-CA" sz="2000" b="1" dirty="0"/>
              <a:t>Insert</a:t>
            </a:r>
            <a:r>
              <a:rPr lang="en-CA" sz="2000" dirty="0"/>
              <a:t> ribbon.</a:t>
            </a:r>
          </a:p>
        </p:txBody>
      </p:sp>
      <p:sp>
        <p:nvSpPr>
          <p:cNvPr id="17" name="TextBox 16">
            <a:extLst>
              <a:ext uri="{FF2B5EF4-FFF2-40B4-BE49-F238E27FC236}">
                <a16:creationId xmlns:a16="http://schemas.microsoft.com/office/drawing/2014/main" id="{B108E085-2EE2-478D-A8C0-2A47DF4521B7}"/>
              </a:ext>
            </a:extLst>
          </p:cNvPr>
          <p:cNvSpPr txBox="1"/>
          <p:nvPr/>
        </p:nvSpPr>
        <p:spPr>
          <a:xfrm>
            <a:off x="6298279" y="1648733"/>
            <a:ext cx="5792032" cy="1015663"/>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There are two methods for creating a table by</a:t>
            </a:r>
          </a:p>
          <a:p>
            <a:pPr marL="457200" indent="-457200">
              <a:buAutoNum type="arabicPeriod"/>
            </a:pPr>
            <a:r>
              <a:rPr lang="en-CA" sz="2000" dirty="0"/>
              <a:t>Dragging your mouse over the table in the menu.</a:t>
            </a:r>
          </a:p>
          <a:p>
            <a:pPr marL="457200" indent="-457200">
              <a:buAutoNum type="arabicPeriod"/>
            </a:pPr>
            <a:r>
              <a:rPr lang="en-CA" sz="2000" dirty="0"/>
              <a:t>Choosing row and column.</a:t>
            </a:r>
          </a:p>
        </p:txBody>
      </p:sp>
      <p:sp>
        <p:nvSpPr>
          <p:cNvPr id="28" name="Rectangle: Rounded Corners 27">
            <a:extLst>
              <a:ext uri="{FF2B5EF4-FFF2-40B4-BE49-F238E27FC236}">
                <a16:creationId xmlns:a16="http://schemas.microsoft.com/office/drawing/2014/main" id="{57BAAE68-80CD-4CB2-9F50-40B862F62898}"/>
              </a:ext>
            </a:extLst>
          </p:cNvPr>
          <p:cNvSpPr/>
          <p:nvPr/>
        </p:nvSpPr>
        <p:spPr>
          <a:xfrm>
            <a:off x="30715" y="30683"/>
            <a:ext cx="3653261"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Working with Tables – Insert Ribbon</a:t>
            </a:r>
            <a:endParaRPr lang="en-CA" dirty="0">
              <a:solidFill>
                <a:schemeClr val="accent4">
                  <a:lumMod val="60000"/>
                  <a:lumOff val="40000"/>
                </a:schemeClr>
              </a:solidFill>
            </a:endParaRPr>
          </a:p>
        </p:txBody>
      </p:sp>
      <p:pic>
        <p:nvPicPr>
          <p:cNvPr id="15" name="Picture 14">
            <a:extLst>
              <a:ext uri="{FF2B5EF4-FFF2-40B4-BE49-F238E27FC236}">
                <a16:creationId xmlns:a16="http://schemas.microsoft.com/office/drawing/2014/main" id="{B8E63697-CBFC-44BA-8EDD-CCF1DC0FDA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2585" y="676999"/>
            <a:ext cx="1469155" cy="2165954"/>
          </a:xfrm>
          <a:prstGeom prst="rect">
            <a:avLst/>
          </a:prstGeom>
        </p:spPr>
      </p:pic>
      <p:pic>
        <p:nvPicPr>
          <p:cNvPr id="51" name="Picture 50">
            <a:extLst>
              <a:ext uri="{FF2B5EF4-FFF2-40B4-BE49-F238E27FC236}">
                <a16:creationId xmlns:a16="http://schemas.microsoft.com/office/drawing/2014/main" id="{570072CC-AB7E-48C3-8387-BC353A9200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7994" y="700289"/>
            <a:ext cx="1429184" cy="2119374"/>
          </a:xfrm>
          <a:prstGeom prst="rect">
            <a:avLst/>
          </a:prstGeom>
        </p:spPr>
      </p:pic>
      <p:cxnSp>
        <p:nvCxnSpPr>
          <p:cNvPr id="50" name="Straight Arrow Connector 49">
            <a:extLst>
              <a:ext uri="{FF2B5EF4-FFF2-40B4-BE49-F238E27FC236}">
                <a16:creationId xmlns:a16="http://schemas.microsoft.com/office/drawing/2014/main" id="{F4570B99-E23B-4700-BE6F-CD067C03BE76}"/>
              </a:ext>
            </a:extLst>
          </p:cNvPr>
          <p:cNvCxnSpPr>
            <a:cxnSpLocks/>
          </p:cNvCxnSpPr>
          <p:nvPr/>
        </p:nvCxnSpPr>
        <p:spPr>
          <a:xfrm flipH="1">
            <a:off x="4648095" y="2493818"/>
            <a:ext cx="1780392" cy="225185"/>
          </a:xfrm>
          <a:prstGeom prst="straightConnector1">
            <a:avLst/>
          </a:prstGeom>
          <a:ln w="19050">
            <a:gradFill flip="none" rotWithShape="1">
              <a:gsLst>
                <a:gs pos="0">
                  <a:schemeClr val="accent2"/>
                </a:gs>
                <a:gs pos="23000">
                  <a:schemeClr val="accent2">
                    <a:lumMod val="89000"/>
                  </a:schemeClr>
                </a:gs>
                <a:gs pos="69000">
                  <a:schemeClr val="accent2">
                    <a:lumMod val="75000"/>
                  </a:schemeClr>
                </a:gs>
                <a:gs pos="97000">
                  <a:schemeClr val="accent2">
                    <a:lumMod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4FF4007C-1A80-48B8-AB08-BE8EBC2D090F}"/>
              </a:ext>
            </a:extLst>
          </p:cNvPr>
          <p:cNvCxnSpPr>
            <a:cxnSpLocks/>
            <a:stCxn id="9" idx="1"/>
          </p:cNvCxnSpPr>
          <p:nvPr/>
        </p:nvCxnSpPr>
        <p:spPr>
          <a:xfrm flipH="1">
            <a:off x="3790605" y="266203"/>
            <a:ext cx="2653706" cy="694476"/>
          </a:xfrm>
          <a:prstGeom prst="straightConnector1">
            <a:avLst/>
          </a:prstGeom>
          <a:ln w="19050">
            <a:gradFill flip="none" rotWithShape="1">
              <a:gsLst>
                <a:gs pos="0">
                  <a:schemeClr val="accent2"/>
                </a:gs>
                <a:gs pos="23000">
                  <a:schemeClr val="accent2">
                    <a:lumMod val="89000"/>
                  </a:schemeClr>
                </a:gs>
                <a:gs pos="69000">
                  <a:schemeClr val="accent2">
                    <a:lumMod val="75000"/>
                  </a:schemeClr>
                </a:gs>
                <a:gs pos="97000">
                  <a:schemeClr val="accent2">
                    <a:lumMod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AB343965-F3BA-4AD6-BB3A-DA313665DB4A}"/>
              </a:ext>
            </a:extLst>
          </p:cNvPr>
          <p:cNvCxnSpPr>
            <a:cxnSpLocks/>
          </p:cNvCxnSpPr>
          <p:nvPr/>
        </p:nvCxnSpPr>
        <p:spPr>
          <a:xfrm flipH="1" flipV="1">
            <a:off x="4654025" y="2029712"/>
            <a:ext cx="1746778" cy="114972"/>
          </a:xfrm>
          <a:prstGeom prst="straightConnector1">
            <a:avLst/>
          </a:prstGeom>
          <a:ln w="19050">
            <a:gradFill flip="none" rotWithShape="1">
              <a:gsLst>
                <a:gs pos="0">
                  <a:schemeClr val="accent2"/>
                </a:gs>
                <a:gs pos="23000">
                  <a:schemeClr val="accent2">
                    <a:lumMod val="89000"/>
                  </a:schemeClr>
                </a:gs>
                <a:gs pos="69000">
                  <a:schemeClr val="accent2">
                    <a:lumMod val="75000"/>
                  </a:schemeClr>
                </a:gs>
                <a:gs pos="97000">
                  <a:schemeClr val="accent2">
                    <a:lumMod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AE502AFC-2537-46CA-BADD-85C7F4A7B351}"/>
              </a:ext>
            </a:extLst>
          </p:cNvPr>
          <p:cNvSpPr/>
          <p:nvPr/>
        </p:nvSpPr>
        <p:spPr>
          <a:xfrm>
            <a:off x="3263825" y="2599004"/>
            <a:ext cx="1406727" cy="19662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62" name="Straight Connector 61">
            <a:extLst>
              <a:ext uri="{FF2B5EF4-FFF2-40B4-BE49-F238E27FC236}">
                <a16:creationId xmlns:a16="http://schemas.microsoft.com/office/drawing/2014/main" id="{792DAFD7-9669-421C-8FF9-C8AB771F2A57}"/>
              </a:ext>
            </a:extLst>
          </p:cNvPr>
          <p:cNvCxnSpPr/>
          <p:nvPr/>
        </p:nvCxnSpPr>
        <p:spPr>
          <a:xfrm>
            <a:off x="3222585" y="3840480"/>
            <a:ext cx="0" cy="16625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28AE6AE7-8FD8-4860-AC17-04994949A4B3}"/>
              </a:ext>
            </a:extLst>
          </p:cNvPr>
          <p:cNvSpPr txBox="1"/>
          <p:nvPr/>
        </p:nvSpPr>
        <p:spPr>
          <a:xfrm>
            <a:off x="6298278" y="3938340"/>
            <a:ext cx="5792027" cy="707886"/>
          </a:xfrm>
          <a:prstGeom prst="rect">
            <a:avLst/>
          </a:prstGeom>
          <a:solidFill>
            <a:schemeClr val="accent4">
              <a:lumMod val="20000"/>
              <a:lumOff val="80000"/>
            </a:schemeClr>
          </a:solidFill>
          <a:ln w="19050">
            <a:solidFill>
              <a:schemeClr val="accent2"/>
            </a:solidFill>
          </a:ln>
        </p:spPr>
        <p:txBody>
          <a:bodyPr wrap="square" rtlCol="0">
            <a:spAutoFit/>
          </a:bodyPr>
          <a:lstStyle/>
          <a:p>
            <a:r>
              <a:rPr lang="en-CA" sz="2000" dirty="0"/>
              <a:t>Place the cursor where you want the table to be placed in the document.</a:t>
            </a:r>
          </a:p>
        </p:txBody>
      </p:sp>
      <p:cxnSp>
        <p:nvCxnSpPr>
          <p:cNvPr id="64" name="Straight Arrow Connector 63">
            <a:extLst>
              <a:ext uri="{FF2B5EF4-FFF2-40B4-BE49-F238E27FC236}">
                <a16:creationId xmlns:a16="http://schemas.microsoft.com/office/drawing/2014/main" id="{3005FA15-A53D-40B7-8CA5-A411FB8B118C}"/>
              </a:ext>
            </a:extLst>
          </p:cNvPr>
          <p:cNvCxnSpPr>
            <a:cxnSpLocks/>
            <a:stCxn id="63" idx="1"/>
          </p:cNvCxnSpPr>
          <p:nvPr/>
        </p:nvCxnSpPr>
        <p:spPr>
          <a:xfrm flipH="1" flipV="1">
            <a:off x="3257994" y="3938340"/>
            <a:ext cx="3040284" cy="353943"/>
          </a:xfrm>
          <a:prstGeom prst="straightConnector1">
            <a:avLst/>
          </a:prstGeom>
          <a:ln w="19050">
            <a:gradFill flip="none" rotWithShape="1">
              <a:gsLst>
                <a:gs pos="0">
                  <a:schemeClr val="accent2"/>
                </a:gs>
                <a:gs pos="23000">
                  <a:schemeClr val="accent2">
                    <a:lumMod val="89000"/>
                  </a:schemeClr>
                </a:gs>
                <a:gs pos="69000">
                  <a:schemeClr val="accent2">
                    <a:lumMod val="75000"/>
                  </a:schemeClr>
                </a:gs>
                <a:gs pos="97000">
                  <a:schemeClr val="accent2">
                    <a:lumMod val="70000"/>
                  </a:schemeClr>
                </a:gs>
              </a:gsLst>
              <a:lin ang="2700000" scaled="1"/>
              <a:tileRect/>
            </a:gra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61295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dissolve">
                                      <p:cBhvr>
                                        <p:cTn id="7" dur="500"/>
                                        <p:tgtEl>
                                          <p:spTgt spid="34"/>
                                        </p:tgtEl>
                                      </p:cBhvr>
                                    </p:animEffect>
                                  </p:childTnLst>
                                </p:cTn>
                              </p:par>
                              <p:par>
                                <p:cTn id="8" presetID="2" presetClass="entr" presetSubtype="8"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additive="base">
                                        <p:cTn id="10" dur="500" fill="hold"/>
                                        <p:tgtEl>
                                          <p:spTgt spid="28"/>
                                        </p:tgtEl>
                                        <p:attrNameLst>
                                          <p:attrName>ppt_x</p:attrName>
                                        </p:attrNameLst>
                                      </p:cBhvr>
                                      <p:tavLst>
                                        <p:tav tm="0">
                                          <p:val>
                                            <p:strVal val="0-#ppt_w/2"/>
                                          </p:val>
                                        </p:tav>
                                        <p:tav tm="100000">
                                          <p:val>
                                            <p:strVal val="#ppt_x"/>
                                          </p:val>
                                        </p:tav>
                                      </p:tavLst>
                                    </p:anim>
                                    <p:anim calcmode="lin" valueType="num">
                                      <p:cBhvr additive="base">
                                        <p:cTn id="11" dur="500" fill="hold"/>
                                        <p:tgtEl>
                                          <p:spTgt spid="28"/>
                                        </p:tgtEl>
                                        <p:attrNameLst>
                                          <p:attrName>ppt_y</p:attrName>
                                        </p:attrNameLst>
                                      </p:cBhvr>
                                      <p:tavLst>
                                        <p:tav tm="0">
                                          <p:val>
                                            <p:strVal val="#ppt_y"/>
                                          </p:val>
                                        </p:tav>
                                        <p:tav tm="100000">
                                          <p:val>
                                            <p:strVal val="#ppt_y"/>
                                          </p:val>
                                        </p:tav>
                                      </p:tavLst>
                                    </p:anim>
                                  </p:childTnLst>
                                </p:cTn>
                              </p:par>
                              <p:par>
                                <p:cTn id="12" presetID="2" presetClass="entr" presetSubtype="2" fill="hold" grpId="0" nodeType="withEffect">
                                  <p:stCondLst>
                                    <p:cond delay="0"/>
                                  </p:stCondLst>
                                  <p:childTnLst>
                                    <p:set>
                                      <p:cBhvr>
                                        <p:cTn id="13" dur="1" fill="hold">
                                          <p:stCondLst>
                                            <p:cond delay="0"/>
                                          </p:stCondLst>
                                        </p:cTn>
                                        <p:tgtEl>
                                          <p:spTgt spid="63"/>
                                        </p:tgtEl>
                                        <p:attrNameLst>
                                          <p:attrName>style.visibility</p:attrName>
                                        </p:attrNameLst>
                                      </p:cBhvr>
                                      <p:to>
                                        <p:strVal val="visible"/>
                                      </p:to>
                                    </p:set>
                                    <p:anim calcmode="lin" valueType="num">
                                      <p:cBhvr additive="base">
                                        <p:cTn id="14" dur="500" fill="hold"/>
                                        <p:tgtEl>
                                          <p:spTgt spid="63"/>
                                        </p:tgtEl>
                                        <p:attrNameLst>
                                          <p:attrName>ppt_x</p:attrName>
                                        </p:attrNameLst>
                                      </p:cBhvr>
                                      <p:tavLst>
                                        <p:tav tm="0">
                                          <p:val>
                                            <p:strVal val="1+#ppt_w/2"/>
                                          </p:val>
                                        </p:tav>
                                        <p:tav tm="100000">
                                          <p:val>
                                            <p:strVal val="#ppt_x"/>
                                          </p:val>
                                        </p:tav>
                                      </p:tavLst>
                                    </p:anim>
                                    <p:anim calcmode="lin" valueType="num">
                                      <p:cBhvr additive="base">
                                        <p:cTn id="15" dur="500" fill="hold"/>
                                        <p:tgtEl>
                                          <p:spTgt spid="63"/>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22" presetClass="entr" presetSubtype="2" fill="hold" nodeType="after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wipe(right)">
                                      <p:cBhvr>
                                        <p:cTn id="19" dur="500"/>
                                        <p:tgtEl>
                                          <p:spTgt spid="6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2" fill="hold" nodeType="after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wipe(right)">
                                      <p:cBhvr>
                                        <p:cTn id="29" dur="500"/>
                                        <p:tgtEl>
                                          <p:spTgt spid="48"/>
                                        </p:tgtEl>
                                      </p:cBhvr>
                                    </p:animEffect>
                                  </p:childTnLst>
                                </p:cTn>
                              </p:par>
                            </p:childTnLst>
                          </p:cTn>
                        </p:par>
                        <p:par>
                          <p:cTn id="30" fill="hold">
                            <p:stCondLst>
                              <p:cond delay="1000"/>
                            </p:stCondLst>
                            <p:childTnLst>
                              <p:par>
                                <p:cTn id="31" presetID="22" presetClass="entr" presetSubtype="1"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up)">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1+#ppt_w/2"/>
                                          </p:val>
                                        </p:tav>
                                        <p:tav tm="100000">
                                          <p:val>
                                            <p:strVal val="#ppt_x"/>
                                          </p:val>
                                        </p:tav>
                                      </p:tavLst>
                                    </p:anim>
                                    <p:anim calcmode="lin" valueType="num">
                                      <p:cBhvr additive="base">
                                        <p:cTn id="39" dur="500" fill="hold"/>
                                        <p:tgtEl>
                                          <p:spTgt spid="17"/>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22" presetClass="entr" presetSubtype="2" fill="hold" nodeType="after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wipe(right)">
                                      <p:cBhvr>
                                        <p:cTn id="43" dur="500"/>
                                        <p:tgtEl>
                                          <p:spTgt spid="49"/>
                                        </p:tgtEl>
                                      </p:cBhvr>
                                    </p:animEffect>
                                  </p:childTnLst>
                                </p:cTn>
                              </p:par>
                            </p:childTnLst>
                          </p:cTn>
                        </p:par>
                        <p:par>
                          <p:cTn id="44" fill="hold">
                            <p:stCondLst>
                              <p:cond delay="1000"/>
                            </p:stCondLst>
                            <p:childTnLst>
                              <p:par>
                                <p:cTn id="45" presetID="22" presetClass="entr" presetSubtype="1" fill="hold" nodeType="after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wipe(up)">
                                      <p:cBhvr>
                                        <p:cTn id="47" dur="500"/>
                                        <p:tgtEl>
                                          <p:spTgt spid="5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xit" presetSubtype="4" fill="hold" nodeType="clickEffect">
                                  <p:stCondLst>
                                    <p:cond delay="0"/>
                                  </p:stCondLst>
                                  <p:childTnLst>
                                    <p:animEffect transition="out" filter="wipe(down)">
                                      <p:cBhvr>
                                        <p:cTn id="51" dur="500"/>
                                        <p:tgtEl>
                                          <p:spTgt spid="51"/>
                                        </p:tgtEl>
                                      </p:cBhvr>
                                    </p:animEffect>
                                    <p:set>
                                      <p:cBhvr>
                                        <p:cTn id="52" dur="1" fill="hold">
                                          <p:stCondLst>
                                            <p:cond delay="499"/>
                                          </p:stCondLst>
                                        </p:cTn>
                                        <p:tgtEl>
                                          <p:spTgt spid="51"/>
                                        </p:tgtEl>
                                        <p:attrNameLst>
                                          <p:attrName>style.visibility</p:attrName>
                                        </p:attrNameLst>
                                      </p:cBhvr>
                                      <p:to>
                                        <p:strVal val="hidden"/>
                                      </p:to>
                                    </p:set>
                                  </p:childTnLst>
                                </p:cTn>
                              </p:par>
                            </p:childTnLst>
                          </p:cTn>
                        </p:par>
                        <p:par>
                          <p:cTn id="53" fill="hold">
                            <p:stCondLst>
                              <p:cond delay="500"/>
                            </p:stCondLst>
                            <p:childTnLst>
                              <p:par>
                                <p:cTn id="54" presetID="22" presetClass="entr" presetSubtype="2" fill="hold" nodeType="afterEffect">
                                  <p:stCondLst>
                                    <p:cond delay="0"/>
                                  </p:stCondLst>
                                  <p:childTnLst>
                                    <p:set>
                                      <p:cBhvr>
                                        <p:cTn id="55" dur="1" fill="hold">
                                          <p:stCondLst>
                                            <p:cond delay="0"/>
                                          </p:stCondLst>
                                        </p:cTn>
                                        <p:tgtEl>
                                          <p:spTgt spid="50"/>
                                        </p:tgtEl>
                                        <p:attrNameLst>
                                          <p:attrName>style.visibility</p:attrName>
                                        </p:attrNameLst>
                                      </p:cBhvr>
                                      <p:to>
                                        <p:strVal val="visible"/>
                                      </p:to>
                                    </p:set>
                                    <p:animEffect transition="in" filter="wipe(right)">
                                      <p:cBhvr>
                                        <p:cTn id="56" dur="500"/>
                                        <p:tgtEl>
                                          <p:spTgt spid="50"/>
                                        </p:tgtEl>
                                      </p:cBhvr>
                                    </p:animEffect>
                                  </p:childTnLst>
                                </p:cTn>
                              </p:par>
                            </p:childTnLst>
                          </p:cTn>
                        </p:par>
                        <p:par>
                          <p:cTn id="57" fill="hold">
                            <p:stCondLst>
                              <p:cond delay="1000"/>
                            </p:stCondLst>
                            <p:childTnLst>
                              <p:par>
                                <p:cTn id="58" presetID="22" presetClass="entr" presetSubtype="2" fill="hold" grpId="0" nodeType="afterEffect">
                                  <p:stCondLst>
                                    <p:cond delay="0"/>
                                  </p:stCondLst>
                                  <p:childTnLst>
                                    <p:set>
                                      <p:cBhvr>
                                        <p:cTn id="59" dur="1" fill="hold">
                                          <p:stCondLst>
                                            <p:cond delay="0"/>
                                          </p:stCondLst>
                                        </p:cTn>
                                        <p:tgtEl>
                                          <p:spTgt spid="60"/>
                                        </p:tgtEl>
                                        <p:attrNameLst>
                                          <p:attrName>style.visibility</p:attrName>
                                        </p:attrNameLst>
                                      </p:cBhvr>
                                      <p:to>
                                        <p:strVal val="visible"/>
                                      </p:to>
                                    </p:set>
                                    <p:animEffect transition="in" filter="wipe(right)">
                                      <p:cBhvr>
                                        <p:cTn id="60"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28" grpId="0" animBg="1"/>
      <p:bldP spid="60" grpId="0" animBg="1"/>
      <p:bldP spid="6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D510C48-E2F6-4236-BAA6-BF900032F7D1}"/>
              </a:ext>
            </a:extLst>
          </p:cNvPr>
          <p:cNvPicPr>
            <a:picLocks noChangeAspect="1"/>
          </p:cNvPicPr>
          <p:nvPr/>
        </p:nvPicPr>
        <p:blipFill>
          <a:blip r:embed="rId2"/>
          <a:stretch>
            <a:fillRect/>
          </a:stretch>
        </p:blipFill>
        <p:spPr>
          <a:xfrm>
            <a:off x="1194960" y="905565"/>
            <a:ext cx="9607542" cy="1343786"/>
          </a:xfrm>
          <a:prstGeom prst="rect">
            <a:avLst/>
          </a:prstGeom>
          <a:ln w="12700">
            <a:solidFill>
              <a:schemeClr val="bg1">
                <a:lumMod val="65000"/>
              </a:schemeClr>
            </a:solidFill>
          </a:ln>
        </p:spPr>
      </p:pic>
      <p:grpSp>
        <p:nvGrpSpPr>
          <p:cNvPr id="11" name="Group 10">
            <a:extLst>
              <a:ext uri="{FF2B5EF4-FFF2-40B4-BE49-F238E27FC236}">
                <a16:creationId xmlns:a16="http://schemas.microsoft.com/office/drawing/2014/main" id="{355BD4E4-32CF-4036-A2E1-E8E368976D12}"/>
              </a:ext>
            </a:extLst>
          </p:cNvPr>
          <p:cNvGrpSpPr/>
          <p:nvPr/>
        </p:nvGrpSpPr>
        <p:grpSpPr>
          <a:xfrm>
            <a:off x="1194960" y="4049732"/>
            <a:ext cx="9607542" cy="1960892"/>
            <a:chOff x="489651" y="1108235"/>
            <a:chExt cx="11212698" cy="2565079"/>
          </a:xfrm>
        </p:grpSpPr>
        <p:pic>
          <p:nvPicPr>
            <p:cNvPr id="8" name="Picture 7">
              <a:extLst>
                <a:ext uri="{FF2B5EF4-FFF2-40B4-BE49-F238E27FC236}">
                  <a16:creationId xmlns:a16="http://schemas.microsoft.com/office/drawing/2014/main" id="{561FF02B-4363-4B71-A49D-176FB0BC06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651" y="1108235"/>
              <a:ext cx="11212698" cy="2565079"/>
            </a:xfrm>
            <a:prstGeom prst="rect">
              <a:avLst/>
            </a:prstGeom>
          </p:spPr>
        </p:pic>
        <p:pic>
          <p:nvPicPr>
            <p:cNvPr id="7" name="Picture 6">
              <a:extLst>
                <a:ext uri="{FF2B5EF4-FFF2-40B4-BE49-F238E27FC236}">
                  <a16:creationId xmlns:a16="http://schemas.microsoft.com/office/drawing/2014/main" id="{197A903D-BFD9-4E9C-AB61-1DE460103DB8}"/>
                </a:ext>
              </a:extLst>
            </p:cNvPr>
            <p:cNvPicPr>
              <a:picLocks noChangeAspect="1"/>
            </p:cNvPicPr>
            <p:nvPr/>
          </p:nvPicPr>
          <p:blipFill>
            <a:blip r:embed="rId4"/>
            <a:stretch>
              <a:fillRect/>
            </a:stretch>
          </p:blipFill>
          <p:spPr>
            <a:xfrm>
              <a:off x="1926478" y="2250163"/>
              <a:ext cx="8406242" cy="1066615"/>
            </a:xfrm>
            <a:prstGeom prst="rect">
              <a:avLst/>
            </a:prstGeom>
          </p:spPr>
        </p:pic>
      </p:grpSp>
      <p:sp>
        <p:nvSpPr>
          <p:cNvPr id="2" name="Slide Number Placeholder 61">
            <a:extLst>
              <a:ext uri="{FF2B5EF4-FFF2-40B4-BE49-F238E27FC236}">
                <a16:creationId xmlns:a16="http://schemas.microsoft.com/office/drawing/2014/main" id="{B23153C9-BB6A-4D83-AE39-4D29E57A154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33</a:t>
            </a:fld>
            <a:endParaRPr lang="en-US" altLang="en-US" dirty="0">
              <a:solidFill>
                <a:schemeClr val="tx1"/>
              </a:solidFill>
            </a:endParaRPr>
          </a:p>
        </p:txBody>
      </p:sp>
      <p:sp>
        <p:nvSpPr>
          <p:cNvPr id="3" name="TextBox 2">
            <a:extLst>
              <a:ext uri="{FF2B5EF4-FFF2-40B4-BE49-F238E27FC236}">
                <a16:creationId xmlns:a16="http://schemas.microsoft.com/office/drawing/2014/main" id="{1D1992EE-DD84-4888-9585-7AD595C20CB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6" name="TextBox 5">
            <a:extLst>
              <a:ext uri="{FF2B5EF4-FFF2-40B4-BE49-F238E27FC236}">
                <a16:creationId xmlns:a16="http://schemas.microsoft.com/office/drawing/2014/main" id="{C5260763-D4FE-41AF-B829-6C762352D7B5}"/>
              </a:ext>
            </a:extLst>
          </p:cNvPr>
          <p:cNvSpPr txBox="1"/>
          <p:nvPr/>
        </p:nvSpPr>
        <p:spPr>
          <a:xfrm>
            <a:off x="4665690" y="70300"/>
            <a:ext cx="532447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When it comes to working with Word tables, they do not work entirely the same as Excel tables.</a:t>
            </a:r>
          </a:p>
        </p:txBody>
      </p:sp>
      <p:sp>
        <p:nvSpPr>
          <p:cNvPr id="9" name="TextBox 8">
            <a:extLst>
              <a:ext uri="{FF2B5EF4-FFF2-40B4-BE49-F238E27FC236}">
                <a16:creationId xmlns:a16="http://schemas.microsoft.com/office/drawing/2014/main" id="{A8AB1B51-413A-4C11-8444-74758E548082}"/>
              </a:ext>
            </a:extLst>
          </p:cNvPr>
          <p:cNvSpPr txBox="1"/>
          <p:nvPr/>
        </p:nvSpPr>
        <p:spPr>
          <a:xfrm>
            <a:off x="81217" y="2319439"/>
            <a:ext cx="4689762" cy="163121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After inserting the table using the method you prefer, select the </a:t>
            </a:r>
            <a:r>
              <a:rPr lang="en-CA" b="1" dirty="0"/>
              <a:t>Table</a:t>
            </a:r>
            <a:r>
              <a:rPr lang="en-CA" dirty="0"/>
              <a:t> ribbon.</a:t>
            </a:r>
          </a:p>
          <a:p>
            <a:endParaRPr lang="en-CA" dirty="0"/>
          </a:p>
          <a:p>
            <a:r>
              <a:rPr lang="en-CA" dirty="0"/>
              <a:t>The table ribbon will only appear if you have the cursor in the table.</a:t>
            </a:r>
          </a:p>
        </p:txBody>
      </p:sp>
      <p:sp>
        <p:nvSpPr>
          <p:cNvPr id="10" name="Rectangle: Rounded Corners 9">
            <a:extLst>
              <a:ext uri="{FF2B5EF4-FFF2-40B4-BE49-F238E27FC236}">
                <a16:creationId xmlns:a16="http://schemas.microsoft.com/office/drawing/2014/main" id="{058F3E4E-1CDA-46CC-A0E9-700C37747CB8}"/>
              </a:ext>
            </a:extLst>
          </p:cNvPr>
          <p:cNvSpPr/>
          <p:nvPr/>
        </p:nvSpPr>
        <p:spPr>
          <a:xfrm>
            <a:off x="30715" y="30683"/>
            <a:ext cx="3653261"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Working with Tables – Table Ribbon</a:t>
            </a:r>
            <a:endParaRPr lang="en-CA" dirty="0">
              <a:solidFill>
                <a:schemeClr val="accent4">
                  <a:lumMod val="60000"/>
                  <a:lumOff val="40000"/>
                </a:schemeClr>
              </a:solidFill>
            </a:endParaRPr>
          </a:p>
        </p:txBody>
      </p:sp>
      <p:cxnSp>
        <p:nvCxnSpPr>
          <p:cNvPr id="15" name="Straight Arrow Connector 14">
            <a:extLst>
              <a:ext uri="{FF2B5EF4-FFF2-40B4-BE49-F238E27FC236}">
                <a16:creationId xmlns:a16="http://schemas.microsoft.com/office/drawing/2014/main" id="{B5A2B3A8-CA62-4262-8428-CBF5D09990A2}"/>
              </a:ext>
            </a:extLst>
          </p:cNvPr>
          <p:cNvCxnSpPr>
            <a:cxnSpLocks/>
          </p:cNvCxnSpPr>
          <p:nvPr/>
        </p:nvCxnSpPr>
        <p:spPr>
          <a:xfrm flipV="1">
            <a:off x="4770979" y="1586243"/>
            <a:ext cx="1854265" cy="7331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9E040E6-18B5-45DE-A67A-A5B331E717CE}"/>
              </a:ext>
            </a:extLst>
          </p:cNvPr>
          <p:cNvCxnSpPr>
            <a:cxnSpLocks/>
          </p:cNvCxnSpPr>
          <p:nvPr/>
        </p:nvCxnSpPr>
        <p:spPr>
          <a:xfrm>
            <a:off x="1496291" y="3857105"/>
            <a:ext cx="1072342" cy="11222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23456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dissolve">
                                      <p:cBhvr>
                                        <p:cTn id="11" dur="500"/>
                                        <p:tgtEl>
                                          <p:spTgt spid="11"/>
                                        </p:tgtEl>
                                      </p:cBhvr>
                                    </p:animEffect>
                                  </p:childTnLst>
                                </p:cTn>
                              </p:par>
                              <p:par>
                                <p:cTn id="12" presetID="9" presetClass="entr" presetSubtype="0"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dissolve">
                                      <p:cBhvr>
                                        <p:cTn id="14" dur="500"/>
                                        <p:tgtEl>
                                          <p:spTgt spid="13"/>
                                        </p:tgtEl>
                                      </p:cBhvr>
                                    </p:animEffect>
                                  </p:childTnLst>
                                </p:cTn>
                              </p:par>
                            </p:childTnLst>
                          </p:cTn>
                        </p:par>
                        <p:par>
                          <p:cTn id="15" fill="hold">
                            <p:stCondLst>
                              <p:cond delay="500"/>
                            </p:stCondLst>
                            <p:childTnLst>
                              <p:par>
                                <p:cTn id="16" presetID="2" presetClass="entr" presetSubtype="8"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500"/>
                                        <p:tgtEl>
                                          <p:spTgt spid="15"/>
                                        </p:tgtEl>
                                      </p:cBhvr>
                                    </p:animEffect>
                                  </p:childTnLst>
                                </p:cTn>
                              </p:par>
                            </p:childTnLst>
                          </p:cTn>
                        </p:par>
                        <p:par>
                          <p:cTn id="24" fill="hold">
                            <p:stCondLst>
                              <p:cond delay="1500"/>
                            </p:stCondLst>
                            <p:childTnLst>
                              <p:par>
                                <p:cTn id="25" presetID="22" presetClass="entr" presetSubtype="1"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xit" presetSubtype="2" fill="hold" grpId="1" nodeType="clickEffect">
                                  <p:stCondLst>
                                    <p:cond delay="0"/>
                                  </p:stCondLst>
                                  <p:childTnLst>
                                    <p:animEffect transition="out" filter="wipe(right)">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par>
                                <p:cTn id="33" presetID="22" presetClass="exit" presetSubtype="2" fill="hold" nodeType="withEffect">
                                  <p:stCondLst>
                                    <p:cond delay="0"/>
                                  </p:stCondLst>
                                  <p:childTnLst>
                                    <p:animEffect transition="out" filter="wipe(right)">
                                      <p:cBhvr>
                                        <p:cTn id="34" dur="500"/>
                                        <p:tgtEl>
                                          <p:spTgt spid="15"/>
                                        </p:tgtEl>
                                      </p:cBhvr>
                                    </p:animEffect>
                                    <p:set>
                                      <p:cBhvr>
                                        <p:cTn id="35" dur="1" fill="hold">
                                          <p:stCondLst>
                                            <p:cond delay="499"/>
                                          </p:stCondLst>
                                        </p:cTn>
                                        <p:tgtEl>
                                          <p:spTgt spid="15"/>
                                        </p:tgtEl>
                                        <p:attrNameLst>
                                          <p:attrName>style.visibility</p:attrName>
                                        </p:attrNameLst>
                                      </p:cBhvr>
                                      <p:to>
                                        <p:strVal val="hidden"/>
                                      </p:to>
                                    </p:set>
                                  </p:childTnLst>
                                </p:cTn>
                              </p:par>
                              <p:par>
                                <p:cTn id="36" presetID="22" presetClass="exit" presetSubtype="2" fill="hold" nodeType="withEffect">
                                  <p:stCondLst>
                                    <p:cond delay="0"/>
                                  </p:stCondLst>
                                  <p:childTnLst>
                                    <p:animEffect transition="out" filter="wipe(right)">
                                      <p:cBhvr>
                                        <p:cTn id="37" dur="500"/>
                                        <p:tgtEl>
                                          <p:spTgt spid="21"/>
                                        </p:tgtEl>
                                      </p:cBhvr>
                                    </p:animEffect>
                                    <p:set>
                                      <p:cBhvr>
                                        <p:cTn id="38" dur="1" fill="hold">
                                          <p:stCondLst>
                                            <p:cond delay="499"/>
                                          </p:stCondLst>
                                        </p:cTn>
                                        <p:tgtEl>
                                          <p:spTgt spid="21"/>
                                        </p:tgtEl>
                                        <p:attrNameLst>
                                          <p:attrName>style.visibility</p:attrName>
                                        </p:attrNameLst>
                                      </p:cBhvr>
                                      <p:to>
                                        <p:strVal val="hidden"/>
                                      </p:to>
                                    </p:set>
                                  </p:childTnLst>
                                </p:cTn>
                              </p:par>
                              <p:par>
                                <p:cTn id="39" presetID="53" presetClass="exit" presetSubtype="32" fill="hold" nodeType="withEffect">
                                  <p:stCondLst>
                                    <p:cond delay="0"/>
                                  </p:stCondLst>
                                  <p:childTnLst>
                                    <p:anim calcmode="lin" valueType="num">
                                      <p:cBhvr>
                                        <p:cTn id="40" dur="500"/>
                                        <p:tgtEl>
                                          <p:spTgt spid="11"/>
                                        </p:tgtEl>
                                        <p:attrNameLst>
                                          <p:attrName>ppt_w</p:attrName>
                                        </p:attrNameLst>
                                      </p:cBhvr>
                                      <p:tavLst>
                                        <p:tav tm="0">
                                          <p:val>
                                            <p:strVal val="ppt_w"/>
                                          </p:val>
                                        </p:tav>
                                        <p:tav tm="100000">
                                          <p:val>
                                            <p:fltVal val="0"/>
                                          </p:val>
                                        </p:tav>
                                      </p:tavLst>
                                    </p:anim>
                                    <p:anim calcmode="lin" valueType="num">
                                      <p:cBhvr>
                                        <p:cTn id="41" dur="500"/>
                                        <p:tgtEl>
                                          <p:spTgt spid="11"/>
                                        </p:tgtEl>
                                        <p:attrNameLst>
                                          <p:attrName>ppt_h</p:attrName>
                                        </p:attrNameLst>
                                      </p:cBhvr>
                                      <p:tavLst>
                                        <p:tav tm="0">
                                          <p:val>
                                            <p:strVal val="ppt_h"/>
                                          </p:val>
                                        </p:tav>
                                        <p:tav tm="100000">
                                          <p:val>
                                            <p:fltVal val="0"/>
                                          </p:val>
                                        </p:tav>
                                      </p:tavLst>
                                    </p:anim>
                                    <p:animEffect transition="out" filter="fade">
                                      <p:cBhvr>
                                        <p:cTn id="42" dur="500"/>
                                        <p:tgtEl>
                                          <p:spTgt spid="11"/>
                                        </p:tgtEl>
                                      </p:cBhvr>
                                    </p:animEffect>
                                    <p:set>
                                      <p:cBhvr>
                                        <p:cTn id="43"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832B0B5E-6157-4654-846B-3EE0D315A371}"/>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34</a:t>
            </a:fld>
            <a:endParaRPr lang="en-US" altLang="en-US" dirty="0">
              <a:solidFill>
                <a:schemeClr val="tx1"/>
              </a:solidFill>
            </a:endParaRPr>
          </a:p>
        </p:txBody>
      </p:sp>
      <p:sp>
        <p:nvSpPr>
          <p:cNvPr id="3" name="TextBox 2">
            <a:extLst>
              <a:ext uri="{FF2B5EF4-FFF2-40B4-BE49-F238E27FC236}">
                <a16:creationId xmlns:a16="http://schemas.microsoft.com/office/drawing/2014/main" id="{926BC51F-758C-431A-9932-74EDB09D8C8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pic>
        <p:nvPicPr>
          <p:cNvPr id="4" name="Picture 3">
            <a:extLst>
              <a:ext uri="{FF2B5EF4-FFF2-40B4-BE49-F238E27FC236}">
                <a16:creationId xmlns:a16="http://schemas.microsoft.com/office/drawing/2014/main" id="{8340022C-5DB4-4AA0-BF21-6BC649222A25}"/>
              </a:ext>
            </a:extLst>
          </p:cNvPr>
          <p:cNvPicPr>
            <a:picLocks noChangeAspect="1"/>
          </p:cNvPicPr>
          <p:nvPr/>
        </p:nvPicPr>
        <p:blipFill>
          <a:blip r:embed="rId2"/>
          <a:stretch>
            <a:fillRect/>
          </a:stretch>
        </p:blipFill>
        <p:spPr>
          <a:xfrm>
            <a:off x="1194960" y="902512"/>
            <a:ext cx="9607542" cy="1343786"/>
          </a:xfrm>
          <a:prstGeom prst="rect">
            <a:avLst/>
          </a:prstGeom>
          <a:ln w="12700">
            <a:solidFill>
              <a:schemeClr val="bg1">
                <a:lumMod val="65000"/>
              </a:schemeClr>
            </a:solidFill>
          </a:ln>
        </p:spPr>
      </p:pic>
      <p:sp>
        <p:nvSpPr>
          <p:cNvPr id="7" name="TextBox 6">
            <a:extLst>
              <a:ext uri="{FF2B5EF4-FFF2-40B4-BE49-F238E27FC236}">
                <a16:creationId xmlns:a16="http://schemas.microsoft.com/office/drawing/2014/main" id="{30B2EE3D-CEDD-47EF-87D0-C508FFF11D50}"/>
              </a:ext>
            </a:extLst>
          </p:cNvPr>
          <p:cNvSpPr txBox="1"/>
          <p:nvPr/>
        </p:nvSpPr>
        <p:spPr>
          <a:xfrm>
            <a:off x="1194960" y="2686968"/>
            <a:ext cx="5180739"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First, choose to make the ribbon into the Classic ribbon so we can easily see all the commands.</a:t>
            </a:r>
          </a:p>
        </p:txBody>
      </p:sp>
      <p:cxnSp>
        <p:nvCxnSpPr>
          <p:cNvPr id="8" name="Straight Arrow Connector 7">
            <a:extLst>
              <a:ext uri="{FF2B5EF4-FFF2-40B4-BE49-F238E27FC236}">
                <a16:creationId xmlns:a16="http://schemas.microsoft.com/office/drawing/2014/main" id="{675E7EF2-BA8E-4F16-A9F6-D778A0ABFC3A}"/>
              </a:ext>
            </a:extLst>
          </p:cNvPr>
          <p:cNvCxnSpPr>
            <a:cxnSpLocks/>
          </p:cNvCxnSpPr>
          <p:nvPr/>
        </p:nvCxnSpPr>
        <p:spPr>
          <a:xfrm flipV="1">
            <a:off x="6375699" y="2044931"/>
            <a:ext cx="4081712" cy="6420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115426F-884E-47B0-A410-E81B2B4112BE}"/>
              </a:ext>
            </a:extLst>
          </p:cNvPr>
          <p:cNvPicPr>
            <a:picLocks noChangeAspect="1"/>
          </p:cNvPicPr>
          <p:nvPr/>
        </p:nvPicPr>
        <p:blipFill>
          <a:blip r:embed="rId3"/>
          <a:stretch>
            <a:fillRect/>
          </a:stretch>
        </p:blipFill>
        <p:spPr>
          <a:xfrm>
            <a:off x="9068710" y="2243918"/>
            <a:ext cx="1733792" cy="2276793"/>
          </a:xfrm>
          <a:prstGeom prst="rect">
            <a:avLst/>
          </a:prstGeom>
          <a:ln w="12700">
            <a:solidFill>
              <a:schemeClr val="bg1">
                <a:lumMod val="65000"/>
              </a:schemeClr>
            </a:solidFill>
          </a:ln>
        </p:spPr>
      </p:pic>
      <p:sp>
        <p:nvSpPr>
          <p:cNvPr id="14" name="TextBox 13">
            <a:extLst>
              <a:ext uri="{FF2B5EF4-FFF2-40B4-BE49-F238E27FC236}">
                <a16:creationId xmlns:a16="http://schemas.microsoft.com/office/drawing/2014/main" id="{B389921D-3A8D-46B9-ACE1-64E0C4D5DE23}"/>
              </a:ext>
            </a:extLst>
          </p:cNvPr>
          <p:cNvSpPr txBox="1"/>
          <p:nvPr/>
        </p:nvSpPr>
        <p:spPr>
          <a:xfrm>
            <a:off x="2676697" y="3587704"/>
            <a:ext cx="3699002"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Second, select the Classic Ribbon. </a:t>
            </a:r>
          </a:p>
        </p:txBody>
      </p:sp>
      <p:cxnSp>
        <p:nvCxnSpPr>
          <p:cNvPr id="15" name="Straight Arrow Connector 14">
            <a:extLst>
              <a:ext uri="{FF2B5EF4-FFF2-40B4-BE49-F238E27FC236}">
                <a16:creationId xmlns:a16="http://schemas.microsoft.com/office/drawing/2014/main" id="{73E9E657-9632-4385-BA35-1EF0426D303D}"/>
              </a:ext>
            </a:extLst>
          </p:cNvPr>
          <p:cNvCxnSpPr>
            <a:cxnSpLocks/>
            <a:stCxn id="14" idx="3"/>
          </p:cNvCxnSpPr>
          <p:nvPr/>
        </p:nvCxnSpPr>
        <p:spPr>
          <a:xfrm flipV="1">
            <a:off x="6375699" y="2751513"/>
            <a:ext cx="3090508" cy="10362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016D9340-2C1F-41B0-BB46-A2B6EB598B45}"/>
              </a:ext>
            </a:extLst>
          </p:cNvPr>
          <p:cNvSpPr/>
          <p:nvPr/>
        </p:nvSpPr>
        <p:spPr>
          <a:xfrm>
            <a:off x="30715" y="30683"/>
            <a:ext cx="3653261"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Working with Tables – Table Ribbon</a:t>
            </a:r>
            <a:endParaRPr lang="en-CA" dirty="0">
              <a:solidFill>
                <a:schemeClr val="accent4">
                  <a:lumMod val="60000"/>
                  <a:lumOff val="40000"/>
                </a:schemeClr>
              </a:solidFill>
            </a:endParaRPr>
          </a:p>
        </p:txBody>
      </p:sp>
      <p:pic>
        <p:nvPicPr>
          <p:cNvPr id="21" name="Picture 20">
            <a:extLst>
              <a:ext uri="{FF2B5EF4-FFF2-40B4-BE49-F238E27FC236}">
                <a16:creationId xmlns:a16="http://schemas.microsoft.com/office/drawing/2014/main" id="{A35FAB2A-FB11-4491-BEEB-E6E18791AEB6}"/>
              </a:ext>
            </a:extLst>
          </p:cNvPr>
          <p:cNvPicPr>
            <a:picLocks noChangeAspect="1"/>
          </p:cNvPicPr>
          <p:nvPr/>
        </p:nvPicPr>
        <p:blipFill>
          <a:blip r:embed="rId4"/>
          <a:stretch>
            <a:fillRect/>
          </a:stretch>
        </p:blipFill>
        <p:spPr>
          <a:xfrm>
            <a:off x="923697" y="5000100"/>
            <a:ext cx="9958761" cy="1284322"/>
          </a:xfrm>
          <a:prstGeom prst="rect">
            <a:avLst/>
          </a:prstGeom>
          <a:ln w="12700">
            <a:solidFill>
              <a:schemeClr val="bg1">
                <a:lumMod val="50000"/>
              </a:schemeClr>
            </a:solidFill>
          </a:ln>
        </p:spPr>
      </p:pic>
      <p:cxnSp>
        <p:nvCxnSpPr>
          <p:cNvPr id="22" name="Straight Arrow Connector 21">
            <a:extLst>
              <a:ext uri="{FF2B5EF4-FFF2-40B4-BE49-F238E27FC236}">
                <a16:creationId xmlns:a16="http://schemas.microsoft.com/office/drawing/2014/main" id="{7C67FEC8-298C-4936-91B8-68A29B1D5462}"/>
              </a:ext>
            </a:extLst>
          </p:cNvPr>
          <p:cNvCxnSpPr>
            <a:cxnSpLocks/>
          </p:cNvCxnSpPr>
          <p:nvPr/>
        </p:nvCxnSpPr>
        <p:spPr>
          <a:xfrm flipH="1">
            <a:off x="6528099" y="2826327"/>
            <a:ext cx="3330796" cy="21737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1149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up)">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0-#ppt_w/2"/>
                                          </p:val>
                                        </p:tav>
                                        <p:tav tm="100000">
                                          <p:val>
                                            <p:strVal val="#ppt_x"/>
                                          </p:val>
                                        </p:tav>
                                      </p:tavLst>
                                    </p:anim>
                                    <p:anim calcmode="lin" valueType="num">
                                      <p:cBhvr additive="base">
                                        <p:cTn id="22" dur="500" fill="hold"/>
                                        <p:tgtEl>
                                          <p:spTgt spid="14"/>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up)">
                                      <p:cBhvr>
                                        <p:cTn id="31" dur="500"/>
                                        <p:tgtEl>
                                          <p:spTgt spid="22"/>
                                        </p:tgtEl>
                                      </p:cBhvr>
                                    </p:animEffect>
                                  </p:childTnLst>
                                </p:cTn>
                              </p:par>
                            </p:childTnLst>
                          </p:cTn>
                        </p:par>
                        <p:par>
                          <p:cTn id="32" fill="hold">
                            <p:stCondLst>
                              <p:cond delay="500"/>
                            </p:stCondLst>
                            <p:childTnLst>
                              <p:par>
                                <p:cTn id="33" presetID="22" presetClass="entr" presetSubtype="1" fill="hold"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up)">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832B0B5E-6157-4654-846B-3EE0D315A371}"/>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35</a:t>
            </a:fld>
            <a:endParaRPr lang="en-US" altLang="en-US" dirty="0">
              <a:solidFill>
                <a:schemeClr val="tx1"/>
              </a:solidFill>
            </a:endParaRPr>
          </a:p>
        </p:txBody>
      </p:sp>
      <p:sp>
        <p:nvSpPr>
          <p:cNvPr id="3" name="TextBox 2">
            <a:extLst>
              <a:ext uri="{FF2B5EF4-FFF2-40B4-BE49-F238E27FC236}">
                <a16:creationId xmlns:a16="http://schemas.microsoft.com/office/drawing/2014/main" id="{926BC51F-758C-431A-9932-74EDB09D8C8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pic>
        <p:nvPicPr>
          <p:cNvPr id="5" name="Picture 4">
            <a:extLst>
              <a:ext uri="{FF2B5EF4-FFF2-40B4-BE49-F238E27FC236}">
                <a16:creationId xmlns:a16="http://schemas.microsoft.com/office/drawing/2014/main" id="{D6A81F5A-CCDF-4E6C-B07A-32F775B9CCA0}"/>
              </a:ext>
            </a:extLst>
          </p:cNvPr>
          <p:cNvPicPr>
            <a:picLocks noChangeAspect="1"/>
          </p:cNvPicPr>
          <p:nvPr/>
        </p:nvPicPr>
        <p:blipFill>
          <a:blip r:embed="rId2"/>
          <a:stretch>
            <a:fillRect/>
          </a:stretch>
        </p:blipFill>
        <p:spPr>
          <a:xfrm>
            <a:off x="1630004" y="712554"/>
            <a:ext cx="8449854" cy="1276528"/>
          </a:xfrm>
          <a:prstGeom prst="rect">
            <a:avLst/>
          </a:prstGeom>
          <a:ln w="12700">
            <a:solidFill>
              <a:schemeClr val="bg1">
                <a:lumMod val="65000"/>
              </a:schemeClr>
            </a:solidFill>
          </a:ln>
        </p:spPr>
      </p:pic>
      <p:sp>
        <p:nvSpPr>
          <p:cNvPr id="6" name="Rectangle: Rounded Corners 5">
            <a:extLst>
              <a:ext uri="{FF2B5EF4-FFF2-40B4-BE49-F238E27FC236}">
                <a16:creationId xmlns:a16="http://schemas.microsoft.com/office/drawing/2014/main" id="{C685C440-8DE2-4BF3-A8A7-54C8A5F9B77D}"/>
              </a:ext>
            </a:extLst>
          </p:cNvPr>
          <p:cNvSpPr/>
          <p:nvPr/>
        </p:nvSpPr>
        <p:spPr>
          <a:xfrm>
            <a:off x="30715" y="30683"/>
            <a:ext cx="410071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Working with Tables – Ribbon Commands</a:t>
            </a:r>
            <a:endParaRPr lang="en-CA" dirty="0">
              <a:solidFill>
                <a:schemeClr val="accent4">
                  <a:lumMod val="60000"/>
                  <a:lumOff val="40000"/>
                </a:schemeClr>
              </a:solidFill>
            </a:endParaRPr>
          </a:p>
        </p:txBody>
      </p:sp>
      <p:sp>
        <p:nvSpPr>
          <p:cNvPr id="7" name="TextBox 6">
            <a:extLst>
              <a:ext uri="{FF2B5EF4-FFF2-40B4-BE49-F238E27FC236}">
                <a16:creationId xmlns:a16="http://schemas.microsoft.com/office/drawing/2014/main" id="{9A241301-8905-48D2-9956-0BB34BC782CC}"/>
              </a:ext>
            </a:extLst>
          </p:cNvPr>
          <p:cNvSpPr txBox="1"/>
          <p:nvPr/>
        </p:nvSpPr>
        <p:spPr>
          <a:xfrm>
            <a:off x="5664722" y="126961"/>
            <a:ext cx="4626434"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This is the full Classic Table Design Ribbon.</a:t>
            </a:r>
          </a:p>
        </p:txBody>
      </p:sp>
      <p:sp>
        <p:nvSpPr>
          <p:cNvPr id="8" name="TextBox 7">
            <a:extLst>
              <a:ext uri="{FF2B5EF4-FFF2-40B4-BE49-F238E27FC236}">
                <a16:creationId xmlns:a16="http://schemas.microsoft.com/office/drawing/2014/main" id="{42385AD6-57DF-421A-AE66-AECD311A6C47}"/>
              </a:ext>
            </a:extLst>
          </p:cNvPr>
          <p:cNvSpPr txBox="1"/>
          <p:nvPr/>
        </p:nvSpPr>
        <p:spPr>
          <a:xfrm>
            <a:off x="942391" y="4082166"/>
            <a:ext cx="4328860"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Pre-set table styles.</a:t>
            </a:r>
          </a:p>
          <a:p>
            <a:r>
              <a:rPr lang="en-CA" dirty="0"/>
              <a:t>Choose the style of your preference.</a:t>
            </a:r>
          </a:p>
        </p:txBody>
      </p:sp>
      <p:cxnSp>
        <p:nvCxnSpPr>
          <p:cNvPr id="9" name="Straight Arrow Connector 8">
            <a:extLst>
              <a:ext uri="{FF2B5EF4-FFF2-40B4-BE49-F238E27FC236}">
                <a16:creationId xmlns:a16="http://schemas.microsoft.com/office/drawing/2014/main" id="{3E03594A-D6A8-4C78-B7A8-6D7C87199B1A}"/>
              </a:ext>
            </a:extLst>
          </p:cNvPr>
          <p:cNvCxnSpPr>
            <a:cxnSpLocks/>
          </p:cNvCxnSpPr>
          <p:nvPr/>
        </p:nvCxnSpPr>
        <p:spPr>
          <a:xfrm flipV="1">
            <a:off x="1970470" y="2560645"/>
            <a:ext cx="0" cy="15215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Left Brace 15">
            <a:extLst>
              <a:ext uri="{FF2B5EF4-FFF2-40B4-BE49-F238E27FC236}">
                <a16:creationId xmlns:a16="http://schemas.microsoft.com/office/drawing/2014/main" id="{5EF629F2-ECB2-430D-9B5C-F9FDF5D30BB1}"/>
              </a:ext>
            </a:extLst>
          </p:cNvPr>
          <p:cNvSpPr/>
          <p:nvPr/>
        </p:nvSpPr>
        <p:spPr>
          <a:xfrm rot="16200000">
            <a:off x="2625185" y="1012837"/>
            <a:ext cx="552623" cy="2542985"/>
          </a:xfrm>
          <a:prstGeom prst="leftBrace">
            <a:avLst>
              <a:gd name="adj1" fmla="val 21871"/>
              <a:gd name="adj2" fmla="val 13388"/>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1" name="TextBox 20">
            <a:extLst>
              <a:ext uri="{FF2B5EF4-FFF2-40B4-BE49-F238E27FC236}">
                <a16:creationId xmlns:a16="http://schemas.microsoft.com/office/drawing/2014/main" id="{209DE508-CEF2-45D8-AE2A-C538047DC2DF}"/>
              </a:ext>
            </a:extLst>
          </p:cNvPr>
          <p:cNvSpPr txBox="1"/>
          <p:nvPr/>
        </p:nvSpPr>
        <p:spPr>
          <a:xfrm>
            <a:off x="2033725" y="3158836"/>
            <a:ext cx="3226166"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Select your favorite color set.</a:t>
            </a:r>
          </a:p>
        </p:txBody>
      </p:sp>
      <p:cxnSp>
        <p:nvCxnSpPr>
          <p:cNvPr id="22" name="Straight Arrow Connector 21">
            <a:extLst>
              <a:ext uri="{FF2B5EF4-FFF2-40B4-BE49-F238E27FC236}">
                <a16:creationId xmlns:a16="http://schemas.microsoft.com/office/drawing/2014/main" id="{679616A3-1405-4850-80EB-5A95BEDE2409}"/>
              </a:ext>
            </a:extLst>
          </p:cNvPr>
          <p:cNvCxnSpPr>
            <a:cxnSpLocks/>
            <a:endCxn id="23" idx="1"/>
          </p:cNvCxnSpPr>
          <p:nvPr/>
        </p:nvCxnSpPr>
        <p:spPr>
          <a:xfrm flipV="1">
            <a:off x="4382548" y="2555725"/>
            <a:ext cx="0" cy="6114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Left Brace 22">
            <a:extLst>
              <a:ext uri="{FF2B5EF4-FFF2-40B4-BE49-F238E27FC236}">
                <a16:creationId xmlns:a16="http://schemas.microsoft.com/office/drawing/2014/main" id="{03F87A48-2818-468F-B74F-37BEA82E491B}"/>
              </a:ext>
            </a:extLst>
          </p:cNvPr>
          <p:cNvSpPr/>
          <p:nvPr/>
        </p:nvSpPr>
        <p:spPr>
          <a:xfrm rot="16200000">
            <a:off x="4106236" y="2073335"/>
            <a:ext cx="552623" cy="412156"/>
          </a:xfrm>
          <a:prstGeom prst="leftBrace">
            <a:avLst>
              <a:gd name="adj1" fmla="val 21871"/>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31" name="Straight Arrow Connector 30">
            <a:extLst>
              <a:ext uri="{FF2B5EF4-FFF2-40B4-BE49-F238E27FC236}">
                <a16:creationId xmlns:a16="http://schemas.microsoft.com/office/drawing/2014/main" id="{D9C897E1-445A-4591-A95A-C24FD918CE36}"/>
              </a:ext>
            </a:extLst>
          </p:cNvPr>
          <p:cNvCxnSpPr>
            <a:cxnSpLocks/>
          </p:cNvCxnSpPr>
          <p:nvPr/>
        </p:nvCxnSpPr>
        <p:spPr>
          <a:xfrm flipV="1">
            <a:off x="5395931" y="2548929"/>
            <a:ext cx="12954" cy="25863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Left Brace 31">
            <a:extLst>
              <a:ext uri="{FF2B5EF4-FFF2-40B4-BE49-F238E27FC236}">
                <a16:creationId xmlns:a16="http://schemas.microsoft.com/office/drawing/2014/main" id="{081F08D5-5044-44CE-A777-66ABC7F4DCE6}"/>
              </a:ext>
            </a:extLst>
          </p:cNvPr>
          <p:cNvSpPr/>
          <p:nvPr/>
        </p:nvSpPr>
        <p:spPr>
          <a:xfrm rot="16200000">
            <a:off x="5451158" y="1126549"/>
            <a:ext cx="552623" cy="2277687"/>
          </a:xfrm>
          <a:prstGeom prst="leftBrace">
            <a:avLst>
              <a:gd name="adj1" fmla="val 21871"/>
              <a:gd name="adj2" fmla="val 36016"/>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3" name="TextBox 32">
            <a:extLst>
              <a:ext uri="{FF2B5EF4-FFF2-40B4-BE49-F238E27FC236}">
                <a16:creationId xmlns:a16="http://schemas.microsoft.com/office/drawing/2014/main" id="{A146FFD4-6C86-4795-8610-5391BCA93238}"/>
              </a:ext>
            </a:extLst>
          </p:cNvPr>
          <p:cNvSpPr txBox="1"/>
          <p:nvPr/>
        </p:nvSpPr>
        <p:spPr>
          <a:xfrm>
            <a:off x="5533565" y="3158836"/>
            <a:ext cx="4948784" cy="163121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Table Borders – Set each individual border to a style from a variety of line styles and colors.</a:t>
            </a:r>
          </a:p>
          <a:p>
            <a:endParaRPr lang="en-CA" dirty="0"/>
          </a:p>
          <a:p>
            <a:r>
              <a:rPr lang="en-CA" dirty="0"/>
              <a:t>Cell Shading – Changes the background color of the selected cell(s).</a:t>
            </a:r>
          </a:p>
        </p:txBody>
      </p:sp>
      <p:cxnSp>
        <p:nvCxnSpPr>
          <p:cNvPr id="34" name="Straight Arrow Connector 33">
            <a:extLst>
              <a:ext uri="{FF2B5EF4-FFF2-40B4-BE49-F238E27FC236}">
                <a16:creationId xmlns:a16="http://schemas.microsoft.com/office/drawing/2014/main" id="{10CBA787-BA05-4C19-992A-22770CEF0F8C}"/>
              </a:ext>
            </a:extLst>
          </p:cNvPr>
          <p:cNvCxnSpPr>
            <a:cxnSpLocks/>
            <a:endCxn id="35" idx="1"/>
          </p:cNvCxnSpPr>
          <p:nvPr/>
        </p:nvCxnSpPr>
        <p:spPr>
          <a:xfrm flipH="1" flipV="1">
            <a:off x="7477301" y="2555725"/>
            <a:ext cx="1" cy="6114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Left Brace 34">
            <a:extLst>
              <a:ext uri="{FF2B5EF4-FFF2-40B4-BE49-F238E27FC236}">
                <a16:creationId xmlns:a16="http://schemas.microsoft.com/office/drawing/2014/main" id="{AF90E876-2D25-49B5-A300-451D8DCF2E78}"/>
              </a:ext>
            </a:extLst>
          </p:cNvPr>
          <p:cNvSpPr/>
          <p:nvPr/>
        </p:nvSpPr>
        <p:spPr>
          <a:xfrm rot="16200000">
            <a:off x="7200989" y="1668427"/>
            <a:ext cx="552623" cy="1221972"/>
          </a:xfrm>
          <a:prstGeom prst="leftBrace">
            <a:avLst>
              <a:gd name="adj1" fmla="val 21871"/>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4" name="TextBox 23">
            <a:extLst>
              <a:ext uri="{FF2B5EF4-FFF2-40B4-BE49-F238E27FC236}">
                <a16:creationId xmlns:a16="http://schemas.microsoft.com/office/drawing/2014/main" id="{252564CB-54AD-4D59-86B5-2D2EA1732982}"/>
              </a:ext>
            </a:extLst>
          </p:cNvPr>
          <p:cNvSpPr txBox="1"/>
          <p:nvPr/>
        </p:nvSpPr>
        <p:spPr>
          <a:xfrm>
            <a:off x="942391" y="5128020"/>
            <a:ext cx="9539958"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 “banded” row or column is </a:t>
            </a:r>
            <a:r>
              <a:rPr lang="en-US" dirty="0"/>
              <a:t>where alternating columns are shaded with a different color or style to improve readability.</a:t>
            </a:r>
            <a:endParaRPr lang="en-CA" dirty="0"/>
          </a:p>
        </p:txBody>
      </p:sp>
    </p:spTree>
    <p:extLst>
      <p:ext uri="{BB962C8B-B14F-4D97-AF65-F5344CB8AC3E}">
        <p14:creationId xmlns:p14="http://schemas.microsoft.com/office/powerpoint/2010/main" val="25030180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par>
                          <p:cTn id="22" fill="hold">
                            <p:stCondLst>
                              <p:cond delay="1000"/>
                            </p:stCondLst>
                            <p:childTnLst>
                              <p:par>
                                <p:cTn id="23" presetID="22" presetClass="entr" presetSubtype="4"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500" fill="hold"/>
                                        <p:tgtEl>
                                          <p:spTgt spid="21"/>
                                        </p:tgtEl>
                                        <p:attrNameLst>
                                          <p:attrName>ppt_x</p:attrName>
                                        </p:attrNameLst>
                                      </p:cBhvr>
                                      <p:tavLst>
                                        <p:tav tm="0">
                                          <p:val>
                                            <p:strVal val="#ppt_x"/>
                                          </p:val>
                                        </p:tav>
                                        <p:tav tm="100000">
                                          <p:val>
                                            <p:strVal val="#ppt_x"/>
                                          </p:val>
                                        </p:tav>
                                      </p:tavLst>
                                    </p:anim>
                                    <p:anim calcmode="lin" valueType="num">
                                      <p:cBhvr additive="base">
                                        <p:cTn id="31" dur="500" fill="hold"/>
                                        <p:tgtEl>
                                          <p:spTgt spid="21"/>
                                        </p:tgtEl>
                                        <p:attrNameLst>
                                          <p:attrName>ppt_y</p:attrName>
                                        </p:attrNameLst>
                                      </p:cBhvr>
                                      <p:tavLst>
                                        <p:tav tm="0">
                                          <p:val>
                                            <p:strVal val="1+#ppt_h/2"/>
                                          </p:val>
                                        </p:tav>
                                        <p:tav tm="100000">
                                          <p:val>
                                            <p:strVal val="#ppt_y"/>
                                          </p:val>
                                        </p:tav>
                                      </p:tavLst>
                                    </p:anim>
                                  </p:childTnLst>
                                </p:cTn>
                              </p:par>
                            </p:childTnLst>
                          </p:cTn>
                        </p:par>
                        <p:par>
                          <p:cTn id="32" fill="hold">
                            <p:stCondLst>
                              <p:cond delay="500"/>
                            </p:stCondLst>
                            <p:childTnLst>
                              <p:par>
                                <p:cTn id="33" presetID="22" presetClass="entr" presetSubtype="4"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wipe(down)">
                                      <p:cBhvr>
                                        <p:cTn id="35" dur="500"/>
                                        <p:tgtEl>
                                          <p:spTgt spid="22"/>
                                        </p:tgtEl>
                                      </p:cBhvr>
                                    </p:animEffect>
                                  </p:childTnLst>
                                </p:cTn>
                              </p:par>
                            </p:childTnLst>
                          </p:cTn>
                        </p:par>
                        <p:par>
                          <p:cTn id="36" fill="hold">
                            <p:stCondLst>
                              <p:cond delay="1000"/>
                            </p:stCondLst>
                            <p:childTnLst>
                              <p:par>
                                <p:cTn id="37" presetID="22" presetClass="entr" presetSubtype="4" fill="hold" grpId="0" nodeType="after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down)">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ppt_x"/>
                                          </p:val>
                                        </p:tav>
                                        <p:tav tm="100000">
                                          <p:val>
                                            <p:strVal val="#ppt_x"/>
                                          </p:val>
                                        </p:tav>
                                      </p:tavLst>
                                    </p:anim>
                                    <p:anim calcmode="lin" valueType="num">
                                      <p:cBhvr additive="base">
                                        <p:cTn id="45" dur="500" fill="hold"/>
                                        <p:tgtEl>
                                          <p:spTgt spid="24"/>
                                        </p:tgtEl>
                                        <p:attrNameLst>
                                          <p:attrName>ppt_y</p:attrName>
                                        </p:attrNameLst>
                                      </p:cBhvr>
                                      <p:tavLst>
                                        <p:tav tm="0">
                                          <p:val>
                                            <p:strVal val="1+#ppt_h/2"/>
                                          </p:val>
                                        </p:tav>
                                        <p:tav tm="100000">
                                          <p:val>
                                            <p:strVal val="#ppt_y"/>
                                          </p:val>
                                        </p:tav>
                                      </p:tavLst>
                                    </p:anim>
                                  </p:childTnLst>
                                </p:cTn>
                              </p:par>
                            </p:childTnLst>
                          </p:cTn>
                        </p:par>
                        <p:par>
                          <p:cTn id="46" fill="hold">
                            <p:stCondLst>
                              <p:cond delay="500"/>
                            </p:stCondLst>
                            <p:childTnLst>
                              <p:par>
                                <p:cTn id="47" presetID="22" presetClass="entr" presetSubtype="4" fill="hold" nodeType="after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wipe(down)">
                                      <p:cBhvr>
                                        <p:cTn id="49" dur="500"/>
                                        <p:tgtEl>
                                          <p:spTgt spid="31"/>
                                        </p:tgtEl>
                                      </p:cBhvr>
                                    </p:animEffect>
                                  </p:childTnLst>
                                </p:cTn>
                              </p:par>
                            </p:childTnLst>
                          </p:cTn>
                        </p:par>
                        <p:par>
                          <p:cTn id="50" fill="hold">
                            <p:stCondLst>
                              <p:cond delay="1000"/>
                            </p:stCondLst>
                            <p:childTnLst>
                              <p:par>
                                <p:cTn id="51" presetID="22" presetClass="entr" presetSubtype="4" fill="hold" grpId="0" nodeType="after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wipe(down)">
                                      <p:cBhvr>
                                        <p:cTn id="53" dur="500"/>
                                        <p:tgtEl>
                                          <p:spTgt spid="32"/>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33"/>
                                        </p:tgtEl>
                                        <p:attrNameLst>
                                          <p:attrName>style.visibility</p:attrName>
                                        </p:attrNameLst>
                                      </p:cBhvr>
                                      <p:to>
                                        <p:strVal val="visible"/>
                                      </p:to>
                                    </p:set>
                                    <p:anim calcmode="lin" valueType="num">
                                      <p:cBhvr additive="base">
                                        <p:cTn id="58" dur="500" fill="hold"/>
                                        <p:tgtEl>
                                          <p:spTgt spid="33"/>
                                        </p:tgtEl>
                                        <p:attrNameLst>
                                          <p:attrName>ppt_x</p:attrName>
                                        </p:attrNameLst>
                                      </p:cBhvr>
                                      <p:tavLst>
                                        <p:tav tm="0">
                                          <p:val>
                                            <p:strVal val="#ppt_x"/>
                                          </p:val>
                                        </p:tav>
                                        <p:tav tm="100000">
                                          <p:val>
                                            <p:strVal val="#ppt_x"/>
                                          </p:val>
                                        </p:tav>
                                      </p:tavLst>
                                    </p:anim>
                                    <p:anim calcmode="lin" valueType="num">
                                      <p:cBhvr additive="base">
                                        <p:cTn id="59" dur="500" fill="hold"/>
                                        <p:tgtEl>
                                          <p:spTgt spid="33"/>
                                        </p:tgtEl>
                                        <p:attrNameLst>
                                          <p:attrName>ppt_y</p:attrName>
                                        </p:attrNameLst>
                                      </p:cBhvr>
                                      <p:tavLst>
                                        <p:tav tm="0">
                                          <p:val>
                                            <p:strVal val="1+#ppt_h/2"/>
                                          </p:val>
                                        </p:tav>
                                        <p:tav tm="100000">
                                          <p:val>
                                            <p:strVal val="#ppt_y"/>
                                          </p:val>
                                        </p:tav>
                                      </p:tavLst>
                                    </p:anim>
                                  </p:childTnLst>
                                </p:cTn>
                              </p:par>
                            </p:childTnLst>
                          </p:cTn>
                        </p:par>
                        <p:par>
                          <p:cTn id="60" fill="hold">
                            <p:stCondLst>
                              <p:cond delay="500"/>
                            </p:stCondLst>
                            <p:childTnLst>
                              <p:par>
                                <p:cTn id="61" presetID="22" presetClass="entr" presetSubtype="4" fill="hold" nodeType="after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wipe(down)">
                                      <p:cBhvr>
                                        <p:cTn id="63" dur="500"/>
                                        <p:tgtEl>
                                          <p:spTgt spid="34"/>
                                        </p:tgtEl>
                                      </p:cBhvr>
                                    </p:animEffect>
                                  </p:childTnLst>
                                </p:cTn>
                              </p:par>
                            </p:childTnLst>
                          </p:cTn>
                        </p:par>
                        <p:par>
                          <p:cTn id="64" fill="hold">
                            <p:stCondLst>
                              <p:cond delay="1000"/>
                            </p:stCondLst>
                            <p:childTnLst>
                              <p:par>
                                <p:cTn id="65" presetID="22" presetClass="entr" presetSubtype="4" fill="hold" grpId="0" nodeType="afterEffect">
                                  <p:stCondLst>
                                    <p:cond delay="0"/>
                                  </p:stCondLst>
                                  <p:childTnLst>
                                    <p:set>
                                      <p:cBhvr>
                                        <p:cTn id="66" dur="1" fill="hold">
                                          <p:stCondLst>
                                            <p:cond delay="0"/>
                                          </p:stCondLst>
                                        </p:cTn>
                                        <p:tgtEl>
                                          <p:spTgt spid="35"/>
                                        </p:tgtEl>
                                        <p:attrNameLst>
                                          <p:attrName>style.visibility</p:attrName>
                                        </p:attrNameLst>
                                      </p:cBhvr>
                                      <p:to>
                                        <p:strVal val="visible"/>
                                      </p:to>
                                    </p:set>
                                    <p:animEffect transition="in" filter="wipe(down)">
                                      <p:cBhvr>
                                        <p:cTn id="6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6" grpId="0" animBg="1"/>
      <p:bldP spid="21" grpId="0" animBg="1"/>
      <p:bldP spid="23" grpId="0" animBg="1"/>
      <p:bldP spid="32" grpId="0" animBg="1"/>
      <p:bldP spid="33" grpId="0" animBg="1"/>
      <p:bldP spid="35" grpId="0" animBg="1"/>
      <p:bldP spid="2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EA79BB7-AA51-46B6-89AA-EB0A1658C309}"/>
              </a:ext>
            </a:extLst>
          </p:cNvPr>
          <p:cNvPicPr>
            <a:picLocks noChangeAspect="1"/>
          </p:cNvPicPr>
          <p:nvPr/>
        </p:nvPicPr>
        <p:blipFill>
          <a:blip r:embed="rId2"/>
          <a:stretch>
            <a:fillRect/>
          </a:stretch>
        </p:blipFill>
        <p:spPr>
          <a:xfrm>
            <a:off x="1639525" y="726843"/>
            <a:ext cx="8440328" cy="1247949"/>
          </a:xfrm>
          <a:prstGeom prst="rect">
            <a:avLst/>
          </a:prstGeom>
          <a:ln w="6350">
            <a:solidFill>
              <a:schemeClr val="bg1">
                <a:lumMod val="65000"/>
              </a:schemeClr>
            </a:solidFill>
          </a:ln>
        </p:spPr>
      </p:pic>
      <p:sp>
        <p:nvSpPr>
          <p:cNvPr id="2" name="Slide Number Placeholder 61">
            <a:extLst>
              <a:ext uri="{FF2B5EF4-FFF2-40B4-BE49-F238E27FC236}">
                <a16:creationId xmlns:a16="http://schemas.microsoft.com/office/drawing/2014/main" id="{832B0B5E-6157-4654-846B-3EE0D315A371}"/>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36</a:t>
            </a:fld>
            <a:endParaRPr lang="en-US" altLang="en-US" dirty="0">
              <a:solidFill>
                <a:schemeClr val="tx1"/>
              </a:solidFill>
            </a:endParaRPr>
          </a:p>
        </p:txBody>
      </p:sp>
      <p:sp>
        <p:nvSpPr>
          <p:cNvPr id="3" name="TextBox 2">
            <a:extLst>
              <a:ext uri="{FF2B5EF4-FFF2-40B4-BE49-F238E27FC236}">
                <a16:creationId xmlns:a16="http://schemas.microsoft.com/office/drawing/2014/main" id="{926BC51F-758C-431A-9932-74EDB09D8C8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6" name="Rectangle: Rounded Corners 5">
            <a:extLst>
              <a:ext uri="{FF2B5EF4-FFF2-40B4-BE49-F238E27FC236}">
                <a16:creationId xmlns:a16="http://schemas.microsoft.com/office/drawing/2014/main" id="{C685C440-8DE2-4BF3-A8A7-54C8A5F9B77D}"/>
              </a:ext>
            </a:extLst>
          </p:cNvPr>
          <p:cNvSpPr/>
          <p:nvPr/>
        </p:nvSpPr>
        <p:spPr>
          <a:xfrm>
            <a:off x="30715" y="30683"/>
            <a:ext cx="410071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Working with Tables – Ribbon Commands</a:t>
            </a:r>
            <a:endParaRPr lang="en-CA" dirty="0">
              <a:solidFill>
                <a:schemeClr val="accent4">
                  <a:lumMod val="60000"/>
                  <a:lumOff val="40000"/>
                </a:schemeClr>
              </a:solidFill>
            </a:endParaRPr>
          </a:p>
        </p:txBody>
      </p:sp>
      <p:sp>
        <p:nvSpPr>
          <p:cNvPr id="7" name="TextBox 6">
            <a:extLst>
              <a:ext uri="{FF2B5EF4-FFF2-40B4-BE49-F238E27FC236}">
                <a16:creationId xmlns:a16="http://schemas.microsoft.com/office/drawing/2014/main" id="{9A241301-8905-48D2-9956-0BB34BC782CC}"/>
              </a:ext>
            </a:extLst>
          </p:cNvPr>
          <p:cNvSpPr txBox="1"/>
          <p:nvPr/>
        </p:nvSpPr>
        <p:spPr>
          <a:xfrm>
            <a:off x="5664722" y="126961"/>
            <a:ext cx="4626434"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This is the full Classic Table Design Ribbon.</a:t>
            </a:r>
          </a:p>
        </p:txBody>
      </p:sp>
      <p:sp>
        <p:nvSpPr>
          <p:cNvPr id="8" name="TextBox 7">
            <a:extLst>
              <a:ext uri="{FF2B5EF4-FFF2-40B4-BE49-F238E27FC236}">
                <a16:creationId xmlns:a16="http://schemas.microsoft.com/office/drawing/2014/main" id="{42385AD6-57DF-421A-AE66-AECD311A6C47}"/>
              </a:ext>
            </a:extLst>
          </p:cNvPr>
          <p:cNvSpPr txBox="1"/>
          <p:nvPr/>
        </p:nvSpPr>
        <p:spPr>
          <a:xfrm>
            <a:off x="5517371" y="3529071"/>
            <a:ext cx="2088994"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Align the contents of the cell(s).</a:t>
            </a:r>
          </a:p>
        </p:txBody>
      </p:sp>
      <p:cxnSp>
        <p:nvCxnSpPr>
          <p:cNvPr id="9" name="Straight Arrow Connector 8">
            <a:extLst>
              <a:ext uri="{FF2B5EF4-FFF2-40B4-BE49-F238E27FC236}">
                <a16:creationId xmlns:a16="http://schemas.microsoft.com/office/drawing/2014/main" id="{3E03594A-D6A8-4C78-B7A8-6D7C87199B1A}"/>
              </a:ext>
            </a:extLst>
          </p:cNvPr>
          <p:cNvCxnSpPr>
            <a:cxnSpLocks/>
          </p:cNvCxnSpPr>
          <p:nvPr/>
        </p:nvCxnSpPr>
        <p:spPr>
          <a:xfrm flipV="1">
            <a:off x="1904911" y="2575299"/>
            <a:ext cx="0" cy="18304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09DE508-CEF2-45D8-AE2A-C538047DC2DF}"/>
              </a:ext>
            </a:extLst>
          </p:cNvPr>
          <p:cNvSpPr txBox="1"/>
          <p:nvPr/>
        </p:nvSpPr>
        <p:spPr>
          <a:xfrm>
            <a:off x="1904911" y="4405745"/>
            <a:ext cx="509440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Working with the rows &amp; columns by selecting, inserting and deleting rows and columns.</a:t>
            </a:r>
          </a:p>
        </p:txBody>
      </p:sp>
      <p:cxnSp>
        <p:nvCxnSpPr>
          <p:cNvPr id="22" name="Straight Arrow Connector 21">
            <a:extLst>
              <a:ext uri="{FF2B5EF4-FFF2-40B4-BE49-F238E27FC236}">
                <a16:creationId xmlns:a16="http://schemas.microsoft.com/office/drawing/2014/main" id="{679616A3-1405-4850-80EB-5A95BEDE2409}"/>
              </a:ext>
            </a:extLst>
          </p:cNvPr>
          <p:cNvCxnSpPr>
            <a:cxnSpLocks/>
            <a:endCxn id="23" idx="1"/>
          </p:cNvCxnSpPr>
          <p:nvPr/>
        </p:nvCxnSpPr>
        <p:spPr>
          <a:xfrm flipH="1" flipV="1">
            <a:off x="3403078" y="2502475"/>
            <a:ext cx="23865" cy="10313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Left Brace 22">
            <a:extLst>
              <a:ext uri="{FF2B5EF4-FFF2-40B4-BE49-F238E27FC236}">
                <a16:creationId xmlns:a16="http://schemas.microsoft.com/office/drawing/2014/main" id="{03F87A48-2818-468F-B74F-37BEA82E491B}"/>
              </a:ext>
            </a:extLst>
          </p:cNvPr>
          <p:cNvSpPr/>
          <p:nvPr/>
        </p:nvSpPr>
        <p:spPr>
          <a:xfrm rot="16200000">
            <a:off x="3126766" y="1780446"/>
            <a:ext cx="552623" cy="891435"/>
          </a:xfrm>
          <a:prstGeom prst="leftBrace">
            <a:avLst>
              <a:gd name="adj1" fmla="val 21871"/>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0" name="TextBox 29">
            <a:extLst>
              <a:ext uri="{FF2B5EF4-FFF2-40B4-BE49-F238E27FC236}">
                <a16:creationId xmlns:a16="http://schemas.microsoft.com/office/drawing/2014/main" id="{6E3296FF-6F7F-4A64-8C56-1759F207A438}"/>
              </a:ext>
            </a:extLst>
          </p:cNvPr>
          <p:cNvSpPr txBox="1"/>
          <p:nvPr/>
        </p:nvSpPr>
        <p:spPr>
          <a:xfrm>
            <a:off x="2111897" y="3529071"/>
            <a:ext cx="1315046"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Merge or split cells.</a:t>
            </a:r>
          </a:p>
        </p:txBody>
      </p:sp>
      <p:cxnSp>
        <p:nvCxnSpPr>
          <p:cNvPr id="31" name="Straight Arrow Connector 30">
            <a:extLst>
              <a:ext uri="{FF2B5EF4-FFF2-40B4-BE49-F238E27FC236}">
                <a16:creationId xmlns:a16="http://schemas.microsoft.com/office/drawing/2014/main" id="{D9C897E1-445A-4591-A95A-C24FD918CE36}"/>
              </a:ext>
            </a:extLst>
          </p:cNvPr>
          <p:cNvCxnSpPr>
            <a:cxnSpLocks/>
          </p:cNvCxnSpPr>
          <p:nvPr/>
        </p:nvCxnSpPr>
        <p:spPr>
          <a:xfrm flipV="1">
            <a:off x="5293149" y="2547415"/>
            <a:ext cx="0" cy="9938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Left Brace 31">
            <a:extLst>
              <a:ext uri="{FF2B5EF4-FFF2-40B4-BE49-F238E27FC236}">
                <a16:creationId xmlns:a16="http://schemas.microsoft.com/office/drawing/2014/main" id="{081F08D5-5044-44CE-A777-66ABC7F4DCE6}"/>
              </a:ext>
            </a:extLst>
          </p:cNvPr>
          <p:cNvSpPr/>
          <p:nvPr/>
        </p:nvSpPr>
        <p:spPr>
          <a:xfrm rot="16200000">
            <a:off x="5004148" y="817369"/>
            <a:ext cx="552623" cy="2805944"/>
          </a:xfrm>
          <a:prstGeom prst="leftBrace">
            <a:avLst>
              <a:gd name="adj1" fmla="val 21871"/>
              <a:gd name="adj2" fmla="val 50506"/>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3" name="TextBox 32">
            <a:extLst>
              <a:ext uri="{FF2B5EF4-FFF2-40B4-BE49-F238E27FC236}">
                <a16:creationId xmlns:a16="http://schemas.microsoft.com/office/drawing/2014/main" id="{A146FFD4-6C86-4795-8610-5391BCA93238}"/>
              </a:ext>
            </a:extLst>
          </p:cNvPr>
          <p:cNvSpPr txBox="1"/>
          <p:nvPr/>
        </p:nvSpPr>
        <p:spPr>
          <a:xfrm>
            <a:off x="3651165" y="3525518"/>
            <a:ext cx="1641984" cy="677108"/>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sz="1900" dirty="0"/>
              <a:t>Adjust the size of the cells.</a:t>
            </a:r>
          </a:p>
        </p:txBody>
      </p:sp>
      <p:cxnSp>
        <p:nvCxnSpPr>
          <p:cNvPr id="34" name="Straight Arrow Connector 33">
            <a:extLst>
              <a:ext uri="{FF2B5EF4-FFF2-40B4-BE49-F238E27FC236}">
                <a16:creationId xmlns:a16="http://schemas.microsoft.com/office/drawing/2014/main" id="{10CBA787-BA05-4C19-992A-22770CEF0F8C}"/>
              </a:ext>
            </a:extLst>
          </p:cNvPr>
          <p:cNvCxnSpPr>
            <a:cxnSpLocks/>
            <a:endCxn id="35" idx="1"/>
          </p:cNvCxnSpPr>
          <p:nvPr/>
        </p:nvCxnSpPr>
        <p:spPr>
          <a:xfrm flipV="1">
            <a:off x="7184074" y="2494164"/>
            <a:ext cx="1" cy="10313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Left Brace 34">
            <a:extLst>
              <a:ext uri="{FF2B5EF4-FFF2-40B4-BE49-F238E27FC236}">
                <a16:creationId xmlns:a16="http://schemas.microsoft.com/office/drawing/2014/main" id="{AF90E876-2D25-49B5-A300-451D8DCF2E78}"/>
              </a:ext>
            </a:extLst>
          </p:cNvPr>
          <p:cNvSpPr/>
          <p:nvPr/>
        </p:nvSpPr>
        <p:spPr>
          <a:xfrm rot="16200000">
            <a:off x="6907763" y="1745902"/>
            <a:ext cx="552623" cy="943900"/>
          </a:xfrm>
          <a:prstGeom prst="leftBrace">
            <a:avLst>
              <a:gd name="adj1" fmla="val 21871"/>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4" name="Left Brace 23">
            <a:extLst>
              <a:ext uri="{FF2B5EF4-FFF2-40B4-BE49-F238E27FC236}">
                <a16:creationId xmlns:a16="http://schemas.microsoft.com/office/drawing/2014/main" id="{48A73F5C-2FDC-4406-AC19-677B541A02A7}"/>
              </a:ext>
            </a:extLst>
          </p:cNvPr>
          <p:cNvSpPr/>
          <p:nvPr/>
        </p:nvSpPr>
        <p:spPr>
          <a:xfrm rot="16200000">
            <a:off x="2008792" y="1606142"/>
            <a:ext cx="552623" cy="1265335"/>
          </a:xfrm>
          <a:prstGeom prst="leftBrace">
            <a:avLst>
              <a:gd name="adj1" fmla="val 21871"/>
              <a:gd name="adj2" fmla="val 20437"/>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29" name="Straight Arrow Connector 28">
            <a:extLst>
              <a:ext uri="{FF2B5EF4-FFF2-40B4-BE49-F238E27FC236}">
                <a16:creationId xmlns:a16="http://schemas.microsoft.com/office/drawing/2014/main" id="{E5CCFCEE-E2EA-4030-9DDF-B953680A06C9}"/>
              </a:ext>
            </a:extLst>
          </p:cNvPr>
          <p:cNvCxnSpPr>
            <a:cxnSpLocks/>
            <a:endCxn id="36" idx="1"/>
          </p:cNvCxnSpPr>
          <p:nvPr/>
        </p:nvCxnSpPr>
        <p:spPr>
          <a:xfrm flipH="1" flipV="1">
            <a:off x="8599520" y="2497534"/>
            <a:ext cx="4153" cy="10436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Left Brace 35">
            <a:extLst>
              <a:ext uri="{FF2B5EF4-FFF2-40B4-BE49-F238E27FC236}">
                <a16:creationId xmlns:a16="http://schemas.microsoft.com/office/drawing/2014/main" id="{B5F981BA-EA6B-4D09-846A-136FE5551E63}"/>
              </a:ext>
            </a:extLst>
          </p:cNvPr>
          <p:cNvSpPr/>
          <p:nvPr/>
        </p:nvSpPr>
        <p:spPr>
          <a:xfrm rot="16200000">
            <a:off x="8323208" y="1294355"/>
            <a:ext cx="552623" cy="1853735"/>
          </a:xfrm>
          <a:prstGeom prst="leftBrace">
            <a:avLst>
              <a:gd name="adj1" fmla="val 21871"/>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7" name="TextBox 36">
            <a:extLst>
              <a:ext uri="{FF2B5EF4-FFF2-40B4-BE49-F238E27FC236}">
                <a16:creationId xmlns:a16="http://schemas.microsoft.com/office/drawing/2014/main" id="{74C1D81C-8022-475E-987D-EDC0A9C1DEF0}"/>
              </a:ext>
            </a:extLst>
          </p:cNvPr>
          <p:cNvSpPr txBox="1"/>
          <p:nvPr/>
        </p:nvSpPr>
        <p:spPr>
          <a:xfrm>
            <a:off x="7767847" y="3529071"/>
            <a:ext cx="185373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Sort the rows and/or columns</a:t>
            </a:r>
          </a:p>
        </p:txBody>
      </p:sp>
    </p:spTree>
    <p:extLst>
      <p:ext uri="{BB962C8B-B14F-4D97-AF65-F5344CB8AC3E}">
        <p14:creationId xmlns:p14="http://schemas.microsoft.com/office/powerpoint/2010/main" val="22703531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par>
                                <p:cTn id="8" presetID="2" presetClass="entr" presetSubtype="2"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1+#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 presetClass="entr" presetSubtype="4" fill="hold" grpId="0" nodeType="after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par>
                          <p:cTn id="21" fill="hold">
                            <p:stCondLst>
                              <p:cond delay="1500"/>
                            </p:stCondLst>
                            <p:childTnLst>
                              <p:par>
                                <p:cTn id="22" presetID="22" presetClass="entr" presetSubtype="4"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down)">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 calcmode="lin" valueType="num">
                                      <p:cBhvr additive="base">
                                        <p:cTn id="29" dur="500" fill="hold"/>
                                        <p:tgtEl>
                                          <p:spTgt spid="30"/>
                                        </p:tgtEl>
                                        <p:attrNameLst>
                                          <p:attrName>ppt_x</p:attrName>
                                        </p:attrNameLst>
                                      </p:cBhvr>
                                      <p:tavLst>
                                        <p:tav tm="0">
                                          <p:val>
                                            <p:strVal val="#ppt_x"/>
                                          </p:val>
                                        </p:tav>
                                        <p:tav tm="100000">
                                          <p:val>
                                            <p:strVal val="#ppt_x"/>
                                          </p:val>
                                        </p:tav>
                                      </p:tavLst>
                                    </p:anim>
                                    <p:anim calcmode="lin" valueType="num">
                                      <p:cBhvr additive="base">
                                        <p:cTn id="30" dur="500" fill="hold"/>
                                        <p:tgtEl>
                                          <p:spTgt spid="30"/>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down)">
                                      <p:cBhvr>
                                        <p:cTn id="34" dur="500"/>
                                        <p:tgtEl>
                                          <p:spTgt spid="22"/>
                                        </p:tgtEl>
                                      </p:cBhvr>
                                    </p:animEffect>
                                  </p:childTnLst>
                                </p:cTn>
                              </p:par>
                            </p:childTnLst>
                          </p:cTn>
                        </p:par>
                        <p:par>
                          <p:cTn id="35" fill="hold">
                            <p:stCondLst>
                              <p:cond delay="1000"/>
                            </p:stCondLst>
                            <p:childTnLst>
                              <p:par>
                                <p:cTn id="36" presetID="22" presetClass="entr" presetSubtype="4"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down)">
                                      <p:cBhvr>
                                        <p:cTn id="38" dur="5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additive="base">
                                        <p:cTn id="43" dur="500" fill="hold"/>
                                        <p:tgtEl>
                                          <p:spTgt spid="33"/>
                                        </p:tgtEl>
                                        <p:attrNameLst>
                                          <p:attrName>ppt_x</p:attrName>
                                        </p:attrNameLst>
                                      </p:cBhvr>
                                      <p:tavLst>
                                        <p:tav tm="0">
                                          <p:val>
                                            <p:strVal val="#ppt_x"/>
                                          </p:val>
                                        </p:tav>
                                        <p:tav tm="100000">
                                          <p:val>
                                            <p:strVal val="#ppt_x"/>
                                          </p:val>
                                        </p:tav>
                                      </p:tavLst>
                                    </p:anim>
                                    <p:anim calcmode="lin" valueType="num">
                                      <p:cBhvr additive="base">
                                        <p:cTn id="44" dur="500" fill="hold"/>
                                        <p:tgtEl>
                                          <p:spTgt spid="33"/>
                                        </p:tgtEl>
                                        <p:attrNameLst>
                                          <p:attrName>ppt_y</p:attrName>
                                        </p:attrNameLst>
                                      </p:cBhvr>
                                      <p:tavLst>
                                        <p:tav tm="0">
                                          <p:val>
                                            <p:strVal val="1+#ppt_h/2"/>
                                          </p:val>
                                        </p:tav>
                                        <p:tav tm="100000">
                                          <p:val>
                                            <p:strVal val="#ppt_y"/>
                                          </p:val>
                                        </p:tav>
                                      </p:tavLst>
                                    </p:anim>
                                  </p:childTnLst>
                                </p:cTn>
                              </p:par>
                            </p:childTnLst>
                          </p:cTn>
                        </p:par>
                        <p:par>
                          <p:cTn id="45" fill="hold">
                            <p:stCondLst>
                              <p:cond delay="500"/>
                            </p:stCondLst>
                            <p:childTnLst>
                              <p:par>
                                <p:cTn id="46" presetID="22" presetClass="entr" presetSubtype="4" fill="hold" nodeType="after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down)">
                                      <p:cBhvr>
                                        <p:cTn id="48" dur="500"/>
                                        <p:tgtEl>
                                          <p:spTgt spid="31"/>
                                        </p:tgtEl>
                                      </p:cBhvr>
                                    </p:animEffect>
                                  </p:childTnLst>
                                </p:cTn>
                              </p:par>
                            </p:childTnLst>
                          </p:cTn>
                        </p:par>
                        <p:par>
                          <p:cTn id="49" fill="hold">
                            <p:stCondLst>
                              <p:cond delay="1000"/>
                            </p:stCondLst>
                            <p:childTnLst>
                              <p:par>
                                <p:cTn id="50" presetID="22" presetClass="entr" presetSubtype="4" fill="hold" grpId="0" nodeType="after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wipe(down)">
                                      <p:cBhvr>
                                        <p:cTn id="52" dur="500"/>
                                        <p:tgtEl>
                                          <p:spTgt spid="32"/>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ppt_x"/>
                                          </p:val>
                                        </p:tav>
                                        <p:tav tm="100000">
                                          <p:val>
                                            <p:strVal val="#ppt_x"/>
                                          </p:val>
                                        </p:tav>
                                      </p:tavLst>
                                    </p:anim>
                                    <p:anim calcmode="lin" valueType="num">
                                      <p:cBhvr additive="base">
                                        <p:cTn id="58" dur="500" fill="hold"/>
                                        <p:tgtEl>
                                          <p:spTgt spid="8"/>
                                        </p:tgtEl>
                                        <p:attrNameLst>
                                          <p:attrName>ppt_y</p:attrName>
                                        </p:attrNameLst>
                                      </p:cBhvr>
                                      <p:tavLst>
                                        <p:tav tm="0">
                                          <p:val>
                                            <p:strVal val="1+#ppt_h/2"/>
                                          </p:val>
                                        </p:tav>
                                        <p:tav tm="100000">
                                          <p:val>
                                            <p:strVal val="#ppt_y"/>
                                          </p:val>
                                        </p:tav>
                                      </p:tavLst>
                                    </p:anim>
                                  </p:childTnLst>
                                </p:cTn>
                              </p:par>
                            </p:childTnLst>
                          </p:cTn>
                        </p:par>
                        <p:par>
                          <p:cTn id="59" fill="hold">
                            <p:stCondLst>
                              <p:cond delay="500"/>
                            </p:stCondLst>
                            <p:childTnLst>
                              <p:par>
                                <p:cTn id="60" presetID="22" presetClass="entr" presetSubtype="4" fill="hold" nodeType="after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wipe(down)">
                                      <p:cBhvr>
                                        <p:cTn id="62" dur="500"/>
                                        <p:tgtEl>
                                          <p:spTgt spid="34"/>
                                        </p:tgtEl>
                                      </p:cBhvr>
                                    </p:animEffect>
                                  </p:childTnLst>
                                </p:cTn>
                              </p:par>
                            </p:childTnLst>
                          </p:cTn>
                        </p:par>
                        <p:par>
                          <p:cTn id="63" fill="hold">
                            <p:stCondLst>
                              <p:cond delay="1000"/>
                            </p:stCondLst>
                            <p:childTnLst>
                              <p:par>
                                <p:cTn id="64" presetID="22" presetClass="entr" presetSubtype="4" fill="hold" grpId="0" nodeType="after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wipe(down)">
                                      <p:cBhvr>
                                        <p:cTn id="66" dur="500"/>
                                        <p:tgtEl>
                                          <p:spTgt spid="35"/>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7"/>
                                        </p:tgtEl>
                                        <p:attrNameLst>
                                          <p:attrName>style.visibility</p:attrName>
                                        </p:attrNameLst>
                                      </p:cBhvr>
                                      <p:to>
                                        <p:strVal val="visible"/>
                                      </p:to>
                                    </p:set>
                                    <p:anim calcmode="lin" valueType="num">
                                      <p:cBhvr additive="base">
                                        <p:cTn id="71" dur="500" fill="hold"/>
                                        <p:tgtEl>
                                          <p:spTgt spid="37"/>
                                        </p:tgtEl>
                                        <p:attrNameLst>
                                          <p:attrName>ppt_x</p:attrName>
                                        </p:attrNameLst>
                                      </p:cBhvr>
                                      <p:tavLst>
                                        <p:tav tm="0">
                                          <p:val>
                                            <p:strVal val="#ppt_x"/>
                                          </p:val>
                                        </p:tav>
                                        <p:tav tm="100000">
                                          <p:val>
                                            <p:strVal val="#ppt_x"/>
                                          </p:val>
                                        </p:tav>
                                      </p:tavLst>
                                    </p:anim>
                                    <p:anim calcmode="lin" valueType="num">
                                      <p:cBhvr additive="base">
                                        <p:cTn id="72" dur="500" fill="hold"/>
                                        <p:tgtEl>
                                          <p:spTgt spid="37"/>
                                        </p:tgtEl>
                                        <p:attrNameLst>
                                          <p:attrName>ppt_y</p:attrName>
                                        </p:attrNameLst>
                                      </p:cBhvr>
                                      <p:tavLst>
                                        <p:tav tm="0">
                                          <p:val>
                                            <p:strVal val="1+#ppt_h/2"/>
                                          </p:val>
                                        </p:tav>
                                        <p:tav tm="100000">
                                          <p:val>
                                            <p:strVal val="#ppt_y"/>
                                          </p:val>
                                        </p:tav>
                                      </p:tavLst>
                                    </p:anim>
                                  </p:childTnLst>
                                </p:cTn>
                              </p:par>
                            </p:childTnLst>
                          </p:cTn>
                        </p:par>
                        <p:par>
                          <p:cTn id="73" fill="hold">
                            <p:stCondLst>
                              <p:cond delay="500"/>
                            </p:stCondLst>
                            <p:childTnLst>
                              <p:par>
                                <p:cTn id="74" presetID="22" presetClass="entr" presetSubtype="4" fill="hold" nodeType="after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wipe(down)">
                                      <p:cBhvr>
                                        <p:cTn id="76" dur="500"/>
                                        <p:tgtEl>
                                          <p:spTgt spid="29"/>
                                        </p:tgtEl>
                                      </p:cBhvr>
                                    </p:animEffect>
                                  </p:childTnLst>
                                </p:cTn>
                              </p:par>
                            </p:childTnLst>
                          </p:cTn>
                        </p:par>
                        <p:par>
                          <p:cTn id="77" fill="hold">
                            <p:stCondLst>
                              <p:cond delay="1000"/>
                            </p:stCondLst>
                            <p:childTnLst>
                              <p:par>
                                <p:cTn id="78" presetID="22" presetClass="entr" presetSubtype="4" fill="hold" grpId="0" nodeType="after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wipe(down)">
                                      <p:cBhvr>
                                        <p:cTn id="8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1" grpId="0" animBg="1"/>
      <p:bldP spid="23" grpId="0" animBg="1"/>
      <p:bldP spid="30" grpId="0" animBg="1"/>
      <p:bldP spid="32" grpId="0" animBg="1"/>
      <p:bldP spid="33" grpId="0" animBg="1"/>
      <p:bldP spid="35" grpId="0" animBg="1"/>
      <p:bldP spid="24" grpId="0" animBg="1"/>
      <p:bldP spid="36" grpId="0" animBg="1"/>
      <p:bldP spid="3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832B0B5E-6157-4654-846B-3EE0D315A371}"/>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37</a:t>
            </a:fld>
            <a:endParaRPr lang="en-US" altLang="en-US" dirty="0">
              <a:solidFill>
                <a:schemeClr val="tx1"/>
              </a:solidFill>
            </a:endParaRPr>
          </a:p>
        </p:txBody>
      </p:sp>
      <p:sp>
        <p:nvSpPr>
          <p:cNvPr id="3" name="TextBox 2">
            <a:extLst>
              <a:ext uri="{FF2B5EF4-FFF2-40B4-BE49-F238E27FC236}">
                <a16:creationId xmlns:a16="http://schemas.microsoft.com/office/drawing/2014/main" id="{926BC51F-758C-431A-9932-74EDB09D8C8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5" name="Rectangle: Rounded Corners 4">
            <a:extLst>
              <a:ext uri="{FF2B5EF4-FFF2-40B4-BE49-F238E27FC236}">
                <a16:creationId xmlns:a16="http://schemas.microsoft.com/office/drawing/2014/main" id="{F8E82411-5B2A-47E9-86FA-7470D1D1EFA0}"/>
              </a:ext>
            </a:extLst>
          </p:cNvPr>
          <p:cNvSpPr/>
          <p:nvPr/>
        </p:nvSpPr>
        <p:spPr>
          <a:xfrm>
            <a:off x="30715" y="30683"/>
            <a:ext cx="410071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Working with Tables – Ribbon Commands</a:t>
            </a:r>
            <a:endParaRPr lang="en-CA" dirty="0">
              <a:solidFill>
                <a:schemeClr val="accent4">
                  <a:lumMod val="60000"/>
                  <a:lumOff val="40000"/>
                </a:schemeClr>
              </a:solidFill>
            </a:endParaRPr>
          </a:p>
        </p:txBody>
      </p:sp>
      <p:sp>
        <p:nvSpPr>
          <p:cNvPr id="8" name="TextBox 7">
            <a:extLst>
              <a:ext uri="{FF2B5EF4-FFF2-40B4-BE49-F238E27FC236}">
                <a16:creationId xmlns:a16="http://schemas.microsoft.com/office/drawing/2014/main" id="{A5EFB3C6-DA29-4E5D-B77E-42F17CE509A8}"/>
              </a:ext>
            </a:extLst>
          </p:cNvPr>
          <p:cNvSpPr txBox="1"/>
          <p:nvPr/>
        </p:nvSpPr>
        <p:spPr>
          <a:xfrm>
            <a:off x="242887" y="889461"/>
            <a:ext cx="3988812" cy="1015663"/>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Working with tables in Word is a bit different than working with tables in Excel.</a:t>
            </a:r>
          </a:p>
        </p:txBody>
      </p:sp>
      <p:sp>
        <p:nvSpPr>
          <p:cNvPr id="9" name="TextBox 8">
            <a:extLst>
              <a:ext uri="{FF2B5EF4-FFF2-40B4-BE49-F238E27FC236}">
                <a16:creationId xmlns:a16="http://schemas.microsoft.com/office/drawing/2014/main" id="{88A88D6B-DB5B-47D9-8427-B216CF7AA8E5}"/>
              </a:ext>
            </a:extLst>
          </p:cNvPr>
          <p:cNvSpPr txBox="1"/>
          <p:nvPr/>
        </p:nvSpPr>
        <p:spPr>
          <a:xfrm>
            <a:off x="242887" y="2039388"/>
            <a:ext cx="3988812" cy="163121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When navigating cells using the keyboard.  The arrow key work best, but the TAB SHIFT/TAB key works the same as in Excel, but the ENTER key does not work the same as in Excel.</a:t>
            </a:r>
          </a:p>
        </p:txBody>
      </p:sp>
      <p:grpSp>
        <p:nvGrpSpPr>
          <p:cNvPr id="38" name="Group 37">
            <a:extLst>
              <a:ext uri="{FF2B5EF4-FFF2-40B4-BE49-F238E27FC236}">
                <a16:creationId xmlns:a16="http://schemas.microsoft.com/office/drawing/2014/main" id="{31551513-5073-4B9F-9D47-CAA4E7942F76}"/>
              </a:ext>
            </a:extLst>
          </p:cNvPr>
          <p:cNvGrpSpPr/>
          <p:nvPr/>
        </p:nvGrpSpPr>
        <p:grpSpPr>
          <a:xfrm>
            <a:off x="4407650" y="3371"/>
            <a:ext cx="7140481" cy="6858000"/>
            <a:chOff x="4407650" y="3371"/>
            <a:chExt cx="7140481" cy="6858000"/>
          </a:xfrm>
        </p:grpSpPr>
        <p:pic>
          <p:nvPicPr>
            <p:cNvPr id="7" name="Picture 6">
              <a:extLst>
                <a:ext uri="{FF2B5EF4-FFF2-40B4-BE49-F238E27FC236}">
                  <a16:creationId xmlns:a16="http://schemas.microsoft.com/office/drawing/2014/main" id="{1EB325DB-B818-4C82-B4D1-D4BFA1E4E3D6}"/>
                </a:ext>
              </a:extLst>
            </p:cNvPr>
            <p:cNvPicPr>
              <a:picLocks noChangeAspect="1"/>
            </p:cNvPicPr>
            <p:nvPr/>
          </p:nvPicPr>
          <p:blipFill>
            <a:blip r:embed="rId2"/>
            <a:stretch>
              <a:fillRect/>
            </a:stretch>
          </p:blipFill>
          <p:spPr>
            <a:xfrm>
              <a:off x="4407650" y="3371"/>
              <a:ext cx="7140481" cy="6858000"/>
            </a:xfrm>
            <a:prstGeom prst="rect">
              <a:avLst/>
            </a:prstGeom>
          </p:spPr>
        </p:pic>
        <p:pic>
          <p:nvPicPr>
            <p:cNvPr id="11" name="Picture 10">
              <a:extLst>
                <a:ext uri="{FF2B5EF4-FFF2-40B4-BE49-F238E27FC236}">
                  <a16:creationId xmlns:a16="http://schemas.microsoft.com/office/drawing/2014/main" id="{08130D8B-0CE6-4AC9-A909-8C1F98BD33D2}"/>
                </a:ext>
              </a:extLst>
            </p:cNvPr>
            <p:cNvPicPr>
              <a:picLocks noChangeAspect="1"/>
            </p:cNvPicPr>
            <p:nvPr/>
          </p:nvPicPr>
          <p:blipFill>
            <a:blip r:embed="rId3"/>
            <a:stretch>
              <a:fillRect/>
            </a:stretch>
          </p:blipFill>
          <p:spPr>
            <a:xfrm>
              <a:off x="5084218" y="5315566"/>
              <a:ext cx="5720839" cy="1004793"/>
            </a:xfrm>
            <a:prstGeom prst="rect">
              <a:avLst/>
            </a:prstGeom>
          </p:spPr>
        </p:pic>
      </p:grpSp>
      <p:sp>
        <p:nvSpPr>
          <p:cNvPr id="12" name="TextBox 11">
            <a:extLst>
              <a:ext uri="{FF2B5EF4-FFF2-40B4-BE49-F238E27FC236}">
                <a16:creationId xmlns:a16="http://schemas.microsoft.com/office/drawing/2014/main" id="{D1F78534-29AE-476A-B491-10ABAF06BDF3}"/>
              </a:ext>
            </a:extLst>
          </p:cNvPr>
          <p:cNvSpPr txBox="1"/>
          <p:nvPr/>
        </p:nvSpPr>
        <p:spPr>
          <a:xfrm>
            <a:off x="242887" y="3787146"/>
            <a:ext cx="3988812" cy="2246769"/>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When mousing over the table icons will appear:</a:t>
            </a:r>
          </a:p>
          <a:p>
            <a:pPr marL="342900" indent="-342900">
              <a:buFont typeface="Arial" panose="020B0604020202020204" pitchFamily="34" charset="0"/>
              <a:buChar char="•"/>
            </a:pPr>
            <a:r>
              <a:rPr lang="en-CA" dirty="0"/>
              <a:t>over the column – select column</a:t>
            </a:r>
          </a:p>
          <a:p>
            <a:pPr marL="342900" indent="-342900">
              <a:buFont typeface="Arial" panose="020B0604020202020204" pitchFamily="34" charset="0"/>
              <a:buChar char="•"/>
            </a:pPr>
            <a:r>
              <a:rPr lang="en-CA" dirty="0"/>
              <a:t>top left corner – select table</a:t>
            </a:r>
          </a:p>
          <a:p>
            <a:pPr marL="342900" indent="-342900">
              <a:buFont typeface="Arial" panose="020B0604020202020204" pitchFamily="34" charset="0"/>
              <a:buChar char="•"/>
            </a:pPr>
            <a:r>
              <a:rPr lang="en-CA" dirty="0"/>
              <a:t>beside the row – select row</a:t>
            </a:r>
          </a:p>
          <a:p>
            <a:pPr marL="342900" indent="-342900">
              <a:buFont typeface="Arial" panose="020B0604020202020204" pitchFamily="34" charset="0"/>
              <a:buChar char="•"/>
            </a:pPr>
            <a:r>
              <a:rPr lang="en-CA" dirty="0"/>
              <a:t>beside the row/column line – </a:t>
            </a:r>
          </a:p>
          <a:p>
            <a:r>
              <a:rPr lang="en-CA" dirty="0"/>
              <a:t>      Add a new row or column</a:t>
            </a:r>
          </a:p>
        </p:txBody>
      </p:sp>
      <p:cxnSp>
        <p:nvCxnSpPr>
          <p:cNvPr id="14" name="Straight Arrow Connector 13">
            <a:extLst>
              <a:ext uri="{FF2B5EF4-FFF2-40B4-BE49-F238E27FC236}">
                <a16:creationId xmlns:a16="http://schemas.microsoft.com/office/drawing/2014/main" id="{218A0C05-62DF-4236-8959-C479B4B6B11D}"/>
              </a:ext>
            </a:extLst>
          </p:cNvPr>
          <p:cNvCxnSpPr>
            <a:cxnSpLocks/>
          </p:cNvCxnSpPr>
          <p:nvPr/>
        </p:nvCxnSpPr>
        <p:spPr>
          <a:xfrm>
            <a:off x="4064924" y="4646815"/>
            <a:ext cx="1654232" cy="71489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C651AA6-BFF6-432B-B5AC-991DFFDA8F83}"/>
              </a:ext>
            </a:extLst>
          </p:cNvPr>
          <p:cNvCxnSpPr>
            <a:cxnSpLocks/>
          </p:cNvCxnSpPr>
          <p:nvPr/>
        </p:nvCxnSpPr>
        <p:spPr>
          <a:xfrm>
            <a:off x="3616036" y="4928070"/>
            <a:ext cx="1579419" cy="4253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E21BCA5-218F-4A14-BDAA-2FCBDC2E723C}"/>
              </a:ext>
            </a:extLst>
          </p:cNvPr>
          <p:cNvCxnSpPr>
            <a:cxnSpLocks/>
          </p:cNvCxnSpPr>
          <p:nvPr/>
        </p:nvCxnSpPr>
        <p:spPr>
          <a:xfrm>
            <a:off x="3541222" y="5237018"/>
            <a:ext cx="1720734" cy="29925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88699DF4-03B6-4009-8BB2-9C2F55CA7DD7}"/>
              </a:ext>
            </a:extLst>
          </p:cNvPr>
          <p:cNvCxnSpPr>
            <a:cxnSpLocks/>
          </p:cNvCxnSpPr>
          <p:nvPr/>
        </p:nvCxnSpPr>
        <p:spPr>
          <a:xfrm flipV="1">
            <a:off x="3397438" y="5652818"/>
            <a:ext cx="1864518" cy="1929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2A05925-84FF-461B-BADC-F394AE4CEFF4}"/>
              </a:ext>
            </a:extLst>
          </p:cNvPr>
          <p:cNvCxnSpPr>
            <a:cxnSpLocks/>
          </p:cNvCxnSpPr>
          <p:nvPr/>
        </p:nvCxnSpPr>
        <p:spPr>
          <a:xfrm flipV="1">
            <a:off x="5372792" y="5423742"/>
            <a:ext cx="778403" cy="2325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0367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dissolve">
                                      <p:cBhvr>
                                        <p:cTn id="7" dur="500"/>
                                        <p:tgtEl>
                                          <p:spTgt spid="3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0-#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left)">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left)">
                                      <p:cBhvr>
                                        <p:cTn id="47" dur="500"/>
                                        <p:tgtEl>
                                          <p:spTgt spid="29"/>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wipe(left)">
                                      <p:cBhvr>
                                        <p:cTn id="5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5798CD-CC38-469C-BD1D-5C9F0C1757EC}"/>
              </a:ext>
            </a:extLst>
          </p:cNvPr>
          <p:cNvPicPr>
            <a:picLocks noChangeAspect="1"/>
          </p:cNvPicPr>
          <p:nvPr/>
        </p:nvPicPr>
        <p:blipFill>
          <a:blip r:embed="rId2"/>
          <a:stretch>
            <a:fillRect/>
          </a:stretch>
        </p:blipFill>
        <p:spPr>
          <a:xfrm>
            <a:off x="4407650" y="3371"/>
            <a:ext cx="7140481" cy="6858000"/>
          </a:xfrm>
          <a:prstGeom prst="rect">
            <a:avLst/>
          </a:prstGeom>
        </p:spPr>
      </p:pic>
      <p:sp>
        <p:nvSpPr>
          <p:cNvPr id="3" name="Rectangle: Rounded Corners 2">
            <a:extLst>
              <a:ext uri="{FF2B5EF4-FFF2-40B4-BE49-F238E27FC236}">
                <a16:creationId xmlns:a16="http://schemas.microsoft.com/office/drawing/2014/main" id="{6530DBB7-D55D-4D0E-8476-46E216409D24}"/>
              </a:ext>
            </a:extLst>
          </p:cNvPr>
          <p:cNvSpPr/>
          <p:nvPr/>
        </p:nvSpPr>
        <p:spPr>
          <a:xfrm>
            <a:off x="30715" y="30683"/>
            <a:ext cx="410071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Working with Tables – Ribbon Commands</a:t>
            </a:r>
            <a:endParaRPr lang="en-CA" dirty="0">
              <a:solidFill>
                <a:schemeClr val="accent4">
                  <a:lumMod val="60000"/>
                  <a:lumOff val="40000"/>
                </a:schemeClr>
              </a:solidFill>
            </a:endParaRPr>
          </a:p>
        </p:txBody>
      </p:sp>
      <p:sp>
        <p:nvSpPr>
          <p:cNvPr id="4" name="Slide Number Placeholder 61">
            <a:extLst>
              <a:ext uri="{FF2B5EF4-FFF2-40B4-BE49-F238E27FC236}">
                <a16:creationId xmlns:a16="http://schemas.microsoft.com/office/drawing/2014/main" id="{005FA261-060B-430C-BBE2-027CBF8D3EBE}"/>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38</a:t>
            </a:fld>
            <a:endParaRPr lang="en-US" altLang="en-US" dirty="0">
              <a:solidFill>
                <a:schemeClr val="tx1"/>
              </a:solidFill>
            </a:endParaRPr>
          </a:p>
        </p:txBody>
      </p:sp>
      <p:sp>
        <p:nvSpPr>
          <p:cNvPr id="5" name="TextBox 4">
            <a:extLst>
              <a:ext uri="{FF2B5EF4-FFF2-40B4-BE49-F238E27FC236}">
                <a16:creationId xmlns:a16="http://schemas.microsoft.com/office/drawing/2014/main" id="{E4CC50B9-FD4E-4793-A802-5644595DE64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15" name="TextBox 14">
            <a:extLst>
              <a:ext uri="{FF2B5EF4-FFF2-40B4-BE49-F238E27FC236}">
                <a16:creationId xmlns:a16="http://schemas.microsoft.com/office/drawing/2014/main" id="{BF543026-DCC1-4CEC-9BDF-6C5E042E1D3F}"/>
              </a:ext>
            </a:extLst>
          </p:cNvPr>
          <p:cNvSpPr txBox="1"/>
          <p:nvPr/>
        </p:nvSpPr>
        <p:spPr>
          <a:xfrm>
            <a:off x="5006204" y="1060719"/>
            <a:ext cx="3148705"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Standard Copy, Cut, &amp; Paste</a:t>
            </a:r>
          </a:p>
        </p:txBody>
      </p:sp>
      <p:cxnSp>
        <p:nvCxnSpPr>
          <p:cNvPr id="16" name="Straight Arrow Connector 15">
            <a:extLst>
              <a:ext uri="{FF2B5EF4-FFF2-40B4-BE49-F238E27FC236}">
                <a16:creationId xmlns:a16="http://schemas.microsoft.com/office/drawing/2014/main" id="{19AB6384-821E-430E-91A4-FCDA5F8BC4AF}"/>
              </a:ext>
            </a:extLst>
          </p:cNvPr>
          <p:cNvCxnSpPr>
            <a:cxnSpLocks/>
            <a:stCxn id="15" idx="1"/>
          </p:cNvCxnSpPr>
          <p:nvPr/>
        </p:nvCxnSpPr>
        <p:spPr>
          <a:xfrm flipH="1">
            <a:off x="3325216" y="1260774"/>
            <a:ext cx="1680988"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Right Brace 19">
            <a:extLst>
              <a:ext uri="{FF2B5EF4-FFF2-40B4-BE49-F238E27FC236}">
                <a16:creationId xmlns:a16="http://schemas.microsoft.com/office/drawing/2014/main" id="{982306CF-F286-41C2-95BD-A913E41455B5}"/>
              </a:ext>
            </a:extLst>
          </p:cNvPr>
          <p:cNvSpPr/>
          <p:nvPr/>
        </p:nvSpPr>
        <p:spPr>
          <a:xfrm>
            <a:off x="2942960" y="730562"/>
            <a:ext cx="324197" cy="1056670"/>
          </a:xfrm>
          <a:prstGeom prst="rightBrace">
            <a:avLst>
              <a:gd name="adj1" fmla="val 31410"/>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1" name="TextBox 20">
            <a:extLst>
              <a:ext uri="{FF2B5EF4-FFF2-40B4-BE49-F238E27FC236}">
                <a16:creationId xmlns:a16="http://schemas.microsoft.com/office/drawing/2014/main" id="{80AF1A6F-D026-412A-80CE-A57389092C85}"/>
              </a:ext>
            </a:extLst>
          </p:cNvPr>
          <p:cNvSpPr txBox="1"/>
          <p:nvPr/>
        </p:nvSpPr>
        <p:spPr>
          <a:xfrm>
            <a:off x="5005171" y="1616322"/>
            <a:ext cx="3265993"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Paste with Merge Formatting</a:t>
            </a:r>
          </a:p>
        </p:txBody>
      </p:sp>
      <p:cxnSp>
        <p:nvCxnSpPr>
          <p:cNvPr id="22" name="Straight Arrow Connector 21">
            <a:extLst>
              <a:ext uri="{FF2B5EF4-FFF2-40B4-BE49-F238E27FC236}">
                <a16:creationId xmlns:a16="http://schemas.microsoft.com/office/drawing/2014/main" id="{7E52272D-8421-451B-A418-452374F7634E}"/>
              </a:ext>
            </a:extLst>
          </p:cNvPr>
          <p:cNvCxnSpPr>
            <a:cxnSpLocks/>
            <a:stCxn id="21" idx="1"/>
            <a:endCxn id="23" idx="1"/>
          </p:cNvCxnSpPr>
          <p:nvPr/>
        </p:nvCxnSpPr>
        <p:spPr>
          <a:xfrm flipH="1">
            <a:off x="3266124" y="1816377"/>
            <a:ext cx="1739047" cy="872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ight Brace 22">
            <a:extLst>
              <a:ext uri="{FF2B5EF4-FFF2-40B4-BE49-F238E27FC236}">
                <a16:creationId xmlns:a16="http://schemas.microsoft.com/office/drawing/2014/main" id="{CCA427B6-EEAF-4684-9504-6D7937030D95}"/>
              </a:ext>
            </a:extLst>
          </p:cNvPr>
          <p:cNvSpPr/>
          <p:nvPr/>
        </p:nvSpPr>
        <p:spPr>
          <a:xfrm>
            <a:off x="2941927" y="1787232"/>
            <a:ext cx="324197" cy="232761"/>
          </a:xfrm>
          <a:prstGeom prst="rightBrace">
            <a:avLst>
              <a:gd name="adj1" fmla="val 31410"/>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graphicFrame>
        <p:nvGraphicFramePr>
          <p:cNvPr id="26" name="Object 25">
            <a:extLst>
              <a:ext uri="{FF2B5EF4-FFF2-40B4-BE49-F238E27FC236}">
                <a16:creationId xmlns:a16="http://schemas.microsoft.com/office/drawing/2014/main" id="{4596CA96-F0F0-47E1-AA5E-8FCB023DA647}"/>
              </a:ext>
            </a:extLst>
          </p:cNvPr>
          <p:cNvGraphicFramePr>
            <a:graphicFrameLocks noChangeAspect="1"/>
          </p:cNvGraphicFramePr>
          <p:nvPr>
            <p:extLst>
              <p:ext uri="{D42A27DB-BD31-4B8C-83A1-F6EECF244321}">
                <p14:modId xmlns:p14="http://schemas.microsoft.com/office/powerpoint/2010/main" val="1055092672"/>
              </p:ext>
            </p:extLst>
          </p:nvPr>
        </p:nvGraphicFramePr>
        <p:xfrm>
          <a:off x="9060910" y="635733"/>
          <a:ext cx="1813729" cy="1457704"/>
        </p:xfrm>
        <a:graphic>
          <a:graphicData uri="http://schemas.openxmlformats.org/presentationml/2006/ole">
            <mc:AlternateContent xmlns:mc="http://schemas.openxmlformats.org/markup-compatibility/2006">
              <mc:Choice xmlns:v="urn:schemas-microsoft-com:vml" Requires="v">
                <p:oleObj r:id="rId3" imgW="2741295" imgH="2203704" progId="">
                  <p:embed/>
                </p:oleObj>
              </mc:Choice>
              <mc:Fallback>
                <p:oleObj r:id="rId3" imgW="2741295" imgH="2203704" progId="">
                  <p:embed/>
                  <p:pic>
                    <p:nvPicPr>
                      <p:cNvPr id="26" name="Object 25">
                        <a:extLst>
                          <a:ext uri="{FF2B5EF4-FFF2-40B4-BE49-F238E27FC236}">
                            <a16:creationId xmlns:a16="http://schemas.microsoft.com/office/drawing/2014/main" id="{4596CA96-F0F0-47E1-AA5E-8FCB023DA647}"/>
                          </a:ext>
                        </a:extLst>
                      </p:cNvPr>
                      <p:cNvPicPr/>
                      <p:nvPr/>
                    </p:nvPicPr>
                    <p:blipFill>
                      <a:blip r:embed="rId4"/>
                      <a:stretch>
                        <a:fillRect/>
                      </a:stretch>
                    </p:blipFill>
                    <p:spPr>
                      <a:xfrm>
                        <a:off x="9060910" y="635733"/>
                        <a:ext cx="1813729" cy="1457704"/>
                      </a:xfrm>
                      <a:prstGeom prst="rect">
                        <a:avLst/>
                      </a:prstGeom>
                      <a:ln>
                        <a:solidFill>
                          <a:schemeClr val="bg1">
                            <a:lumMod val="50000"/>
                          </a:schemeClr>
                        </a:solidFill>
                      </a:ln>
                    </p:spPr>
                  </p:pic>
                </p:oleObj>
              </mc:Fallback>
            </mc:AlternateContent>
          </a:graphicData>
        </a:graphic>
      </p:graphicFrame>
      <p:cxnSp>
        <p:nvCxnSpPr>
          <p:cNvPr id="28" name="Straight Arrow Connector 27">
            <a:extLst>
              <a:ext uri="{FF2B5EF4-FFF2-40B4-BE49-F238E27FC236}">
                <a16:creationId xmlns:a16="http://schemas.microsoft.com/office/drawing/2014/main" id="{5D8D6073-3718-4D5B-AE0B-705F554F1015}"/>
              </a:ext>
            </a:extLst>
          </p:cNvPr>
          <p:cNvCxnSpPr>
            <a:cxnSpLocks/>
          </p:cNvCxnSpPr>
          <p:nvPr/>
        </p:nvCxnSpPr>
        <p:spPr>
          <a:xfrm flipV="1">
            <a:off x="8259998" y="1693327"/>
            <a:ext cx="884002" cy="2102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D29250F1-13A0-49B1-B481-117DE7CF55F0}"/>
              </a:ext>
            </a:extLst>
          </p:cNvPr>
          <p:cNvSpPr txBox="1"/>
          <p:nvPr/>
        </p:nvSpPr>
        <p:spPr>
          <a:xfrm>
            <a:off x="5005171" y="2198207"/>
            <a:ext cx="4603309"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Insert, Delete row(s) and/or column(s)</a:t>
            </a:r>
          </a:p>
          <a:p>
            <a:r>
              <a:rPr lang="en-CA" dirty="0"/>
              <a:t>Split cell the cursor is in</a:t>
            </a:r>
          </a:p>
        </p:txBody>
      </p:sp>
      <p:cxnSp>
        <p:nvCxnSpPr>
          <p:cNvPr id="33" name="Straight Arrow Connector 32">
            <a:extLst>
              <a:ext uri="{FF2B5EF4-FFF2-40B4-BE49-F238E27FC236}">
                <a16:creationId xmlns:a16="http://schemas.microsoft.com/office/drawing/2014/main" id="{9B8EA206-228B-48F7-8FFE-581F1946CE42}"/>
              </a:ext>
            </a:extLst>
          </p:cNvPr>
          <p:cNvCxnSpPr>
            <a:cxnSpLocks/>
            <a:stCxn id="32" idx="1"/>
            <a:endCxn id="34" idx="1"/>
          </p:cNvCxnSpPr>
          <p:nvPr/>
        </p:nvCxnSpPr>
        <p:spPr>
          <a:xfrm flipH="1" flipV="1">
            <a:off x="3277293" y="2489962"/>
            <a:ext cx="1727878" cy="621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Right Brace 33">
            <a:extLst>
              <a:ext uri="{FF2B5EF4-FFF2-40B4-BE49-F238E27FC236}">
                <a16:creationId xmlns:a16="http://schemas.microsoft.com/office/drawing/2014/main" id="{C802B6B2-3CD0-46B4-9544-E711EAE1688E}"/>
              </a:ext>
            </a:extLst>
          </p:cNvPr>
          <p:cNvSpPr/>
          <p:nvPr/>
        </p:nvSpPr>
        <p:spPr>
          <a:xfrm>
            <a:off x="2953096" y="2032948"/>
            <a:ext cx="324197" cy="914028"/>
          </a:xfrm>
          <a:prstGeom prst="rightBrace">
            <a:avLst>
              <a:gd name="adj1" fmla="val 31410"/>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8" name="TextBox 37">
            <a:extLst>
              <a:ext uri="{FF2B5EF4-FFF2-40B4-BE49-F238E27FC236}">
                <a16:creationId xmlns:a16="http://schemas.microsoft.com/office/drawing/2014/main" id="{17572445-6ACE-492B-997D-B19548548D03}"/>
              </a:ext>
            </a:extLst>
          </p:cNvPr>
          <p:cNvSpPr txBox="1"/>
          <p:nvPr/>
        </p:nvSpPr>
        <p:spPr>
          <a:xfrm>
            <a:off x="5010631" y="3083401"/>
            <a:ext cx="3249367"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Sort ascending or descending</a:t>
            </a:r>
          </a:p>
        </p:txBody>
      </p:sp>
      <p:cxnSp>
        <p:nvCxnSpPr>
          <p:cNvPr id="39" name="Straight Arrow Connector 38">
            <a:extLst>
              <a:ext uri="{FF2B5EF4-FFF2-40B4-BE49-F238E27FC236}">
                <a16:creationId xmlns:a16="http://schemas.microsoft.com/office/drawing/2014/main" id="{EE7CD37C-9291-4E3B-9EA0-D1AFD185C8E9}"/>
              </a:ext>
            </a:extLst>
          </p:cNvPr>
          <p:cNvCxnSpPr>
            <a:cxnSpLocks/>
            <a:stCxn id="38" idx="1"/>
            <a:endCxn id="40" idx="1"/>
          </p:cNvCxnSpPr>
          <p:nvPr/>
        </p:nvCxnSpPr>
        <p:spPr>
          <a:xfrm flipH="1" flipV="1">
            <a:off x="3266124" y="3063357"/>
            <a:ext cx="1744507" cy="2200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0" name="Right Brace 39">
            <a:extLst>
              <a:ext uri="{FF2B5EF4-FFF2-40B4-BE49-F238E27FC236}">
                <a16:creationId xmlns:a16="http://schemas.microsoft.com/office/drawing/2014/main" id="{CEB2B0B2-A5FC-4FBA-BA87-18EC59615912}"/>
              </a:ext>
            </a:extLst>
          </p:cNvPr>
          <p:cNvSpPr/>
          <p:nvPr/>
        </p:nvSpPr>
        <p:spPr>
          <a:xfrm>
            <a:off x="2941927" y="2946976"/>
            <a:ext cx="324197" cy="232761"/>
          </a:xfrm>
          <a:prstGeom prst="rightBrace">
            <a:avLst>
              <a:gd name="adj1" fmla="val 31410"/>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45" name="TextBox 44">
            <a:extLst>
              <a:ext uri="{FF2B5EF4-FFF2-40B4-BE49-F238E27FC236}">
                <a16:creationId xmlns:a16="http://schemas.microsoft.com/office/drawing/2014/main" id="{225E9580-22EE-474B-9E52-B0A83B49AED7}"/>
              </a:ext>
            </a:extLst>
          </p:cNvPr>
          <p:cNvSpPr txBox="1"/>
          <p:nvPr/>
        </p:nvSpPr>
        <p:spPr>
          <a:xfrm>
            <a:off x="5005171" y="3658611"/>
            <a:ext cx="6075694" cy="163121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Pinning a row is to freezing the row from scrolling off the screen when you scroll up or down on the table.</a:t>
            </a:r>
          </a:p>
          <a:p>
            <a:endParaRPr lang="en-CA" dirty="0"/>
          </a:p>
          <a:p>
            <a:r>
              <a:rPr lang="en-CA" dirty="0"/>
              <a:t>This is used mostly for the top row that typically has the names of the columns in them.</a:t>
            </a:r>
          </a:p>
        </p:txBody>
      </p:sp>
      <p:cxnSp>
        <p:nvCxnSpPr>
          <p:cNvPr id="46" name="Straight Arrow Connector 45">
            <a:extLst>
              <a:ext uri="{FF2B5EF4-FFF2-40B4-BE49-F238E27FC236}">
                <a16:creationId xmlns:a16="http://schemas.microsoft.com/office/drawing/2014/main" id="{034CF46D-3AF1-439A-878C-993CD1DC74CC}"/>
              </a:ext>
            </a:extLst>
          </p:cNvPr>
          <p:cNvCxnSpPr>
            <a:cxnSpLocks/>
            <a:stCxn id="45" idx="1"/>
            <a:endCxn id="47" idx="1"/>
          </p:cNvCxnSpPr>
          <p:nvPr/>
        </p:nvCxnSpPr>
        <p:spPr>
          <a:xfrm flipH="1" flipV="1">
            <a:off x="3266124" y="3333747"/>
            <a:ext cx="1739047" cy="11404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7" name="Right Brace 46">
            <a:extLst>
              <a:ext uri="{FF2B5EF4-FFF2-40B4-BE49-F238E27FC236}">
                <a16:creationId xmlns:a16="http://schemas.microsoft.com/office/drawing/2014/main" id="{4D7FAE7C-FF81-479C-8CDE-5214367E53BC}"/>
              </a:ext>
            </a:extLst>
          </p:cNvPr>
          <p:cNvSpPr/>
          <p:nvPr/>
        </p:nvSpPr>
        <p:spPr>
          <a:xfrm>
            <a:off x="2941927" y="3217366"/>
            <a:ext cx="324197" cy="232761"/>
          </a:xfrm>
          <a:prstGeom prst="rightBrace">
            <a:avLst>
              <a:gd name="adj1" fmla="val 31410"/>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grpSp>
        <p:nvGrpSpPr>
          <p:cNvPr id="7" name="Group 6">
            <a:extLst>
              <a:ext uri="{FF2B5EF4-FFF2-40B4-BE49-F238E27FC236}">
                <a16:creationId xmlns:a16="http://schemas.microsoft.com/office/drawing/2014/main" id="{2BB70569-CB8D-43BE-87FC-7B4F8E847C04}"/>
              </a:ext>
            </a:extLst>
          </p:cNvPr>
          <p:cNvGrpSpPr/>
          <p:nvPr/>
        </p:nvGrpSpPr>
        <p:grpSpPr>
          <a:xfrm>
            <a:off x="643869" y="327016"/>
            <a:ext cx="6748695" cy="5394902"/>
            <a:chOff x="643869" y="327016"/>
            <a:chExt cx="6748695" cy="5394902"/>
          </a:xfrm>
        </p:grpSpPr>
        <p:grpSp>
          <p:nvGrpSpPr>
            <p:cNvPr id="14" name="Group 13">
              <a:extLst>
                <a:ext uri="{FF2B5EF4-FFF2-40B4-BE49-F238E27FC236}">
                  <a16:creationId xmlns:a16="http://schemas.microsoft.com/office/drawing/2014/main" id="{0DA84FBB-A966-4BE7-9CAC-3FA920344764}"/>
                </a:ext>
              </a:extLst>
            </p:cNvPr>
            <p:cNvGrpSpPr/>
            <p:nvPr/>
          </p:nvGrpSpPr>
          <p:grpSpPr>
            <a:xfrm>
              <a:off x="643869" y="624412"/>
              <a:ext cx="6748695" cy="5097506"/>
              <a:chOff x="1426837" y="649350"/>
              <a:chExt cx="6748695" cy="5097506"/>
            </a:xfrm>
          </p:grpSpPr>
          <p:pic>
            <p:nvPicPr>
              <p:cNvPr id="11" name="Picture 10">
                <a:extLst>
                  <a:ext uri="{FF2B5EF4-FFF2-40B4-BE49-F238E27FC236}">
                    <a16:creationId xmlns:a16="http://schemas.microsoft.com/office/drawing/2014/main" id="{8DC05C20-0ABF-403F-8D76-94AC6A7FC8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6837" y="649350"/>
                <a:ext cx="2306452" cy="4738255"/>
              </a:xfrm>
              <a:prstGeom prst="rect">
                <a:avLst/>
              </a:prstGeom>
              <a:ln>
                <a:solidFill>
                  <a:schemeClr val="bg1">
                    <a:lumMod val="50000"/>
                  </a:schemeClr>
                </a:solidFill>
              </a:ln>
            </p:spPr>
          </p:pic>
          <p:pic>
            <p:nvPicPr>
              <p:cNvPr id="13" name="Picture 12">
                <a:extLst>
                  <a:ext uri="{FF2B5EF4-FFF2-40B4-BE49-F238E27FC236}">
                    <a16:creationId xmlns:a16="http://schemas.microsoft.com/office/drawing/2014/main" id="{81C74B12-848A-4821-84D0-D006D328E6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8742" y="5395918"/>
                <a:ext cx="6746790" cy="350938"/>
              </a:xfrm>
              <a:prstGeom prst="rect">
                <a:avLst/>
              </a:prstGeom>
              <a:ln>
                <a:solidFill>
                  <a:schemeClr val="bg1">
                    <a:lumMod val="50000"/>
                  </a:schemeClr>
                </a:solidFill>
              </a:ln>
            </p:spPr>
          </p:pic>
        </p:grpSp>
        <p:sp>
          <p:nvSpPr>
            <p:cNvPr id="6" name="TextBox 5">
              <a:extLst>
                <a:ext uri="{FF2B5EF4-FFF2-40B4-BE49-F238E27FC236}">
                  <a16:creationId xmlns:a16="http://schemas.microsoft.com/office/drawing/2014/main" id="{D9C5BE1A-1FF3-43E3-BE46-976E767BE4B6}"/>
                </a:ext>
              </a:extLst>
            </p:cNvPr>
            <p:cNvSpPr txBox="1"/>
            <p:nvPr/>
          </p:nvSpPr>
          <p:spPr>
            <a:xfrm>
              <a:off x="643869" y="327016"/>
              <a:ext cx="2306452" cy="369332"/>
            </a:xfrm>
            <a:prstGeom prst="rect">
              <a:avLst/>
            </a:prstGeom>
            <a:noFill/>
          </p:spPr>
          <p:txBody>
            <a:bodyPr wrap="square" rtlCol="0">
              <a:spAutoFit/>
            </a:bodyPr>
            <a:lstStyle/>
            <a:p>
              <a:r>
                <a:rPr lang="en-CA" dirty="0"/>
                <a:t>Table Right-Click Menu</a:t>
              </a:r>
            </a:p>
          </p:txBody>
        </p:sp>
      </p:grpSp>
    </p:spTree>
    <p:extLst>
      <p:ext uri="{BB962C8B-B14F-4D97-AF65-F5344CB8AC3E}">
        <p14:creationId xmlns:p14="http://schemas.microsoft.com/office/powerpoint/2010/main" val="18797287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right)">
                                      <p:cBhvr>
                                        <p:cTn id="12" dur="500"/>
                                        <p:tgtEl>
                                          <p:spTgt spid="16"/>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right)">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500" fill="hold"/>
                                        <p:tgtEl>
                                          <p:spTgt spid="21"/>
                                        </p:tgtEl>
                                        <p:attrNameLst>
                                          <p:attrName>ppt_x</p:attrName>
                                        </p:attrNameLst>
                                      </p:cBhvr>
                                      <p:tavLst>
                                        <p:tav tm="0">
                                          <p:val>
                                            <p:strVal val="1+#ppt_w/2"/>
                                          </p:val>
                                        </p:tav>
                                        <p:tav tm="100000">
                                          <p:val>
                                            <p:strVal val="#ppt_x"/>
                                          </p:val>
                                        </p:tav>
                                      </p:tavLst>
                                    </p:anim>
                                    <p:anim calcmode="lin" valueType="num">
                                      <p:cBhvr additive="base">
                                        <p:cTn id="22" dur="500" fill="hold"/>
                                        <p:tgtEl>
                                          <p:spTgt spid="21"/>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right)">
                                      <p:cBhvr>
                                        <p:cTn id="26" dur="500"/>
                                        <p:tgtEl>
                                          <p:spTgt spid="22"/>
                                        </p:tgtEl>
                                      </p:cBhvr>
                                    </p:animEffect>
                                  </p:childTnLst>
                                </p:cTn>
                              </p:par>
                            </p:childTnLst>
                          </p:cTn>
                        </p:par>
                        <p:par>
                          <p:cTn id="27" fill="hold">
                            <p:stCondLst>
                              <p:cond delay="1000"/>
                            </p:stCondLst>
                            <p:childTnLst>
                              <p:par>
                                <p:cTn id="28" presetID="22" presetClass="entr" presetSubtype="2"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right)">
                                      <p:cBhvr>
                                        <p:cTn id="30" dur="500"/>
                                        <p:tgtEl>
                                          <p:spTgt spid="23"/>
                                        </p:tgtEl>
                                      </p:cBhvr>
                                    </p:animEffect>
                                  </p:childTnLst>
                                </p:cTn>
                              </p:par>
                            </p:childTnLst>
                          </p:cTn>
                        </p:par>
                        <p:par>
                          <p:cTn id="31" fill="hold">
                            <p:stCondLst>
                              <p:cond delay="1500"/>
                            </p:stCondLst>
                            <p:childTnLst>
                              <p:par>
                                <p:cTn id="32" presetID="22" presetClass="entr" presetSubtype="2" fill="hold"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right)">
                                      <p:cBhvr>
                                        <p:cTn id="34" dur="500"/>
                                        <p:tgtEl>
                                          <p:spTgt spid="28"/>
                                        </p:tgtEl>
                                      </p:cBhvr>
                                    </p:animEffect>
                                  </p:childTnLst>
                                </p:cTn>
                              </p:par>
                              <p:par>
                                <p:cTn id="35" presetID="22" presetClass="entr" presetSubtype="8"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additive="base">
                                        <p:cTn id="42" dur="500" fill="hold"/>
                                        <p:tgtEl>
                                          <p:spTgt spid="32"/>
                                        </p:tgtEl>
                                        <p:attrNameLst>
                                          <p:attrName>ppt_x</p:attrName>
                                        </p:attrNameLst>
                                      </p:cBhvr>
                                      <p:tavLst>
                                        <p:tav tm="0">
                                          <p:val>
                                            <p:strVal val="1+#ppt_w/2"/>
                                          </p:val>
                                        </p:tav>
                                        <p:tav tm="100000">
                                          <p:val>
                                            <p:strVal val="#ppt_x"/>
                                          </p:val>
                                        </p:tav>
                                      </p:tavLst>
                                    </p:anim>
                                    <p:anim calcmode="lin" valueType="num">
                                      <p:cBhvr additive="base">
                                        <p:cTn id="43" dur="500" fill="hold"/>
                                        <p:tgtEl>
                                          <p:spTgt spid="32"/>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2" presetClass="entr" presetSubtype="2" fill="hold" nodeType="after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wipe(right)">
                                      <p:cBhvr>
                                        <p:cTn id="47" dur="500"/>
                                        <p:tgtEl>
                                          <p:spTgt spid="33"/>
                                        </p:tgtEl>
                                      </p:cBhvr>
                                    </p:animEffect>
                                  </p:childTnLst>
                                </p:cTn>
                              </p:par>
                            </p:childTnLst>
                          </p:cTn>
                        </p:par>
                        <p:par>
                          <p:cTn id="48" fill="hold">
                            <p:stCondLst>
                              <p:cond delay="1000"/>
                            </p:stCondLst>
                            <p:childTnLst>
                              <p:par>
                                <p:cTn id="49" presetID="22" presetClass="entr" presetSubtype="2" fill="hold" grpId="0" nodeType="after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wipe(right)">
                                      <p:cBhvr>
                                        <p:cTn id="51" dur="500"/>
                                        <p:tgtEl>
                                          <p:spTgt spid="34"/>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38"/>
                                        </p:tgtEl>
                                        <p:attrNameLst>
                                          <p:attrName>style.visibility</p:attrName>
                                        </p:attrNameLst>
                                      </p:cBhvr>
                                      <p:to>
                                        <p:strVal val="visible"/>
                                      </p:to>
                                    </p:set>
                                    <p:anim calcmode="lin" valueType="num">
                                      <p:cBhvr additive="base">
                                        <p:cTn id="56" dur="500" fill="hold"/>
                                        <p:tgtEl>
                                          <p:spTgt spid="38"/>
                                        </p:tgtEl>
                                        <p:attrNameLst>
                                          <p:attrName>ppt_x</p:attrName>
                                        </p:attrNameLst>
                                      </p:cBhvr>
                                      <p:tavLst>
                                        <p:tav tm="0">
                                          <p:val>
                                            <p:strVal val="1+#ppt_w/2"/>
                                          </p:val>
                                        </p:tav>
                                        <p:tav tm="100000">
                                          <p:val>
                                            <p:strVal val="#ppt_x"/>
                                          </p:val>
                                        </p:tav>
                                      </p:tavLst>
                                    </p:anim>
                                    <p:anim calcmode="lin" valueType="num">
                                      <p:cBhvr additive="base">
                                        <p:cTn id="57" dur="500" fill="hold"/>
                                        <p:tgtEl>
                                          <p:spTgt spid="38"/>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2" presetClass="entr" presetSubtype="2" fill="hold" nodeType="after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wipe(right)">
                                      <p:cBhvr>
                                        <p:cTn id="61" dur="500"/>
                                        <p:tgtEl>
                                          <p:spTgt spid="39"/>
                                        </p:tgtEl>
                                      </p:cBhvr>
                                    </p:animEffect>
                                  </p:childTnLst>
                                </p:cTn>
                              </p:par>
                            </p:childTnLst>
                          </p:cTn>
                        </p:par>
                        <p:par>
                          <p:cTn id="62" fill="hold">
                            <p:stCondLst>
                              <p:cond delay="1000"/>
                            </p:stCondLst>
                            <p:childTnLst>
                              <p:par>
                                <p:cTn id="63" presetID="22" presetClass="entr" presetSubtype="2" fill="hold" grpId="0" nodeType="afterEffect">
                                  <p:stCondLst>
                                    <p:cond delay="0"/>
                                  </p:stCondLst>
                                  <p:childTnLst>
                                    <p:set>
                                      <p:cBhvr>
                                        <p:cTn id="64" dur="1" fill="hold">
                                          <p:stCondLst>
                                            <p:cond delay="0"/>
                                          </p:stCondLst>
                                        </p:cTn>
                                        <p:tgtEl>
                                          <p:spTgt spid="40"/>
                                        </p:tgtEl>
                                        <p:attrNameLst>
                                          <p:attrName>style.visibility</p:attrName>
                                        </p:attrNameLst>
                                      </p:cBhvr>
                                      <p:to>
                                        <p:strVal val="visible"/>
                                      </p:to>
                                    </p:set>
                                    <p:animEffect transition="in" filter="wipe(right)">
                                      <p:cBhvr>
                                        <p:cTn id="65" dur="500"/>
                                        <p:tgtEl>
                                          <p:spTgt spid="40"/>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2" fill="hold" grpId="0" nodeType="clickEffect">
                                  <p:stCondLst>
                                    <p:cond delay="0"/>
                                  </p:stCondLst>
                                  <p:childTnLst>
                                    <p:set>
                                      <p:cBhvr>
                                        <p:cTn id="69" dur="1" fill="hold">
                                          <p:stCondLst>
                                            <p:cond delay="0"/>
                                          </p:stCondLst>
                                        </p:cTn>
                                        <p:tgtEl>
                                          <p:spTgt spid="45"/>
                                        </p:tgtEl>
                                        <p:attrNameLst>
                                          <p:attrName>style.visibility</p:attrName>
                                        </p:attrNameLst>
                                      </p:cBhvr>
                                      <p:to>
                                        <p:strVal val="visible"/>
                                      </p:to>
                                    </p:set>
                                    <p:anim calcmode="lin" valueType="num">
                                      <p:cBhvr additive="base">
                                        <p:cTn id="70" dur="500" fill="hold"/>
                                        <p:tgtEl>
                                          <p:spTgt spid="45"/>
                                        </p:tgtEl>
                                        <p:attrNameLst>
                                          <p:attrName>ppt_x</p:attrName>
                                        </p:attrNameLst>
                                      </p:cBhvr>
                                      <p:tavLst>
                                        <p:tav tm="0">
                                          <p:val>
                                            <p:strVal val="1+#ppt_w/2"/>
                                          </p:val>
                                        </p:tav>
                                        <p:tav tm="100000">
                                          <p:val>
                                            <p:strVal val="#ppt_x"/>
                                          </p:val>
                                        </p:tav>
                                      </p:tavLst>
                                    </p:anim>
                                    <p:anim calcmode="lin" valueType="num">
                                      <p:cBhvr additive="base">
                                        <p:cTn id="71" dur="500" fill="hold"/>
                                        <p:tgtEl>
                                          <p:spTgt spid="45"/>
                                        </p:tgtEl>
                                        <p:attrNameLst>
                                          <p:attrName>ppt_y</p:attrName>
                                        </p:attrNameLst>
                                      </p:cBhvr>
                                      <p:tavLst>
                                        <p:tav tm="0">
                                          <p:val>
                                            <p:strVal val="#ppt_y"/>
                                          </p:val>
                                        </p:tav>
                                        <p:tav tm="100000">
                                          <p:val>
                                            <p:strVal val="#ppt_y"/>
                                          </p:val>
                                        </p:tav>
                                      </p:tavLst>
                                    </p:anim>
                                  </p:childTnLst>
                                </p:cTn>
                              </p:par>
                            </p:childTnLst>
                          </p:cTn>
                        </p:par>
                        <p:par>
                          <p:cTn id="72" fill="hold">
                            <p:stCondLst>
                              <p:cond delay="500"/>
                            </p:stCondLst>
                            <p:childTnLst>
                              <p:par>
                                <p:cTn id="73" presetID="22" presetClass="entr" presetSubtype="2" fill="hold" nodeType="afterEffect">
                                  <p:stCondLst>
                                    <p:cond delay="0"/>
                                  </p:stCondLst>
                                  <p:childTnLst>
                                    <p:set>
                                      <p:cBhvr>
                                        <p:cTn id="74" dur="1" fill="hold">
                                          <p:stCondLst>
                                            <p:cond delay="0"/>
                                          </p:stCondLst>
                                        </p:cTn>
                                        <p:tgtEl>
                                          <p:spTgt spid="46"/>
                                        </p:tgtEl>
                                        <p:attrNameLst>
                                          <p:attrName>style.visibility</p:attrName>
                                        </p:attrNameLst>
                                      </p:cBhvr>
                                      <p:to>
                                        <p:strVal val="visible"/>
                                      </p:to>
                                    </p:set>
                                    <p:animEffect transition="in" filter="wipe(right)">
                                      <p:cBhvr>
                                        <p:cTn id="75" dur="500"/>
                                        <p:tgtEl>
                                          <p:spTgt spid="46"/>
                                        </p:tgtEl>
                                      </p:cBhvr>
                                    </p:animEffect>
                                  </p:childTnLst>
                                </p:cTn>
                              </p:par>
                            </p:childTnLst>
                          </p:cTn>
                        </p:par>
                        <p:par>
                          <p:cTn id="76" fill="hold">
                            <p:stCondLst>
                              <p:cond delay="1000"/>
                            </p:stCondLst>
                            <p:childTnLst>
                              <p:par>
                                <p:cTn id="77" presetID="22" presetClass="entr" presetSubtype="2" fill="hold" grpId="0" nodeType="afterEffect">
                                  <p:stCondLst>
                                    <p:cond delay="0"/>
                                  </p:stCondLst>
                                  <p:childTnLst>
                                    <p:set>
                                      <p:cBhvr>
                                        <p:cTn id="78" dur="1" fill="hold">
                                          <p:stCondLst>
                                            <p:cond delay="0"/>
                                          </p:stCondLst>
                                        </p:cTn>
                                        <p:tgtEl>
                                          <p:spTgt spid="47"/>
                                        </p:tgtEl>
                                        <p:attrNameLst>
                                          <p:attrName>style.visibility</p:attrName>
                                        </p:attrNameLst>
                                      </p:cBhvr>
                                      <p:to>
                                        <p:strVal val="visible"/>
                                      </p:to>
                                    </p:set>
                                    <p:animEffect transition="in" filter="wipe(right)">
                                      <p:cBhvr>
                                        <p:cTn id="79" dur="500"/>
                                        <p:tgtEl>
                                          <p:spTgt spid="47"/>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xit" presetSubtype="8" fill="hold" grpId="1" nodeType="clickEffect">
                                  <p:stCondLst>
                                    <p:cond delay="0"/>
                                  </p:stCondLst>
                                  <p:childTnLst>
                                    <p:animEffect transition="out" filter="wipe(left)">
                                      <p:cBhvr>
                                        <p:cTn id="83" dur="500"/>
                                        <p:tgtEl>
                                          <p:spTgt spid="15"/>
                                        </p:tgtEl>
                                      </p:cBhvr>
                                    </p:animEffect>
                                    <p:set>
                                      <p:cBhvr>
                                        <p:cTn id="84" dur="1" fill="hold">
                                          <p:stCondLst>
                                            <p:cond delay="499"/>
                                          </p:stCondLst>
                                        </p:cTn>
                                        <p:tgtEl>
                                          <p:spTgt spid="15"/>
                                        </p:tgtEl>
                                        <p:attrNameLst>
                                          <p:attrName>style.visibility</p:attrName>
                                        </p:attrNameLst>
                                      </p:cBhvr>
                                      <p:to>
                                        <p:strVal val="hidden"/>
                                      </p:to>
                                    </p:set>
                                  </p:childTnLst>
                                </p:cTn>
                              </p:par>
                              <p:par>
                                <p:cTn id="85" presetID="22" presetClass="exit" presetSubtype="8" fill="hold" nodeType="withEffect">
                                  <p:stCondLst>
                                    <p:cond delay="0"/>
                                  </p:stCondLst>
                                  <p:childTnLst>
                                    <p:animEffect transition="out" filter="wipe(left)">
                                      <p:cBhvr>
                                        <p:cTn id="86" dur="500"/>
                                        <p:tgtEl>
                                          <p:spTgt spid="16"/>
                                        </p:tgtEl>
                                      </p:cBhvr>
                                    </p:animEffect>
                                    <p:set>
                                      <p:cBhvr>
                                        <p:cTn id="87" dur="1" fill="hold">
                                          <p:stCondLst>
                                            <p:cond delay="499"/>
                                          </p:stCondLst>
                                        </p:cTn>
                                        <p:tgtEl>
                                          <p:spTgt spid="16"/>
                                        </p:tgtEl>
                                        <p:attrNameLst>
                                          <p:attrName>style.visibility</p:attrName>
                                        </p:attrNameLst>
                                      </p:cBhvr>
                                      <p:to>
                                        <p:strVal val="hidden"/>
                                      </p:to>
                                    </p:set>
                                  </p:childTnLst>
                                </p:cTn>
                              </p:par>
                              <p:par>
                                <p:cTn id="88" presetID="22" presetClass="exit" presetSubtype="8" fill="hold" grpId="1" nodeType="withEffect">
                                  <p:stCondLst>
                                    <p:cond delay="0"/>
                                  </p:stCondLst>
                                  <p:childTnLst>
                                    <p:animEffect transition="out" filter="wipe(left)">
                                      <p:cBhvr>
                                        <p:cTn id="89" dur="500"/>
                                        <p:tgtEl>
                                          <p:spTgt spid="20"/>
                                        </p:tgtEl>
                                      </p:cBhvr>
                                    </p:animEffect>
                                    <p:set>
                                      <p:cBhvr>
                                        <p:cTn id="90" dur="1" fill="hold">
                                          <p:stCondLst>
                                            <p:cond delay="499"/>
                                          </p:stCondLst>
                                        </p:cTn>
                                        <p:tgtEl>
                                          <p:spTgt spid="20"/>
                                        </p:tgtEl>
                                        <p:attrNameLst>
                                          <p:attrName>style.visibility</p:attrName>
                                        </p:attrNameLst>
                                      </p:cBhvr>
                                      <p:to>
                                        <p:strVal val="hidden"/>
                                      </p:to>
                                    </p:set>
                                  </p:childTnLst>
                                </p:cTn>
                              </p:par>
                              <p:par>
                                <p:cTn id="91" presetID="22" presetClass="exit" presetSubtype="8" fill="hold" grpId="1" nodeType="withEffect">
                                  <p:stCondLst>
                                    <p:cond delay="0"/>
                                  </p:stCondLst>
                                  <p:childTnLst>
                                    <p:animEffect transition="out" filter="wipe(left)">
                                      <p:cBhvr>
                                        <p:cTn id="92" dur="500"/>
                                        <p:tgtEl>
                                          <p:spTgt spid="21"/>
                                        </p:tgtEl>
                                      </p:cBhvr>
                                    </p:animEffect>
                                    <p:set>
                                      <p:cBhvr>
                                        <p:cTn id="93" dur="1" fill="hold">
                                          <p:stCondLst>
                                            <p:cond delay="499"/>
                                          </p:stCondLst>
                                        </p:cTn>
                                        <p:tgtEl>
                                          <p:spTgt spid="21"/>
                                        </p:tgtEl>
                                        <p:attrNameLst>
                                          <p:attrName>style.visibility</p:attrName>
                                        </p:attrNameLst>
                                      </p:cBhvr>
                                      <p:to>
                                        <p:strVal val="hidden"/>
                                      </p:to>
                                    </p:set>
                                  </p:childTnLst>
                                </p:cTn>
                              </p:par>
                              <p:par>
                                <p:cTn id="94" presetID="22" presetClass="exit" presetSubtype="8" fill="hold" nodeType="withEffect">
                                  <p:stCondLst>
                                    <p:cond delay="0"/>
                                  </p:stCondLst>
                                  <p:childTnLst>
                                    <p:animEffect transition="out" filter="wipe(left)">
                                      <p:cBhvr>
                                        <p:cTn id="95" dur="500"/>
                                        <p:tgtEl>
                                          <p:spTgt spid="22"/>
                                        </p:tgtEl>
                                      </p:cBhvr>
                                    </p:animEffect>
                                    <p:set>
                                      <p:cBhvr>
                                        <p:cTn id="96" dur="1" fill="hold">
                                          <p:stCondLst>
                                            <p:cond delay="499"/>
                                          </p:stCondLst>
                                        </p:cTn>
                                        <p:tgtEl>
                                          <p:spTgt spid="22"/>
                                        </p:tgtEl>
                                        <p:attrNameLst>
                                          <p:attrName>style.visibility</p:attrName>
                                        </p:attrNameLst>
                                      </p:cBhvr>
                                      <p:to>
                                        <p:strVal val="hidden"/>
                                      </p:to>
                                    </p:set>
                                  </p:childTnLst>
                                </p:cTn>
                              </p:par>
                              <p:par>
                                <p:cTn id="97" presetID="22" presetClass="exit" presetSubtype="8" fill="hold" grpId="1" nodeType="withEffect">
                                  <p:stCondLst>
                                    <p:cond delay="0"/>
                                  </p:stCondLst>
                                  <p:childTnLst>
                                    <p:animEffect transition="out" filter="wipe(left)">
                                      <p:cBhvr>
                                        <p:cTn id="98" dur="500"/>
                                        <p:tgtEl>
                                          <p:spTgt spid="23"/>
                                        </p:tgtEl>
                                      </p:cBhvr>
                                    </p:animEffect>
                                    <p:set>
                                      <p:cBhvr>
                                        <p:cTn id="99" dur="1" fill="hold">
                                          <p:stCondLst>
                                            <p:cond delay="499"/>
                                          </p:stCondLst>
                                        </p:cTn>
                                        <p:tgtEl>
                                          <p:spTgt spid="23"/>
                                        </p:tgtEl>
                                        <p:attrNameLst>
                                          <p:attrName>style.visibility</p:attrName>
                                        </p:attrNameLst>
                                      </p:cBhvr>
                                      <p:to>
                                        <p:strVal val="hidden"/>
                                      </p:to>
                                    </p:set>
                                  </p:childTnLst>
                                </p:cTn>
                              </p:par>
                              <p:par>
                                <p:cTn id="100" presetID="22" presetClass="exit" presetSubtype="8" fill="hold" nodeType="withEffect">
                                  <p:stCondLst>
                                    <p:cond delay="0"/>
                                  </p:stCondLst>
                                  <p:childTnLst>
                                    <p:animEffect transition="out" filter="wipe(left)">
                                      <p:cBhvr>
                                        <p:cTn id="101" dur="500"/>
                                        <p:tgtEl>
                                          <p:spTgt spid="28"/>
                                        </p:tgtEl>
                                      </p:cBhvr>
                                    </p:animEffect>
                                    <p:set>
                                      <p:cBhvr>
                                        <p:cTn id="102" dur="1" fill="hold">
                                          <p:stCondLst>
                                            <p:cond delay="499"/>
                                          </p:stCondLst>
                                        </p:cTn>
                                        <p:tgtEl>
                                          <p:spTgt spid="28"/>
                                        </p:tgtEl>
                                        <p:attrNameLst>
                                          <p:attrName>style.visibility</p:attrName>
                                        </p:attrNameLst>
                                      </p:cBhvr>
                                      <p:to>
                                        <p:strVal val="hidden"/>
                                      </p:to>
                                    </p:set>
                                  </p:childTnLst>
                                </p:cTn>
                              </p:par>
                              <p:par>
                                <p:cTn id="103" presetID="22" presetClass="exit" presetSubtype="8" fill="hold" nodeType="withEffect">
                                  <p:stCondLst>
                                    <p:cond delay="0"/>
                                  </p:stCondLst>
                                  <p:childTnLst>
                                    <p:animEffect transition="out" filter="wipe(left)">
                                      <p:cBhvr>
                                        <p:cTn id="104" dur="500"/>
                                        <p:tgtEl>
                                          <p:spTgt spid="26"/>
                                        </p:tgtEl>
                                      </p:cBhvr>
                                    </p:animEffect>
                                    <p:set>
                                      <p:cBhvr>
                                        <p:cTn id="105" dur="1" fill="hold">
                                          <p:stCondLst>
                                            <p:cond delay="499"/>
                                          </p:stCondLst>
                                        </p:cTn>
                                        <p:tgtEl>
                                          <p:spTgt spid="26"/>
                                        </p:tgtEl>
                                        <p:attrNameLst>
                                          <p:attrName>style.visibility</p:attrName>
                                        </p:attrNameLst>
                                      </p:cBhvr>
                                      <p:to>
                                        <p:strVal val="hidden"/>
                                      </p:to>
                                    </p:set>
                                  </p:childTnLst>
                                </p:cTn>
                              </p:par>
                              <p:par>
                                <p:cTn id="106" presetID="22" presetClass="exit" presetSubtype="8" fill="hold" grpId="1" nodeType="withEffect">
                                  <p:stCondLst>
                                    <p:cond delay="0"/>
                                  </p:stCondLst>
                                  <p:childTnLst>
                                    <p:animEffect transition="out" filter="wipe(left)">
                                      <p:cBhvr>
                                        <p:cTn id="107" dur="500"/>
                                        <p:tgtEl>
                                          <p:spTgt spid="32"/>
                                        </p:tgtEl>
                                      </p:cBhvr>
                                    </p:animEffect>
                                    <p:set>
                                      <p:cBhvr>
                                        <p:cTn id="108" dur="1" fill="hold">
                                          <p:stCondLst>
                                            <p:cond delay="499"/>
                                          </p:stCondLst>
                                        </p:cTn>
                                        <p:tgtEl>
                                          <p:spTgt spid="32"/>
                                        </p:tgtEl>
                                        <p:attrNameLst>
                                          <p:attrName>style.visibility</p:attrName>
                                        </p:attrNameLst>
                                      </p:cBhvr>
                                      <p:to>
                                        <p:strVal val="hidden"/>
                                      </p:to>
                                    </p:set>
                                  </p:childTnLst>
                                </p:cTn>
                              </p:par>
                              <p:par>
                                <p:cTn id="109" presetID="22" presetClass="exit" presetSubtype="8" fill="hold" nodeType="withEffect">
                                  <p:stCondLst>
                                    <p:cond delay="0"/>
                                  </p:stCondLst>
                                  <p:childTnLst>
                                    <p:animEffect transition="out" filter="wipe(left)">
                                      <p:cBhvr>
                                        <p:cTn id="110" dur="500"/>
                                        <p:tgtEl>
                                          <p:spTgt spid="33"/>
                                        </p:tgtEl>
                                      </p:cBhvr>
                                    </p:animEffect>
                                    <p:set>
                                      <p:cBhvr>
                                        <p:cTn id="111" dur="1" fill="hold">
                                          <p:stCondLst>
                                            <p:cond delay="499"/>
                                          </p:stCondLst>
                                        </p:cTn>
                                        <p:tgtEl>
                                          <p:spTgt spid="33"/>
                                        </p:tgtEl>
                                        <p:attrNameLst>
                                          <p:attrName>style.visibility</p:attrName>
                                        </p:attrNameLst>
                                      </p:cBhvr>
                                      <p:to>
                                        <p:strVal val="hidden"/>
                                      </p:to>
                                    </p:set>
                                  </p:childTnLst>
                                </p:cTn>
                              </p:par>
                              <p:par>
                                <p:cTn id="112" presetID="22" presetClass="exit" presetSubtype="8" fill="hold" grpId="1" nodeType="withEffect">
                                  <p:stCondLst>
                                    <p:cond delay="0"/>
                                  </p:stCondLst>
                                  <p:childTnLst>
                                    <p:animEffect transition="out" filter="wipe(left)">
                                      <p:cBhvr>
                                        <p:cTn id="113" dur="500"/>
                                        <p:tgtEl>
                                          <p:spTgt spid="34"/>
                                        </p:tgtEl>
                                      </p:cBhvr>
                                    </p:animEffect>
                                    <p:set>
                                      <p:cBhvr>
                                        <p:cTn id="114" dur="1" fill="hold">
                                          <p:stCondLst>
                                            <p:cond delay="499"/>
                                          </p:stCondLst>
                                        </p:cTn>
                                        <p:tgtEl>
                                          <p:spTgt spid="34"/>
                                        </p:tgtEl>
                                        <p:attrNameLst>
                                          <p:attrName>style.visibility</p:attrName>
                                        </p:attrNameLst>
                                      </p:cBhvr>
                                      <p:to>
                                        <p:strVal val="hidden"/>
                                      </p:to>
                                    </p:set>
                                  </p:childTnLst>
                                </p:cTn>
                              </p:par>
                              <p:par>
                                <p:cTn id="115" presetID="22" presetClass="exit" presetSubtype="8" fill="hold" grpId="1" nodeType="withEffect">
                                  <p:stCondLst>
                                    <p:cond delay="0"/>
                                  </p:stCondLst>
                                  <p:childTnLst>
                                    <p:animEffect transition="out" filter="wipe(left)">
                                      <p:cBhvr>
                                        <p:cTn id="116" dur="500"/>
                                        <p:tgtEl>
                                          <p:spTgt spid="38"/>
                                        </p:tgtEl>
                                      </p:cBhvr>
                                    </p:animEffect>
                                    <p:set>
                                      <p:cBhvr>
                                        <p:cTn id="117" dur="1" fill="hold">
                                          <p:stCondLst>
                                            <p:cond delay="499"/>
                                          </p:stCondLst>
                                        </p:cTn>
                                        <p:tgtEl>
                                          <p:spTgt spid="38"/>
                                        </p:tgtEl>
                                        <p:attrNameLst>
                                          <p:attrName>style.visibility</p:attrName>
                                        </p:attrNameLst>
                                      </p:cBhvr>
                                      <p:to>
                                        <p:strVal val="hidden"/>
                                      </p:to>
                                    </p:set>
                                  </p:childTnLst>
                                </p:cTn>
                              </p:par>
                              <p:par>
                                <p:cTn id="118" presetID="22" presetClass="exit" presetSubtype="8" fill="hold" nodeType="withEffect">
                                  <p:stCondLst>
                                    <p:cond delay="0"/>
                                  </p:stCondLst>
                                  <p:childTnLst>
                                    <p:animEffect transition="out" filter="wipe(left)">
                                      <p:cBhvr>
                                        <p:cTn id="119" dur="500"/>
                                        <p:tgtEl>
                                          <p:spTgt spid="39"/>
                                        </p:tgtEl>
                                      </p:cBhvr>
                                    </p:animEffect>
                                    <p:set>
                                      <p:cBhvr>
                                        <p:cTn id="120" dur="1" fill="hold">
                                          <p:stCondLst>
                                            <p:cond delay="499"/>
                                          </p:stCondLst>
                                        </p:cTn>
                                        <p:tgtEl>
                                          <p:spTgt spid="39"/>
                                        </p:tgtEl>
                                        <p:attrNameLst>
                                          <p:attrName>style.visibility</p:attrName>
                                        </p:attrNameLst>
                                      </p:cBhvr>
                                      <p:to>
                                        <p:strVal val="hidden"/>
                                      </p:to>
                                    </p:set>
                                  </p:childTnLst>
                                </p:cTn>
                              </p:par>
                              <p:par>
                                <p:cTn id="121" presetID="22" presetClass="exit" presetSubtype="8" fill="hold" grpId="1" nodeType="withEffect">
                                  <p:stCondLst>
                                    <p:cond delay="0"/>
                                  </p:stCondLst>
                                  <p:childTnLst>
                                    <p:animEffect transition="out" filter="wipe(left)">
                                      <p:cBhvr>
                                        <p:cTn id="122" dur="500"/>
                                        <p:tgtEl>
                                          <p:spTgt spid="40"/>
                                        </p:tgtEl>
                                      </p:cBhvr>
                                    </p:animEffect>
                                    <p:set>
                                      <p:cBhvr>
                                        <p:cTn id="123" dur="1" fill="hold">
                                          <p:stCondLst>
                                            <p:cond delay="499"/>
                                          </p:stCondLst>
                                        </p:cTn>
                                        <p:tgtEl>
                                          <p:spTgt spid="40"/>
                                        </p:tgtEl>
                                        <p:attrNameLst>
                                          <p:attrName>style.visibility</p:attrName>
                                        </p:attrNameLst>
                                      </p:cBhvr>
                                      <p:to>
                                        <p:strVal val="hidden"/>
                                      </p:to>
                                    </p:set>
                                  </p:childTnLst>
                                </p:cTn>
                              </p:par>
                              <p:par>
                                <p:cTn id="124" presetID="22" presetClass="exit" presetSubtype="8" fill="hold" grpId="1" nodeType="withEffect">
                                  <p:stCondLst>
                                    <p:cond delay="0"/>
                                  </p:stCondLst>
                                  <p:childTnLst>
                                    <p:animEffect transition="out" filter="wipe(left)">
                                      <p:cBhvr>
                                        <p:cTn id="125" dur="500"/>
                                        <p:tgtEl>
                                          <p:spTgt spid="45"/>
                                        </p:tgtEl>
                                      </p:cBhvr>
                                    </p:animEffect>
                                    <p:set>
                                      <p:cBhvr>
                                        <p:cTn id="126" dur="1" fill="hold">
                                          <p:stCondLst>
                                            <p:cond delay="499"/>
                                          </p:stCondLst>
                                        </p:cTn>
                                        <p:tgtEl>
                                          <p:spTgt spid="45"/>
                                        </p:tgtEl>
                                        <p:attrNameLst>
                                          <p:attrName>style.visibility</p:attrName>
                                        </p:attrNameLst>
                                      </p:cBhvr>
                                      <p:to>
                                        <p:strVal val="hidden"/>
                                      </p:to>
                                    </p:set>
                                  </p:childTnLst>
                                </p:cTn>
                              </p:par>
                              <p:par>
                                <p:cTn id="127" presetID="22" presetClass="exit" presetSubtype="8" fill="hold" nodeType="withEffect">
                                  <p:stCondLst>
                                    <p:cond delay="0"/>
                                  </p:stCondLst>
                                  <p:childTnLst>
                                    <p:animEffect transition="out" filter="wipe(left)">
                                      <p:cBhvr>
                                        <p:cTn id="128" dur="500"/>
                                        <p:tgtEl>
                                          <p:spTgt spid="46"/>
                                        </p:tgtEl>
                                      </p:cBhvr>
                                    </p:animEffect>
                                    <p:set>
                                      <p:cBhvr>
                                        <p:cTn id="129" dur="1" fill="hold">
                                          <p:stCondLst>
                                            <p:cond delay="499"/>
                                          </p:stCondLst>
                                        </p:cTn>
                                        <p:tgtEl>
                                          <p:spTgt spid="46"/>
                                        </p:tgtEl>
                                        <p:attrNameLst>
                                          <p:attrName>style.visibility</p:attrName>
                                        </p:attrNameLst>
                                      </p:cBhvr>
                                      <p:to>
                                        <p:strVal val="hidden"/>
                                      </p:to>
                                    </p:set>
                                  </p:childTnLst>
                                </p:cTn>
                              </p:par>
                              <p:par>
                                <p:cTn id="130" presetID="22" presetClass="exit" presetSubtype="8" fill="hold" grpId="1" nodeType="withEffect">
                                  <p:stCondLst>
                                    <p:cond delay="0"/>
                                  </p:stCondLst>
                                  <p:childTnLst>
                                    <p:animEffect transition="out" filter="wipe(left)">
                                      <p:cBhvr>
                                        <p:cTn id="131" dur="500"/>
                                        <p:tgtEl>
                                          <p:spTgt spid="47"/>
                                        </p:tgtEl>
                                      </p:cBhvr>
                                    </p:animEffect>
                                    <p:set>
                                      <p:cBhvr>
                                        <p:cTn id="132" dur="1" fill="hold">
                                          <p:stCondLst>
                                            <p:cond delay="499"/>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0" grpId="0" animBg="1"/>
      <p:bldP spid="20" grpId="1" animBg="1"/>
      <p:bldP spid="21" grpId="0" animBg="1"/>
      <p:bldP spid="21" grpId="1" animBg="1"/>
      <p:bldP spid="23" grpId="0" animBg="1"/>
      <p:bldP spid="23" grpId="1" animBg="1"/>
      <p:bldP spid="32" grpId="0" animBg="1"/>
      <p:bldP spid="32" grpId="1" animBg="1"/>
      <p:bldP spid="34" grpId="0" animBg="1"/>
      <p:bldP spid="34" grpId="1" animBg="1"/>
      <p:bldP spid="38" grpId="0" animBg="1"/>
      <p:bldP spid="38" grpId="1" animBg="1"/>
      <p:bldP spid="40" grpId="0" animBg="1"/>
      <p:bldP spid="40" grpId="1" animBg="1"/>
      <p:bldP spid="45" grpId="0" animBg="1"/>
      <p:bldP spid="45" grpId="1" animBg="1"/>
      <p:bldP spid="47" grpId="0" animBg="1"/>
      <p:bldP spid="47"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5798CD-CC38-469C-BD1D-5C9F0C1757EC}"/>
              </a:ext>
            </a:extLst>
          </p:cNvPr>
          <p:cNvPicPr>
            <a:picLocks noChangeAspect="1"/>
          </p:cNvPicPr>
          <p:nvPr/>
        </p:nvPicPr>
        <p:blipFill>
          <a:blip r:embed="rId2"/>
          <a:stretch>
            <a:fillRect/>
          </a:stretch>
        </p:blipFill>
        <p:spPr>
          <a:xfrm>
            <a:off x="4407650" y="3371"/>
            <a:ext cx="7140481" cy="6858000"/>
          </a:xfrm>
          <a:prstGeom prst="rect">
            <a:avLst/>
          </a:prstGeom>
        </p:spPr>
      </p:pic>
      <p:sp>
        <p:nvSpPr>
          <p:cNvPr id="3" name="Rectangle: Rounded Corners 2">
            <a:extLst>
              <a:ext uri="{FF2B5EF4-FFF2-40B4-BE49-F238E27FC236}">
                <a16:creationId xmlns:a16="http://schemas.microsoft.com/office/drawing/2014/main" id="{6530DBB7-D55D-4D0E-8476-46E216409D24}"/>
              </a:ext>
            </a:extLst>
          </p:cNvPr>
          <p:cNvSpPr/>
          <p:nvPr/>
        </p:nvSpPr>
        <p:spPr>
          <a:xfrm>
            <a:off x="30715" y="30683"/>
            <a:ext cx="410071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Working with Tables – Ribbon Commands</a:t>
            </a:r>
            <a:endParaRPr lang="en-CA" dirty="0">
              <a:solidFill>
                <a:schemeClr val="accent4">
                  <a:lumMod val="60000"/>
                  <a:lumOff val="40000"/>
                </a:schemeClr>
              </a:solidFill>
            </a:endParaRPr>
          </a:p>
        </p:txBody>
      </p:sp>
      <p:sp>
        <p:nvSpPr>
          <p:cNvPr id="4" name="Slide Number Placeholder 61">
            <a:extLst>
              <a:ext uri="{FF2B5EF4-FFF2-40B4-BE49-F238E27FC236}">
                <a16:creationId xmlns:a16="http://schemas.microsoft.com/office/drawing/2014/main" id="{005FA261-060B-430C-BBE2-027CBF8D3EBE}"/>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39</a:t>
            </a:fld>
            <a:endParaRPr lang="en-US" altLang="en-US" dirty="0">
              <a:solidFill>
                <a:schemeClr val="tx1"/>
              </a:solidFill>
            </a:endParaRPr>
          </a:p>
        </p:txBody>
      </p:sp>
      <p:sp>
        <p:nvSpPr>
          <p:cNvPr id="5" name="TextBox 4">
            <a:extLst>
              <a:ext uri="{FF2B5EF4-FFF2-40B4-BE49-F238E27FC236}">
                <a16:creationId xmlns:a16="http://schemas.microsoft.com/office/drawing/2014/main" id="{E4CC50B9-FD4E-4793-A802-5644595DE64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15" name="TextBox 14">
            <a:extLst>
              <a:ext uri="{FF2B5EF4-FFF2-40B4-BE49-F238E27FC236}">
                <a16:creationId xmlns:a16="http://schemas.microsoft.com/office/drawing/2014/main" id="{BF543026-DCC1-4CEC-9BDF-6C5E042E1D3F}"/>
              </a:ext>
            </a:extLst>
          </p:cNvPr>
          <p:cNvSpPr txBox="1"/>
          <p:nvPr/>
        </p:nvSpPr>
        <p:spPr>
          <a:xfrm>
            <a:off x="5071675" y="1770662"/>
            <a:ext cx="6078462" cy="1015663"/>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Distribute</a:t>
            </a:r>
            <a:r>
              <a:rPr lang="en-CA" dirty="0"/>
              <a:t> will make the selected cells, either across row or column equal width.  You can only do the row or column at one time.</a:t>
            </a:r>
          </a:p>
        </p:txBody>
      </p:sp>
      <p:cxnSp>
        <p:nvCxnSpPr>
          <p:cNvPr id="16" name="Straight Arrow Connector 15">
            <a:extLst>
              <a:ext uri="{FF2B5EF4-FFF2-40B4-BE49-F238E27FC236}">
                <a16:creationId xmlns:a16="http://schemas.microsoft.com/office/drawing/2014/main" id="{19AB6384-821E-430E-91A4-FCDA5F8BC4AF}"/>
              </a:ext>
            </a:extLst>
          </p:cNvPr>
          <p:cNvCxnSpPr>
            <a:cxnSpLocks/>
            <a:stCxn id="15" idx="1"/>
            <a:endCxn id="20" idx="1"/>
          </p:cNvCxnSpPr>
          <p:nvPr/>
        </p:nvCxnSpPr>
        <p:spPr>
          <a:xfrm flipH="1">
            <a:off x="3281196" y="2278494"/>
            <a:ext cx="1790479" cy="13284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Right Brace 19">
            <a:extLst>
              <a:ext uri="{FF2B5EF4-FFF2-40B4-BE49-F238E27FC236}">
                <a16:creationId xmlns:a16="http://schemas.microsoft.com/office/drawing/2014/main" id="{982306CF-F286-41C2-95BD-A913E41455B5}"/>
              </a:ext>
            </a:extLst>
          </p:cNvPr>
          <p:cNvSpPr/>
          <p:nvPr/>
        </p:nvSpPr>
        <p:spPr>
          <a:xfrm>
            <a:off x="2956999" y="3489350"/>
            <a:ext cx="324197" cy="235250"/>
          </a:xfrm>
          <a:prstGeom prst="rightBrace">
            <a:avLst>
              <a:gd name="adj1" fmla="val 31410"/>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1" name="TextBox 20">
            <a:extLst>
              <a:ext uri="{FF2B5EF4-FFF2-40B4-BE49-F238E27FC236}">
                <a16:creationId xmlns:a16="http://schemas.microsoft.com/office/drawing/2014/main" id="{80AF1A6F-D026-412A-80CE-A57389092C85}"/>
              </a:ext>
            </a:extLst>
          </p:cNvPr>
          <p:cNvSpPr txBox="1"/>
          <p:nvPr/>
        </p:nvSpPr>
        <p:spPr>
          <a:xfrm>
            <a:off x="5079212" y="3904749"/>
            <a:ext cx="6070925"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Set Proofing Language </a:t>
            </a:r>
            <a:r>
              <a:rPr lang="en-CA" dirty="0"/>
              <a:t>allows you to change the language for proofing and review purposes.</a:t>
            </a:r>
          </a:p>
        </p:txBody>
      </p:sp>
      <p:cxnSp>
        <p:nvCxnSpPr>
          <p:cNvPr id="22" name="Straight Arrow Connector 21">
            <a:extLst>
              <a:ext uri="{FF2B5EF4-FFF2-40B4-BE49-F238E27FC236}">
                <a16:creationId xmlns:a16="http://schemas.microsoft.com/office/drawing/2014/main" id="{7E52272D-8421-451B-A418-452374F7634E}"/>
              </a:ext>
            </a:extLst>
          </p:cNvPr>
          <p:cNvCxnSpPr>
            <a:cxnSpLocks/>
            <a:stCxn id="21" idx="1"/>
            <a:endCxn id="23" idx="1"/>
          </p:cNvCxnSpPr>
          <p:nvPr/>
        </p:nvCxnSpPr>
        <p:spPr>
          <a:xfrm flipH="1">
            <a:off x="3274518" y="4258692"/>
            <a:ext cx="1804694" cy="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ight Brace 22">
            <a:extLst>
              <a:ext uri="{FF2B5EF4-FFF2-40B4-BE49-F238E27FC236}">
                <a16:creationId xmlns:a16="http://schemas.microsoft.com/office/drawing/2014/main" id="{CCA427B6-EEAF-4684-9504-6D7937030D95}"/>
              </a:ext>
            </a:extLst>
          </p:cNvPr>
          <p:cNvSpPr/>
          <p:nvPr/>
        </p:nvSpPr>
        <p:spPr>
          <a:xfrm>
            <a:off x="2950321" y="4142312"/>
            <a:ext cx="324197" cy="232761"/>
          </a:xfrm>
          <a:prstGeom prst="rightBrace">
            <a:avLst>
              <a:gd name="adj1" fmla="val 31410"/>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6" name="TextBox 35">
            <a:extLst>
              <a:ext uri="{FF2B5EF4-FFF2-40B4-BE49-F238E27FC236}">
                <a16:creationId xmlns:a16="http://schemas.microsoft.com/office/drawing/2014/main" id="{FE2BEC47-0B24-4B4B-B826-DD48DA045981}"/>
              </a:ext>
            </a:extLst>
          </p:cNvPr>
          <p:cNvSpPr txBox="1"/>
          <p:nvPr/>
        </p:nvSpPr>
        <p:spPr>
          <a:xfrm>
            <a:off x="5071675" y="3140268"/>
            <a:ext cx="6078462" cy="400110"/>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Translate</a:t>
            </a:r>
            <a:r>
              <a:rPr lang="en-CA" dirty="0"/>
              <a:t> selected text to another language.</a:t>
            </a:r>
          </a:p>
        </p:txBody>
      </p:sp>
      <p:cxnSp>
        <p:nvCxnSpPr>
          <p:cNvPr id="37" name="Straight Arrow Connector 36">
            <a:extLst>
              <a:ext uri="{FF2B5EF4-FFF2-40B4-BE49-F238E27FC236}">
                <a16:creationId xmlns:a16="http://schemas.microsoft.com/office/drawing/2014/main" id="{0A2FC26A-4A52-47AA-936E-AD910A0D1843}"/>
              </a:ext>
            </a:extLst>
          </p:cNvPr>
          <p:cNvCxnSpPr>
            <a:cxnSpLocks/>
            <a:stCxn id="36" idx="1"/>
            <a:endCxn id="41" idx="1"/>
          </p:cNvCxnSpPr>
          <p:nvPr/>
        </p:nvCxnSpPr>
        <p:spPr>
          <a:xfrm flipH="1">
            <a:off x="3266123" y="3340323"/>
            <a:ext cx="1805552" cy="6155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1" name="Right Brace 40">
            <a:extLst>
              <a:ext uri="{FF2B5EF4-FFF2-40B4-BE49-F238E27FC236}">
                <a16:creationId xmlns:a16="http://schemas.microsoft.com/office/drawing/2014/main" id="{88453309-CE1F-493C-9BF3-6958DA5E51C4}"/>
              </a:ext>
            </a:extLst>
          </p:cNvPr>
          <p:cNvSpPr/>
          <p:nvPr/>
        </p:nvSpPr>
        <p:spPr>
          <a:xfrm>
            <a:off x="2941926" y="3839490"/>
            <a:ext cx="324197" cy="232761"/>
          </a:xfrm>
          <a:prstGeom prst="rightBrace">
            <a:avLst>
              <a:gd name="adj1" fmla="val 31410"/>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grpSp>
        <p:nvGrpSpPr>
          <p:cNvPr id="6" name="Group 5">
            <a:extLst>
              <a:ext uri="{FF2B5EF4-FFF2-40B4-BE49-F238E27FC236}">
                <a16:creationId xmlns:a16="http://schemas.microsoft.com/office/drawing/2014/main" id="{E04B169A-C335-420A-B862-8CA6AF940065}"/>
              </a:ext>
            </a:extLst>
          </p:cNvPr>
          <p:cNvGrpSpPr/>
          <p:nvPr/>
        </p:nvGrpSpPr>
        <p:grpSpPr>
          <a:xfrm>
            <a:off x="643869" y="327016"/>
            <a:ext cx="6748695" cy="5394902"/>
            <a:chOff x="643869" y="327016"/>
            <a:chExt cx="6748695" cy="5394902"/>
          </a:xfrm>
        </p:grpSpPr>
        <p:grpSp>
          <p:nvGrpSpPr>
            <p:cNvPr id="14" name="Group 13">
              <a:extLst>
                <a:ext uri="{FF2B5EF4-FFF2-40B4-BE49-F238E27FC236}">
                  <a16:creationId xmlns:a16="http://schemas.microsoft.com/office/drawing/2014/main" id="{0DA84FBB-A966-4BE7-9CAC-3FA920344764}"/>
                </a:ext>
              </a:extLst>
            </p:cNvPr>
            <p:cNvGrpSpPr/>
            <p:nvPr/>
          </p:nvGrpSpPr>
          <p:grpSpPr>
            <a:xfrm>
              <a:off x="643869" y="624412"/>
              <a:ext cx="6748695" cy="5097506"/>
              <a:chOff x="1426837" y="649350"/>
              <a:chExt cx="6748695" cy="5097506"/>
            </a:xfrm>
          </p:grpSpPr>
          <p:pic>
            <p:nvPicPr>
              <p:cNvPr id="11" name="Picture 10">
                <a:extLst>
                  <a:ext uri="{FF2B5EF4-FFF2-40B4-BE49-F238E27FC236}">
                    <a16:creationId xmlns:a16="http://schemas.microsoft.com/office/drawing/2014/main" id="{8DC05C20-0ABF-403F-8D76-94AC6A7FC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6837" y="649350"/>
                <a:ext cx="2306452" cy="4738255"/>
              </a:xfrm>
              <a:prstGeom prst="rect">
                <a:avLst/>
              </a:prstGeom>
              <a:ln>
                <a:solidFill>
                  <a:schemeClr val="bg1">
                    <a:lumMod val="50000"/>
                  </a:schemeClr>
                </a:solidFill>
              </a:ln>
            </p:spPr>
          </p:pic>
          <p:pic>
            <p:nvPicPr>
              <p:cNvPr id="13" name="Picture 12">
                <a:extLst>
                  <a:ext uri="{FF2B5EF4-FFF2-40B4-BE49-F238E27FC236}">
                    <a16:creationId xmlns:a16="http://schemas.microsoft.com/office/drawing/2014/main" id="{81C74B12-848A-4821-84D0-D006D328E6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42" y="5395918"/>
                <a:ext cx="6746790" cy="350938"/>
              </a:xfrm>
              <a:prstGeom prst="rect">
                <a:avLst/>
              </a:prstGeom>
              <a:ln>
                <a:solidFill>
                  <a:schemeClr val="bg1">
                    <a:lumMod val="50000"/>
                  </a:schemeClr>
                </a:solidFill>
              </a:ln>
            </p:spPr>
          </p:pic>
        </p:grpSp>
        <p:sp>
          <p:nvSpPr>
            <p:cNvPr id="18" name="TextBox 17">
              <a:extLst>
                <a:ext uri="{FF2B5EF4-FFF2-40B4-BE49-F238E27FC236}">
                  <a16:creationId xmlns:a16="http://schemas.microsoft.com/office/drawing/2014/main" id="{369171DF-444B-4242-9A6C-135D5261FDDD}"/>
                </a:ext>
              </a:extLst>
            </p:cNvPr>
            <p:cNvSpPr txBox="1"/>
            <p:nvPr/>
          </p:nvSpPr>
          <p:spPr>
            <a:xfrm>
              <a:off x="643869" y="327016"/>
              <a:ext cx="2306452" cy="369332"/>
            </a:xfrm>
            <a:prstGeom prst="rect">
              <a:avLst/>
            </a:prstGeom>
            <a:noFill/>
          </p:spPr>
          <p:txBody>
            <a:bodyPr wrap="square" rtlCol="0">
              <a:spAutoFit/>
            </a:bodyPr>
            <a:lstStyle/>
            <a:p>
              <a:r>
                <a:rPr lang="en-CA" dirty="0"/>
                <a:t>Table Right-Click Menu</a:t>
              </a:r>
            </a:p>
          </p:txBody>
        </p:sp>
      </p:grpSp>
    </p:spTree>
    <p:extLst>
      <p:ext uri="{BB962C8B-B14F-4D97-AF65-F5344CB8AC3E}">
        <p14:creationId xmlns:p14="http://schemas.microsoft.com/office/powerpoint/2010/main" val="2508035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right)">
                                      <p:cBhvr>
                                        <p:cTn id="12" dur="500"/>
                                        <p:tgtEl>
                                          <p:spTgt spid="16"/>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right)">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additive="base">
                                        <p:cTn id="21" dur="500" fill="hold"/>
                                        <p:tgtEl>
                                          <p:spTgt spid="36"/>
                                        </p:tgtEl>
                                        <p:attrNameLst>
                                          <p:attrName>ppt_x</p:attrName>
                                        </p:attrNameLst>
                                      </p:cBhvr>
                                      <p:tavLst>
                                        <p:tav tm="0">
                                          <p:val>
                                            <p:strVal val="1+#ppt_w/2"/>
                                          </p:val>
                                        </p:tav>
                                        <p:tav tm="100000">
                                          <p:val>
                                            <p:strVal val="#ppt_x"/>
                                          </p:val>
                                        </p:tav>
                                      </p:tavLst>
                                    </p:anim>
                                    <p:anim calcmode="lin" valueType="num">
                                      <p:cBhvr additive="base">
                                        <p:cTn id="22" dur="500" fill="hold"/>
                                        <p:tgtEl>
                                          <p:spTgt spid="36"/>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right)">
                                      <p:cBhvr>
                                        <p:cTn id="26" dur="500"/>
                                        <p:tgtEl>
                                          <p:spTgt spid="37"/>
                                        </p:tgtEl>
                                      </p:cBhvr>
                                    </p:animEffect>
                                  </p:childTnLst>
                                </p:cTn>
                              </p:par>
                            </p:childTnLst>
                          </p:cTn>
                        </p:par>
                        <p:par>
                          <p:cTn id="27" fill="hold">
                            <p:stCondLst>
                              <p:cond delay="1000"/>
                            </p:stCondLst>
                            <p:childTnLst>
                              <p:par>
                                <p:cTn id="28" presetID="22" presetClass="entr" presetSubtype="2" fill="hold" grpId="0" nodeType="after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wipe(right)">
                                      <p:cBhvr>
                                        <p:cTn id="30" dur="500"/>
                                        <p:tgtEl>
                                          <p:spTgt spid="41"/>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1+#ppt_w/2"/>
                                          </p:val>
                                        </p:tav>
                                        <p:tav tm="100000">
                                          <p:val>
                                            <p:strVal val="#ppt_x"/>
                                          </p:val>
                                        </p:tav>
                                      </p:tavLst>
                                    </p:anim>
                                    <p:anim calcmode="lin" valueType="num">
                                      <p:cBhvr additive="base">
                                        <p:cTn id="36" dur="500" fill="hold"/>
                                        <p:tgtEl>
                                          <p:spTgt spid="21"/>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2" fill="hold"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right)">
                                      <p:cBhvr>
                                        <p:cTn id="40" dur="500"/>
                                        <p:tgtEl>
                                          <p:spTgt spid="22"/>
                                        </p:tgtEl>
                                      </p:cBhvr>
                                    </p:animEffect>
                                  </p:childTnLst>
                                </p:cTn>
                              </p:par>
                            </p:childTnLst>
                          </p:cTn>
                        </p:par>
                        <p:par>
                          <p:cTn id="41" fill="hold">
                            <p:stCondLst>
                              <p:cond delay="1000"/>
                            </p:stCondLst>
                            <p:childTnLst>
                              <p:par>
                                <p:cTn id="42" presetID="22" presetClass="entr" presetSubtype="2"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right)">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xit" presetSubtype="8" fill="hold" grpId="1" nodeType="clickEffect">
                                  <p:stCondLst>
                                    <p:cond delay="0"/>
                                  </p:stCondLst>
                                  <p:childTnLst>
                                    <p:animEffect transition="out" filter="wipe(left)">
                                      <p:cBhvr>
                                        <p:cTn id="48" dur="500"/>
                                        <p:tgtEl>
                                          <p:spTgt spid="15"/>
                                        </p:tgtEl>
                                      </p:cBhvr>
                                    </p:animEffect>
                                    <p:set>
                                      <p:cBhvr>
                                        <p:cTn id="49" dur="1" fill="hold">
                                          <p:stCondLst>
                                            <p:cond delay="499"/>
                                          </p:stCondLst>
                                        </p:cTn>
                                        <p:tgtEl>
                                          <p:spTgt spid="15"/>
                                        </p:tgtEl>
                                        <p:attrNameLst>
                                          <p:attrName>style.visibility</p:attrName>
                                        </p:attrNameLst>
                                      </p:cBhvr>
                                      <p:to>
                                        <p:strVal val="hidden"/>
                                      </p:to>
                                    </p:set>
                                  </p:childTnLst>
                                </p:cTn>
                              </p:par>
                              <p:par>
                                <p:cTn id="50" presetID="22" presetClass="exit" presetSubtype="8" fill="hold" nodeType="withEffect">
                                  <p:stCondLst>
                                    <p:cond delay="0"/>
                                  </p:stCondLst>
                                  <p:childTnLst>
                                    <p:animEffect transition="out" filter="wipe(left)">
                                      <p:cBhvr>
                                        <p:cTn id="51" dur="500"/>
                                        <p:tgtEl>
                                          <p:spTgt spid="16"/>
                                        </p:tgtEl>
                                      </p:cBhvr>
                                    </p:animEffect>
                                    <p:set>
                                      <p:cBhvr>
                                        <p:cTn id="52" dur="1" fill="hold">
                                          <p:stCondLst>
                                            <p:cond delay="499"/>
                                          </p:stCondLst>
                                        </p:cTn>
                                        <p:tgtEl>
                                          <p:spTgt spid="16"/>
                                        </p:tgtEl>
                                        <p:attrNameLst>
                                          <p:attrName>style.visibility</p:attrName>
                                        </p:attrNameLst>
                                      </p:cBhvr>
                                      <p:to>
                                        <p:strVal val="hidden"/>
                                      </p:to>
                                    </p:set>
                                  </p:childTnLst>
                                </p:cTn>
                              </p:par>
                              <p:par>
                                <p:cTn id="53" presetID="22" presetClass="exit" presetSubtype="8" fill="hold" grpId="1" nodeType="withEffect">
                                  <p:stCondLst>
                                    <p:cond delay="0"/>
                                  </p:stCondLst>
                                  <p:childTnLst>
                                    <p:animEffect transition="out" filter="wipe(left)">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par>
                                <p:cTn id="56" presetID="22" presetClass="exit" presetSubtype="8" fill="hold" grpId="1" nodeType="withEffect">
                                  <p:stCondLst>
                                    <p:cond delay="0"/>
                                  </p:stCondLst>
                                  <p:childTnLst>
                                    <p:animEffect transition="out" filter="wipe(left)">
                                      <p:cBhvr>
                                        <p:cTn id="57" dur="500"/>
                                        <p:tgtEl>
                                          <p:spTgt spid="36"/>
                                        </p:tgtEl>
                                      </p:cBhvr>
                                    </p:animEffect>
                                    <p:set>
                                      <p:cBhvr>
                                        <p:cTn id="58" dur="1" fill="hold">
                                          <p:stCondLst>
                                            <p:cond delay="499"/>
                                          </p:stCondLst>
                                        </p:cTn>
                                        <p:tgtEl>
                                          <p:spTgt spid="36"/>
                                        </p:tgtEl>
                                        <p:attrNameLst>
                                          <p:attrName>style.visibility</p:attrName>
                                        </p:attrNameLst>
                                      </p:cBhvr>
                                      <p:to>
                                        <p:strVal val="hidden"/>
                                      </p:to>
                                    </p:set>
                                  </p:childTnLst>
                                </p:cTn>
                              </p:par>
                              <p:par>
                                <p:cTn id="59" presetID="22" presetClass="exit" presetSubtype="8" fill="hold" nodeType="withEffect">
                                  <p:stCondLst>
                                    <p:cond delay="0"/>
                                  </p:stCondLst>
                                  <p:childTnLst>
                                    <p:animEffect transition="out" filter="wipe(left)">
                                      <p:cBhvr>
                                        <p:cTn id="60" dur="500"/>
                                        <p:tgtEl>
                                          <p:spTgt spid="37"/>
                                        </p:tgtEl>
                                      </p:cBhvr>
                                    </p:animEffect>
                                    <p:set>
                                      <p:cBhvr>
                                        <p:cTn id="61" dur="1" fill="hold">
                                          <p:stCondLst>
                                            <p:cond delay="499"/>
                                          </p:stCondLst>
                                        </p:cTn>
                                        <p:tgtEl>
                                          <p:spTgt spid="37"/>
                                        </p:tgtEl>
                                        <p:attrNameLst>
                                          <p:attrName>style.visibility</p:attrName>
                                        </p:attrNameLst>
                                      </p:cBhvr>
                                      <p:to>
                                        <p:strVal val="hidden"/>
                                      </p:to>
                                    </p:set>
                                  </p:childTnLst>
                                </p:cTn>
                              </p:par>
                              <p:par>
                                <p:cTn id="62" presetID="22" presetClass="exit" presetSubtype="8" fill="hold" grpId="1" nodeType="withEffect">
                                  <p:stCondLst>
                                    <p:cond delay="0"/>
                                  </p:stCondLst>
                                  <p:childTnLst>
                                    <p:animEffect transition="out" filter="wipe(left)">
                                      <p:cBhvr>
                                        <p:cTn id="63" dur="500"/>
                                        <p:tgtEl>
                                          <p:spTgt spid="41"/>
                                        </p:tgtEl>
                                      </p:cBhvr>
                                    </p:animEffect>
                                    <p:set>
                                      <p:cBhvr>
                                        <p:cTn id="64" dur="1" fill="hold">
                                          <p:stCondLst>
                                            <p:cond delay="499"/>
                                          </p:stCondLst>
                                        </p:cTn>
                                        <p:tgtEl>
                                          <p:spTgt spid="41"/>
                                        </p:tgtEl>
                                        <p:attrNameLst>
                                          <p:attrName>style.visibility</p:attrName>
                                        </p:attrNameLst>
                                      </p:cBhvr>
                                      <p:to>
                                        <p:strVal val="hidden"/>
                                      </p:to>
                                    </p:set>
                                  </p:childTnLst>
                                </p:cTn>
                              </p:par>
                              <p:par>
                                <p:cTn id="65" presetID="22" presetClass="exit" presetSubtype="8" fill="hold" grpId="1" nodeType="withEffect">
                                  <p:stCondLst>
                                    <p:cond delay="0"/>
                                  </p:stCondLst>
                                  <p:childTnLst>
                                    <p:animEffect transition="out" filter="wipe(left)">
                                      <p:cBhvr>
                                        <p:cTn id="66" dur="500"/>
                                        <p:tgtEl>
                                          <p:spTgt spid="21"/>
                                        </p:tgtEl>
                                      </p:cBhvr>
                                    </p:animEffect>
                                    <p:set>
                                      <p:cBhvr>
                                        <p:cTn id="67" dur="1" fill="hold">
                                          <p:stCondLst>
                                            <p:cond delay="499"/>
                                          </p:stCondLst>
                                        </p:cTn>
                                        <p:tgtEl>
                                          <p:spTgt spid="21"/>
                                        </p:tgtEl>
                                        <p:attrNameLst>
                                          <p:attrName>style.visibility</p:attrName>
                                        </p:attrNameLst>
                                      </p:cBhvr>
                                      <p:to>
                                        <p:strVal val="hidden"/>
                                      </p:to>
                                    </p:set>
                                  </p:childTnLst>
                                </p:cTn>
                              </p:par>
                              <p:par>
                                <p:cTn id="68" presetID="22" presetClass="exit" presetSubtype="8" fill="hold" nodeType="withEffect">
                                  <p:stCondLst>
                                    <p:cond delay="0"/>
                                  </p:stCondLst>
                                  <p:childTnLst>
                                    <p:animEffect transition="out" filter="wipe(left)">
                                      <p:cBhvr>
                                        <p:cTn id="69" dur="500"/>
                                        <p:tgtEl>
                                          <p:spTgt spid="22"/>
                                        </p:tgtEl>
                                      </p:cBhvr>
                                    </p:animEffect>
                                    <p:set>
                                      <p:cBhvr>
                                        <p:cTn id="70" dur="1" fill="hold">
                                          <p:stCondLst>
                                            <p:cond delay="499"/>
                                          </p:stCondLst>
                                        </p:cTn>
                                        <p:tgtEl>
                                          <p:spTgt spid="22"/>
                                        </p:tgtEl>
                                        <p:attrNameLst>
                                          <p:attrName>style.visibility</p:attrName>
                                        </p:attrNameLst>
                                      </p:cBhvr>
                                      <p:to>
                                        <p:strVal val="hidden"/>
                                      </p:to>
                                    </p:set>
                                  </p:childTnLst>
                                </p:cTn>
                              </p:par>
                              <p:par>
                                <p:cTn id="71" presetID="22" presetClass="exit" presetSubtype="8" fill="hold" grpId="1" nodeType="withEffect">
                                  <p:stCondLst>
                                    <p:cond delay="0"/>
                                  </p:stCondLst>
                                  <p:childTnLst>
                                    <p:animEffect transition="out" filter="wipe(left)">
                                      <p:cBhvr>
                                        <p:cTn id="72" dur="500"/>
                                        <p:tgtEl>
                                          <p:spTgt spid="23"/>
                                        </p:tgtEl>
                                      </p:cBhvr>
                                    </p:animEffect>
                                    <p:set>
                                      <p:cBhvr>
                                        <p:cTn id="73"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20" grpId="0" animBg="1"/>
      <p:bldP spid="20" grpId="1" animBg="1"/>
      <p:bldP spid="21" grpId="0" animBg="1"/>
      <p:bldP spid="21" grpId="1" animBg="1"/>
      <p:bldP spid="23" grpId="0" animBg="1"/>
      <p:bldP spid="23" grpId="1" animBg="1"/>
      <p:bldP spid="36" grpId="0" animBg="1"/>
      <p:bldP spid="36" grpId="1" animBg="1"/>
      <p:bldP spid="41" grpId="0" animBg="1"/>
      <p:bldP spid="41"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10B7F5-89E3-4698-95F4-F4F4450D68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9367" y="2432174"/>
            <a:ext cx="5307936" cy="1993651"/>
          </a:xfrm>
          <a:prstGeom prst="rect">
            <a:avLst/>
          </a:prstGeom>
          <a:ln w="6350">
            <a:solidFill>
              <a:schemeClr val="bg1">
                <a:lumMod val="50000"/>
              </a:schemeClr>
            </a:solidFill>
          </a:ln>
        </p:spPr>
      </p:pic>
      <p:sp>
        <p:nvSpPr>
          <p:cNvPr id="4" name="Rectangle: Rounded Corners 3">
            <a:extLst>
              <a:ext uri="{FF2B5EF4-FFF2-40B4-BE49-F238E27FC236}">
                <a16:creationId xmlns:a16="http://schemas.microsoft.com/office/drawing/2014/main" id="{3942FD73-FC1F-498A-8D2A-E2E3849F73D6}"/>
              </a:ext>
            </a:extLst>
          </p:cNvPr>
          <p:cNvSpPr/>
          <p:nvPr/>
        </p:nvSpPr>
        <p:spPr>
          <a:xfrm>
            <a:off x="40707" y="31915"/>
            <a:ext cx="289560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O365 - Login</a:t>
            </a:r>
          </a:p>
        </p:txBody>
      </p:sp>
      <p:sp>
        <p:nvSpPr>
          <p:cNvPr id="5" name="TextBox 4">
            <a:extLst>
              <a:ext uri="{FF2B5EF4-FFF2-40B4-BE49-F238E27FC236}">
                <a16:creationId xmlns:a16="http://schemas.microsoft.com/office/drawing/2014/main" id="{BF3DB374-22E0-4111-80BC-3BB843A67713}"/>
              </a:ext>
            </a:extLst>
          </p:cNvPr>
          <p:cNvSpPr txBox="1"/>
          <p:nvPr/>
        </p:nvSpPr>
        <p:spPr>
          <a:xfrm>
            <a:off x="4326466" y="163409"/>
            <a:ext cx="6409267" cy="707886"/>
          </a:xfrm>
          <a:prstGeom prst="rect">
            <a:avLst/>
          </a:prstGeom>
          <a:noFill/>
        </p:spPr>
        <p:txBody>
          <a:bodyPr wrap="square" rtlCol="0">
            <a:spAutoFit/>
          </a:bodyPr>
          <a:lstStyle/>
          <a:p>
            <a:r>
              <a:rPr lang="en-CA" sz="2000" dirty="0"/>
              <a:t>All of the O365 courses require logging in to your Office 365 account since this version of Office runs in a web browser.</a:t>
            </a:r>
          </a:p>
        </p:txBody>
      </p:sp>
      <p:sp>
        <p:nvSpPr>
          <p:cNvPr id="6" name="TextBox 5">
            <a:extLst>
              <a:ext uri="{FF2B5EF4-FFF2-40B4-BE49-F238E27FC236}">
                <a16:creationId xmlns:a16="http://schemas.microsoft.com/office/drawing/2014/main" id="{D109B7D4-EECA-4F2B-813B-F72A9DDFEE1E}"/>
              </a:ext>
            </a:extLst>
          </p:cNvPr>
          <p:cNvSpPr txBox="1"/>
          <p:nvPr/>
        </p:nvSpPr>
        <p:spPr>
          <a:xfrm>
            <a:off x="1485901" y="1224469"/>
            <a:ext cx="10409766" cy="400110"/>
          </a:xfrm>
          <a:prstGeom prst="rect">
            <a:avLst/>
          </a:prstGeom>
          <a:noFill/>
        </p:spPr>
        <p:txBody>
          <a:bodyPr wrap="square" rtlCol="0">
            <a:spAutoFit/>
          </a:bodyPr>
          <a:lstStyle/>
          <a:p>
            <a:r>
              <a:rPr lang="en-CA" sz="2000" dirty="0"/>
              <a:t>Open your favorite web browser and type into the </a:t>
            </a:r>
            <a:r>
              <a:rPr lang="en-CA" sz="2000" b="1" dirty="0"/>
              <a:t>address bar</a:t>
            </a:r>
            <a:r>
              <a:rPr lang="en-CA" sz="2000" dirty="0"/>
              <a:t> the URL </a:t>
            </a:r>
            <a:r>
              <a:rPr lang="en-CA" sz="2000" b="1" i="1" dirty="0"/>
              <a:t>office.com</a:t>
            </a:r>
            <a:r>
              <a:rPr lang="en-CA" sz="2000" i="1" dirty="0"/>
              <a:t> </a:t>
            </a:r>
            <a:r>
              <a:rPr lang="en-CA" sz="2000" dirty="0"/>
              <a:t>and press </a:t>
            </a:r>
            <a:r>
              <a:rPr lang="en-CA" sz="2000" b="1" i="1" dirty="0"/>
              <a:t>Enter</a:t>
            </a:r>
            <a:r>
              <a:rPr lang="en-CA" sz="2000" i="1" dirty="0"/>
              <a:t>.</a:t>
            </a:r>
          </a:p>
        </p:txBody>
      </p:sp>
      <p:cxnSp>
        <p:nvCxnSpPr>
          <p:cNvPr id="8" name="Straight Arrow Connector 7">
            <a:extLst>
              <a:ext uri="{FF2B5EF4-FFF2-40B4-BE49-F238E27FC236}">
                <a16:creationId xmlns:a16="http://schemas.microsoft.com/office/drawing/2014/main" id="{C1FF854E-A141-4925-8514-CB4199E995B4}"/>
              </a:ext>
            </a:extLst>
          </p:cNvPr>
          <p:cNvCxnSpPr>
            <a:cxnSpLocks/>
          </p:cNvCxnSpPr>
          <p:nvPr/>
        </p:nvCxnSpPr>
        <p:spPr>
          <a:xfrm flipH="1">
            <a:off x="8966200" y="1549400"/>
            <a:ext cx="423333" cy="14904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EEBED74-B01E-432E-A745-283FDE9CBF56}"/>
              </a:ext>
            </a:extLst>
          </p:cNvPr>
          <p:cNvCxnSpPr>
            <a:cxnSpLocks/>
          </p:cNvCxnSpPr>
          <p:nvPr/>
        </p:nvCxnSpPr>
        <p:spPr>
          <a:xfrm>
            <a:off x="7298267" y="1549400"/>
            <a:ext cx="347133" cy="159173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Left Brace 12">
            <a:extLst>
              <a:ext uri="{FF2B5EF4-FFF2-40B4-BE49-F238E27FC236}">
                <a16:creationId xmlns:a16="http://schemas.microsoft.com/office/drawing/2014/main" id="{55F8E858-298A-4435-A179-6EFDD29A277E}"/>
              </a:ext>
            </a:extLst>
          </p:cNvPr>
          <p:cNvSpPr/>
          <p:nvPr/>
        </p:nvSpPr>
        <p:spPr>
          <a:xfrm>
            <a:off x="7742766" y="2921004"/>
            <a:ext cx="245203" cy="409595"/>
          </a:xfrm>
          <a:prstGeom prst="leftBrace">
            <a:avLst>
              <a:gd name="adj1" fmla="val 35416"/>
              <a:gd name="adj2" fmla="val 5005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6" name="TextBox 15">
            <a:extLst>
              <a:ext uri="{FF2B5EF4-FFF2-40B4-BE49-F238E27FC236}">
                <a16:creationId xmlns:a16="http://schemas.microsoft.com/office/drawing/2014/main" id="{BDE26A05-3EF2-4BD4-9706-B27B4A9853F9}"/>
              </a:ext>
            </a:extLst>
          </p:cNvPr>
          <p:cNvSpPr txBox="1"/>
          <p:nvPr/>
        </p:nvSpPr>
        <p:spPr>
          <a:xfrm>
            <a:off x="440267" y="1947333"/>
            <a:ext cx="5948163" cy="400110"/>
          </a:xfrm>
          <a:prstGeom prst="rect">
            <a:avLst/>
          </a:prstGeom>
          <a:noFill/>
        </p:spPr>
        <p:txBody>
          <a:bodyPr wrap="square" rtlCol="0">
            <a:spAutoFit/>
          </a:bodyPr>
          <a:lstStyle/>
          <a:p>
            <a:pPr marL="285750" indent="-285750">
              <a:buFont typeface="Arial" panose="020B0604020202020204" pitchFamily="34" charset="0"/>
              <a:buChar char="•"/>
            </a:pPr>
            <a:r>
              <a:rPr lang="en-CA" sz="2000" dirty="0"/>
              <a:t>Office 365 is a </a:t>
            </a:r>
            <a:r>
              <a:rPr lang="en-CA" sz="2000" b="1" dirty="0"/>
              <a:t>S</a:t>
            </a:r>
            <a:r>
              <a:rPr lang="en-CA" sz="2000" dirty="0"/>
              <a:t>oftware </a:t>
            </a:r>
            <a:r>
              <a:rPr lang="en-CA" sz="2000" b="1" dirty="0"/>
              <a:t>a</a:t>
            </a:r>
            <a:r>
              <a:rPr lang="en-CA" sz="2000" dirty="0"/>
              <a:t>s </a:t>
            </a:r>
            <a:r>
              <a:rPr lang="en-CA" sz="2000" b="1" dirty="0"/>
              <a:t>a</a:t>
            </a:r>
            <a:r>
              <a:rPr lang="en-CA" sz="2000" dirty="0"/>
              <a:t> </a:t>
            </a:r>
            <a:r>
              <a:rPr lang="en-CA" sz="2000" b="1" dirty="0"/>
              <a:t>S</a:t>
            </a:r>
            <a:r>
              <a:rPr lang="en-CA" sz="2000" dirty="0"/>
              <a:t>ervice platform (SaaS)</a:t>
            </a:r>
          </a:p>
        </p:txBody>
      </p:sp>
      <p:sp>
        <p:nvSpPr>
          <p:cNvPr id="17" name="TextBox 16">
            <a:extLst>
              <a:ext uri="{FF2B5EF4-FFF2-40B4-BE49-F238E27FC236}">
                <a16:creationId xmlns:a16="http://schemas.microsoft.com/office/drawing/2014/main" id="{6403EE0F-8730-4FB1-9365-461156516259}"/>
              </a:ext>
            </a:extLst>
          </p:cNvPr>
          <p:cNvSpPr txBox="1"/>
          <p:nvPr/>
        </p:nvSpPr>
        <p:spPr>
          <a:xfrm>
            <a:off x="440267" y="2456247"/>
            <a:ext cx="5948163" cy="1323439"/>
          </a:xfrm>
          <a:prstGeom prst="rect">
            <a:avLst/>
          </a:prstGeom>
          <a:noFill/>
        </p:spPr>
        <p:txBody>
          <a:bodyPr wrap="square" rtlCol="0">
            <a:spAutoFit/>
          </a:bodyPr>
          <a:lstStyle/>
          <a:p>
            <a:pPr marL="285750" indent="-285750">
              <a:buFont typeface="Arial" panose="020B0604020202020204" pitchFamily="34" charset="0"/>
              <a:buChar char="•"/>
            </a:pPr>
            <a:r>
              <a:rPr lang="en-CA" sz="2000" dirty="0"/>
              <a:t>Office running as a service runs in a web browser, unlike Office packages like 2016 or 2019 or 2021 which are installed to the PC drive and are run directly from the operating system.</a:t>
            </a:r>
          </a:p>
        </p:txBody>
      </p:sp>
      <p:sp>
        <p:nvSpPr>
          <p:cNvPr id="18" name="TextBox 17">
            <a:extLst>
              <a:ext uri="{FF2B5EF4-FFF2-40B4-BE49-F238E27FC236}">
                <a16:creationId xmlns:a16="http://schemas.microsoft.com/office/drawing/2014/main" id="{02BDF3C8-0C20-46EE-AD6C-723D9AB2388A}"/>
              </a:ext>
            </a:extLst>
          </p:cNvPr>
          <p:cNvSpPr txBox="1"/>
          <p:nvPr/>
        </p:nvSpPr>
        <p:spPr>
          <a:xfrm>
            <a:off x="440267" y="3930830"/>
            <a:ext cx="11527036" cy="1631216"/>
          </a:xfrm>
          <a:prstGeom prst="rect">
            <a:avLst/>
          </a:prstGeom>
          <a:noFill/>
        </p:spPr>
        <p:txBody>
          <a:bodyPr wrap="square" rtlCol="0">
            <a:spAutoFit/>
          </a:bodyPr>
          <a:lstStyle/>
          <a:p>
            <a:pPr marL="285750" indent="-285750">
              <a:buFont typeface="Arial" panose="020B0604020202020204" pitchFamily="34" charset="0"/>
              <a:buChar char="•"/>
            </a:pPr>
            <a:r>
              <a:rPr lang="en-CA" sz="2000" dirty="0"/>
              <a:t>Office apps installed on the PC have greater number</a:t>
            </a:r>
          </a:p>
          <a:p>
            <a:r>
              <a:rPr lang="en-CA" sz="2000" dirty="0"/>
              <a:t>     of functions available whereas the O365 apps running</a:t>
            </a:r>
          </a:p>
          <a:p>
            <a:r>
              <a:rPr lang="en-CA" sz="2000" dirty="0"/>
              <a:t>     in a web browser have less functions because of security reasons due to running through the web browser</a:t>
            </a:r>
          </a:p>
          <a:p>
            <a:r>
              <a:rPr lang="en-CA" sz="2000" dirty="0"/>
              <a:t>     instead of directly on the operating system.  One such example is macros.  They are not available in O365</a:t>
            </a:r>
          </a:p>
          <a:p>
            <a:r>
              <a:rPr lang="en-CA" sz="2000" dirty="0"/>
              <a:t>     Excel or Word when running in a web browser.  Python scripts are used instead for Word or Excel online.</a:t>
            </a:r>
          </a:p>
        </p:txBody>
      </p:sp>
      <p:sp>
        <p:nvSpPr>
          <p:cNvPr id="19" name="TextBox 18">
            <a:extLst>
              <a:ext uri="{FF2B5EF4-FFF2-40B4-BE49-F238E27FC236}">
                <a16:creationId xmlns:a16="http://schemas.microsoft.com/office/drawing/2014/main" id="{35A56C00-1F7C-4E7D-B514-DF89EFA2D243}"/>
              </a:ext>
            </a:extLst>
          </p:cNvPr>
          <p:cNvSpPr txBox="1"/>
          <p:nvPr/>
        </p:nvSpPr>
        <p:spPr>
          <a:xfrm>
            <a:off x="440267" y="5617221"/>
            <a:ext cx="11751733" cy="1015663"/>
          </a:xfrm>
          <a:prstGeom prst="rect">
            <a:avLst/>
          </a:prstGeom>
          <a:noFill/>
        </p:spPr>
        <p:txBody>
          <a:bodyPr wrap="square" rtlCol="0">
            <a:spAutoFit/>
          </a:bodyPr>
          <a:lstStyle/>
          <a:p>
            <a:pPr marL="285750" indent="-285750">
              <a:buFont typeface="Arial" panose="020B0604020202020204" pitchFamily="34" charset="0"/>
              <a:buChar char="•"/>
            </a:pPr>
            <a:r>
              <a:rPr lang="en-CA" sz="2000" dirty="0"/>
              <a:t>There are some benefits of running the O365 apps: among other things, the best feature is that you can</a:t>
            </a:r>
          </a:p>
          <a:p>
            <a:r>
              <a:rPr lang="en-CA" sz="2000" dirty="0"/>
              <a:t>     have more than one person modify the same file at the same time, in addition, limited Python scripting is</a:t>
            </a:r>
            <a:br>
              <a:rPr lang="en-CA" sz="2000" dirty="0"/>
            </a:br>
            <a:r>
              <a:rPr lang="en-CA" sz="2000" dirty="0"/>
              <a:t>     available.</a:t>
            </a:r>
          </a:p>
        </p:txBody>
      </p:sp>
      <p:sp>
        <p:nvSpPr>
          <p:cNvPr id="20" name="Slide Number Placeholder 61">
            <a:extLst>
              <a:ext uri="{FF2B5EF4-FFF2-40B4-BE49-F238E27FC236}">
                <a16:creationId xmlns:a16="http://schemas.microsoft.com/office/drawing/2014/main" id="{FC04146A-1058-4DCB-882C-02F94CD4FF43}"/>
              </a:ext>
            </a:extLst>
          </p:cNvPr>
          <p:cNvSpPr>
            <a:spLocks noGrp="1"/>
          </p:cNvSpPr>
          <p:nvPr>
            <p:ph type="sldNum" sz="quarter" idx="12"/>
          </p:nvPr>
        </p:nvSpPr>
        <p:spPr>
          <a:xfrm>
            <a:off x="276225" y="6401149"/>
            <a:ext cx="476250" cy="387350"/>
          </a:xfrm>
          <a:ln>
            <a:noFill/>
          </a:ln>
        </p:spPr>
        <p:txBody>
          <a:bodyPr/>
          <a:lstStyle/>
          <a:p>
            <a:pPr algn="ctr"/>
            <a:fld id="{42E2B24C-DC2C-4712-9D60-04BFC1B335EB}" type="slidenum">
              <a:rPr lang="en-US" altLang="en-US" smtClean="0">
                <a:solidFill>
                  <a:schemeClr val="tx1"/>
                </a:solidFill>
              </a:rPr>
              <a:pPr algn="ctr"/>
              <a:t>4</a:t>
            </a:fld>
            <a:endParaRPr lang="en-US" altLang="en-US" dirty="0">
              <a:solidFill>
                <a:schemeClr val="tx1"/>
              </a:solidFill>
            </a:endParaRPr>
          </a:p>
        </p:txBody>
      </p:sp>
      <p:sp>
        <p:nvSpPr>
          <p:cNvPr id="21" name="TextBox 20">
            <a:extLst>
              <a:ext uri="{FF2B5EF4-FFF2-40B4-BE49-F238E27FC236}">
                <a16:creationId xmlns:a16="http://schemas.microsoft.com/office/drawing/2014/main" id="{2119BB24-639C-4F77-90B7-1AA52BC3C73E}"/>
              </a:ext>
            </a:extLst>
          </p:cNvPr>
          <p:cNvSpPr txBox="1"/>
          <p:nvPr/>
        </p:nvSpPr>
        <p:spPr>
          <a:xfrm>
            <a:off x="0" y="6456324"/>
            <a:ext cx="485775" cy="276999"/>
          </a:xfrm>
          <a:prstGeom prst="rect">
            <a:avLst/>
          </a:prstGeom>
          <a:noFill/>
          <a:ln>
            <a:noFill/>
          </a:ln>
        </p:spPr>
        <p:txBody>
          <a:bodyPr wrap="square" rtlCol="0">
            <a:spAutoFit/>
          </a:bodyPr>
          <a:lstStyle/>
          <a:p>
            <a:r>
              <a:rPr lang="en-CA" sz="1200" dirty="0"/>
              <a:t>Slide</a:t>
            </a:r>
          </a:p>
        </p:txBody>
      </p:sp>
    </p:spTree>
    <p:extLst>
      <p:ext uri="{BB962C8B-B14F-4D97-AF65-F5344CB8AC3E}">
        <p14:creationId xmlns:p14="http://schemas.microsoft.com/office/powerpoint/2010/main" val="4145133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9"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0-#ppt_h/2"/>
                                          </p:val>
                                        </p:tav>
                                        <p:tav tm="100000">
                                          <p:val>
                                            <p:strVal val="#ppt_y"/>
                                          </p:val>
                                        </p:tav>
                                      </p:tavLst>
                                    </p:anim>
                                  </p:childTnLst>
                                </p:cTn>
                              </p:par>
                            </p:childTnLst>
                          </p:cTn>
                        </p:par>
                        <p:par>
                          <p:cTn id="20" fill="hold">
                            <p:stCondLst>
                              <p:cond delay="500"/>
                            </p:stCondLst>
                            <p:childTnLst>
                              <p:par>
                                <p:cTn id="21" presetID="22" presetClass="entr" presetSubtype="1"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up)">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0-#ppt_w/2"/>
                                          </p:val>
                                        </p:tav>
                                        <p:tav tm="100000">
                                          <p:val>
                                            <p:strVal val="#ppt_x"/>
                                          </p:val>
                                        </p:tav>
                                      </p:tavLst>
                                    </p:anim>
                                    <p:anim calcmode="lin" valueType="num">
                                      <p:cBhvr additive="base">
                                        <p:cTn id="3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0-#ppt_w/2"/>
                                          </p:val>
                                        </p:tav>
                                        <p:tav tm="100000">
                                          <p:val>
                                            <p:strVal val="#ppt_x"/>
                                          </p:val>
                                        </p:tav>
                                      </p:tavLst>
                                    </p:anim>
                                    <p:anim calcmode="lin" valueType="num">
                                      <p:cBhvr additive="base">
                                        <p:cTn id="4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0-#ppt_w/2"/>
                                          </p:val>
                                        </p:tav>
                                        <p:tav tm="100000">
                                          <p:val>
                                            <p:strVal val="#ppt_x"/>
                                          </p:val>
                                        </p:tav>
                                      </p:tavLst>
                                    </p:anim>
                                    <p:anim calcmode="lin" valueType="num">
                                      <p:cBhvr additive="base">
                                        <p:cTn id="50"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0-#ppt_w/2"/>
                                          </p:val>
                                        </p:tav>
                                        <p:tav tm="100000">
                                          <p:val>
                                            <p:strVal val="#ppt_x"/>
                                          </p:val>
                                        </p:tav>
                                      </p:tavLst>
                                    </p:anim>
                                    <p:anim calcmode="lin" valueType="num">
                                      <p:cBhvr additive="base">
                                        <p:cTn id="56"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9" presetClass="exit" presetSubtype="0" fill="hold" grpId="1" nodeType="clickEffect">
                                  <p:stCondLst>
                                    <p:cond delay="0"/>
                                  </p:stCondLst>
                                  <p:childTnLst>
                                    <p:animEffect transition="out" filter="dissolve">
                                      <p:cBhvr>
                                        <p:cTn id="60" dur="500"/>
                                        <p:tgtEl>
                                          <p:spTgt spid="5"/>
                                        </p:tgtEl>
                                      </p:cBhvr>
                                    </p:animEffect>
                                    <p:set>
                                      <p:cBhvr>
                                        <p:cTn id="61" dur="1" fill="hold">
                                          <p:stCondLst>
                                            <p:cond delay="499"/>
                                          </p:stCondLst>
                                        </p:cTn>
                                        <p:tgtEl>
                                          <p:spTgt spid="5"/>
                                        </p:tgtEl>
                                        <p:attrNameLst>
                                          <p:attrName>style.visibility</p:attrName>
                                        </p:attrNameLst>
                                      </p:cBhvr>
                                      <p:to>
                                        <p:strVal val="hidden"/>
                                      </p:to>
                                    </p:set>
                                  </p:childTnLst>
                                </p:cTn>
                              </p:par>
                              <p:par>
                                <p:cTn id="62" presetID="9" presetClass="exit" presetSubtype="0" fill="hold" grpId="1" nodeType="withEffect">
                                  <p:stCondLst>
                                    <p:cond delay="0"/>
                                  </p:stCondLst>
                                  <p:childTnLst>
                                    <p:animEffect transition="out" filter="dissolve">
                                      <p:cBhvr>
                                        <p:cTn id="63" dur="500"/>
                                        <p:tgtEl>
                                          <p:spTgt spid="6"/>
                                        </p:tgtEl>
                                      </p:cBhvr>
                                    </p:animEffect>
                                    <p:set>
                                      <p:cBhvr>
                                        <p:cTn id="64" dur="1" fill="hold">
                                          <p:stCondLst>
                                            <p:cond delay="499"/>
                                          </p:stCondLst>
                                        </p:cTn>
                                        <p:tgtEl>
                                          <p:spTgt spid="6"/>
                                        </p:tgtEl>
                                        <p:attrNameLst>
                                          <p:attrName>style.visibility</p:attrName>
                                        </p:attrNameLst>
                                      </p:cBhvr>
                                      <p:to>
                                        <p:strVal val="hidden"/>
                                      </p:to>
                                    </p:set>
                                  </p:childTnLst>
                                </p:cTn>
                              </p:par>
                              <p:par>
                                <p:cTn id="65" presetID="9" presetClass="exit" presetSubtype="0" fill="hold" nodeType="withEffect">
                                  <p:stCondLst>
                                    <p:cond delay="0"/>
                                  </p:stCondLst>
                                  <p:childTnLst>
                                    <p:animEffect transition="out" filter="dissolve">
                                      <p:cBhvr>
                                        <p:cTn id="66" dur="500"/>
                                        <p:tgtEl>
                                          <p:spTgt spid="10"/>
                                        </p:tgtEl>
                                      </p:cBhvr>
                                    </p:animEffect>
                                    <p:set>
                                      <p:cBhvr>
                                        <p:cTn id="67" dur="1" fill="hold">
                                          <p:stCondLst>
                                            <p:cond delay="499"/>
                                          </p:stCondLst>
                                        </p:cTn>
                                        <p:tgtEl>
                                          <p:spTgt spid="10"/>
                                        </p:tgtEl>
                                        <p:attrNameLst>
                                          <p:attrName>style.visibility</p:attrName>
                                        </p:attrNameLst>
                                      </p:cBhvr>
                                      <p:to>
                                        <p:strVal val="hidden"/>
                                      </p:to>
                                    </p:set>
                                  </p:childTnLst>
                                </p:cTn>
                              </p:par>
                              <p:par>
                                <p:cTn id="68" presetID="9" presetClass="exit" presetSubtype="0" fill="hold" grpId="1" nodeType="withEffect">
                                  <p:stCondLst>
                                    <p:cond delay="0"/>
                                  </p:stCondLst>
                                  <p:childTnLst>
                                    <p:animEffect transition="out" filter="dissolve">
                                      <p:cBhvr>
                                        <p:cTn id="69" dur="500"/>
                                        <p:tgtEl>
                                          <p:spTgt spid="13"/>
                                        </p:tgtEl>
                                      </p:cBhvr>
                                    </p:animEffect>
                                    <p:set>
                                      <p:cBhvr>
                                        <p:cTn id="70" dur="1" fill="hold">
                                          <p:stCondLst>
                                            <p:cond delay="499"/>
                                          </p:stCondLst>
                                        </p:cTn>
                                        <p:tgtEl>
                                          <p:spTgt spid="13"/>
                                        </p:tgtEl>
                                        <p:attrNameLst>
                                          <p:attrName>style.visibility</p:attrName>
                                        </p:attrNameLst>
                                      </p:cBhvr>
                                      <p:to>
                                        <p:strVal val="hidden"/>
                                      </p:to>
                                    </p:set>
                                  </p:childTnLst>
                                </p:cTn>
                              </p:par>
                              <p:par>
                                <p:cTn id="71" presetID="9" presetClass="exit" presetSubtype="0" fill="hold" nodeType="withEffect">
                                  <p:stCondLst>
                                    <p:cond delay="0"/>
                                  </p:stCondLst>
                                  <p:childTnLst>
                                    <p:animEffect transition="out" filter="dissolve">
                                      <p:cBhvr>
                                        <p:cTn id="72" dur="500"/>
                                        <p:tgtEl>
                                          <p:spTgt spid="8"/>
                                        </p:tgtEl>
                                      </p:cBhvr>
                                    </p:animEffect>
                                    <p:set>
                                      <p:cBhvr>
                                        <p:cTn id="73" dur="1" fill="hold">
                                          <p:stCondLst>
                                            <p:cond delay="499"/>
                                          </p:stCondLst>
                                        </p:cTn>
                                        <p:tgtEl>
                                          <p:spTgt spid="8"/>
                                        </p:tgtEl>
                                        <p:attrNameLst>
                                          <p:attrName>style.visibility</p:attrName>
                                        </p:attrNameLst>
                                      </p:cBhvr>
                                      <p:to>
                                        <p:strVal val="hidden"/>
                                      </p:to>
                                    </p:set>
                                  </p:childTnLst>
                                </p:cTn>
                              </p:par>
                              <p:par>
                                <p:cTn id="74" presetID="9" presetClass="exit" presetSubtype="0" fill="hold" grpId="1" nodeType="withEffect">
                                  <p:stCondLst>
                                    <p:cond delay="0"/>
                                  </p:stCondLst>
                                  <p:childTnLst>
                                    <p:animEffect transition="out" filter="dissolve">
                                      <p:cBhvr>
                                        <p:cTn id="75" dur="500"/>
                                        <p:tgtEl>
                                          <p:spTgt spid="16"/>
                                        </p:tgtEl>
                                      </p:cBhvr>
                                    </p:animEffect>
                                    <p:set>
                                      <p:cBhvr>
                                        <p:cTn id="76" dur="1" fill="hold">
                                          <p:stCondLst>
                                            <p:cond delay="499"/>
                                          </p:stCondLst>
                                        </p:cTn>
                                        <p:tgtEl>
                                          <p:spTgt spid="16"/>
                                        </p:tgtEl>
                                        <p:attrNameLst>
                                          <p:attrName>style.visibility</p:attrName>
                                        </p:attrNameLst>
                                      </p:cBhvr>
                                      <p:to>
                                        <p:strVal val="hidden"/>
                                      </p:to>
                                    </p:set>
                                  </p:childTnLst>
                                </p:cTn>
                              </p:par>
                              <p:par>
                                <p:cTn id="77" presetID="9" presetClass="exit" presetSubtype="0" fill="hold" grpId="1" nodeType="withEffect">
                                  <p:stCondLst>
                                    <p:cond delay="0"/>
                                  </p:stCondLst>
                                  <p:childTnLst>
                                    <p:animEffect transition="out" filter="dissolve">
                                      <p:cBhvr>
                                        <p:cTn id="78" dur="500"/>
                                        <p:tgtEl>
                                          <p:spTgt spid="17"/>
                                        </p:tgtEl>
                                      </p:cBhvr>
                                    </p:animEffect>
                                    <p:set>
                                      <p:cBhvr>
                                        <p:cTn id="79" dur="1" fill="hold">
                                          <p:stCondLst>
                                            <p:cond delay="499"/>
                                          </p:stCondLst>
                                        </p:cTn>
                                        <p:tgtEl>
                                          <p:spTgt spid="17"/>
                                        </p:tgtEl>
                                        <p:attrNameLst>
                                          <p:attrName>style.visibility</p:attrName>
                                        </p:attrNameLst>
                                      </p:cBhvr>
                                      <p:to>
                                        <p:strVal val="hidden"/>
                                      </p:to>
                                    </p:set>
                                  </p:childTnLst>
                                </p:cTn>
                              </p:par>
                              <p:par>
                                <p:cTn id="80" presetID="9" presetClass="exit" presetSubtype="0" fill="hold" grpId="1" nodeType="withEffect">
                                  <p:stCondLst>
                                    <p:cond delay="0"/>
                                  </p:stCondLst>
                                  <p:childTnLst>
                                    <p:animEffect transition="out" filter="dissolve">
                                      <p:cBhvr>
                                        <p:cTn id="81" dur="500"/>
                                        <p:tgtEl>
                                          <p:spTgt spid="18"/>
                                        </p:tgtEl>
                                      </p:cBhvr>
                                    </p:animEffect>
                                    <p:set>
                                      <p:cBhvr>
                                        <p:cTn id="82" dur="1" fill="hold">
                                          <p:stCondLst>
                                            <p:cond delay="499"/>
                                          </p:stCondLst>
                                        </p:cTn>
                                        <p:tgtEl>
                                          <p:spTgt spid="18"/>
                                        </p:tgtEl>
                                        <p:attrNameLst>
                                          <p:attrName>style.visibility</p:attrName>
                                        </p:attrNameLst>
                                      </p:cBhvr>
                                      <p:to>
                                        <p:strVal val="hidden"/>
                                      </p:to>
                                    </p:set>
                                  </p:childTnLst>
                                </p:cTn>
                              </p:par>
                              <p:par>
                                <p:cTn id="83" presetID="9" presetClass="exit" presetSubtype="0" fill="hold" grpId="1" nodeType="withEffect">
                                  <p:stCondLst>
                                    <p:cond delay="0"/>
                                  </p:stCondLst>
                                  <p:childTnLst>
                                    <p:animEffect transition="out" filter="dissolve">
                                      <p:cBhvr>
                                        <p:cTn id="84" dur="500"/>
                                        <p:tgtEl>
                                          <p:spTgt spid="19"/>
                                        </p:tgtEl>
                                      </p:cBhvr>
                                    </p:animEffect>
                                    <p:set>
                                      <p:cBhvr>
                                        <p:cTn id="85" dur="1" fill="hold">
                                          <p:stCondLst>
                                            <p:cond delay="499"/>
                                          </p:stCondLst>
                                        </p:cTn>
                                        <p:tgtEl>
                                          <p:spTgt spid="19"/>
                                        </p:tgtEl>
                                        <p:attrNameLst>
                                          <p:attrName>style.visibility</p:attrName>
                                        </p:attrNameLst>
                                      </p:cBhvr>
                                      <p:to>
                                        <p:strVal val="hidden"/>
                                      </p:to>
                                    </p:set>
                                  </p:childTnLst>
                                </p:cTn>
                              </p:par>
                              <p:par>
                                <p:cTn id="86" presetID="9" presetClass="exit" presetSubtype="0" fill="hold" nodeType="withEffect">
                                  <p:stCondLst>
                                    <p:cond delay="0"/>
                                  </p:stCondLst>
                                  <p:childTnLst>
                                    <p:animEffect transition="out" filter="dissolve">
                                      <p:cBhvr>
                                        <p:cTn id="87" dur="500"/>
                                        <p:tgtEl>
                                          <p:spTgt spid="3"/>
                                        </p:tgtEl>
                                      </p:cBhvr>
                                    </p:animEffect>
                                    <p:set>
                                      <p:cBhvr>
                                        <p:cTn id="88" dur="1" fill="hold">
                                          <p:stCondLst>
                                            <p:cond delay="499"/>
                                          </p:stCondLst>
                                        </p:cTn>
                                        <p:tgtEl>
                                          <p:spTgt spid="3"/>
                                        </p:tgtEl>
                                        <p:attrNameLst>
                                          <p:attrName>style.visibility</p:attrName>
                                        </p:attrNameLst>
                                      </p:cBhvr>
                                      <p:to>
                                        <p:strVal val="hidden"/>
                                      </p:to>
                                    </p:set>
                                  </p:childTnLst>
                                </p:cTn>
                              </p:par>
                              <p:par>
                                <p:cTn id="89" presetID="9" presetClass="exit" presetSubtype="0" fill="hold" grpId="0" nodeType="withEffect">
                                  <p:stCondLst>
                                    <p:cond delay="0"/>
                                  </p:stCondLst>
                                  <p:childTnLst>
                                    <p:animEffect transition="out" filter="dissolve">
                                      <p:cBhvr>
                                        <p:cTn id="90" dur="500"/>
                                        <p:tgtEl>
                                          <p:spTgt spid="20"/>
                                        </p:tgtEl>
                                      </p:cBhvr>
                                    </p:animEffect>
                                    <p:set>
                                      <p:cBhvr>
                                        <p:cTn id="91" dur="1" fill="hold">
                                          <p:stCondLst>
                                            <p:cond delay="499"/>
                                          </p:stCondLst>
                                        </p:cTn>
                                        <p:tgtEl>
                                          <p:spTgt spid="20"/>
                                        </p:tgtEl>
                                        <p:attrNameLst>
                                          <p:attrName>style.visibility</p:attrName>
                                        </p:attrNameLst>
                                      </p:cBhvr>
                                      <p:to>
                                        <p:strVal val="hidden"/>
                                      </p:to>
                                    </p:set>
                                  </p:childTnLst>
                                </p:cTn>
                              </p:par>
                              <p:par>
                                <p:cTn id="92" presetID="9" presetClass="exit" presetSubtype="0" fill="hold" grpId="0" nodeType="withEffect">
                                  <p:stCondLst>
                                    <p:cond delay="0"/>
                                  </p:stCondLst>
                                  <p:childTnLst>
                                    <p:animEffect transition="out" filter="dissolve">
                                      <p:cBhvr>
                                        <p:cTn id="93" dur="500"/>
                                        <p:tgtEl>
                                          <p:spTgt spid="21"/>
                                        </p:tgtEl>
                                      </p:cBhvr>
                                    </p:animEffect>
                                    <p:set>
                                      <p:cBhvr>
                                        <p:cTn id="94"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5" grpId="1"/>
      <p:bldP spid="6" grpId="0"/>
      <p:bldP spid="6" grpId="1"/>
      <p:bldP spid="13" grpId="0" animBg="1"/>
      <p:bldP spid="13" grpId="1" animBg="1"/>
      <p:bldP spid="16" grpId="0"/>
      <p:bldP spid="16" grpId="1"/>
      <p:bldP spid="17" grpId="0"/>
      <p:bldP spid="17" grpId="1"/>
      <p:bldP spid="18" grpId="0"/>
      <p:bldP spid="18" grpId="1"/>
      <p:bldP spid="19" grpId="0"/>
      <p:bldP spid="19" grpId="1"/>
      <p:bldP spid="20" grpId="0"/>
      <p:bldP spid="2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5798CD-CC38-469C-BD1D-5C9F0C1757EC}"/>
              </a:ext>
            </a:extLst>
          </p:cNvPr>
          <p:cNvPicPr>
            <a:picLocks noChangeAspect="1"/>
          </p:cNvPicPr>
          <p:nvPr/>
        </p:nvPicPr>
        <p:blipFill>
          <a:blip r:embed="rId2"/>
          <a:stretch>
            <a:fillRect/>
          </a:stretch>
        </p:blipFill>
        <p:spPr>
          <a:xfrm>
            <a:off x="4407650" y="3371"/>
            <a:ext cx="7140481" cy="6858000"/>
          </a:xfrm>
          <a:prstGeom prst="rect">
            <a:avLst/>
          </a:prstGeom>
        </p:spPr>
      </p:pic>
      <p:sp>
        <p:nvSpPr>
          <p:cNvPr id="3" name="Rectangle: Rounded Corners 2">
            <a:extLst>
              <a:ext uri="{FF2B5EF4-FFF2-40B4-BE49-F238E27FC236}">
                <a16:creationId xmlns:a16="http://schemas.microsoft.com/office/drawing/2014/main" id="{6530DBB7-D55D-4D0E-8476-46E216409D24}"/>
              </a:ext>
            </a:extLst>
          </p:cNvPr>
          <p:cNvSpPr/>
          <p:nvPr/>
        </p:nvSpPr>
        <p:spPr>
          <a:xfrm>
            <a:off x="30715" y="30683"/>
            <a:ext cx="410071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Working with Tables – Ribbon Commands</a:t>
            </a:r>
            <a:endParaRPr lang="en-CA" dirty="0">
              <a:solidFill>
                <a:schemeClr val="accent4">
                  <a:lumMod val="60000"/>
                  <a:lumOff val="40000"/>
                </a:schemeClr>
              </a:solidFill>
            </a:endParaRPr>
          </a:p>
        </p:txBody>
      </p:sp>
      <p:sp>
        <p:nvSpPr>
          <p:cNvPr id="4" name="Slide Number Placeholder 61">
            <a:extLst>
              <a:ext uri="{FF2B5EF4-FFF2-40B4-BE49-F238E27FC236}">
                <a16:creationId xmlns:a16="http://schemas.microsoft.com/office/drawing/2014/main" id="{005FA261-060B-430C-BBE2-027CBF8D3EBE}"/>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40</a:t>
            </a:fld>
            <a:endParaRPr lang="en-US" altLang="en-US" dirty="0">
              <a:solidFill>
                <a:schemeClr val="tx1"/>
              </a:solidFill>
            </a:endParaRPr>
          </a:p>
        </p:txBody>
      </p:sp>
      <p:sp>
        <p:nvSpPr>
          <p:cNvPr id="5" name="TextBox 4">
            <a:extLst>
              <a:ext uri="{FF2B5EF4-FFF2-40B4-BE49-F238E27FC236}">
                <a16:creationId xmlns:a16="http://schemas.microsoft.com/office/drawing/2014/main" id="{E4CC50B9-FD4E-4793-A802-5644595DE64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38" name="TextBox 37">
            <a:extLst>
              <a:ext uri="{FF2B5EF4-FFF2-40B4-BE49-F238E27FC236}">
                <a16:creationId xmlns:a16="http://schemas.microsoft.com/office/drawing/2014/main" id="{17572445-6ACE-492B-997D-B19548548D03}"/>
              </a:ext>
            </a:extLst>
          </p:cNvPr>
          <p:cNvSpPr txBox="1"/>
          <p:nvPr/>
        </p:nvSpPr>
        <p:spPr>
          <a:xfrm>
            <a:off x="4137312" y="4432369"/>
            <a:ext cx="6180292" cy="1015663"/>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Paragraph Options </a:t>
            </a:r>
            <a:r>
              <a:rPr lang="en-CA" dirty="0"/>
              <a:t>displays a dialog in which you can adjust the alignment, indentation, spacing, pagination, tab stops and more.</a:t>
            </a:r>
          </a:p>
        </p:txBody>
      </p:sp>
      <p:cxnSp>
        <p:nvCxnSpPr>
          <p:cNvPr id="39" name="Straight Arrow Connector 38">
            <a:extLst>
              <a:ext uri="{FF2B5EF4-FFF2-40B4-BE49-F238E27FC236}">
                <a16:creationId xmlns:a16="http://schemas.microsoft.com/office/drawing/2014/main" id="{EE7CD37C-9291-4E3B-9EA0-D1AFD185C8E9}"/>
              </a:ext>
            </a:extLst>
          </p:cNvPr>
          <p:cNvCxnSpPr>
            <a:cxnSpLocks/>
            <a:stCxn id="38" idx="1"/>
            <a:endCxn id="40" idx="1"/>
          </p:cNvCxnSpPr>
          <p:nvPr/>
        </p:nvCxnSpPr>
        <p:spPr>
          <a:xfrm flipH="1" flipV="1">
            <a:off x="3274518" y="4565516"/>
            <a:ext cx="862794" cy="37468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0" name="Right Brace 39">
            <a:extLst>
              <a:ext uri="{FF2B5EF4-FFF2-40B4-BE49-F238E27FC236}">
                <a16:creationId xmlns:a16="http://schemas.microsoft.com/office/drawing/2014/main" id="{CEB2B0B2-A5FC-4FBA-BA87-18EC59615912}"/>
              </a:ext>
            </a:extLst>
          </p:cNvPr>
          <p:cNvSpPr/>
          <p:nvPr/>
        </p:nvSpPr>
        <p:spPr>
          <a:xfrm>
            <a:off x="2950321" y="4449135"/>
            <a:ext cx="324197" cy="232761"/>
          </a:xfrm>
          <a:prstGeom prst="rightBrace">
            <a:avLst>
              <a:gd name="adj1" fmla="val 31410"/>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pic>
        <p:nvPicPr>
          <p:cNvPr id="79" name="Picture 78">
            <a:extLst>
              <a:ext uri="{FF2B5EF4-FFF2-40B4-BE49-F238E27FC236}">
                <a16:creationId xmlns:a16="http://schemas.microsoft.com/office/drawing/2014/main" id="{54137126-A08B-42DB-8C59-A2242330A8B4}"/>
              </a:ext>
            </a:extLst>
          </p:cNvPr>
          <p:cNvPicPr>
            <a:picLocks noChangeAspect="1"/>
          </p:cNvPicPr>
          <p:nvPr/>
        </p:nvPicPr>
        <p:blipFill>
          <a:blip r:embed="rId3"/>
          <a:stretch>
            <a:fillRect/>
          </a:stretch>
        </p:blipFill>
        <p:spPr>
          <a:xfrm>
            <a:off x="5942262" y="178849"/>
            <a:ext cx="4375342" cy="4118831"/>
          </a:xfrm>
          <a:prstGeom prst="rect">
            <a:avLst/>
          </a:prstGeom>
          <a:ln w="12700">
            <a:solidFill>
              <a:schemeClr val="bg1">
                <a:lumMod val="50000"/>
              </a:schemeClr>
            </a:solidFill>
          </a:ln>
        </p:spPr>
      </p:pic>
      <p:cxnSp>
        <p:nvCxnSpPr>
          <p:cNvPr id="84" name="Straight Arrow Connector 83">
            <a:extLst>
              <a:ext uri="{FF2B5EF4-FFF2-40B4-BE49-F238E27FC236}">
                <a16:creationId xmlns:a16="http://schemas.microsoft.com/office/drawing/2014/main" id="{73EEABB0-66E1-41F0-BD95-915F511871FB}"/>
              </a:ext>
            </a:extLst>
          </p:cNvPr>
          <p:cNvCxnSpPr>
            <a:cxnSpLocks/>
            <a:stCxn id="40" idx="1"/>
            <a:endCxn id="79" idx="1"/>
          </p:cNvCxnSpPr>
          <p:nvPr/>
        </p:nvCxnSpPr>
        <p:spPr>
          <a:xfrm flipV="1">
            <a:off x="3274518" y="2238265"/>
            <a:ext cx="2667744" cy="23272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8465B31E-3CAB-46B0-909E-26374E2CFD25}"/>
              </a:ext>
            </a:extLst>
          </p:cNvPr>
          <p:cNvGrpSpPr/>
          <p:nvPr/>
        </p:nvGrpSpPr>
        <p:grpSpPr>
          <a:xfrm>
            <a:off x="643869" y="327016"/>
            <a:ext cx="6748695" cy="5394902"/>
            <a:chOff x="643869" y="327016"/>
            <a:chExt cx="6748695" cy="5394902"/>
          </a:xfrm>
        </p:grpSpPr>
        <p:grpSp>
          <p:nvGrpSpPr>
            <p:cNvPr id="14" name="Group 13">
              <a:extLst>
                <a:ext uri="{FF2B5EF4-FFF2-40B4-BE49-F238E27FC236}">
                  <a16:creationId xmlns:a16="http://schemas.microsoft.com/office/drawing/2014/main" id="{0DA84FBB-A966-4BE7-9CAC-3FA920344764}"/>
                </a:ext>
              </a:extLst>
            </p:cNvPr>
            <p:cNvGrpSpPr/>
            <p:nvPr/>
          </p:nvGrpSpPr>
          <p:grpSpPr>
            <a:xfrm>
              <a:off x="643869" y="624412"/>
              <a:ext cx="6748695" cy="5097506"/>
              <a:chOff x="1426837" y="649350"/>
              <a:chExt cx="6748695" cy="5097506"/>
            </a:xfrm>
          </p:grpSpPr>
          <p:pic>
            <p:nvPicPr>
              <p:cNvPr id="11" name="Picture 10">
                <a:extLst>
                  <a:ext uri="{FF2B5EF4-FFF2-40B4-BE49-F238E27FC236}">
                    <a16:creationId xmlns:a16="http://schemas.microsoft.com/office/drawing/2014/main" id="{8DC05C20-0ABF-403F-8D76-94AC6A7FC8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6837" y="649350"/>
                <a:ext cx="2306452" cy="4738255"/>
              </a:xfrm>
              <a:prstGeom prst="rect">
                <a:avLst/>
              </a:prstGeom>
              <a:ln>
                <a:solidFill>
                  <a:schemeClr val="bg1">
                    <a:lumMod val="50000"/>
                  </a:schemeClr>
                </a:solidFill>
              </a:ln>
            </p:spPr>
          </p:pic>
          <p:pic>
            <p:nvPicPr>
              <p:cNvPr id="13" name="Picture 12">
                <a:extLst>
                  <a:ext uri="{FF2B5EF4-FFF2-40B4-BE49-F238E27FC236}">
                    <a16:creationId xmlns:a16="http://schemas.microsoft.com/office/drawing/2014/main" id="{81C74B12-848A-4821-84D0-D006D328E6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8742" y="5395918"/>
                <a:ext cx="6746790" cy="350938"/>
              </a:xfrm>
              <a:prstGeom prst="rect">
                <a:avLst/>
              </a:prstGeom>
              <a:ln>
                <a:solidFill>
                  <a:schemeClr val="bg1">
                    <a:lumMod val="50000"/>
                  </a:schemeClr>
                </a:solidFill>
              </a:ln>
            </p:spPr>
          </p:pic>
        </p:grpSp>
        <p:sp>
          <p:nvSpPr>
            <p:cNvPr id="15" name="TextBox 14">
              <a:extLst>
                <a:ext uri="{FF2B5EF4-FFF2-40B4-BE49-F238E27FC236}">
                  <a16:creationId xmlns:a16="http://schemas.microsoft.com/office/drawing/2014/main" id="{1785BB1D-A7BD-43BE-9B39-2B02A08943F5}"/>
                </a:ext>
              </a:extLst>
            </p:cNvPr>
            <p:cNvSpPr txBox="1"/>
            <p:nvPr/>
          </p:nvSpPr>
          <p:spPr>
            <a:xfrm>
              <a:off x="643869" y="327016"/>
              <a:ext cx="2306452" cy="369332"/>
            </a:xfrm>
            <a:prstGeom prst="rect">
              <a:avLst/>
            </a:prstGeom>
            <a:noFill/>
          </p:spPr>
          <p:txBody>
            <a:bodyPr wrap="square" rtlCol="0">
              <a:spAutoFit/>
            </a:bodyPr>
            <a:lstStyle/>
            <a:p>
              <a:r>
                <a:rPr lang="en-CA" dirty="0"/>
                <a:t>Table Right-Click Menu</a:t>
              </a:r>
            </a:p>
          </p:txBody>
        </p:sp>
      </p:grpSp>
    </p:spTree>
    <p:extLst>
      <p:ext uri="{BB962C8B-B14F-4D97-AF65-F5344CB8AC3E}">
        <p14:creationId xmlns:p14="http://schemas.microsoft.com/office/powerpoint/2010/main" val="219925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1+#ppt_w/2"/>
                                          </p:val>
                                        </p:tav>
                                        <p:tav tm="100000">
                                          <p:val>
                                            <p:strVal val="#ppt_x"/>
                                          </p:val>
                                        </p:tav>
                                      </p:tavLst>
                                    </p:anim>
                                    <p:anim calcmode="lin" valueType="num">
                                      <p:cBhvr additive="base">
                                        <p:cTn id="8" dur="500" fill="hold"/>
                                        <p:tgtEl>
                                          <p:spTgt spid="3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right)">
                                      <p:cBhvr>
                                        <p:cTn id="12" dur="500"/>
                                        <p:tgtEl>
                                          <p:spTgt spid="39"/>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wipe(right)">
                                      <p:cBhvr>
                                        <p:cTn id="16" dur="500"/>
                                        <p:tgtEl>
                                          <p:spTgt spid="40"/>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84"/>
                                        </p:tgtEl>
                                        <p:attrNameLst>
                                          <p:attrName>style.visibility</p:attrName>
                                        </p:attrNameLst>
                                      </p:cBhvr>
                                      <p:to>
                                        <p:strVal val="visible"/>
                                      </p:to>
                                    </p:set>
                                    <p:animEffect transition="in" filter="wipe(down)">
                                      <p:cBhvr>
                                        <p:cTn id="20" dur="500"/>
                                        <p:tgtEl>
                                          <p:spTgt spid="84"/>
                                        </p:tgtEl>
                                      </p:cBhvr>
                                    </p:animEffect>
                                  </p:childTnLst>
                                </p:cTn>
                              </p:par>
                            </p:childTnLst>
                          </p:cTn>
                        </p:par>
                        <p:par>
                          <p:cTn id="21" fill="hold">
                            <p:stCondLst>
                              <p:cond delay="2000"/>
                            </p:stCondLst>
                            <p:childTnLst>
                              <p:par>
                                <p:cTn id="22" presetID="22" presetClass="entr" presetSubtype="8" fill="hold" nodeType="afterEffect">
                                  <p:stCondLst>
                                    <p:cond delay="0"/>
                                  </p:stCondLst>
                                  <p:childTnLst>
                                    <p:set>
                                      <p:cBhvr>
                                        <p:cTn id="23" dur="1" fill="hold">
                                          <p:stCondLst>
                                            <p:cond delay="0"/>
                                          </p:stCondLst>
                                        </p:cTn>
                                        <p:tgtEl>
                                          <p:spTgt spid="79"/>
                                        </p:tgtEl>
                                        <p:attrNameLst>
                                          <p:attrName>style.visibility</p:attrName>
                                        </p:attrNameLst>
                                      </p:cBhvr>
                                      <p:to>
                                        <p:strVal val="visible"/>
                                      </p:to>
                                    </p:set>
                                    <p:animEffect transition="in" filter="wipe(left)">
                                      <p:cBhvr>
                                        <p:cTn id="24"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5798CD-CC38-469C-BD1D-5C9F0C1757EC}"/>
              </a:ext>
            </a:extLst>
          </p:cNvPr>
          <p:cNvPicPr>
            <a:picLocks noChangeAspect="1"/>
          </p:cNvPicPr>
          <p:nvPr/>
        </p:nvPicPr>
        <p:blipFill>
          <a:blip r:embed="rId2"/>
          <a:stretch>
            <a:fillRect/>
          </a:stretch>
        </p:blipFill>
        <p:spPr>
          <a:xfrm>
            <a:off x="4407650" y="3371"/>
            <a:ext cx="7140481" cy="6858000"/>
          </a:xfrm>
          <a:prstGeom prst="rect">
            <a:avLst/>
          </a:prstGeom>
        </p:spPr>
      </p:pic>
      <p:sp>
        <p:nvSpPr>
          <p:cNvPr id="3" name="Rectangle: Rounded Corners 2">
            <a:extLst>
              <a:ext uri="{FF2B5EF4-FFF2-40B4-BE49-F238E27FC236}">
                <a16:creationId xmlns:a16="http://schemas.microsoft.com/office/drawing/2014/main" id="{6530DBB7-D55D-4D0E-8476-46E216409D24}"/>
              </a:ext>
            </a:extLst>
          </p:cNvPr>
          <p:cNvSpPr/>
          <p:nvPr/>
        </p:nvSpPr>
        <p:spPr>
          <a:xfrm>
            <a:off x="30715" y="30683"/>
            <a:ext cx="410071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Working with Tables – Ribbon Commands</a:t>
            </a:r>
            <a:endParaRPr lang="en-CA" dirty="0">
              <a:solidFill>
                <a:schemeClr val="accent4">
                  <a:lumMod val="60000"/>
                  <a:lumOff val="40000"/>
                </a:schemeClr>
              </a:solidFill>
            </a:endParaRPr>
          </a:p>
        </p:txBody>
      </p:sp>
      <p:sp>
        <p:nvSpPr>
          <p:cNvPr id="4" name="Slide Number Placeholder 61">
            <a:extLst>
              <a:ext uri="{FF2B5EF4-FFF2-40B4-BE49-F238E27FC236}">
                <a16:creationId xmlns:a16="http://schemas.microsoft.com/office/drawing/2014/main" id="{005FA261-060B-430C-BBE2-027CBF8D3EBE}"/>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41</a:t>
            </a:fld>
            <a:endParaRPr lang="en-US" altLang="en-US" dirty="0">
              <a:solidFill>
                <a:schemeClr val="tx1"/>
              </a:solidFill>
            </a:endParaRPr>
          </a:p>
        </p:txBody>
      </p:sp>
      <p:sp>
        <p:nvSpPr>
          <p:cNvPr id="5" name="TextBox 4">
            <a:extLst>
              <a:ext uri="{FF2B5EF4-FFF2-40B4-BE49-F238E27FC236}">
                <a16:creationId xmlns:a16="http://schemas.microsoft.com/office/drawing/2014/main" id="{E4CC50B9-FD4E-4793-A802-5644595DE64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grpSp>
        <p:nvGrpSpPr>
          <p:cNvPr id="14" name="Group 13">
            <a:extLst>
              <a:ext uri="{FF2B5EF4-FFF2-40B4-BE49-F238E27FC236}">
                <a16:creationId xmlns:a16="http://schemas.microsoft.com/office/drawing/2014/main" id="{0DA84FBB-A966-4BE7-9CAC-3FA920344764}"/>
              </a:ext>
            </a:extLst>
          </p:cNvPr>
          <p:cNvGrpSpPr/>
          <p:nvPr/>
        </p:nvGrpSpPr>
        <p:grpSpPr>
          <a:xfrm>
            <a:off x="643869" y="624412"/>
            <a:ext cx="6748695" cy="5097506"/>
            <a:chOff x="1426837" y="649350"/>
            <a:chExt cx="6748695" cy="5097506"/>
          </a:xfrm>
        </p:grpSpPr>
        <p:pic>
          <p:nvPicPr>
            <p:cNvPr id="11" name="Picture 10">
              <a:extLst>
                <a:ext uri="{FF2B5EF4-FFF2-40B4-BE49-F238E27FC236}">
                  <a16:creationId xmlns:a16="http://schemas.microsoft.com/office/drawing/2014/main" id="{8DC05C20-0ABF-403F-8D76-94AC6A7FC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6837" y="649350"/>
              <a:ext cx="2306452" cy="4738255"/>
            </a:xfrm>
            <a:prstGeom prst="rect">
              <a:avLst/>
            </a:prstGeom>
            <a:ln>
              <a:solidFill>
                <a:schemeClr val="bg1">
                  <a:lumMod val="50000"/>
                </a:schemeClr>
              </a:solidFill>
            </a:ln>
          </p:spPr>
        </p:pic>
        <p:pic>
          <p:nvPicPr>
            <p:cNvPr id="13" name="Picture 12">
              <a:extLst>
                <a:ext uri="{FF2B5EF4-FFF2-40B4-BE49-F238E27FC236}">
                  <a16:creationId xmlns:a16="http://schemas.microsoft.com/office/drawing/2014/main" id="{81C74B12-848A-4821-84D0-D006D328E6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42" y="5395918"/>
              <a:ext cx="6746790" cy="350938"/>
            </a:xfrm>
            <a:prstGeom prst="rect">
              <a:avLst/>
            </a:prstGeom>
            <a:ln>
              <a:solidFill>
                <a:schemeClr val="bg1">
                  <a:lumMod val="50000"/>
                </a:schemeClr>
              </a:solidFill>
            </a:ln>
          </p:spPr>
        </p:pic>
      </p:grpSp>
      <p:sp>
        <p:nvSpPr>
          <p:cNvPr id="15" name="TextBox 14">
            <a:extLst>
              <a:ext uri="{FF2B5EF4-FFF2-40B4-BE49-F238E27FC236}">
                <a16:creationId xmlns:a16="http://schemas.microsoft.com/office/drawing/2014/main" id="{66B28DC7-CF8B-40F4-AE41-E60F621E3F05}"/>
              </a:ext>
            </a:extLst>
          </p:cNvPr>
          <p:cNvSpPr txBox="1"/>
          <p:nvPr/>
        </p:nvSpPr>
        <p:spPr>
          <a:xfrm>
            <a:off x="643869" y="327016"/>
            <a:ext cx="2306452" cy="369332"/>
          </a:xfrm>
          <a:prstGeom prst="rect">
            <a:avLst/>
          </a:prstGeom>
          <a:noFill/>
        </p:spPr>
        <p:txBody>
          <a:bodyPr wrap="square" rtlCol="0">
            <a:spAutoFit/>
          </a:bodyPr>
          <a:lstStyle/>
          <a:p>
            <a:r>
              <a:rPr lang="en-CA" dirty="0"/>
              <a:t>Table Right-Click Menu</a:t>
            </a:r>
          </a:p>
        </p:txBody>
      </p:sp>
      <p:pic>
        <p:nvPicPr>
          <p:cNvPr id="16" name="Picture 15">
            <a:extLst>
              <a:ext uri="{FF2B5EF4-FFF2-40B4-BE49-F238E27FC236}">
                <a16:creationId xmlns:a16="http://schemas.microsoft.com/office/drawing/2014/main" id="{EA5542DD-3E03-4C52-9EDF-A6B2A0E61966}"/>
              </a:ext>
            </a:extLst>
          </p:cNvPr>
          <p:cNvPicPr>
            <a:picLocks noChangeAspect="1"/>
          </p:cNvPicPr>
          <p:nvPr/>
        </p:nvPicPr>
        <p:blipFill>
          <a:blip r:embed="rId5"/>
          <a:stretch>
            <a:fillRect/>
          </a:stretch>
        </p:blipFill>
        <p:spPr>
          <a:xfrm>
            <a:off x="2950134" y="916799"/>
            <a:ext cx="2734057" cy="4153480"/>
          </a:xfrm>
          <a:prstGeom prst="rect">
            <a:avLst/>
          </a:prstGeom>
          <a:ln w="12700">
            <a:solidFill>
              <a:schemeClr val="bg1">
                <a:lumMod val="65000"/>
              </a:schemeClr>
            </a:solidFill>
          </a:ln>
        </p:spPr>
      </p:pic>
      <p:sp>
        <p:nvSpPr>
          <p:cNvPr id="22" name="TextBox 21">
            <a:extLst>
              <a:ext uri="{FF2B5EF4-FFF2-40B4-BE49-F238E27FC236}">
                <a16:creationId xmlns:a16="http://schemas.microsoft.com/office/drawing/2014/main" id="{32E7303F-23C8-4799-98A7-9599BF14FA2D}"/>
              </a:ext>
            </a:extLst>
          </p:cNvPr>
          <p:cNvSpPr txBox="1"/>
          <p:nvPr/>
        </p:nvSpPr>
        <p:spPr>
          <a:xfrm>
            <a:off x="7990456" y="156213"/>
            <a:ext cx="2842281" cy="1015663"/>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Insert Link</a:t>
            </a:r>
          </a:p>
          <a:p>
            <a:r>
              <a:rPr lang="en-CA" dirty="0"/>
              <a:t>This displays the standard Insert Hyperlink dialog.</a:t>
            </a:r>
          </a:p>
        </p:txBody>
      </p:sp>
      <p:cxnSp>
        <p:nvCxnSpPr>
          <p:cNvPr id="23" name="Straight Arrow Connector 22">
            <a:extLst>
              <a:ext uri="{FF2B5EF4-FFF2-40B4-BE49-F238E27FC236}">
                <a16:creationId xmlns:a16="http://schemas.microsoft.com/office/drawing/2014/main" id="{5225AD3B-CBFA-4C36-853D-CEFFBB7D6DB7}"/>
              </a:ext>
            </a:extLst>
          </p:cNvPr>
          <p:cNvCxnSpPr>
            <a:cxnSpLocks/>
            <a:stCxn id="22" idx="1"/>
            <a:endCxn id="24" idx="1"/>
          </p:cNvCxnSpPr>
          <p:nvPr/>
        </p:nvCxnSpPr>
        <p:spPr>
          <a:xfrm flipH="1">
            <a:off x="5960416" y="664045"/>
            <a:ext cx="2030040" cy="47203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ight Brace 23">
            <a:extLst>
              <a:ext uri="{FF2B5EF4-FFF2-40B4-BE49-F238E27FC236}">
                <a16:creationId xmlns:a16="http://schemas.microsoft.com/office/drawing/2014/main" id="{A46EEC56-0DA1-4DAE-B797-1BBF9C52A481}"/>
              </a:ext>
            </a:extLst>
          </p:cNvPr>
          <p:cNvSpPr/>
          <p:nvPr/>
        </p:nvSpPr>
        <p:spPr>
          <a:xfrm>
            <a:off x="5636219" y="1019701"/>
            <a:ext cx="324197" cy="232761"/>
          </a:xfrm>
          <a:prstGeom prst="rightBrace">
            <a:avLst>
              <a:gd name="adj1" fmla="val 3141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9" name="TextBox 28">
            <a:extLst>
              <a:ext uri="{FF2B5EF4-FFF2-40B4-BE49-F238E27FC236}">
                <a16:creationId xmlns:a16="http://schemas.microsoft.com/office/drawing/2014/main" id="{06F68C22-B23F-49C3-A748-7D89BAE4DC4C}"/>
              </a:ext>
            </a:extLst>
          </p:cNvPr>
          <p:cNvSpPr txBox="1"/>
          <p:nvPr/>
        </p:nvSpPr>
        <p:spPr>
          <a:xfrm>
            <a:off x="7990456" y="2770976"/>
            <a:ext cx="2842281" cy="1015663"/>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Previous Added Links</a:t>
            </a:r>
          </a:p>
          <a:p>
            <a:r>
              <a:rPr lang="en-CA" dirty="0"/>
              <a:t>Select from previously made links.</a:t>
            </a:r>
          </a:p>
        </p:txBody>
      </p:sp>
      <p:cxnSp>
        <p:nvCxnSpPr>
          <p:cNvPr id="30" name="Straight Arrow Connector 29">
            <a:extLst>
              <a:ext uri="{FF2B5EF4-FFF2-40B4-BE49-F238E27FC236}">
                <a16:creationId xmlns:a16="http://schemas.microsoft.com/office/drawing/2014/main" id="{0BFA4EC9-F32F-4C77-B9F8-E1406A67775C}"/>
              </a:ext>
            </a:extLst>
          </p:cNvPr>
          <p:cNvCxnSpPr>
            <a:cxnSpLocks/>
            <a:stCxn id="29" idx="1"/>
            <a:endCxn id="31" idx="1"/>
          </p:cNvCxnSpPr>
          <p:nvPr/>
        </p:nvCxnSpPr>
        <p:spPr>
          <a:xfrm flipH="1">
            <a:off x="5991519" y="3278808"/>
            <a:ext cx="199893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Right Brace 30">
            <a:extLst>
              <a:ext uri="{FF2B5EF4-FFF2-40B4-BE49-F238E27FC236}">
                <a16:creationId xmlns:a16="http://schemas.microsoft.com/office/drawing/2014/main" id="{E8EBE973-42F2-4937-A40B-DF8D9FD7728F}"/>
              </a:ext>
            </a:extLst>
          </p:cNvPr>
          <p:cNvSpPr/>
          <p:nvPr/>
        </p:nvSpPr>
        <p:spPr>
          <a:xfrm>
            <a:off x="5667322" y="1411153"/>
            <a:ext cx="324197" cy="3659126"/>
          </a:xfrm>
          <a:prstGeom prst="rightBrace">
            <a:avLst>
              <a:gd name="adj1" fmla="val 43162"/>
              <a:gd name="adj2" fmla="val 5104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353551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1+#ppt_w/2"/>
                                          </p:val>
                                        </p:tav>
                                        <p:tav tm="100000">
                                          <p:val>
                                            <p:strVal val="#ppt_x"/>
                                          </p:val>
                                        </p:tav>
                                      </p:tavLst>
                                    </p:anim>
                                    <p:anim calcmode="lin" valueType="num">
                                      <p:cBhvr additive="base">
                                        <p:cTn id="12" dur="500" fill="hold"/>
                                        <p:tgtEl>
                                          <p:spTgt spid="22"/>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right)">
                                      <p:cBhvr>
                                        <p:cTn id="16" dur="500"/>
                                        <p:tgtEl>
                                          <p:spTgt spid="23"/>
                                        </p:tgtEl>
                                      </p:cBhvr>
                                    </p:animEffect>
                                  </p:childTnLst>
                                </p:cTn>
                              </p:par>
                            </p:childTnLst>
                          </p:cTn>
                        </p:par>
                        <p:par>
                          <p:cTn id="17" fill="hold">
                            <p:stCondLst>
                              <p:cond delay="1500"/>
                            </p:stCondLst>
                            <p:childTnLst>
                              <p:par>
                                <p:cTn id="18" presetID="22" presetClass="entr" presetSubtype="2"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right)">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fill="hold"/>
                                        <p:tgtEl>
                                          <p:spTgt spid="29"/>
                                        </p:tgtEl>
                                        <p:attrNameLst>
                                          <p:attrName>ppt_x</p:attrName>
                                        </p:attrNameLst>
                                      </p:cBhvr>
                                      <p:tavLst>
                                        <p:tav tm="0">
                                          <p:val>
                                            <p:strVal val="1+#ppt_w/2"/>
                                          </p:val>
                                        </p:tav>
                                        <p:tav tm="100000">
                                          <p:val>
                                            <p:strVal val="#ppt_x"/>
                                          </p:val>
                                        </p:tav>
                                      </p:tavLst>
                                    </p:anim>
                                    <p:anim calcmode="lin" valueType="num">
                                      <p:cBhvr additive="base">
                                        <p:cTn id="26" dur="500" fill="hold"/>
                                        <p:tgtEl>
                                          <p:spTgt spid="29"/>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2" fill="hold" nodeType="after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right)">
                                      <p:cBhvr>
                                        <p:cTn id="30" dur="500"/>
                                        <p:tgtEl>
                                          <p:spTgt spid="30"/>
                                        </p:tgtEl>
                                      </p:cBhvr>
                                    </p:animEffect>
                                  </p:childTnLst>
                                </p:cTn>
                              </p:par>
                            </p:childTnLst>
                          </p:cTn>
                        </p:par>
                        <p:par>
                          <p:cTn id="31" fill="hold">
                            <p:stCondLst>
                              <p:cond delay="1000"/>
                            </p:stCondLst>
                            <p:childTnLst>
                              <p:par>
                                <p:cTn id="32" presetID="22" presetClass="entr" presetSubtype="2" fill="hold" grpId="0" nodeType="after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wipe(right)">
                                      <p:cBhvr>
                                        <p:cTn id="3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9" grpId="0" animBg="1"/>
      <p:bldP spid="31"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5798CD-CC38-469C-BD1D-5C9F0C1757EC}"/>
              </a:ext>
            </a:extLst>
          </p:cNvPr>
          <p:cNvPicPr>
            <a:picLocks noChangeAspect="1"/>
          </p:cNvPicPr>
          <p:nvPr/>
        </p:nvPicPr>
        <p:blipFill>
          <a:blip r:embed="rId2"/>
          <a:stretch>
            <a:fillRect/>
          </a:stretch>
        </p:blipFill>
        <p:spPr>
          <a:xfrm>
            <a:off x="4407650" y="3371"/>
            <a:ext cx="7140481" cy="6858000"/>
          </a:xfrm>
          <a:prstGeom prst="rect">
            <a:avLst/>
          </a:prstGeom>
        </p:spPr>
      </p:pic>
      <p:sp>
        <p:nvSpPr>
          <p:cNvPr id="3" name="Rectangle: Rounded Corners 2">
            <a:extLst>
              <a:ext uri="{FF2B5EF4-FFF2-40B4-BE49-F238E27FC236}">
                <a16:creationId xmlns:a16="http://schemas.microsoft.com/office/drawing/2014/main" id="{6530DBB7-D55D-4D0E-8476-46E216409D24}"/>
              </a:ext>
            </a:extLst>
          </p:cNvPr>
          <p:cNvSpPr/>
          <p:nvPr/>
        </p:nvSpPr>
        <p:spPr>
          <a:xfrm>
            <a:off x="30715" y="30683"/>
            <a:ext cx="410071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Working with Tables – Ribbon Commands</a:t>
            </a:r>
            <a:endParaRPr lang="en-CA" dirty="0">
              <a:solidFill>
                <a:schemeClr val="accent4">
                  <a:lumMod val="60000"/>
                  <a:lumOff val="40000"/>
                </a:schemeClr>
              </a:solidFill>
            </a:endParaRPr>
          </a:p>
        </p:txBody>
      </p:sp>
      <p:sp>
        <p:nvSpPr>
          <p:cNvPr id="4" name="Slide Number Placeholder 61">
            <a:extLst>
              <a:ext uri="{FF2B5EF4-FFF2-40B4-BE49-F238E27FC236}">
                <a16:creationId xmlns:a16="http://schemas.microsoft.com/office/drawing/2014/main" id="{005FA261-060B-430C-BBE2-027CBF8D3EBE}"/>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42</a:t>
            </a:fld>
            <a:endParaRPr lang="en-US" altLang="en-US" dirty="0">
              <a:solidFill>
                <a:schemeClr val="tx1"/>
              </a:solidFill>
            </a:endParaRPr>
          </a:p>
        </p:txBody>
      </p:sp>
      <p:sp>
        <p:nvSpPr>
          <p:cNvPr id="5" name="TextBox 4">
            <a:extLst>
              <a:ext uri="{FF2B5EF4-FFF2-40B4-BE49-F238E27FC236}">
                <a16:creationId xmlns:a16="http://schemas.microsoft.com/office/drawing/2014/main" id="{E4CC50B9-FD4E-4793-A802-5644595DE647}"/>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grpSp>
        <p:nvGrpSpPr>
          <p:cNvPr id="14" name="Group 13">
            <a:extLst>
              <a:ext uri="{FF2B5EF4-FFF2-40B4-BE49-F238E27FC236}">
                <a16:creationId xmlns:a16="http://schemas.microsoft.com/office/drawing/2014/main" id="{0DA84FBB-A966-4BE7-9CAC-3FA920344764}"/>
              </a:ext>
            </a:extLst>
          </p:cNvPr>
          <p:cNvGrpSpPr/>
          <p:nvPr/>
        </p:nvGrpSpPr>
        <p:grpSpPr>
          <a:xfrm>
            <a:off x="643869" y="624412"/>
            <a:ext cx="6748695" cy="5097506"/>
            <a:chOff x="1426837" y="649350"/>
            <a:chExt cx="6748695" cy="5097506"/>
          </a:xfrm>
        </p:grpSpPr>
        <p:pic>
          <p:nvPicPr>
            <p:cNvPr id="11" name="Picture 10">
              <a:extLst>
                <a:ext uri="{FF2B5EF4-FFF2-40B4-BE49-F238E27FC236}">
                  <a16:creationId xmlns:a16="http://schemas.microsoft.com/office/drawing/2014/main" id="{8DC05C20-0ABF-403F-8D76-94AC6A7FC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6837" y="649350"/>
              <a:ext cx="2306452" cy="4738255"/>
            </a:xfrm>
            <a:prstGeom prst="rect">
              <a:avLst/>
            </a:prstGeom>
            <a:ln>
              <a:solidFill>
                <a:schemeClr val="bg1">
                  <a:lumMod val="50000"/>
                </a:schemeClr>
              </a:solidFill>
            </a:ln>
          </p:spPr>
        </p:pic>
        <p:pic>
          <p:nvPicPr>
            <p:cNvPr id="13" name="Picture 12">
              <a:extLst>
                <a:ext uri="{FF2B5EF4-FFF2-40B4-BE49-F238E27FC236}">
                  <a16:creationId xmlns:a16="http://schemas.microsoft.com/office/drawing/2014/main" id="{81C74B12-848A-4821-84D0-D006D328E6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8742" y="5395918"/>
              <a:ext cx="6746790" cy="350938"/>
            </a:xfrm>
            <a:prstGeom prst="rect">
              <a:avLst/>
            </a:prstGeom>
            <a:ln>
              <a:solidFill>
                <a:schemeClr val="bg1">
                  <a:lumMod val="50000"/>
                </a:schemeClr>
              </a:solidFill>
            </a:ln>
          </p:spPr>
        </p:pic>
      </p:grpSp>
      <p:sp>
        <p:nvSpPr>
          <p:cNvPr id="15" name="TextBox 14">
            <a:extLst>
              <a:ext uri="{FF2B5EF4-FFF2-40B4-BE49-F238E27FC236}">
                <a16:creationId xmlns:a16="http://schemas.microsoft.com/office/drawing/2014/main" id="{66B28DC7-CF8B-40F4-AE41-E60F621E3F05}"/>
              </a:ext>
            </a:extLst>
          </p:cNvPr>
          <p:cNvSpPr txBox="1"/>
          <p:nvPr/>
        </p:nvSpPr>
        <p:spPr>
          <a:xfrm>
            <a:off x="643869" y="327016"/>
            <a:ext cx="2306452" cy="369332"/>
          </a:xfrm>
          <a:prstGeom prst="rect">
            <a:avLst/>
          </a:prstGeom>
          <a:noFill/>
        </p:spPr>
        <p:txBody>
          <a:bodyPr wrap="square" rtlCol="0">
            <a:spAutoFit/>
          </a:bodyPr>
          <a:lstStyle/>
          <a:p>
            <a:r>
              <a:rPr lang="en-CA" dirty="0"/>
              <a:t>Table Right-Click Menu</a:t>
            </a:r>
          </a:p>
        </p:txBody>
      </p:sp>
      <p:sp>
        <p:nvSpPr>
          <p:cNvPr id="22" name="TextBox 21">
            <a:extLst>
              <a:ext uri="{FF2B5EF4-FFF2-40B4-BE49-F238E27FC236}">
                <a16:creationId xmlns:a16="http://schemas.microsoft.com/office/drawing/2014/main" id="{32E7303F-23C8-4799-98A7-9599BF14FA2D}"/>
              </a:ext>
            </a:extLst>
          </p:cNvPr>
          <p:cNvSpPr txBox="1"/>
          <p:nvPr/>
        </p:nvSpPr>
        <p:spPr>
          <a:xfrm>
            <a:off x="5695083" y="3588760"/>
            <a:ext cx="4763367" cy="707886"/>
          </a:xfrm>
          <a:prstGeom prst="rect">
            <a:avLst/>
          </a:prstGeom>
          <a:solidFill>
            <a:schemeClr val="accent4">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New Comment</a:t>
            </a:r>
          </a:p>
          <a:p>
            <a:r>
              <a:rPr lang="en-CA" dirty="0"/>
              <a:t>Add a new comment at the cursor location.</a:t>
            </a:r>
          </a:p>
        </p:txBody>
      </p:sp>
      <p:cxnSp>
        <p:nvCxnSpPr>
          <p:cNvPr id="23" name="Straight Arrow Connector 22">
            <a:extLst>
              <a:ext uri="{FF2B5EF4-FFF2-40B4-BE49-F238E27FC236}">
                <a16:creationId xmlns:a16="http://schemas.microsoft.com/office/drawing/2014/main" id="{5225AD3B-CBFA-4C36-853D-CEFFBB7D6DB7}"/>
              </a:ext>
            </a:extLst>
          </p:cNvPr>
          <p:cNvCxnSpPr>
            <a:cxnSpLocks/>
            <a:stCxn id="22" idx="1"/>
            <a:endCxn id="24" idx="1"/>
          </p:cNvCxnSpPr>
          <p:nvPr/>
        </p:nvCxnSpPr>
        <p:spPr>
          <a:xfrm flipH="1">
            <a:off x="3274518" y="3942703"/>
            <a:ext cx="2420565" cy="12595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ight Brace 23">
            <a:extLst>
              <a:ext uri="{FF2B5EF4-FFF2-40B4-BE49-F238E27FC236}">
                <a16:creationId xmlns:a16="http://schemas.microsoft.com/office/drawing/2014/main" id="{A46EEC56-0DA1-4DAE-B797-1BBF9C52A481}"/>
              </a:ext>
            </a:extLst>
          </p:cNvPr>
          <p:cNvSpPr/>
          <p:nvPr/>
        </p:nvSpPr>
        <p:spPr>
          <a:xfrm>
            <a:off x="2950321" y="5085856"/>
            <a:ext cx="324197" cy="232761"/>
          </a:xfrm>
          <a:prstGeom prst="rightBrace">
            <a:avLst>
              <a:gd name="adj1" fmla="val 31410"/>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414613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1+#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right)">
                                      <p:cBhvr>
                                        <p:cTn id="12" dur="500"/>
                                        <p:tgtEl>
                                          <p:spTgt spid="23"/>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right)">
                                      <p:cBhvr>
                                        <p:cTn id="1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56021"/>
            <a:ext cx="12192000" cy="120197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grpSp>
        <p:nvGrpSpPr>
          <p:cNvPr id="7" name="Group 6">
            <a:extLst>
              <a:ext uri="{FF2B5EF4-FFF2-40B4-BE49-F238E27FC236}">
                <a16:creationId xmlns:a16="http://schemas.microsoft.com/office/drawing/2014/main" id="{28292A26-07CA-4CC4-AACD-430B1AA5DD55}"/>
              </a:ext>
            </a:extLst>
          </p:cNvPr>
          <p:cNvGrpSpPr/>
          <p:nvPr/>
        </p:nvGrpSpPr>
        <p:grpSpPr>
          <a:xfrm>
            <a:off x="2159922" y="2011678"/>
            <a:ext cx="7813964" cy="2518754"/>
            <a:chOff x="2252748" y="2277687"/>
            <a:chExt cx="7813964" cy="2518754"/>
          </a:xfrm>
        </p:grpSpPr>
        <p:sp>
          <p:nvSpPr>
            <p:cNvPr id="6" name="Rectangle: Rounded Corners 5">
              <a:extLst>
                <a:ext uri="{FF2B5EF4-FFF2-40B4-BE49-F238E27FC236}">
                  <a16:creationId xmlns:a16="http://schemas.microsoft.com/office/drawing/2014/main" id="{E6F2FC7F-4F6F-46D8-BE8E-D601F407F063}"/>
                </a:ext>
              </a:extLst>
            </p:cNvPr>
            <p:cNvSpPr/>
            <p:nvPr/>
          </p:nvSpPr>
          <p:spPr>
            <a:xfrm>
              <a:off x="2310938" y="2277687"/>
              <a:ext cx="7755774" cy="2493818"/>
            </a:xfrm>
            <a:prstGeom prst="roundRect">
              <a:avLst>
                <a:gd name="adj" fmla="val 50000"/>
              </a:avLst>
            </a:prstGeom>
            <a:blipFill>
              <a:blip r:embed="rId5"/>
              <a:tile tx="0" ty="0" sx="100000" sy="100000" flip="none" algn="tl"/>
            </a:blipFill>
            <a:ln>
              <a:noFill/>
            </a:ln>
            <a:effectLst>
              <a:softEdge rad="25400"/>
            </a:effectLst>
            <a:scene3d>
              <a:camera prst="orthographicFront"/>
              <a:lightRig rig="balanced" dir="t"/>
            </a:scene3d>
            <a:sp3d>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84B05320-F88F-435E-AB52-A35B1E685A20}"/>
                </a:ext>
              </a:extLst>
            </p:cNvPr>
            <p:cNvSpPr/>
            <p:nvPr/>
          </p:nvSpPr>
          <p:spPr>
            <a:xfrm>
              <a:off x="2252748" y="2302623"/>
              <a:ext cx="7755775" cy="2493818"/>
            </a:xfrm>
            <a:prstGeom prst="roundRect">
              <a:avLst>
                <a:gd name="adj" fmla="val 50000"/>
              </a:avLst>
            </a:prstGeom>
            <a:no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6000" b="1" dirty="0">
                  <a:solidFill>
                    <a:schemeClr val="tx1"/>
                  </a:solidFill>
                  <a:latin typeface="MV Boli" panose="02000500030200090000" pitchFamily="2" charset="0"/>
                  <a:cs typeface="MV Boli" panose="02000500030200090000" pitchFamily="2" charset="0"/>
                </a:rPr>
                <a:t>NITHA IT Helpdesk</a:t>
              </a:r>
              <a:br>
                <a:rPr lang="en-CA" sz="3200" dirty="0"/>
              </a:br>
              <a:r>
                <a:rPr lang="en-CA" sz="3200" dirty="0">
                  <a:solidFill>
                    <a:schemeClr val="tx1"/>
                  </a:solidFill>
                  <a:effectLst>
                    <a:outerShdw blurRad="38100" dist="38100" dir="2700000" algn="tl">
                      <a:srgbClr val="000000">
                        <a:alpha val="43137"/>
                      </a:srgbClr>
                    </a:outerShdw>
                  </a:effectLst>
                </a:rPr>
                <a:t>helpdesk@nitha.com</a:t>
              </a:r>
              <a:br>
                <a:rPr lang="en-CA" sz="3200" dirty="0">
                  <a:effectLst>
                    <a:outerShdw blurRad="38100" dist="38100" dir="2700000" algn="tl">
                      <a:srgbClr val="000000">
                        <a:alpha val="43137"/>
                      </a:srgbClr>
                    </a:outerShdw>
                  </a:effectLst>
                </a:rPr>
              </a:br>
              <a:br>
                <a:rPr lang="en-CA" sz="1200" dirty="0">
                  <a:effectLst>
                    <a:outerShdw blurRad="38100" dist="38100" dir="2700000" algn="tl">
                      <a:srgbClr val="000000">
                        <a:alpha val="43137"/>
                      </a:srgbClr>
                    </a:outerShdw>
                  </a:effectLst>
                </a:rPr>
              </a:br>
              <a:r>
                <a:rPr lang="en-CA" sz="3200" dirty="0">
                  <a:solidFill>
                    <a:schemeClr val="tx1"/>
                  </a:solidFill>
                  <a:effectLst>
                    <a:outerShdw blurRad="38100" dist="38100" dir="2700000" algn="tl">
                      <a:srgbClr val="000000">
                        <a:alpha val="43137"/>
                      </a:srgbClr>
                    </a:outerShdw>
                  </a:effectLst>
                </a:rPr>
                <a:t>1(306)953-5008</a:t>
              </a:r>
              <a:endParaRPr lang="en-CA" sz="3200" dirty="0">
                <a:solidFill>
                  <a:schemeClr val="tx1"/>
                </a:solidFill>
              </a:endParaRPr>
            </a:p>
          </p:txBody>
        </p:sp>
      </p:grpSp>
    </p:spTree>
    <p:extLst>
      <p:ext uri="{BB962C8B-B14F-4D97-AF65-F5344CB8AC3E}">
        <p14:creationId xmlns:p14="http://schemas.microsoft.com/office/powerpoint/2010/main" val="23239280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2000" cy="6858000"/>
            <a:chOff x="0" y="0"/>
            <a:chExt cx="12192000" cy="68580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1267358"/>
            </a:xfrm>
            <a:prstGeom prst="rect">
              <a:avLst/>
            </a:prstGeom>
          </p:spPr>
        </p:pic>
      </p:grpSp>
    </p:spTree>
    <p:extLst>
      <p:ext uri="{BB962C8B-B14F-4D97-AF65-F5344CB8AC3E}">
        <p14:creationId xmlns:p14="http://schemas.microsoft.com/office/powerpoint/2010/main" val="314816884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B491425-6198-445F-A634-D768780D00CB}"/>
              </a:ext>
            </a:extLst>
          </p:cNvPr>
          <p:cNvSpPr txBox="1"/>
          <p:nvPr/>
        </p:nvSpPr>
        <p:spPr>
          <a:xfrm>
            <a:off x="3352949" y="163409"/>
            <a:ext cx="5210760" cy="707886"/>
          </a:xfrm>
          <a:prstGeom prst="rect">
            <a:avLst/>
          </a:prstGeom>
          <a:noFill/>
        </p:spPr>
        <p:txBody>
          <a:bodyPr wrap="square" rtlCol="0">
            <a:spAutoFit/>
          </a:bodyPr>
          <a:lstStyle/>
          <a:p>
            <a:r>
              <a:rPr lang="en-CA" sz="2000" dirty="0"/>
              <a:t>This login screen will show.  It will look the same for you except for the account names.</a:t>
            </a:r>
          </a:p>
        </p:txBody>
      </p:sp>
      <p:sp>
        <p:nvSpPr>
          <p:cNvPr id="6" name="Slide Number Placeholder 61">
            <a:extLst>
              <a:ext uri="{FF2B5EF4-FFF2-40B4-BE49-F238E27FC236}">
                <a16:creationId xmlns:a16="http://schemas.microsoft.com/office/drawing/2014/main" id="{C5EAEE0B-ED0D-40D1-BD57-F9D29749A22C}"/>
              </a:ext>
            </a:extLst>
          </p:cNvPr>
          <p:cNvSpPr>
            <a:spLocks noGrp="1"/>
          </p:cNvSpPr>
          <p:nvPr>
            <p:ph type="sldNum" sz="quarter" idx="12"/>
          </p:nvPr>
        </p:nvSpPr>
        <p:spPr>
          <a:xfrm>
            <a:off x="276225" y="6401149"/>
            <a:ext cx="476250" cy="387350"/>
          </a:xfrm>
          <a:ln>
            <a:noFill/>
          </a:ln>
        </p:spPr>
        <p:txBody>
          <a:bodyPr/>
          <a:lstStyle/>
          <a:p>
            <a:pPr algn="ctr"/>
            <a:fld id="{42E2B24C-DC2C-4712-9D60-04BFC1B335EB}" type="slidenum">
              <a:rPr lang="en-US" altLang="en-US" smtClean="0">
                <a:solidFill>
                  <a:schemeClr val="tx1"/>
                </a:solidFill>
              </a:rPr>
              <a:pPr algn="ctr"/>
              <a:t>5</a:t>
            </a:fld>
            <a:endParaRPr lang="en-US" altLang="en-US" dirty="0">
              <a:solidFill>
                <a:schemeClr val="tx1"/>
              </a:solidFill>
            </a:endParaRPr>
          </a:p>
        </p:txBody>
      </p:sp>
      <p:sp>
        <p:nvSpPr>
          <p:cNvPr id="7" name="TextBox 6">
            <a:extLst>
              <a:ext uri="{FF2B5EF4-FFF2-40B4-BE49-F238E27FC236}">
                <a16:creationId xmlns:a16="http://schemas.microsoft.com/office/drawing/2014/main" id="{79BDAB46-E36B-458D-B46B-597413D879DB}"/>
              </a:ext>
            </a:extLst>
          </p:cNvPr>
          <p:cNvSpPr txBox="1"/>
          <p:nvPr/>
        </p:nvSpPr>
        <p:spPr>
          <a:xfrm>
            <a:off x="0" y="6456324"/>
            <a:ext cx="485775" cy="276999"/>
          </a:xfrm>
          <a:prstGeom prst="rect">
            <a:avLst/>
          </a:prstGeom>
          <a:noFill/>
          <a:ln>
            <a:noFill/>
          </a:ln>
        </p:spPr>
        <p:txBody>
          <a:bodyPr wrap="square" rtlCol="0">
            <a:spAutoFit/>
          </a:bodyPr>
          <a:lstStyle/>
          <a:p>
            <a:r>
              <a:rPr lang="en-CA" sz="1200" dirty="0"/>
              <a:t>Slide</a:t>
            </a:r>
          </a:p>
        </p:txBody>
      </p:sp>
      <p:grpSp>
        <p:nvGrpSpPr>
          <p:cNvPr id="12" name="Group 11">
            <a:extLst>
              <a:ext uri="{FF2B5EF4-FFF2-40B4-BE49-F238E27FC236}">
                <a16:creationId xmlns:a16="http://schemas.microsoft.com/office/drawing/2014/main" id="{28032ACD-72C6-4B70-A4B7-FB15E6252F98}"/>
              </a:ext>
            </a:extLst>
          </p:cNvPr>
          <p:cNvGrpSpPr/>
          <p:nvPr/>
        </p:nvGrpSpPr>
        <p:grpSpPr>
          <a:xfrm>
            <a:off x="3352949" y="1028700"/>
            <a:ext cx="5227318" cy="5665891"/>
            <a:chOff x="3352949" y="1028700"/>
            <a:chExt cx="5227318" cy="5665891"/>
          </a:xfrm>
        </p:grpSpPr>
        <p:pic>
          <p:nvPicPr>
            <p:cNvPr id="9" name="Picture 8">
              <a:extLst>
                <a:ext uri="{FF2B5EF4-FFF2-40B4-BE49-F238E27FC236}">
                  <a16:creationId xmlns:a16="http://schemas.microsoft.com/office/drawing/2014/main" id="{3447D988-A7BE-4DED-9C07-4C50A1E907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949" y="1028700"/>
              <a:ext cx="5227318" cy="5665891"/>
            </a:xfrm>
            <a:prstGeom prst="rect">
              <a:avLst/>
            </a:prstGeom>
          </p:spPr>
        </p:pic>
        <p:pic>
          <p:nvPicPr>
            <p:cNvPr id="11" name="Picture 10">
              <a:extLst>
                <a:ext uri="{FF2B5EF4-FFF2-40B4-BE49-F238E27FC236}">
                  <a16:creationId xmlns:a16="http://schemas.microsoft.com/office/drawing/2014/main" id="{9C878754-8DD5-4C1E-AC09-811E9E796B7C}"/>
                </a:ext>
              </a:extLst>
            </p:cNvPr>
            <p:cNvPicPr>
              <a:picLocks noChangeAspect="1"/>
            </p:cNvPicPr>
            <p:nvPr/>
          </p:nvPicPr>
          <p:blipFill>
            <a:blip r:embed="rId3"/>
            <a:stretch>
              <a:fillRect/>
            </a:stretch>
          </p:blipFill>
          <p:spPr>
            <a:xfrm>
              <a:off x="3376246" y="2557780"/>
              <a:ext cx="5187462" cy="883154"/>
            </a:xfrm>
            <a:prstGeom prst="rect">
              <a:avLst/>
            </a:prstGeom>
          </p:spPr>
        </p:pic>
      </p:grpSp>
      <p:sp>
        <p:nvSpPr>
          <p:cNvPr id="13" name="Rectangle: Rounded Corners 12">
            <a:extLst>
              <a:ext uri="{FF2B5EF4-FFF2-40B4-BE49-F238E27FC236}">
                <a16:creationId xmlns:a16="http://schemas.microsoft.com/office/drawing/2014/main" id="{23E04F68-544D-4AD5-8B00-03DA0CF0BF97}"/>
              </a:ext>
            </a:extLst>
          </p:cNvPr>
          <p:cNvSpPr/>
          <p:nvPr/>
        </p:nvSpPr>
        <p:spPr>
          <a:xfrm>
            <a:off x="84667" y="2747664"/>
            <a:ext cx="2611316" cy="407588"/>
          </a:xfrm>
          <a:prstGeom prst="roundRect">
            <a:avLst>
              <a:gd name="adj" fmla="val 29610"/>
            </a:avLst>
          </a:prstGeom>
          <a:solidFill>
            <a:srgbClr val="FFFFFF"/>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Select your account</a:t>
            </a:r>
          </a:p>
        </p:txBody>
      </p:sp>
      <p:cxnSp>
        <p:nvCxnSpPr>
          <p:cNvPr id="15" name="Straight Arrow Connector 14">
            <a:extLst>
              <a:ext uri="{FF2B5EF4-FFF2-40B4-BE49-F238E27FC236}">
                <a16:creationId xmlns:a16="http://schemas.microsoft.com/office/drawing/2014/main" id="{37E37AB1-F45E-4A58-A2FB-DAE9AD3356DD}"/>
              </a:ext>
            </a:extLst>
          </p:cNvPr>
          <p:cNvCxnSpPr>
            <a:stCxn id="13" idx="3"/>
          </p:cNvCxnSpPr>
          <p:nvPr/>
        </p:nvCxnSpPr>
        <p:spPr>
          <a:xfrm>
            <a:off x="2695983" y="2951458"/>
            <a:ext cx="900071" cy="478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8E8C078-1742-44B9-B996-64D1E21C5167}"/>
              </a:ext>
            </a:extLst>
          </p:cNvPr>
          <p:cNvSpPr txBox="1"/>
          <p:nvPr/>
        </p:nvSpPr>
        <p:spPr>
          <a:xfrm>
            <a:off x="5495191" y="5475357"/>
            <a:ext cx="5002825" cy="707886"/>
          </a:xfrm>
          <a:prstGeom prst="rect">
            <a:avLst/>
          </a:prstGeom>
          <a:solidFill>
            <a:schemeClr val="accent2">
              <a:lumMod val="20000"/>
              <a:lumOff val="80000"/>
            </a:schemeClr>
          </a:solidFill>
          <a:ln w="12700">
            <a:solidFill>
              <a:schemeClr val="accent2"/>
            </a:solidFill>
          </a:ln>
        </p:spPr>
        <p:txBody>
          <a:bodyPr wrap="square" rtlCol="0">
            <a:spAutoFit/>
          </a:bodyPr>
          <a:lstStyle/>
          <a:p>
            <a:r>
              <a:rPr lang="en-CA" sz="2000" dirty="0"/>
              <a:t>The next screen you will see is where you enter the password that belongs to the email.</a:t>
            </a:r>
          </a:p>
        </p:txBody>
      </p:sp>
      <p:sp>
        <p:nvSpPr>
          <p:cNvPr id="14" name="Rectangle: Rounded Corners 13">
            <a:extLst>
              <a:ext uri="{FF2B5EF4-FFF2-40B4-BE49-F238E27FC236}">
                <a16:creationId xmlns:a16="http://schemas.microsoft.com/office/drawing/2014/main" id="{352C5B2B-2516-4CE1-8A1D-E47221B5E46C}"/>
              </a:ext>
            </a:extLst>
          </p:cNvPr>
          <p:cNvSpPr/>
          <p:nvPr/>
        </p:nvSpPr>
        <p:spPr>
          <a:xfrm>
            <a:off x="40707" y="31915"/>
            <a:ext cx="289560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O365 - Login</a:t>
            </a:r>
          </a:p>
        </p:txBody>
      </p:sp>
    </p:spTree>
    <p:extLst>
      <p:ext uri="{BB962C8B-B14F-4D97-AF65-F5344CB8AC3E}">
        <p14:creationId xmlns:p14="http://schemas.microsoft.com/office/powerpoint/2010/main" val="280425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ssolv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0-#ppt_w/2"/>
                                          </p:val>
                                        </p:tav>
                                        <p:tav tm="100000">
                                          <p:val>
                                            <p:strVal val="#ppt_x"/>
                                          </p:val>
                                        </p:tav>
                                      </p:tavLst>
                                    </p:anim>
                                    <p:anim calcmode="lin" valueType="num">
                                      <p:cBhvr additive="base">
                                        <p:cTn id="17" dur="500" fill="hold"/>
                                        <p:tgtEl>
                                          <p:spTgt spid="13"/>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fill="hold"/>
                                        <p:tgtEl>
                                          <p:spTgt spid="16"/>
                                        </p:tgtEl>
                                        <p:attrNameLst>
                                          <p:attrName>ppt_x</p:attrName>
                                        </p:attrNameLst>
                                      </p:cBhvr>
                                      <p:tavLst>
                                        <p:tav tm="0">
                                          <p:val>
                                            <p:strVal val="1+#ppt_w/2"/>
                                          </p:val>
                                        </p:tav>
                                        <p:tav tm="100000">
                                          <p:val>
                                            <p:strVal val="#ppt_x"/>
                                          </p:val>
                                        </p:tav>
                                      </p:tavLst>
                                    </p:anim>
                                    <p:anim calcmode="lin" valueType="num">
                                      <p:cBhvr additive="base">
                                        <p:cTn id="27"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9" presetClass="exit" presetSubtype="0" fill="hold" grpId="1" nodeType="clickEffect">
                                  <p:stCondLst>
                                    <p:cond delay="0"/>
                                  </p:stCondLst>
                                  <p:childTnLst>
                                    <p:animEffect transition="out" filter="dissolve">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par>
                                <p:cTn id="33" presetID="9" presetClass="exit" presetSubtype="0" fill="hold" nodeType="withEffect">
                                  <p:stCondLst>
                                    <p:cond delay="0"/>
                                  </p:stCondLst>
                                  <p:childTnLst>
                                    <p:animEffect transition="out" filter="dissolv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9" presetClass="exit" presetSubtype="0" fill="hold" grpId="1" nodeType="withEffect">
                                  <p:stCondLst>
                                    <p:cond delay="0"/>
                                  </p:stCondLst>
                                  <p:childTnLst>
                                    <p:animEffect transition="out" filter="dissolve">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par>
                                <p:cTn id="39" presetID="9" presetClass="exit" presetSubtype="0" fill="hold" nodeType="withEffect">
                                  <p:stCondLst>
                                    <p:cond delay="0"/>
                                  </p:stCondLst>
                                  <p:childTnLst>
                                    <p:animEffect transition="out" filter="dissolve">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par>
                                <p:cTn id="42" presetID="9" presetClass="exit" presetSubtype="0" fill="hold" grpId="1" nodeType="withEffect">
                                  <p:stCondLst>
                                    <p:cond delay="0"/>
                                  </p:stCondLst>
                                  <p:childTnLst>
                                    <p:animEffect transition="out" filter="dissolve">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cTn>
                              </p:par>
                              <p:par>
                                <p:cTn id="45" presetID="9" presetClass="exit" presetSubtype="0" fill="hold" grpId="0" nodeType="withEffect">
                                  <p:stCondLst>
                                    <p:cond delay="0"/>
                                  </p:stCondLst>
                                  <p:childTnLst>
                                    <p:animEffect transition="out" filter="dissolve">
                                      <p:cBhvr>
                                        <p:cTn id="46" dur="500"/>
                                        <p:tgtEl>
                                          <p:spTgt spid="6"/>
                                        </p:tgtEl>
                                      </p:cBhvr>
                                    </p:animEffect>
                                    <p:set>
                                      <p:cBhvr>
                                        <p:cTn id="47" dur="1" fill="hold">
                                          <p:stCondLst>
                                            <p:cond delay="499"/>
                                          </p:stCondLst>
                                        </p:cTn>
                                        <p:tgtEl>
                                          <p:spTgt spid="6"/>
                                        </p:tgtEl>
                                        <p:attrNameLst>
                                          <p:attrName>style.visibility</p:attrName>
                                        </p:attrNameLst>
                                      </p:cBhvr>
                                      <p:to>
                                        <p:strVal val="hidden"/>
                                      </p:to>
                                    </p:set>
                                  </p:childTnLst>
                                </p:cTn>
                              </p:par>
                              <p:par>
                                <p:cTn id="48" presetID="9" presetClass="exit" presetSubtype="0" fill="hold" grpId="0" nodeType="withEffect">
                                  <p:stCondLst>
                                    <p:cond delay="0"/>
                                  </p:stCondLst>
                                  <p:childTnLst>
                                    <p:animEffect transition="out" filter="dissolve">
                                      <p:cBhvr>
                                        <p:cTn id="49" dur="500"/>
                                        <p:tgtEl>
                                          <p:spTgt spid="7"/>
                                        </p:tgtEl>
                                      </p:cBhvr>
                                    </p:animEffect>
                                    <p:set>
                                      <p:cBhvr>
                                        <p:cTn id="50" dur="1" fill="hold">
                                          <p:stCondLst>
                                            <p:cond delay="499"/>
                                          </p:stCondLst>
                                        </p:cTn>
                                        <p:tgtEl>
                                          <p:spTgt spid="7"/>
                                        </p:tgtEl>
                                        <p:attrNameLst>
                                          <p:attrName>style.visibility</p:attrName>
                                        </p:attrNameLst>
                                      </p:cBhvr>
                                      <p:to>
                                        <p:strVal val="hidden"/>
                                      </p:to>
                                    </p:set>
                                  </p:childTnLst>
                                </p:cTn>
                              </p:par>
                              <p:par>
                                <p:cTn id="51" presetID="22" presetClass="exit" presetSubtype="2" fill="hold" grpId="0" nodeType="withEffect">
                                  <p:stCondLst>
                                    <p:cond delay="0"/>
                                  </p:stCondLst>
                                  <p:childTnLst>
                                    <p:animEffect transition="out" filter="wipe(right)">
                                      <p:cBhvr>
                                        <p:cTn id="52" dur="500"/>
                                        <p:tgtEl>
                                          <p:spTgt spid="14"/>
                                        </p:tgtEl>
                                      </p:cBhvr>
                                    </p:animEffect>
                                    <p:set>
                                      <p:cBhvr>
                                        <p:cTn id="53"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7" grpId="0"/>
      <p:bldP spid="13" grpId="0" animBg="1"/>
      <p:bldP spid="13" grpId="1" animBg="1"/>
      <p:bldP spid="16" grpId="0" animBg="1"/>
      <p:bldP spid="16" grpId="1"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0487F34-53B1-4A78-BE64-1A8C115203ED}"/>
              </a:ext>
            </a:extLst>
          </p:cNvPr>
          <p:cNvPicPr>
            <a:picLocks noChangeAspect="1"/>
          </p:cNvPicPr>
          <p:nvPr/>
        </p:nvPicPr>
        <p:blipFill>
          <a:blip r:embed="rId2"/>
          <a:stretch>
            <a:fillRect/>
          </a:stretch>
        </p:blipFill>
        <p:spPr>
          <a:xfrm>
            <a:off x="0" y="31915"/>
            <a:ext cx="12192000" cy="6598874"/>
          </a:xfrm>
          <a:prstGeom prst="rect">
            <a:avLst/>
          </a:prstGeom>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309477" y="6570761"/>
            <a:ext cx="476250" cy="387350"/>
          </a:xfrm>
          <a:ln>
            <a:noFill/>
          </a:ln>
        </p:spPr>
        <p:txBody>
          <a:bodyPr/>
          <a:lstStyle/>
          <a:p>
            <a:pPr algn="ctr"/>
            <a:fld id="{42E2B24C-DC2C-4712-9D60-04BFC1B335EB}" type="slidenum">
              <a:rPr lang="en-US" altLang="en-US" smtClean="0">
                <a:solidFill>
                  <a:schemeClr val="tx1"/>
                </a:solidFill>
              </a:rPr>
              <a:pPr algn="ctr"/>
              <a:t>6</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33252" y="6625936"/>
            <a:ext cx="485775" cy="276999"/>
          </a:xfrm>
          <a:prstGeom prst="rect">
            <a:avLst/>
          </a:prstGeom>
          <a:noFill/>
          <a:ln>
            <a:noFill/>
          </a:ln>
        </p:spPr>
        <p:txBody>
          <a:bodyPr wrap="square" rtlCol="0">
            <a:spAutoFit/>
          </a:bodyPr>
          <a:lstStyle/>
          <a:p>
            <a:r>
              <a:rPr lang="en-CA" sz="1200" dirty="0"/>
              <a:t>Slide</a:t>
            </a:r>
          </a:p>
        </p:txBody>
      </p:sp>
      <p:sp>
        <p:nvSpPr>
          <p:cNvPr id="10" name="Rectangle 9">
            <a:extLst>
              <a:ext uri="{FF2B5EF4-FFF2-40B4-BE49-F238E27FC236}">
                <a16:creationId xmlns:a16="http://schemas.microsoft.com/office/drawing/2014/main" id="{BD542B85-7961-41C0-8BA9-96F1CAC19448}"/>
              </a:ext>
            </a:extLst>
          </p:cNvPr>
          <p:cNvSpPr/>
          <p:nvPr/>
        </p:nvSpPr>
        <p:spPr>
          <a:xfrm>
            <a:off x="192234" y="2738715"/>
            <a:ext cx="485775" cy="19773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8" name="Straight Arrow Connector 27">
            <a:extLst>
              <a:ext uri="{FF2B5EF4-FFF2-40B4-BE49-F238E27FC236}">
                <a16:creationId xmlns:a16="http://schemas.microsoft.com/office/drawing/2014/main" id="{0FC6E2D0-E7B3-448F-85A5-EAC4935AE442}"/>
              </a:ext>
            </a:extLst>
          </p:cNvPr>
          <p:cNvCxnSpPr>
            <a:cxnSpLocks/>
            <a:endCxn id="10" idx="3"/>
          </p:cNvCxnSpPr>
          <p:nvPr/>
        </p:nvCxnSpPr>
        <p:spPr>
          <a:xfrm flipH="1">
            <a:off x="678009" y="1910327"/>
            <a:ext cx="2148242" cy="9272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4D52B0B3-3D39-439B-A08E-5F2EFC792D5D}"/>
              </a:ext>
            </a:extLst>
          </p:cNvPr>
          <p:cNvSpPr/>
          <p:nvPr/>
        </p:nvSpPr>
        <p:spPr>
          <a:xfrm>
            <a:off x="2814301" y="1821811"/>
            <a:ext cx="3943946" cy="39800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Open the </a:t>
            </a:r>
            <a:r>
              <a:rPr lang="en-CA" sz="2000" b="1" dirty="0">
                <a:solidFill>
                  <a:schemeClr val="tx1"/>
                </a:solidFill>
              </a:rPr>
              <a:t>Apps</a:t>
            </a:r>
            <a:r>
              <a:rPr lang="en-CA" sz="2000" dirty="0">
                <a:solidFill>
                  <a:schemeClr val="tx1"/>
                </a:solidFill>
              </a:rPr>
              <a:t> from the launch bar.</a:t>
            </a:r>
          </a:p>
        </p:txBody>
      </p:sp>
      <p:sp>
        <p:nvSpPr>
          <p:cNvPr id="15" name="Rectangle: Rounded Corners 14">
            <a:extLst>
              <a:ext uri="{FF2B5EF4-FFF2-40B4-BE49-F238E27FC236}">
                <a16:creationId xmlns:a16="http://schemas.microsoft.com/office/drawing/2014/main" id="{B8427201-CDAB-4FED-82BB-F5D9C85B4980}"/>
              </a:ext>
            </a:extLst>
          </p:cNvPr>
          <p:cNvSpPr/>
          <p:nvPr/>
        </p:nvSpPr>
        <p:spPr>
          <a:xfrm>
            <a:off x="40706" y="31915"/>
            <a:ext cx="3344331"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Launch Word</a:t>
            </a:r>
          </a:p>
        </p:txBody>
      </p:sp>
    </p:spTree>
    <p:extLst>
      <p:ext uri="{BB962C8B-B14F-4D97-AF65-F5344CB8AC3E}">
        <p14:creationId xmlns:p14="http://schemas.microsoft.com/office/powerpoint/2010/main" val="301562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1+#ppt_w/2"/>
                                          </p:val>
                                        </p:tav>
                                        <p:tav tm="100000">
                                          <p:val>
                                            <p:strVal val="#ppt_x"/>
                                          </p:val>
                                        </p:tav>
                                      </p:tavLst>
                                    </p:anim>
                                    <p:anim calcmode="lin" valueType="num">
                                      <p:cBhvr additive="base">
                                        <p:cTn id="12" dur="500" fill="hold"/>
                                        <p:tgtEl>
                                          <p:spTgt spid="31"/>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up)">
                                      <p:cBhvr>
                                        <p:cTn id="16" dur="500"/>
                                        <p:tgtEl>
                                          <p:spTgt spid="28"/>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up)">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xit" presetSubtype="2" fill="hold" grpId="1" nodeType="clickEffect">
                                  <p:stCondLst>
                                    <p:cond delay="0"/>
                                  </p:stCondLst>
                                  <p:childTnLst>
                                    <p:animEffect transition="out" filter="wipe(right)">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par>
                                <p:cTn id="26" presetID="22" presetClass="exit" presetSubtype="2" fill="hold" grpId="1" nodeType="withEffect">
                                  <p:stCondLst>
                                    <p:cond delay="0"/>
                                  </p:stCondLst>
                                  <p:childTnLst>
                                    <p:animEffect transition="out" filter="wipe(right)">
                                      <p:cBhvr>
                                        <p:cTn id="27" dur="500"/>
                                        <p:tgtEl>
                                          <p:spTgt spid="31"/>
                                        </p:tgtEl>
                                      </p:cBhvr>
                                    </p:animEffect>
                                    <p:set>
                                      <p:cBhvr>
                                        <p:cTn id="28" dur="1" fill="hold">
                                          <p:stCondLst>
                                            <p:cond delay="499"/>
                                          </p:stCondLst>
                                        </p:cTn>
                                        <p:tgtEl>
                                          <p:spTgt spid="31"/>
                                        </p:tgtEl>
                                        <p:attrNameLst>
                                          <p:attrName>style.visibility</p:attrName>
                                        </p:attrNameLst>
                                      </p:cBhvr>
                                      <p:to>
                                        <p:strVal val="hidden"/>
                                      </p:to>
                                    </p:set>
                                  </p:childTnLst>
                                </p:cTn>
                              </p:par>
                              <p:par>
                                <p:cTn id="29" presetID="22" presetClass="exit" presetSubtype="2" fill="hold" nodeType="withEffect">
                                  <p:stCondLst>
                                    <p:cond delay="0"/>
                                  </p:stCondLst>
                                  <p:childTnLst>
                                    <p:animEffect transition="out" filter="wipe(right)">
                                      <p:cBhvr>
                                        <p:cTn id="30" dur="500"/>
                                        <p:tgtEl>
                                          <p:spTgt spid="28"/>
                                        </p:tgtEl>
                                      </p:cBhvr>
                                    </p:animEffect>
                                    <p:set>
                                      <p:cBhvr>
                                        <p:cTn id="31" dur="1" fill="hold">
                                          <p:stCondLst>
                                            <p:cond delay="499"/>
                                          </p:stCondLst>
                                        </p:cTn>
                                        <p:tgtEl>
                                          <p:spTgt spid="28"/>
                                        </p:tgtEl>
                                        <p:attrNameLst>
                                          <p:attrName>style.visibility</p:attrName>
                                        </p:attrNameLst>
                                      </p:cBhvr>
                                      <p:to>
                                        <p:strVal val="hidden"/>
                                      </p:to>
                                    </p:set>
                                  </p:childTnLst>
                                </p:cTn>
                              </p:par>
                              <p:par>
                                <p:cTn id="32" presetID="22" presetClass="exit" presetSubtype="2" fill="hold" grpId="1" nodeType="withEffect">
                                  <p:stCondLst>
                                    <p:cond delay="0"/>
                                  </p:stCondLst>
                                  <p:childTnLst>
                                    <p:animEffect transition="out" filter="wipe(right)">
                                      <p:cBhvr>
                                        <p:cTn id="33" dur="500"/>
                                        <p:tgtEl>
                                          <p:spTgt spid="10"/>
                                        </p:tgtEl>
                                      </p:cBhvr>
                                    </p:animEffect>
                                    <p:set>
                                      <p:cBhvr>
                                        <p:cTn id="34" dur="1" fill="hold">
                                          <p:stCondLst>
                                            <p:cond delay="499"/>
                                          </p:stCondLst>
                                        </p:cTn>
                                        <p:tgtEl>
                                          <p:spTgt spid="10"/>
                                        </p:tgtEl>
                                        <p:attrNameLst>
                                          <p:attrName>style.visibility</p:attrName>
                                        </p:attrNameLst>
                                      </p:cBhvr>
                                      <p:to>
                                        <p:strVal val="hidden"/>
                                      </p:to>
                                    </p:set>
                                  </p:childTnLst>
                                </p:cTn>
                              </p:par>
                              <p:par>
                                <p:cTn id="35" presetID="22" presetClass="exit" presetSubtype="2" fill="hold" grpId="0" nodeType="withEffect">
                                  <p:stCondLst>
                                    <p:cond delay="0"/>
                                  </p:stCondLst>
                                  <p:childTnLst>
                                    <p:animEffect transition="out" filter="wipe(right)">
                                      <p:cBhvr>
                                        <p:cTn id="36" dur="500"/>
                                        <p:tgtEl>
                                          <p:spTgt spid="2"/>
                                        </p:tgtEl>
                                      </p:cBhvr>
                                    </p:animEffect>
                                    <p:set>
                                      <p:cBhvr>
                                        <p:cTn id="37" dur="1" fill="hold">
                                          <p:stCondLst>
                                            <p:cond delay="499"/>
                                          </p:stCondLst>
                                        </p:cTn>
                                        <p:tgtEl>
                                          <p:spTgt spid="2"/>
                                        </p:tgtEl>
                                        <p:attrNameLst>
                                          <p:attrName>style.visibility</p:attrName>
                                        </p:attrNameLst>
                                      </p:cBhvr>
                                      <p:to>
                                        <p:strVal val="hidden"/>
                                      </p:to>
                                    </p:set>
                                  </p:childTnLst>
                                </p:cTn>
                              </p:par>
                              <p:par>
                                <p:cTn id="38" presetID="22" presetClass="exit" presetSubtype="2" fill="hold" grpId="0" nodeType="withEffect">
                                  <p:stCondLst>
                                    <p:cond delay="0"/>
                                  </p:stCondLst>
                                  <p:childTnLst>
                                    <p:animEffect transition="out" filter="wipe(right)">
                                      <p:cBhvr>
                                        <p:cTn id="39" dur="500"/>
                                        <p:tgtEl>
                                          <p:spTgt spid="3"/>
                                        </p:tgtEl>
                                      </p:cBhvr>
                                    </p:animEffect>
                                    <p:set>
                                      <p:cBhvr>
                                        <p:cTn id="40"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animBg="1"/>
      <p:bldP spid="10" grpId="1" animBg="1"/>
      <p:bldP spid="31" grpId="0" animBg="1"/>
      <p:bldP spid="31" grpId="1" animBg="1"/>
      <p:bldP spid="15" grpId="0" animBg="1"/>
      <p:bldP spid="1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372004-877D-47E6-93BA-F53B17FAD9FE}"/>
              </a:ext>
            </a:extLst>
          </p:cNvPr>
          <p:cNvPicPr>
            <a:picLocks noChangeAspect="1"/>
          </p:cNvPicPr>
          <p:nvPr/>
        </p:nvPicPr>
        <p:blipFill>
          <a:blip r:embed="rId2"/>
          <a:stretch>
            <a:fillRect/>
          </a:stretch>
        </p:blipFill>
        <p:spPr>
          <a:xfrm>
            <a:off x="0" y="244583"/>
            <a:ext cx="12192000" cy="6601592"/>
          </a:xfrm>
          <a:prstGeom prst="rect">
            <a:avLst/>
          </a:prstGeom>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309477" y="6570761"/>
            <a:ext cx="476250" cy="387350"/>
          </a:xfrm>
          <a:ln>
            <a:noFill/>
          </a:ln>
        </p:spPr>
        <p:txBody>
          <a:bodyPr/>
          <a:lstStyle/>
          <a:p>
            <a:pPr algn="ctr"/>
            <a:fld id="{42E2B24C-DC2C-4712-9D60-04BFC1B335EB}" type="slidenum">
              <a:rPr lang="en-US" altLang="en-US" smtClean="0">
                <a:solidFill>
                  <a:schemeClr val="tx1"/>
                </a:solidFill>
              </a:rPr>
              <a:pPr algn="ctr"/>
              <a:t>7</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33252" y="6625936"/>
            <a:ext cx="485775" cy="276999"/>
          </a:xfrm>
          <a:prstGeom prst="rect">
            <a:avLst/>
          </a:prstGeom>
          <a:noFill/>
          <a:ln>
            <a:noFill/>
          </a:ln>
        </p:spPr>
        <p:txBody>
          <a:bodyPr wrap="square" rtlCol="0">
            <a:spAutoFit/>
          </a:bodyPr>
          <a:lstStyle/>
          <a:p>
            <a:r>
              <a:rPr lang="en-CA" sz="1200" dirty="0"/>
              <a:t>Slide</a:t>
            </a:r>
          </a:p>
        </p:txBody>
      </p:sp>
      <p:sp>
        <p:nvSpPr>
          <p:cNvPr id="15" name="Rectangle: Rounded Corners 14">
            <a:extLst>
              <a:ext uri="{FF2B5EF4-FFF2-40B4-BE49-F238E27FC236}">
                <a16:creationId xmlns:a16="http://schemas.microsoft.com/office/drawing/2014/main" id="{B8427201-CDAB-4FED-82BB-F5D9C85B4980}"/>
              </a:ext>
            </a:extLst>
          </p:cNvPr>
          <p:cNvSpPr/>
          <p:nvPr/>
        </p:nvSpPr>
        <p:spPr>
          <a:xfrm>
            <a:off x="40706" y="23602"/>
            <a:ext cx="3344331"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Launch Word</a:t>
            </a:r>
          </a:p>
        </p:txBody>
      </p:sp>
      <p:sp>
        <p:nvSpPr>
          <p:cNvPr id="12" name="Left Brace 11">
            <a:extLst>
              <a:ext uri="{FF2B5EF4-FFF2-40B4-BE49-F238E27FC236}">
                <a16:creationId xmlns:a16="http://schemas.microsoft.com/office/drawing/2014/main" id="{812BB27C-A528-4E07-95FA-D3487D8B8E5D}"/>
              </a:ext>
            </a:extLst>
          </p:cNvPr>
          <p:cNvSpPr/>
          <p:nvPr/>
        </p:nvSpPr>
        <p:spPr>
          <a:xfrm>
            <a:off x="2757486" y="382385"/>
            <a:ext cx="593838" cy="1638424"/>
          </a:xfrm>
          <a:prstGeom prst="leftBrace">
            <a:avLst>
              <a:gd name="adj1" fmla="val 23731"/>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6" name="Left Brace 15">
            <a:extLst>
              <a:ext uri="{FF2B5EF4-FFF2-40B4-BE49-F238E27FC236}">
                <a16:creationId xmlns:a16="http://schemas.microsoft.com/office/drawing/2014/main" id="{6B701804-0A96-4B8A-8E4D-C5D4FAD5C77D}"/>
              </a:ext>
            </a:extLst>
          </p:cNvPr>
          <p:cNvSpPr/>
          <p:nvPr/>
        </p:nvSpPr>
        <p:spPr>
          <a:xfrm>
            <a:off x="2791199" y="2493819"/>
            <a:ext cx="593838" cy="935181"/>
          </a:xfrm>
          <a:prstGeom prst="leftBrace">
            <a:avLst>
              <a:gd name="adj1" fmla="val 23731"/>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7" name="Left Brace 16">
            <a:extLst>
              <a:ext uri="{FF2B5EF4-FFF2-40B4-BE49-F238E27FC236}">
                <a16:creationId xmlns:a16="http://schemas.microsoft.com/office/drawing/2014/main" id="{FCDD2F27-CFC5-43D7-8C1D-DE13337D0F8E}"/>
              </a:ext>
            </a:extLst>
          </p:cNvPr>
          <p:cNvSpPr/>
          <p:nvPr/>
        </p:nvSpPr>
        <p:spPr>
          <a:xfrm>
            <a:off x="2817432" y="3765664"/>
            <a:ext cx="593838" cy="2086495"/>
          </a:xfrm>
          <a:prstGeom prst="leftBrace">
            <a:avLst>
              <a:gd name="adj1" fmla="val 23731"/>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8" name="Left Brace 17">
            <a:extLst>
              <a:ext uri="{FF2B5EF4-FFF2-40B4-BE49-F238E27FC236}">
                <a16:creationId xmlns:a16="http://schemas.microsoft.com/office/drawing/2014/main" id="{65A489A1-5AEA-4207-BE8D-9273BA487B6A}"/>
              </a:ext>
            </a:extLst>
          </p:cNvPr>
          <p:cNvSpPr/>
          <p:nvPr/>
        </p:nvSpPr>
        <p:spPr>
          <a:xfrm>
            <a:off x="2816138" y="5951422"/>
            <a:ext cx="593838" cy="788074"/>
          </a:xfrm>
          <a:prstGeom prst="leftBrace">
            <a:avLst>
              <a:gd name="adj1" fmla="val 23731"/>
              <a:gd name="adj2" fmla="val 39452"/>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4" name="Rectangle: Rounded Corners 13">
            <a:extLst>
              <a:ext uri="{FF2B5EF4-FFF2-40B4-BE49-F238E27FC236}">
                <a16:creationId xmlns:a16="http://schemas.microsoft.com/office/drawing/2014/main" id="{5CBD846F-7E57-48D3-AEE7-E5ECAE30C6DD}"/>
              </a:ext>
            </a:extLst>
          </p:cNvPr>
          <p:cNvSpPr/>
          <p:nvPr/>
        </p:nvSpPr>
        <p:spPr>
          <a:xfrm>
            <a:off x="108065" y="881147"/>
            <a:ext cx="2576946" cy="656706"/>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Choose an app.  In our case, choose Word.</a:t>
            </a:r>
          </a:p>
        </p:txBody>
      </p:sp>
      <p:sp>
        <p:nvSpPr>
          <p:cNvPr id="21" name="Rectangle: Rounded Corners 20">
            <a:extLst>
              <a:ext uri="{FF2B5EF4-FFF2-40B4-BE49-F238E27FC236}">
                <a16:creationId xmlns:a16="http://schemas.microsoft.com/office/drawing/2014/main" id="{85F58484-94C3-41AB-AC0A-A2800F32E5BB}"/>
              </a:ext>
            </a:extLst>
          </p:cNvPr>
          <p:cNvSpPr/>
          <p:nvPr/>
        </p:nvSpPr>
        <p:spPr>
          <a:xfrm>
            <a:off x="138975" y="2505826"/>
            <a:ext cx="2576946" cy="935181"/>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Apps to use with Teams, Outlook &amp; </a:t>
            </a:r>
            <a:r>
              <a:rPr lang="en-CA" sz="2000" dirty="0" err="1">
                <a:solidFill>
                  <a:schemeClr val="tx1"/>
                </a:solidFill>
              </a:rPr>
              <a:t>Copilot</a:t>
            </a:r>
            <a:r>
              <a:rPr lang="en-CA" sz="2000" dirty="0">
                <a:solidFill>
                  <a:schemeClr val="tx1"/>
                </a:solidFill>
              </a:rPr>
              <a:t>.</a:t>
            </a:r>
          </a:p>
        </p:txBody>
      </p:sp>
      <p:sp>
        <p:nvSpPr>
          <p:cNvPr id="22" name="Rectangle: Rounded Corners 21">
            <a:extLst>
              <a:ext uri="{FF2B5EF4-FFF2-40B4-BE49-F238E27FC236}">
                <a16:creationId xmlns:a16="http://schemas.microsoft.com/office/drawing/2014/main" id="{6FA7EB93-F89F-4759-88BD-D3F0E65774CD}"/>
              </a:ext>
            </a:extLst>
          </p:cNvPr>
          <p:cNvSpPr/>
          <p:nvPr/>
        </p:nvSpPr>
        <p:spPr>
          <a:xfrm>
            <a:off x="138975" y="4489710"/>
            <a:ext cx="2576946" cy="645831"/>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Apps that help your productivity.</a:t>
            </a:r>
          </a:p>
        </p:txBody>
      </p:sp>
      <p:sp>
        <p:nvSpPr>
          <p:cNvPr id="23" name="Rectangle: Rounded Corners 22">
            <a:extLst>
              <a:ext uri="{FF2B5EF4-FFF2-40B4-BE49-F238E27FC236}">
                <a16:creationId xmlns:a16="http://schemas.microsoft.com/office/drawing/2014/main" id="{91B86C64-2A46-40FD-A75E-A20A8FE283E6}"/>
              </a:ext>
            </a:extLst>
          </p:cNvPr>
          <p:cNvSpPr/>
          <p:nvPr/>
        </p:nvSpPr>
        <p:spPr>
          <a:xfrm>
            <a:off x="180540" y="5907426"/>
            <a:ext cx="2576946" cy="692718"/>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Search for an app that is not listed above.</a:t>
            </a:r>
          </a:p>
        </p:txBody>
      </p:sp>
      <p:sp>
        <p:nvSpPr>
          <p:cNvPr id="19" name="Oval 18">
            <a:extLst>
              <a:ext uri="{FF2B5EF4-FFF2-40B4-BE49-F238E27FC236}">
                <a16:creationId xmlns:a16="http://schemas.microsoft.com/office/drawing/2014/main" id="{86D95F7E-F635-4B8A-B7BC-B35A00DE4C8C}"/>
              </a:ext>
            </a:extLst>
          </p:cNvPr>
          <p:cNvSpPr/>
          <p:nvPr/>
        </p:nvSpPr>
        <p:spPr>
          <a:xfrm>
            <a:off x="6575367" y="631933"/>
            <a:ext cx="1687484" cy="1013987"/>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1014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2" presetClass="entr" presetSubtype="8"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500" fill="hold"/>
                                        <p:tgtEl>
                                          <p:spTgt spid="23"/>
                                        </p:tgtEl>
                                        <p:attrNameLst>
                                          <p:attrName>ppt_x</p:attrName>
                                        </p:attrNameLst>
                                      </p:cBhvr>
                                      <p:tavLst>
                                        <p:tav tm="0">
                                          <p:val>
                                            <p:strVal val="0-#ppt_w/2"/>
                                          </p:val>
                                        </p:tav>
                                        <p:tav tm="100000">
                                          <p:val>
                                            <p:strVal val="#ppt_x"/>
                                          </p:val>
                                        </p:tav>
                                      </p:tavLst>
                                    </p:anim>
                                    <p:anim calcmode="lin" valueType="num">
                                      <p:cBhvr additive="base">
                                        <p:cTn id="11" dur="500" fill="hold"/>
                                        <p:tgtEl>
                                          <p:spTgt spid="23"/>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500" fill="hold"/>
                                        <p:tgtEl>
                                          <p:spTgt spid="22"/>
                                        </p:tgtEl>
                                        <p:attrNameLst>
                                          <p:attrName>ppt_x</p:attrName>
                                        </p:attrNameLst>
                                      </p:cBhvr>
                                      <p:tavLst>
                                        <p:tav tm="0">
                                          <p:val>
                                            <p:strVal val="0-#ppt_w/2"/>
                                          </p:val>
                                        </p:tav>
                                        <p:tav tm="100000">
                                          <p:val>
                                            <p:strVal val="#ppt_x"/>
                                          </p:val>
                                        </p:tav>
                                      </p:tavLst>
                                    </p:anim>
                                    <p:anim calcmode="lin" valueType="num">
                                      <p:cBhvr additive="base">
                                        <p:cTn id="21" dur="500" fill="hold"/>
                                        <p:tgtEl>
                                          <p:spTgt spid="22"/>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left)">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500" fill="hold"/>
                                        <p:tgtEl>
                                          <p:spTgt spid="21"/>
                                        </p:tgtEl>
                                        <p:attrNameLst>
                                          <p:attrName>ppt_x</p:attrName>
                                        </p:attrNameLst>
                                      </p:cBhvr>
                                      <p:tavLst>
                                        <p:tav tm="0">
                                          <p:val>
                                            <p:strVal val="0-#ppt_w/2"/>
                                          </p:val>
                                        </p:tav>
                                        <p:tav tm="100000">
                                          <p:val>
                                            <p:strVal val="#ppt_x"/>
                                          </p:val>
                                        </p:tav>
                                      </p:tavLst>
                                    </p:anim>
                                    <p:anim calcmode="lin" valueType="num">
                                      <p:cBhvr additive="base">
                                        <p:cTn id="31" dur="500" fill="hold"/>
                                        <p:tgtEl>
                                          <p:spTgt spid="21"/>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0-#ppt_w/2"/>
                                          </p:val>
                                        </p:tav>
                                        <p:tav tm="100000">
                                          <p:val>
                                            <p:strVal val="#ppt_x"/>
                                          </p:val>
                                        </p:tav>
                                      </p:tavLst>
                                    </p:anim>
                                    <p:anim calcmode="lin" valueType="num">
                                      <p:cBhvr additive="base">
                                        <p:cTn id="41" dur="500" fill="hold"/>
                                        <p:tgtEl>
                                          <p:spTgt spid="14"/>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left)">
                                      <p:cBhvr>
                                        <p:cTn id="45" dur="500"/>
                                        <p:tgtEl>
                                          <p:spTgt spid="12"/>
                                        </p:tgtEl>
                                      </p:cBhvr>
                                    </p:animEffect>
                                  </p:childTnLst>
                                </p:cTn>
                              </p:par>
                            </p:childTnLst>
                          </p:cTn>
                        </p:par>
                        <p:par>
                          <p:cTn id="46" fill="hold">
                            <p:stCondLst>
                              <p:cond delay="1000"/>
                            </p:stCondLst>
                            <p:childTnLst>
                              <p:par>
                                <p:cTn id="47" presetID="53" presetClass="entr" presetSubtype="16"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500" fill="hold"/>
                                        <p:tgtEl>
                                          <p:spTgt spid="19"/>
                                        </p:tgtEl>
                                        <p:attrNameLst>
                                          <p:attrName>ppt_w</p:attrName>
                                        </p:attrNameLst>
                                      </p:cBhvr>
                                      <p:tavLst>
                                        <p:tav tm="0">
                                          <p:val>
                                            <p:fltVal val="0"/>
                                          </p:val>
                                        </p:tav>
                                        <p:tav tm="100000">
                                          <p:val>
                                            <p:strVal val="#ppt_w"/>
                                          </p:val>
                                        </p:tav>
                                      </p:tavLst>
                                    </p:anim>
                                    <p:anim calcmode="lin" valueType="num">
                                      <p:cBhvr>
                                        <p:cTn id="50" dur="500" fill="hold"/>
                                        <p:tgtEl>
                                          <p:spTgt spid="19"/>
                                        </p:tgtEl>
                                        <p:attrNameLst>
                                          <p:attrName>ppt_h</p:attrName>
                                        </p:attrNameLst>
                                      </p:cBhvr>
                                      <p:tavLst>
                                        <p:tav tm="0">
                                          <p:val>
                                            <p:fltVal val="0"/>
                                          </p:val>
                                        </p:tav>
                                        <p:tav tm="100000">
                                          <p:val>
                                            <p:strVal val="#ppt_h"/>
                                          </p:val>
                                        </p:tav>
                                      </p:tavLst>
                                    </p:anim>
                                    <p:animEffect transition="in" filter="fade">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17" grpId="0" animBg="1"/>
      <p:bldP spid="18" grpId="0" animBg="1"/>
      <p:bldP spid="14" grpId="0" animBg="1"/>
      <p:bldP spid="21" grpId="0" animBg="1"/>
      <p:bldP spid="22" grpId="0" animBg="1"/>
      <p:bldP spid="23"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8</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pic>
        <p:nvPicPr>
          <p:cNvPr id="5" name="Picture 4">
            <a:extLst>
              <a:ext uri="{FF2B5EF4-FFF2-40B4-BE49-F238E27FC236}">
                <a16:creationId xmlns:a16="http://schemas.microsoft.com/office/drawing/2014/main" id="{08525C0C-9793-4B6C-B792-946565C94FA1}"/>
              </a:ext>
            </a:extLst>
          </p:cNvPr>
          <p:cNvPicPr>
            <a:picLocks noChangeAspect="1"/>
          </p:cNvPicPr>
          <p:nvPr/>
        </p:nvPicPr>
        <p:blipFill>
          <a:blip r:embed="rId2"/>
          <a:stretch>
            <a:fillRect/>
          </a:stretch>
        </p:blipFill>
        <p:spPr>
          <a:xfrm>
            <a:off x="0" y="408983"/>
            <a:ext cx="12192000" cy="6073717"/>
          </a:xfrm>
          <a:prstGeom prst="rect">
            <a:avLst/>
          </a:prstGeom>
          <a:ln w="6350">
            <a:solidFill>
              <a:schemeClr val="tx1"/>
            </a:solidFill>
          </a:ln>
        </p:spPr>
      </p:pic>
      <p:sp>
        <p:nvSpPr>
          <p:cNvPr id="7" name="Rectangle 6">
            <a:extLst>
              <a:ext uri="{FF2B5EF4-FFF2-40B4-BE49-F238E27FC236}">
                <a16:creationId xmlns:a16="http://schemas.microsoft.com/office/drawing/2014/main" id="{C9EF89E4-78CF-4FA5-BAEF-5FB689D374D2}"/>
              </a:ext>
            </a:extLst>
          </p:cNvPr>
          <p:cNvSpPr/>
          <p:nvPr/>
        </p:nvSpPr>
        <p:spPr>
          <a:xfrm>
            <a:off x="1081453" y="1565032"/>
            <a:ext cx="1354015" cy="23739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8" name="Straight Arrow Connector 7">
            <a:extLst>
              <a:ext uri="{FF2B5EF4-FFF2-40B4-BE49-F238E27FC236}">
                <a16:creationId xmlns:a16="http://schemas.microsoft.com/office/drawing/2014/main" id="{E01279FB-050A-4B45-AEBE-443B593DCF2E}"/>
              </a:ext>
            </a:extLst>
          </p:cNvPr>
          <p:cNvCxnSpPr>
            <a:cxnSpLocks/>
            <a:stCxn id="9" idx="1"/>
            <a:endCxn id="7" idx="0"/>
          </p:cNvCxnSpPr>
          <p:nvPr/>
        </p:nvCxnSpPr>
        <p:spPr>
          <a:xfrm flipH="1">
            <a:off x="1758461" y="807320"/>
            <a:ext cx="3250079" cy="7577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C1C87D6-111E-412D-B77A-63FFF35EC475}"/>
              </a:ext>
            </a:extLst>
          </p:cNvPr>
          <p:cNvSpPr/>
          <p:nvPr/>
        </p:nvSpPr>
        <p:spPr>
          <a:xfrm>
            <a:off x="5008540" y="608320"/>
            <a:ext cx="5515851" cy="398000"/>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To start with a blank page, the dreaded blank page.</a:t>
            </a:r>
          </a:p>
        </p:txBody>
      </p:sp>
      <p:sp>
        <p:nvSpPr>
          <p:cNvPr id="12" name="Rectangle 11">
            <a:extLst>
              <a:ext uri="{FF2B5EF4-FFF2-40B4-BE49-F238E27FC236}">
                <a16:creationId xmlns:a16="http://schemas.microsoft.com/office/drawing/2014/main" id="{5414D8B0-92C2-4D0E-A922-CCFABDA2F5C8}"/>
              </a:ext>
            </a:extLst>
          </p:cNvPr>
          <p:cNvSpPr/>
          <p:nvPr/>
        </p:nvSpPr>
        <p:spPr>
          <a:xfrm>
            <a:off x="2461845" y="1559484"/>
            <a:ext cx="879232" cy="24293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3" name="Straight Arrow Connector 12">
            <a:extLst>
              <a:ext uri="{FF2B5EF4-FFF2-40B4-BE49-F238E27FC236}">
                <a16:creationId xmlns:a16="http://schemas.microsoft.com/office/drawing/2014/main" id="{D2A7AD65-DC95-463F-8959-CEEBDE613CA1}"/>
              </a:ext>
            </a:extLst>
          </p:cNvPr>
          <p:cNvCxnSpPr>
            <a:cxnSpLocks/>
            <a:stCxn id="14" idx="1"/>
            <a:endCxn id="12" idx="2"/>
          </p:cNvCxnSpPr>
          <p:nvPr/>
        </p:nvCxnSpPr>
        <p:spPr>
          <a:xfrm flipH="1" flipV="1">
            <a:off x="2901461" y="1802423"/>
            <a:ext cx="2107080" cy="4197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37069D7-B764-4C5A-B117-06A6B68EAD60}"/>
              </a:ext>
            </a:extLst>
          </p:cNvPr>
          <p:cNvSpPr/>
          <p:nvPr/>
        </p:nvSpPr>
        <p:spPr>
          <a:xfrm>
            <a:off x="5008541" y="1843305"/>
            <a:ext cx="6271990" cy="757712"/>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Upload a Word document residing on your computer.</a:t>
            </a:r>
          </a:p>
          <a:p>
            <a:r>
              <a:rPr lang="en-CA" sz="2000" dirty="0">
                <a:solidFill>
                  <a:schemeClr val="tx1"/>
                </a:solidFill>
              </a:rPr>
              <a:t>Click on this one to upload the </a:t>
            </a:r>
            <a:r>
              <a:rPr lang="en-CA" sz="2000" b="1" dirty="0">
                <a:solidFill>
                  <a:schemeClr val="tx1"/>
                </a:solidFill>
              </a:rPr>
              <a:t>Word_365_Sample.docx</a:t>
            </a:r>
          </a:p>
        </p:txBody>
      </p:sp>
      <p:sp>
        <p:nvSpPr>
          <p:cNvPr id="18" name="TextBox 17">
            <a:extLst>
              <a:ext uri="{FF2B5EF4-FFF2-40B4-BE49-F238E27FC236}">
                <a16:creationId xmlns:a16="http://schemas.microsoft.com/office/drawing/2014/main" id="{C3EA4150-C3A6-4681-B417-2789315AACE0}"/>
              </a:ext>
            </a:extLst>
          </p:cNvPr>
          <p:cNvSpPr txBox="1"/>
          <p:nvPr/>
        </p:nvSpPr>
        <p:spPr>
          <a:xfrm>
            <a:off x="621622" y="3373883"/>
            <a:ext cx="4961493" cy="400110"/>
          </a:xfrm>
          <a:prstGeom prst="rect">
            <a:avLst/>
          </a:prstGeom>
          <a:solidFill>
            <a:srgbClr val="FEF6F0"/>
          </a:solidFill>
          <a:ln w="12700">
            <a:solidFill>
              <a:schemeClr val="accent2"/>
            </a:solidFill>
          </a:ln>
        </p:spPr>
        <p:txBody>
          <a:bodyPr wrap="square" rtlCol="0">
            <a:spAutoFit/>
          </a:bodyPr>
          <a:lstStyle/>
          <a:p>
            <a:r>
              <a:rPr lang="en-CA" sz="2000" dirty="0"/>
              <a:t>Open a new Word document from a template.</a:t>
            </a:r>
          </a:p>
        </p:txBody>
      </p:sp>
      <p:sp>
        <p:nvSpPr>
          <p:cNvPr id="19" name="Left Brace 18">
            <a:extLst>
              <a:ext uri="{FF2B5EF4-FFF2-40B4-BE49-F238E27FC236}">
                <a16:creationId xmlns:a16="http://schemas.microsoft.com/office/drawing/2014/main" id="{ADBFA286-F3B1-4206-854C-DD3ACFC18D1C}"/>
              </a:ext>
            </a:extLst>
          </p:cNvPr>
          <p:cNvSpPr/>
          <p:nvPr/>
        </p:nvSpPr>
        <p:spPr>
          <a:xfrm>
            <a:off x="438669" y="2360815"/>
            <a:ext cx="326101" cy="2327192"/>
          </a:xfrm>
          <a:prstGeom prst="leftBrace">
            <a:avLst>
              <a:gd name="adj1" fmla="val 40354"/>
              <a:gd name="adj2" fmla="val 5145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0" name="TextBox 19">
            <a:extLst>
              <a:ext uri="{FF2B5EF4-FFF2-40B4-BE49-F238E27FC236}">
                <a16:creationId xmlns:a16="http://schemas.microsoft.com/office/drawing/2014/main" id="{BFB1761C-6059-41B1-90BF-8E3D326586A2}"/>
              </a:ext>
            </a:extLst>
          </p:cNvPr>
          <p:cNvSpPr txBox="1"/>
          <p:nvPr/>
        </p:nvSpPr>
        <p:spPr>
          <a:xfrm>
            <a:off x="621622" y="5428031"/>
            <a:ext cx="3290955" cy="400110"/>
          </a:xfrm>
          <a:prstGeom prst="rect">
            <a:avLst/>
          </a:prstGeom>
          <a:solidFill>
            <a:srgbClr val="FEF6F0"/>
          </a:solidFill>
          <a:ln w="12700">
            <a:solidFill>
              <a:schemeClr val="accent2"/>
            </a:solidFill>
          </a:ln>
        </p:spPr>
        <p:txBody>
          <a:bodyPr wrap="square" rtlCol="0">
            <a:spAutoFit/>
          </a:bodyPr>
          <a:lstStyle/>
          <a:p>
            <a:r>
              <a:rPr lang="en-CA" sz="2000" dirty="0"/>
              <a:t>Open an existing document.</a:t>
            </a:r>
          </a:p>
        </p:txBody>
      </p:sp>
      <p:sp>
        <p:nvSpPr>
          <p:cNvPr id="21" name="Left Brace 20">
            <a:extLst>
              <a:ext uri="{FF2B5EF4-FFF2-40B4-BE49-F238E27FC236}">
                <a16:creationId xmlns:a16="http://schemas.microsoft.com/office/drawing/2014/main" id="{9E48CF11-88DF-4E01-984C-D43B1F5876F7}"/>
              </a:ext>
            </a:extLst>
          </p:cNvPr>
          <p:cNvSpPr/>
          <p:nvPr/>
        </p:nvSpPr>
        <p:spPr>
          <a:xfrm>
            <a:off x="441602" y="4719581"/>
            <a:ext cx="326101" cy="1729815"/>
          </a:xfrm>
          <a:prstGeom prst="leftBrace">
            <a:avLst>
              <a:gd name="adj1" fmla="val 40354"/>
              <a:gd name="adj2" fmla="val 5145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3" name="Rectangle: Rounded Corners 22">
            <a:extLst>
              <a:ext uri="{FF2B5EF4-FFF2-40B4-BE49-F238E27FC236}">
                <a16:creationId xmlns:a16="http://schemas.microsoft.com/office/drawing/2014/main" id="{04754A70-7D20-4942-8C7C-8AD1EFC000C3}"/>
              </a:ext>
            </a:extLst>
          </p:cNvPr>
          <p:cNvSpPr/>
          <p:nvPr/>
        </p:nvSpPr>
        <p:spPr>
          <a:xfrm>
            <a:off x="40706" y="31915"/>
            <a:ext cx="3871871"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Word landing Page</a:t>
            </a:r>
          </a:p>
        </p:txBody>
      </p:sp>
    </p:spTree>
    <p:extLst>
      <p:ext uri="{BB962C8B-B14F-4D97-AF65-F5344CB8AC3E}">
        <p14:creationId xmlns:p14="http://schemas.microsoft.com/office/powerpoint/2010/main" val="3779410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1+#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right)">
                                      <p:cBhvr>
                                        <p:cTn id="18" dur="500"/>
                                        <p:tgtEl>
                                          <p:spTgt spid="8"/>
                                        </p:tgtEl>
                                      </p:cBhvr>
                                    </p:animEffect>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1+#ppt_w/2"/>
                                          </p:val>
                                        </p:tav>
                                        <p:tav tm="100000">
                                          <p:val>
                                            <p:strVal val="#ppt_x"/>
                                          </p:val>
                                        </p:tav>
                                      </p:tavLst>
                                    </p:anim>
                                    <p:anim calcmode="lin" valueType="num">
                                      <p:cBhvr additive="base">
                                        <p:cTn id="28" dur="500" fill="hold"/>
                                        <p:tgtEl>
                                          <p:spTgt spid="14"/>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2"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right)">
                                      <p:cBhvr>
                                        <p:cTn id="32" dur="500"/>
                                        <p:tgtEl>
                                          <p:spTgt spid="13"/>
                                        </p:tgtEl>
                                      </p:cBhvr>
                                    </p:animEffect>
                                  </p:childTnLst>
                                </p:cTn>
                              </p:par>
                            </p:childTnLst>
                          </p:cTn>
                        </p:par>
                        <p:par>
                          <p:cTn id="33" fill="hold">
                            <p:stCondLst>
                              <p:cond delay="1000"/>
                            </p:stCondLst>
                            <p:childTnLst>
                              <p:par>
                                <p:cTn id="34" presetID="22" presetClass="entr" presetSubtype="4"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500"/>
                                        <p:tgtEl>
                                          <p:spTgt spid="19"/>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xit" presetSubtype="2" fill="hold" grpId="1" nodeType="clickEffect">
                                  <p:stCondLst>
                                    <p:cond delay="0"/>
                                  </p:stCondLst>
                                  <p:childTnLst>
                                    <p:animEffect transition="out" filter="wipe(right)">
                                      <p:cBhvr>
                                        <p:cTn id="48" dur="500"/>
                                        <p:tgtEl>
                                          <p:spTgt spid="19"/>
                                        </p:tgtEl>
                                      </p:cBhvr>
                                    </p:animEffect>
                                    <p:set>
                                      <p:cBhvr>
                                        <p:cTn id="49" dur="1" fill="hold">
                                          <p:stCondLst>
                                            <p:cond delay="499"/>
                                          </p:stCondLst>
                                        </p:cTn>
                                        <p:tgtEl>
                                          <p:spTgt spid="19"/>
                                        </p:tgtEl>
                                        <p:attrNameLst>
                                          <p:attrName>style.visibility</p:attrName>
                                        </p:attrNameLst>
                                      </p:cBhvr>
                                      <p:to>
                                        <p:strVal val="hidden"/>
                                      </p:to>
                                    </p:set>
                                  </p:childTnLst>
                                </p:cTn>
                              </p:par>
                              <p:par>
                                <p:cTn id="50" presetID="22" presetClass="exit" presetSubtype="2" fill="hold" grpId="1" nodeType="withEffect">
                                  <p:stCondLst>
                                    <p:cond delay="0"/>
                                  </p:stCondLst>
                                  <p:childTnLst>
                                    <p:animEffect transition="out" filter="wipe(right)">
                                      <p:cBhvr>
                                        <p:cTn id="51" dur="500"/>
                                        <p:tgtEl>
                                          <p:spTgt spid="18"/>
                                        </p:tgtEl>
                                      </p:cBhvr>
                                    </p:animEffect>
                                    <p:set>
                                      <p:cBhvr>
                                        <p:cTn id="52" dur="1" fill="hold">
                                          <p:stCondLst>
                                            <p:cond delay="499"/>
                                          </p:stCondLst>
                                        </p:cTn>
                                        <p:tgtEl>
                                          <p:spTgt spid="18"/>
                                        </p:tgtEl>
                                        <p:attrNameLst>
                                          <p:attrName>style.visibility</p:attrName>
                                        </p:attrNameLst>
                                      </p:cBhvr>
                                      <p:to>
                                        <p:strVal val="hidden"/>
                                      </p:to>
                                    </p:se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ipe(left)">
                                      <p:cBhvr>
                                        <p:cTn id="56" dur="500"/>
                                        <p:tgtEl>
                                          <p:spTgt spid="21"/>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xit" presetSubtype="2" fill="hold" grpId="1" nodeType="clickEffect">
                                  <p:stCondLst>
                                    <p:cond delay="0"/>
                                  </p:stCondLst>
                                  <p:childTnLst>
                                    <p:animEffect transition="out" filter="wipe(right)">
                                      <p:cBhvr>
                                        <p:cTn id="63" dur="500"/>
                                        <p:tgtEl>
                                          <p:spTgt spid="21"/>
                                        </p:tgtEl>
                                      </p:cBhvr>
                                    </p:animEffect>
                                    <p:set>
                                      <p:cBhvr>
                                        <p:cTn id="64" dur="1" fill="hold">
                                          <p:stCondLst>
                                            <p:cond delay="499"/>
                                          </p:stCondLst>
                                        </p:cTn>
                                        <p:tgtEl>
                                          <p:spTgt spid="21"/>
                                        </p:tgtEl>
                                        <p:attrNameLst>
                                          <p:attrName>style.visibility</p:attrName>
                                        </p:attrNameLst>
                                      </p:cBhvr>
                                      <p:to>
                                        <p:strVal val="hidden"/>
                                      </p:to>
                                    </p:set>
                                  </p:childTnLst>
                                </p:cTn>
                              </p:par>
                              <p:par>
                                <p:cTn id="65" presetID="22" presetClass="exit" presetSubtype="2" fill="hold" grpId="1" nodeType="withEffect">
                                  <p:stCondLst>
                                    <p:cond delay="0"/>
                                  </p:stCondLst>
                                  <p:childTnLst>
                                    <p:animEffect transition="out" filter="wipe(right)">
                                      <p:cBhvr>
                                        <p:cTn id="66" dur="500"/>
                                        <p:tgtEl>
                                          <p:spTgt spid="20"/>
                                        </p:tgtEl>
                                      </p:cBhvr>
                                    </p:animEffect>
                                    <p:set>
                                      <p:cBhvr>
                                        <p:cTn id="67" dur="1" fill="hold">
                                          <p:stCondLst>
                                            <p:cond delay="499"/>
                                          </p:stCondLst>
                                        </p:cTn>
                                        <p:tgtEl>
                                          <p:spTgt spid="20"/>
                                        </p:tgtEl>
                                        <p:attrNameLst>
                                          <p:attrName>style.visibility</p:attrName>
                                        </p:attrNameLst>
                                      </p:cBhvr>
                                      <p:to>
                                        <p:strVal val="hidden"/>
                                      </p:to>
                                    </p:set>
                                  </p:childTnLst>
                                </p:cTn>
                              </p:par>
                              <p:par>
                                <p:cTn id="68" presetID="2" presetClass="exit" presetSubtype="8" fill="hold" grpId="1" nodeType="withEffect">
                                  <p:stCondLst>
                                    <p:cond delay="0"/>
                                  </p:stCondLst>
                                  <p:childTnLst>
                                    <p:anim calcmode="lin" valueType="num">
                                      <p:cBhvr additive="base">
                                        <p:cTn id="69" dur="500"/>
                                        <p:tgtEl>
                                          <p:spTgt spid="23"/>
                                        </p:tgtEl>
                                        <p:attrNameLst>
                                          <p:attrName>ppt_x</p:attrName>
                                        </p:attrNameLst>
                                      </p:cBhvr>
                                      <p:tavLst>
                                        <p:tav tm="0">
                                          <p:val>
                                            <p:strVal val="ppt_x"/>
                                          </p:val>
                                        </p:tav>
                                        <p:tav tm="100000">
                                          <p:val>
                                            <p:strVal val="0-ppt_w/2"/>
                                          </p:val>
                                        </p:tav>
                                      </p:tavLst>
                                    </p:anim>
                                    <p:anim calcmode="lin" valueType="num">
                                      <p:cBhvr additive="base">
                                        <p:cTn id="70" dur="500"/>
                                        <p:tgtEl>
                                          <p:spTgt spid="23"/>
                                        </p:tgtEl>
                                        <p:attrNameLst>
                                          <p:attrName>ppt_y</p:attrName>
                                        </p:attrNameLst>
                                      </p:cBhvr>
                                      <p:tavLst>
                                        <p:tav tm="0">
                                          <p:val>
                                            <p:strVal val="ppt_y"/>
                                          </p:val>
                                        </p:tav>
                                        <p:tav tm="100000">
                                          <p:val>
                                            <p:strVal val="ppt_y"/>
                                          </p:val>
                                        </p:tav>
                                      </p:tavLst>
                                    </p:anim>
                                    <p:set>
                                      <p:cBhvr>
                                        <p:cTn id="71" dur="1" fill="hold">
                                          <p:stCondLst>
                                            <p:cond delay="499"/>
                                          </p:stCondLst>
                                        </p:cTn>
                                        <p:tgtEl>
                                          <p:spTgt spid="23"/>
                                        </p:tgtEl>
                                        <p:attrNameLst>
                                          <p:attrName>style.visibility</p:attrName>
                                        </p:attrNameLst>
                                      </p:cBhvr>
                                      <p:to>
                                        <p:strVal val="hidden"/>
                                      </p:to>
                                    </p:set>
                                  </p:childTnLst>
                                </p:cTn>
                              </p:par>
                              <p:par>
                                <p:cTn id="72" presetID="22" presetClass="exit" presetSubtype="8" fill="hold" grpId="1" nodeType="withEffect">
                                  <p:stCondLst>
                                    <p:cond delay="0"/>
                                  </p:stCondLst>
                                  <p:childTnLst>
                                    <p:animEffect transition="out" filter="wipe(left)">
                                      <p:cBhvr>
                                        <p:cTn id="73" dur="500"/>
                                        <p:tgtEl>
                                          <p:spTgt spid="9"/>
                                        </p:tgtEl>
                                      </p:cBhvr>
                                    </p:animEffect>
                                    <p:set>
                                      <p:cBhvr>
                                        <p:cTn id="74" dur="1" fill="hold">
                                          <p:stCondLst>
                                            <p:cond delay="499"/>
                                          </p:stCondLst>
                                        </p:cTn>
                                        <p:tgtEl>
                                          <p:spTgt spid="9"/>
                                        </p:tgtEl>
                                        <p:attrNameLst>
                                          <p:attrName>style.visibility</p:attrName>
                                        </p:attrNameLst>
                                      </p:cBhvr>
                                      <p:to>
                                        <p:strVal val="hidden"/>
                                      </p:to>
                                    </p:set>
                                  </p:childTnLst>
                                </p:cTn>
                              </p:par>
                              <p:par>
                                <p:cTn id="75" presetID="22" presetClass="exit" presetSubtype="8" fill="hold" nodeType="withEffect">
                                  <p:stCondLst>
                                    <p:cond delay="0"/>
                                  </p:stCondLst>
                                  <p:childTnLst>
                                    <p:animEffect transition="out" filter="wipe(left)">
                                      <p:cBhvr>
                                        <p:cTn id="76" dur="500"/>
                                        <p:tgtEl>
                                          <p:spTgt spid="8"/>
                                        </p:tgtEl>
                                      </p:cBhvr>
                                    </p:animEffect>
                                    <p:set>
                                      <p:cBhvr>
                                        <p:cTn id="77" dur="1" fill="hold">
                                          <p:stCondLst>
                                            <p:cond delay="499"/>
                                          </p:stCondLst>
                                        </p:cTn>
                                        <p:tgtEl>
                                          <p:spTgt spid="8"/>
                                        </p:tgtEl>
                                        <p:attrNameLst>
                                          <p:attrName>style.visibility</p:attrName>
                                        </p:attrNameLst>
                                      </p:cBhvr>
                                      <p:to>
                                        <p:strVal val="hidden"/>
                                      </p:to>
                                    </p:set>
                                  </p:childTnLst>
                                </p:cTn>
                              </p:par>
                              <p:par>
                                <p:cTn id="78" presetID="22" presetClass="exit" presetSubtype="8" fill="hold" grpId="1" nodeType="withEffect">
                                  <p:stCondLst>
                                    <p:cond delay="0"/>
                                  </p:stCondLst>
                                  <p:childTnLst>
                                    <p:animEffect transition="out" filter="wipe(left)">
                                      <p:cBhvr>
                                        <p:cTn id="79" dur="500"/>
                                        <p:tgtEl>
                                          <p:spTgt spid="7"/>
                                        </p:tgtEl>
                                      </p:cBhvr>
                                    </p:animEffect>
                                    <p:set>
                                      <p:cBhvr>
                                        <p:cTn id="80" dur="1" fill="hold">
                                          <p:stCondLst>
                                            <p:cond delay="499"/>
                                          </p:stCondLst>
                                        </p:cTn>
                                        <p:tgtEl>
                                          <p:spTgt spid="7"/>
                                        </p:tgtEl>
                                        <p:attrNameLst>
                                          <p:attrName>style.visibility</p:attrName>
                                        </p:attrNameLst>
                                      </p:cBhvr>
                                      <p:to>
                                        <p:strVal val="hidden"/>
                                      </p:to>
                                    </p:set>
                                  </p:childTnLst>
                                </p:cTn>
                              </p:par>
                              <p:par>
                                <p:cTn id="81" presetID="22" presetClass="exit" presetSubtype="8" fill="hold" grpId="1" nodeType="withEffect">
                                  <p:stCondLst>
                                    <p:cond delay="0"/>
                                  </p:stCondLst>
                                  <p:childTnLst>
                                    <p:animEffect transition="out" filter="wipe(left)">
                                      <p:cBhvr>
                                        <p:cTn id="82" dur="500"/>
                                        <p:tgtEl>
                                          <p:spTgt spid="14"/>
                                        </p:tgtEl>
                                      </p:cBhvr>
                                    </p:animEffect>
                                    <p:set>
                                      <p:cBhvr>
                                        <p:cTn id="83" dur="1" fill="hold">
                                          <p:stCondLst>
                                            <p:cond delay="499"/>
                                          </p:stCondLst>
                                        </p:cTn>
                                        <p:tgtEl>
                                          <p:spTgt spid="14"/>
                                        </p:tgtEl>
                                        <p:attrNameLst>
                                          <p:attrName>style.visibility</p:attrName>
                                        </p:attrNameLst>
                                      </p:cBhvr>
                                      <p:to>
                                        <p:strVal val="hidden"/>
                                      </p:to>
                                    </p:set>
                                  </p:childTnLst>
                                </p:cTn>
                              </p:par>
                              <p:par>
                                <p:cTn id="84" presetID="22" presetClass="exit" presetSubtype="8" fill="hold" nodeType="withEffect">
                                  <p:stCondLst>
                                    <p:cond delay="0"/>
                                  </p:stCondLst>
                                  <p:childTnLst>
                                    <p:animEffect transition="out" filter="wipe(left)">
                                      <p:cBhvr>
                                        <p:cTn id="85" dur="500"/>
                                        <p:tgtEl>
                                          <p:spTgt spid="13"/>
                                        </p:tgtEl>
                                      </p:cBhvr>
                                    </p:animEffect>
                                    <p:set>
                                      <p:cBhvr>
                                        <p:cTn id="86" dur="1" fill="hold">
                                          <p:stCondLst>
                                            <p:cond delay="499"/>
                                          </p:stCondLst>
                                        </p:cTn>
                                        <p:tgtEl>
                                          <p:spTgt spid="13"/>
                                        </p:tgtEl>
                                        <p:attrNameLst>
                                          <p:attrName>style.visibility</p:attrName>
                                        </p:attrNameLst>
                                      </p:cBhvr>
                                      <p:to>
                                        <p:strVal val="hidden"/>
                                      </p:to>
                                    </p:set>
                                  </p:childTnLst>
                                </p:cTn>
                              </p:par>
                              <p:par>
                                <p:cTn id="87" presetID="22" presetClass="exit" presetSubtype="8" fill="hold" grpId="1" nodeType="withEffect">
                                  <p:stCondLst>
                                    <p:cond delay="0"/>
                                  </p:stCondLst>
                                  <p:childTnLst>
                                    <p:animEffect transition="out" filter="wipe(left)">
                                      <p:cBhvr>
                                        <p:cTn id="88" dur="500"/>
                                        <p:tgtEl>
                                          <p:spTgt spid="12"/>
                                        </p:tgtEl>
                                      </p:cBhvr>
                                    </p:animEffect>
                                    <p:set>
                                      <p:cBhvr>
                                        <p:cTn id="89"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2" grpId="0" animBg="1"/>
      <p:bldP spid="12" grpId="1" animBg="1"/>
      <p:bldP spid="14" grpId="0" animBg="1"/>
      <p:bldP spid="14" grpId="1" animBg="1"/>
      <p:bldP spid="18" grpId="0" animBg="1"/>
      <p:bldP spid="18" grpId="1" animBg="1"/>
      <p:bldP spid="19" grpId="0" animBg="1"/>
      <p:bldP spid="19" grpId="1" animBg="1"/>
      <p:bldP spid="20" grpId="0" animBg="1"/>
      <p:bldP spid="20" grpId="1" animBg="1"/>
      <p:bldP spid="21" grpId="0" animBg="1"/>
      <p:bldP spid="21" grpId="1" animBg="1"/>
      <p:bldP spid="23" grpId="0" animBg="1"/>
      <p:bldP spid="2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35A85D4-6697-4D69-98A4-AC83CA9CFEDA}"/>
              </a:ext>
            </a:extLst>
          </p:cNvPr>
          <p:cNvPicPr>
            <a:picLocks noChangeAspect="1"/>
          </p:cNvPicPr>
          <p:nvPr/>
        </p:nvPicPr>
        <p:blipFill>
          <a:blip r:embed="rId2"/>
          <a:stretch>
            <a:fillRect/>
          </a:stretch>
        </p:blipFill>
        <p:spPr>
          <a:xfrm>
            <a:off x="0" y="408005"/>
            <a:ext cx="12192000" cy="6073717"/>
          </a:xfrm>
          <a:prstGeom prst="rect">
            <a:avLst/>
          </a:prstGeom>
          <a:ln w="6350">
            <a:solidFill>
              <a:schemeClr val="tx1"/>
            </a:solidFill>
          </a:ln>
        </p:spPr>
      </p:pic>
      <p:sp>
        <p:nvSpPr>
          <p:cNvPr id="2" name="Slide Number Placeholder 61">
            <a:extLst>
              <a:ext uri="{FF2B5EF4-FFF2-40B4-BE49-F238E27FC236}">
                <a16:creationId xmlns:a16="http://schemas.microsoft.com/office/drawing/2014/main" id="{BD6A5CF8-AB66-45E1-906C-F0BFB25FE5CC}"/>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9</a:t>
            </a:fld>
            <a:endParaRPr lang="en-US" altLang="en-US" dirty="0">
              <a:solidFill>
                <a:schemeClr val="tx1"/>
              </a:solidFill>
            </a:endParaRPr>
          </a:p>
        </p:txBody>
      </p:sp>
      <p:sp>
        <p:nvSpPr>
          <p:cNvPr id="3" name="TextBox 2">
            <a:extLst>
              <a:ext uri="{FF2B5EF4-FFF2-40B4-BE49-F238E27FC236}">
                <a16:creationId xmlns:a16="http://schemas.microsoft.com/office/drawing/2014/main" id="{E39FA062-0B49-41B1-B550-5988846264EC}"/>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9808BF20-9A60-4F59-B4E9-D6E0C0E89A6B}"/>
              </a:ext>
            </a:extLst>
          </p:cNvPr>
          <p:cNvSpPr/>
          <p:nvPr/>
        </p:nvSpPr>
        <p:spPr>
          <a:xfrm>
            <a:off x="40706" y="31915"/>
            <a:ext cx="5217094"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Parts of Word 365 – Uploading an Existing Document </a:t>
            </a:r>
          </a:p>
        </p:txBody>
      </p:sp>
      <p:pic>
        <p:nvPicPr>
          <p:cNvPr id="6" name="Picture 5">
            <a:extLst>
              <a:ext uri="{FF2B5EF4-FFF2-40B4-BE49-F238E27FC236}">
                <a16:creationId xmlns:a16="http://schemas.microsoft.com/office/drawing/2014/main" id="{86DA8108-C816-4166-979E-16A4542B7A42}"/>
              </a:ext>
            </a:extLst>
          </p:cNvPr>
          <p:cNvPicPr>
            <a:picLocks noChangeAspect="1"/>
          </p:cNvPicPr>
          <p:nvPr/>
        </p:nvPicPr>
        <p:blipFill>
          <a:blip r:embed="rId3"/>
          <a:stretch>
            <a:fillRect/>
          </a:stretch>
        </p:blipFill>
        <p:spPr>
          <a:xfrm>
            <a:off x="2337125" y="890233"/>
            <a:ext cx="8992855" cy="5077534"/>
          </a:xfrm>
          <a:prstGeom prst="rect">
            <a:avLst/>
          </a:prstGeom>
          <a:ln w="12700">
            <a:solidFill>
              <a:schemeClr val="bg1">
                <a:lumMod val="65000"/>
              </a:schemeClr>
            </a:solidFill>
          </a:ln>
        </p:spPr>
      </p:pic>
      <p:cxnSp>
        <p:nvCxnSpPr>
          <p:cNvPr id="9" name="Straight Arrow Connector 8">
            <a:extLst>
              <a:ext uri="{FF2B5EF4-FFF2-40B4-BE49-F238E27FC236}">
                <a16:creationId xmlns:a16="http://schemas.microsoft.com/office/drawing/2014/main" id="{15AECEFA-F27B-49EE-8A9F-ED975203D4D5}"/>
              </a:ext>
            </a:extLst>
          </p:cNvPr>
          <p:cNvCxnSpPr>
            <a:cxnSpLocks/>
          </p:cNvCxnSpPr>
          <p:nvPr/>
        </p:nvCxnSpPr>
        <p:spPr>
          <a:xfrm>
            <a:off x="4659923" y="1802422"/>
            <a:ext cx="826477" cy="8616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80EB20E-49BE-44B7-AA24-52031672D21F}"/>
              </a:ext>
            </a:extLst>
          </p:cNvPr>
          <p:cNvSpPr/>
          <p:nvPr/>
        </p:nvSpPr>
        <p:spPr>
          <a:xfrm>
            <a:off x="357786" y="1065519"/>
            <a:ext cx="5410344" cy="736903"/>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Browse to where you have the sample document saved, possibly the downloads folder.</a:t>
            </a:r>
          </a:p>
        </p:txBody>
      </p:sp>
      <p:cxnSp>
        <p:nvCxnSpPr>
          <p:cNvPr id="15" name="Straight Arrow Connector 14">
            <a:extLst>
              <a:ext uri="{FF2B5EF4-FFF2-40B4-BE49-F238E27FC236}">
                <a16:creationId xmlns:a16="http://schemas.microsoft.com/office/drawing/2014/main" id="{B87BD85B-89E4-42C5-A4DC-1BAF89E4088B}"/>
              </a:ext>
            </a:extLst>
          </p:cNvPr>
          <p:cNvCxnSpPr>
            <a:cxnSpLocks/>
          </p:cNvCxnSpPr>
          <p:nvPr/>
        </p:nvCxnSpPr>
        <p:spPr>
          <a:xfrm flipH="1">
            <a:off x="4484077" y="2743826"/>
            <a:ext cx="1002323" cy="25976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8D80ADD-4441-4FAB-9135-F158D1ABEB79}"/>
              </a:ext>
            </a:extLst>
          </p:cNvPr>
          <p:cNvCxnSpPr>
            <a:cxnSpLocks/>
          </p:cNvCxnSpPr>
          <p:nvPr/>
        </p:nvCxnSpPr>
        <p:spPr>
          <a:xfrm>
            <a:off x="5486400" y="5424854"/>
            <a:ext cx="3877408" cy="19343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383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9"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0-#ppt_w/2"/>
                                          </p:val>
                                        </p:tav>
                                        <p:tav tm="100000">
                                          <p:val>
                                            <p:strVal val="#ppt_x"/>
                                          </p:val>
                                        </p:tav>
                                      </p:tavLst>
                                    </p:anim>
                                    <p:anim calcmode="lin" valueType="num">
                                      <p:cBhvr additive="base">
                                        <p:cTn id="22" dur="500" fill="hold"/>
                                        <p:tgtEl>
                                          <p:spTgt spid="10"/>
                                        </p:tgtEl>
                                        <p:attrNameLst>
                                          <p:attrName>ppt_y</p:attrName>
                                        </p:attrNameLst>
                                      </p:cBhvr>
                                      <p:tavLst>
                                        <p:tav tm="0">
                                          <p:val>
                                            <p:strVal val="0-#ppt_h/2"/>
                                          </p:val>
                                        </p:tav>
                                        <p:tav tm="100000">
                                          <p:val>
                                            <p:strVal val="#ppt_y"/>
                                          </p:val>
                                        </p:tav>
                                      </p:tavLst>
                                    </p:anim>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500"/>
                                        <p:tgtEl>
                                          <p:spTgt spid="9"/>
                                        </p:tgtEl>
                                      </p:cBhvr>
                                    </p:animEffect>
                                  </p:childTnLst>
                                </p:cTn>
                              </p:par>
                            </p:childTnLst>
                          </p:cTn>
                        </p:par>
                        <p:par>
                          <p:cTn id="27" fill="hold">
                            <p:stCondLst>
                              <p:cond delay="1000"/>
                            </p:stCondLst>
                            <p:childTnLst>
                              <p:par>
                                <p:cTn id="28" presetID="22" presetClass="entr" presetSubtype="1"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childTnLst>
                          </p:cTn>
                        </p:par>
                        <p:par>
                          <p:cTn id="31" fill="hold">
                            <p:stCondLst>
                              <p:cond delay="1500"/>
                            </p:stCondLst>
                            <p:childTnLst>
                              <p:par>
                                <p:cTn id="32" presetID="22" presetClass="entr" presetSubtype="8"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73615</TotalTime>
  <Words>3088</Words>
  <Application>Microsoft Office PowerPoint</Application>
  <PresentationFormat>Widescreen</PresentationFormat>
  <Paragraphs>379</Paragraphs>
  <Slides>44</Slides>
  <Notes>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0</vt:i4>
      </vt:variant>
      <vt:variant>
        <vt:lpstr>Slide Titles</vt:lpstr>
      </vt:variant>
      <vt:variant>
        <vt:i4>44</vt:i4>
      </vt:variant>
    </vt:vector>
  </HeadingPairs>
  <TitlesOfParts>
    <vt:vector size="52" baseType="lpstr">
      <vt:lpstr>Arial</vt:lpstr>
      <vt:lpstr>Calibri</vt:lpstr>
      <vt:lpstr>Calibri Light</vt:lpstr>
      <vt:lpstr>Google Sans</vt:lpstr>
      <vt:lpstr>MV Boli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help desk</dc:creator>
  <cp:lastModifiedBy>help desk</cp:lastModifiedBy>
  <cp:revision>220</cp:revision>
  <dcterms:created xsi:type="dcterms:W3CDTF">2025-03-07T15:30:44Z</dcterms:created>
  <dcterms:modified xsi:type="dcterms:W3CDTF">2025-07-21T19:44:38Z</dcterms:modified>
</cp:coreProperties>
</file>