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56" r:id="rId5"/>
    <p:sldId id="505" r:id="rId6"/>
    <p:sldId id="259" r:id="rId7"/>
    <p:sldId id="369" r:id="rId8"/>
    <p:sldId id="422" r:id="rId9"/>
    <p:sldId id="423" r:id="rId10"/>
    <p:sldId id="370" r:id="rId11"/>
    <p:sldId id="425" r:id="rId12"/>
    <p:sldId id="413" r:id="rId13"/>
    <p:sldId id="426" r:id="rId14"/>
    <p:sldId id="428" r:id="rId15"/>
    <p:sldId id="429" r:id="rId16"/>
    <p:sldId id="430" r:id="rId17"/>
    <p:sldId id="431" r:id="rId18"/>
    <p:sldId id="432" r:id="rId19"/>
    <p:sldId id="433" r:id="rId20"/>
    <p:sldId id="434" r:id="rId21"/>
    <p:sldId id="435" r:id="rId22"/>
    <p:sldId id="437" r:id="rId23"/>
    <p:sldId id="417" r:id="rId24"/>
    <p:sldId id="439" r:id="rId25"/>
    <p:sldId id="415" r:id="rId26"/>
    <p:sldId id="397" r:id="rId27"/>
    <p:sldId id="420" r:id="rId28"/>
    <p:sldId id="399" r:id="rId29"/>
    <p:sldId id="440" r:id="rId30"/>
    <p:sldId id="380" r:id="rId31"/>
    <p:sldId id="441" r:id="rId32"/>
    <p:sldId id="442" r:id="rId33"/>
    <p:sldId id="444" r:id="rId34"/>
    <p:sldId id="445" r:id="rId35"/>
    <p:sldId id="350" r:id="rId36"/>
    <p:sldId id="503" r:id="rId37"/>
    <p:sldId id="50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DDD"/>
    <a:srgbClr val="C9FFE1"/>
    <a:srgbClr val="75FFB3"/>
    <a:srgbClr val="C5C000"/>
    <a:srgbClr val="F9D5BD"/>
    <a:srgbClr val="9A0000"/>
    <a:srgbClr val="008A3E"/>
    <a:srgbClr val="F884EA"/>
    <a:srgbClr val="F8CCAE"/>
    <a:srgbClr val="FADB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71" autoAdjust="0"/>
    <p:restoredTop sz="94660"/>
  </p:normalViewPr>
  <p:slideViewPr>
    <p:cSldViewPr snapToGrid="0">
      <p:cViewPr varScale="1">
        <p:scale>
          <a:sx n="109" d="100"/>
          <a:sy n="109" d="100"/>
        </p:scale>
        <p:origin x="106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3908DC46-8ADE-43DD-8324-EEEB1BA7DD30}"/>
    <pc:docChg chg="undo custSel addSld delSld modSld sldOrd">
      <pc:chgData name="help desk" userId="076106f8-e622-4bba-bf8d-41b4b1aaf204" providerId="ADAL" clId="{3908DC46-8ADE-43DD-8324-EEEB1BA7DD30}" dt="2024-08-02T17:40:56.886" v="4727"/>
      <pc:docMkLst>
        <pc:docMk/>
      </pc:docMkLst>
      <pc:sldChg chg="modAnim">
        <pc:chgData name="help desk" userId="076106f8-e622-4bba-bf8d-41b4b1aaf204" providerId="ADAL" clId="{3908DC46-8ADE-43DD-8324-EEEB1BA7DD30}" dt="2024-07-31T16:47:47.532" v="2"/>
        <pc:sldMkLst>
          <pc:docMk/>
          <pc:sldMk cId="3125298073" sldId="258"/>
        </pc:sldMkLst>
      </pc:sldChg>
      <pc:sldChg chg="modSp mod modAnim">
        <pc:chgData name="help desk" userId="076106f8-e622-4bba-bf8d-41b4b1aaf204" providerId="ADAL" clId="{3908DC46-8ADE-43DD-8324-EEEB1BA7DD30}" dt="2024-07-31T16:53:34.447" v="41" actId="14100"/>
        <pc:sldMkLst>
          <pc:docMk/>
          <pc:sldMk cId="3443636487" sldId="259"/>
        </pc:sldMkLst>
        <pc:spChg chg="mod">
          <ac:chgData name="help desk" userId="076106f8-e622-4bba-bf8d-41b4b1aaf204" providerId="ADAL" clId="{3908DC46-8ADE-43DD-8324-EEEB1BA7DD30}" dt="2024-07-31T16:48:20.370" v="7" actId="1076"/>
          <ac:spMkLst>
            <pc:docMk/>
            <pc:sldMk cId="3443636487" sldId="259"/>
            <ac:spMk id="6" creationId="{00000000-0000-0000-0000-000000000000}"/>
          </ac:spMkLst>
        </pc:spChg>
        <pc:spChg chg="mod">
          <ac:chgData name="help desk" userId="076106f8-e622-4bba-bf8d-41b4b1aaf204" providerId="ADAL" clId="{3908DC46-8ADE-43DD-8324-EEEB1BA7DD30}" dt="2024-07-31T16:53:24.555" v="39" actId="255"/>
          <ac:spMkLst>
            <pc:docMk/>
            <pc:sldMk cId="3443636487" sldId="259"/>
            <ac:spMk id="12" creationId="{00000000-0000-0000-0000-000000000000}"/>
          </ac:spMkLst>
        </pc:spChg>
        <pc:spChg chg="mod">
          <ac:chgData name="help desk" userId="076106f8-e622-4bba-bf8d-41b4b1aaf204" providerId="ADAL" clId="{3908DC46-8ADE-43DD-8324-EEEB1BA7DD30}" dt="2024-07-31T16:53:24.555" v="39" actId="255"/>
          <ac:spMkLst>
            <pc:docMk/>
            <pc:sldMk cId="3443636487" sldId="259"/>
            <ac:spMk id="71" creationId="{00000000-0000-0000-0000-000000000000}"/>
          </ac:spMkLst>
        </pc:spChg>
        <pc:spChg chg="mod">
          <ac:chgData name="help desk" userId="076106f8-e622-4bba-bf8d-41b4b1aaf204" providerId="ADAL" clId="{3908DC46-8ADE-43DD-8324-EEEB1BA7DD30}" dt="2024-07-31T16:53:24.555" v="39" actId="255"/>
          <ac:spMkLst>
            <pc:docMk/>
            <pc:sldMk cId="3443636487" sldId="259"/>
            <ac:spMk id="76" creationId="{00000000-0000-0000-0000-000000000000}"/>
          </ac:spMkLst>
        </pc:spChg>
        <pc:spChg chg="mod">
          <ac:chgData name="help desk" userId="076106f8-e622-4bba-bf8d-41b4b1aaf204" providerId="ADAL" clId="{3908DC46-8ADE-43DD-8324-EEEB1BA7DD30}" dt="2024-07-31T16:53:24.555" v="39" actId="255"/>
          <ac:spMkLst>
            <pc:docMk/>
            <pc:sldMk cId="3443636487" sldId="259"/>
            <ac:spMk id="77" creationId="{00000000-0000-0000-0000-000000000000}"/>
          </ac:spMkLst>
        </pc:spChg>
        <pc:spChg chg="mod">
          <ac:chgData name="help desk" userId="076106f8-e622-4bba-bf8d-41b4b1aaf204" providerId="ADAL" clId="{3908DC46-8ADE-43DD-8324-EEEB1BA7DD30}" dt="2024-07-31T16:53:24.555" v="39" actId="255"/>
          <ac:spMkLst>
            <pc:docMk/>
            <pc:sldMk cId="3443636487" sldId="259"/>
            <ac:spMk id="78" creationId="{00000000-0000-0000-0000-000000000000}"/>
          </ac:spMkLst>
        </pc:spChg>
        <pc:spChg chg="mod">
          <ac:chgData name="help desk" userId="076106f8-e622-4bba-bf8d-41b4b1aaf204" providerId="ADAL" clId="{3908DC46-8ADE-43DD-8324-EEEB1BA7DD30}" dt="2024-07-31T16:53:34.447" v="41" actId="14100"/>
          <ac:spMkLst>
            <pc:docMk/>
            <pc:sldMk cId="3443636487" sldId="259"/>
            <ac:spMk id="79" creationId="{00000000-0000-0000-0000-000000000000}"/>
          </ac:spMkLst>
        </pc:spChg>
        <pc:spChg chg="mod">
          <ac:chgData name="help desk" userId="076106f8-e622-4bba-bf8d-41b4b1aaf204" providerId="ADAL" clId="{3908DC46-8ADE-43DD-8324-EEEB1BA7DD30}" dt="2024-07-31T16:53:24.555" v="39" actId="255"/>
          <ac:spMkLst>
            <pc:docMk/>
            <pc:sldMk cId="3443636487" sldId="259"/>
            <ac:spMk id="80" creationId="{00000000-0000-0000-0000-000000000000}"/>
          </ac:spMkLst>
        </pc:spChg>
        <pc:spChg chg="mod">
          <ac:chgData name="help desk" userId="076106f8-e622-4bba-bf8d-41b4b1aaf204" providerId="ADAL" clId="{3908DC46-8ADE-43DD-8324-EEEB1BA7DD30}" dt="2024-07-31T16:53:29.915" v="40" actId="14100"/>
          <ac:spMkLst>
            <pc:docMk/>
            <pc:sldMk cId="3443636487" sldId="259"/>
            <ac:spMk id="81" creationId="{00000000-0000-0000-0000-000000000000}"/>
          </ac:spMkLst>
        </pc:spChg>
        <pc:picChg chg="mod">
          <ac:chgData name="help desk" userId="076106f8-e622-4bba-bf8d-41b4b1aaf204" providerId="ADAL" clId="{3908DC46-8ADE-43DD-8324-EEEB1BA7DD30}" dt="2024-07-31T16:48:08.360" v="5" actId="14100"/>
          <ac:picMkLst>
            <pc:docMk/>
            <pc:sldMk cId="3443636487" sldId="259"/>
            <ac:picMk id="5" creationId="{00000000-0000-0000-0000-000000000000}"/>
          </ac:picMkLst>
        </pc:picChg>
      </pc:sldChg>
      <pc:sldChg chg="addSp delSp modSp mod delAnim modAnim">
        <pc:chgData name="help desk" userId="076106f8-e622-4bba-bf8d-41b4b1aaf204" providerId="ADAL" clId="{3908DC46-8ADE-43DD-8324-EEEB1BA7DD30}" dt="2024-08-02T17:34:52.823" v="4710" actId="1036"/>
        <pc:sldMkLst>
          <pc:docMk/>
          <pc:sldMk cId="1075878489" sldId="350"/>
        </pc:sldMkLst>
        <pc:spChg chg="del mod">
          <ac:chgData name="help desk" userId="076106f8-e622-4bba-bf8d-41b4b1aaf204" providerId="ADAL" clId="{3908DC46-8ADE-43DD-8324-EEEB1BA7DD30}" dt="2024-08-02T17:34:43.842" v="4669" actId="478"/>
          <ac:spMkLst>
            <pc:docMk/>
            <pc:sldMk cId="1075878489" sldId="350"/>
            <ac:spMk id="13" creationId="{00000000-0000-0000-0000-000000000000}"/>
          </ac:spMkLst>
        </pc:spChg>
        <pc:spChg chg="add mod">
          <ac:chgData name="help desk" userId="076106f8-e622-4bba-bf8d-41b4b1aaf204" providerId="ADAL" clId="{3908DC46-8ADE-43DD-8324-EEEB1BA7DD30}" dt="2024-08-02T17:34:52.823" v="4710" actId="1036"/>
          <ac:spMkLst>
            <pc:docMk/>
            <pc:sldMk cId="1075878489" sldId="350"/>
            <ac:spMk id="14" creationId="{B2170D99-0F2F-4833-9523-E541BEC01461}"/>
          </ac:spMkLst>
        </pc:spChg>
        <pc:spChg chg="del mod">
          <ac:chgData name="help desk" userId="076106f8-e622-4bba-bf8d-41b4b1aaf204" providerId="ADAL" clId="{3908DC46-8ADE-43DD-8324-EEEB1BA7DD30}" dt="2024-08-02T17:34:43.842" v="4669" actId="478"/>
          <ac:spMkLst>
            <pc:docMk/>
            <pc:sldMk cId="1075878489" sldId="350"/>
            <ac:spMk id="15" creationId="{00000000-0000-0000-0000-000000000000}"/>
          </ac:spMkLst>
        </pc:spChg>
        <pc:spChg chg="del">
          <ac:chgData name="help desk" userId="076106f8-e622-4bba-bf8d-41b4b1aaf204" providerId="ADAL" clId="{3908DC46-8ADE-43DD-8324-EEEB1BA7DD30}" dt="2024-08-02T17:34:43.842" v="4669" actId="478"/>
          <ac:spMkLst>
            <pc:docMk/>
            <pc:sldMk cId="1075878489" sldId="350"/>
            <ac:spMk id="16" creationId="{00000000-0000-0000-0000-000000000000}"/>
          </ac:spMkLst>
        </pc:spChg>
        <pc:spChg chg="del">
          <ac:chgData name="help desk" userId="076106f8-e622-4bba-bf8d-41b4b1aaf204" providerId="ADAL" clId="{3908DC46-8ADE-43DD-8324-EEEB1BA7DD30}" dt="2024-08-02T17:34:43.842" v="4669" actId="478"/>
          <ac:spMkLst>
            <pc:docMk/>
            <pc:sldMk cId="1075878489" sldId="350"/>
            <ac:spMk id="17" creationId="{00000000-0000-0000-0000-000000000000}"/>
          </ac:spMkLst>
        </pc:spChg>
        <pc:spChg chg="del">
          <ac:chgData name="help desk" userId="076106f8-e622-4bba-bf8d-41b4b1aaf204" providerId="ADAL" clId="{3908DC46-8ADE-43DD-8324-EEEB1BA7DD30}" dt="2024-08-02T17:34:43.842" v="4669" actId="478"/>
          <ac:spMkLst>
            <pc:docMk/>
            <pc:sldMk cId="1075878489" sldId="350"/>
            <ac:spMk id="18" creationId="{00000000-0000-0000-0000-000000000000}"/>
          </ac:spMkLst>
        </pc:spChg>
        <pc:spChg chg="add mod">
          <ac:chgData name="help desk" userId="076106f8-e622-4bba-bf8d-41b4b1aaf204" providerId="ADAL" clId="{3908DC46-8ADE-43DD-8324-EEEB1BA7DD30}" dt="2024-08-02T17:34:52.823" v="4710" actId="1036"/>
          <ac:spMkLst>
            <pc:docMk/>
            <pc:sldMk cId="1075878489" sldId="350"/>
            <ac:spMk id="19" creationId="{97F5688D-543A-4E9F-B898-C84DA69FA1BD}"/>
          </ac:spMkLst>
        </pc:spChg>
        <pc:spChg chg="add mod">
          <ac:chgData name="help desk" userId="076106f8-e622-4bba-bf8d-41b4b1aaf204" providerId="ADAL" clId="{3908DC46-8ADE-43DD-8324-EEEB1BA7DD30}" dt="2024-08-02T17:34:52.823" v="4710" actId="1036"/>
          <ac:spMkLst>
            <pc:docMk/>
            <pc:sldMk cId="1075878489" sldId="350"/>
            <ac:spMk id="20" creationId="{7924C462-2402-4D25-BC73-BEDE4BDA57E1}"/>
          </ac:spMkLst>
        </pc:spChg>
        <pc:spChg chg="add mod">
          <ac:chgData name="help desk" userId="076106f8-e622-4bba-bf8d-41b4b1aaf204" providerId="ADAL" clId="{3908DC46-8ADE-43DD-8324-EEEB1BA7DD30}" dt="2024-08-02T17:34:52.823" v="4710" actId="1036"/>
          <ac:spMkLst>
            <pc:docMk/>
            <pc:sldMk cId="1075878489" sldId="350"/>
            <ac:spMk id="21" creationId="{E64D7BB5-9673-4A05-95BB-4C2BD509713F}"/>
          </ac:spMkLst>
        </pc:spChg>
        <pc:spChg chg="add mod">
          <ac:chgData name="help desk" userId="076106f8-e622-4bba-bf8d-41b4b1aaf204" providerId="ADAL" clId="{3908DC46-8ADE-43DD-8324-EEEB1BA7DD30}" dt="2024-08-02T17:34:52.823" v="4710" actId="1036"/>
          <ac:spMkLst>
            <pc:docMk/>
            <pc:sldMk cId="1075878489" sldId="350"/>
            <ac:spMk id="22" creationId="{5C617D83-EE79-4E5B-BAAF-91783DCEB2E2}"/>
          </ac:spMkLst>
        </pc:spChg>
        <pc:spChg chg="del">
          <ac:chgData name="help desk" userId="076106f8-e622-4bba-bf8d-41b4b1aaf204" providerId="ADAL" clId="{3908DC46-8ADE-43DD-8324-EEEB1BA7DD30}" dt="2024-08-02T17:34:43.842" v="4669" actId="478"/>
          <ac:spMkLst>
            <pc:docMk/>
            <pc:sldMk cId="1075878489" sldId="350"/>
            <ac:spMk id="23" creationId="{00000000-0000-0000-0000-000000000000}"/>
          </ac:spMkLst>
        </pc:spChg>
        <pc:spChg chg="add mod">
          <ac:chgData name="help desk" userId="076106f8-e622-4bba-bf8d-41b4b1aaf204" providerId="ADAL" clId="{3908DC46-8ADE-43DD-8324-EEEB1BA7DD30}" dt="2024-08-02T17:34:52.823" v="4710" actId="1036"/>
          <ac:spMkLst>
            <pc:docMk/>
            <pc:sldMk cId="1075878489" sldId="350"/>
            <ac:spMk id="24" creationId="{DB297B68-6237-4E6A-B951-BF8B45625D94}"/>
          </ac:spMkLst>
        </pc:spChg>
        <pc:spChg chg="add mod">
          <ac:chgData name="help desk" userId="076106f8-e622-4bba-bf8d-41b4b1aaf204" providerId="ADAL" clId="{3908DC46-8ADE-43DD-8324-EEEB1BA7DD30}" dt="2024-08-02T17:34:52.823" v="4710" actId="1036"/>
          <ac:spMkLst>
            <pc:docMk/>
            <pc:sldMk cId="1075878489" sldId="350"/>
            <ac:spMk id="25" creationId="{940BDF3D-6DC5-4B08-A90F-F7D512A0D1EC}"/>
          </ac:spMkLst>
        </pc:spChg>
        <pc:spChg chg="add mod">
          <ac:chgData name="help desk" userId="076106f8-e622-4bba-bf8d-41b4b1aaf204" providerId="ADAL" clId="{3908DC46-8ADE-43DD-8324-EEEB1BA7DD30}" dt="2024-08-02T17:34:52.823" v="4710" actId="1036"/>
          <ac:spMkLst>
            <pc:docMk/>
            <pc:sldMk cId="1075878489" sldId="350"/>
            <ac:spMk id="26" creationId="{046D514B-FB40-4261-800C-ED61F1766F70}"/>
          </ac:spMkLst>
        </pc:spChg>
        <pc:spChg chg="del">
          <ac:chgData name="help desk" userId="076106f8-e622-4bba-bf8d-41b4b1aaf204" providerId="ADAL" clId="{3908DC46-8ADE-43DD-8324-EEEB1BA7DD30}" dt="2024-08-02T17:34:43.842" v="4669" actId="478"/>
          <ac:spMkLst>
            <pc:docMk/>
            <pc:sldMk cId="1075878489" sldId="350"/>
            <ac:spMk id="28" creationId="{00000000-0000-0000-0000-000000000000}"/>
          </ac:spMkLst>
        </pc:spChg>
        <pc:spChg chg="del mod">
          <ac:chgData name="help desk" userId="076106f8-e622-4bba-bf8d-41b4b1aaf204" providerId="ADAL" clId="{3908DC46-8ADE-43DD-8324-EEEB1BA7DD30}" dt="2024-08-02T17:34:43.842" v="4669" actId="478"/>
          <ac:spMkLst>
            <pc:docMk/>
            <pc:sldMk cId="1075878489" sldId="350"/>
            <ac:spMk id="29" creationId="{00000000-0000-0000-0000-000000000000}"/>
          </ac:spMkLst>
        </pc:spChg>
        <pc:picChg chg="mod">
          <ac:chgData name="help desk" userId="076106f8-e622-4bba-bf8d-41b4b1aaf204" providerId="ADAL" clId="{3908DC46-8ADE-43DD-8324-EEEB1BA7DD30}" dt="2024-08-02T17:34:41.172" v="4668" actId="1076"/>
          <ac:picMkLst>
            <pc:docMk/>
            <pc:sldMk cId="1075878489" sldId="350"/>
            <ac:picMk id="2" creationId="{00000000-0000-0000-0000-000000000000}"/>
          </ac:picMkLst>
        </pc:picChg>
      </pc:sldChg>
      <pc:sldChg chg="delSp modSp mod delAnim modAnim">
        <pc:chgData name="help desk" userId="076106f8-e622-4bba-bf8d-41b4b1aaf204" providerId="ADAL" clId="{3908DC46-8ADE-43DD-8324-EEEB1BA7DD30}" dt="2024-07-31T17:11:56.207" v="258"/>
        <pc:sldMkLst>
          <pc:docMk/>
          <pc:sldMk cId="1544044953" sldId="369"/>
        </pc:sldMkLst>
        <pc:spChg chg="mod">
          <ac:chgData name="help desk" userId="076106f8-e622-4bba-bf8d-41b4b1aaf204" providerId="ADAL" clId="{3908DC46-8ADE-43DD-8324-EEEB1BA7DD30}" dt="2024-07-31T17:10:42.695" v="253" actId="14100"/>
          <ac:spMkLst>
            <pc:docMk/>
            <pc:sldMk cId="1544044953" sldId="369"/>
            <ac:spMk id="2" creationId="{00000000-0000-0000-0000-000000000000}"/>
          </ac:spMkLst>
        </pc:spChg>
        <pc:spChg chg="mod">
          <ac:chgData name="help desk" userId="076106f8-e622-4bba-bf8d-41b4b1aaf204" providerId="ADAL" clId="{3908DC46-8ADE-43DD-8324-EEEB1BA7DD30}" dt="2024-07-31T17:10:19.091" v="252" actId="692"/>
          <ac:spMkLst>
            <pc:docMk/>
            <pc:sldMk cId="1544044953" sldId="369"/>
            <ac:spMk id="3" creationId="{00000000-0000-0000-0000-000000000000}"/>
          </ac:spMkLst>
        </pc:spChg>
        <pc:spChg chg="mod">
          <ac:chgData name="help desk" userId="076106f8-e622-4bba-bf8d-41b4b1aaf204" providerId="ADAL" clId="{3908DC46-8ADE-43DD-8324-EEEB1BA7DD30}" dt="2024-07-31T16:54:37.317" v="61" actId="14100"/>
          <ac:spMkLst>
            <pc:docMk/>
            <pc:sldMk cId="1544044953" sldId="369"/>
            <ac:spMk id="4" creationId="{00000000-0000-0000-0000-000000000000}"/>
          </ac:spMkLst>
        </pc:spChg>
        <pc:spChg chg="mod">
          <ac:chgData name="help desk" userId="076106f8-e622-4bba-bf8d-41b4b1aaf204" providerId="ADAL" clId="{3908DC46-8ADE-43DD-8324-EEEB1BA7DD30}" dt="2024-07-31T16:54:31.177" v="58" actId="14100"/>
          <ac:spMkLst>
            <pc:docMk/>
            <pc:sldMk cId="1544044953" sldId="369"/>
            <ac:spMk id="5" creationId="{00000000-0000-0000-0000-000000000000}"/>
          </ac:spMkLst>
        </pc:spChg>
        <pc:spChg chg="mod">
          <ac:chgData name="help desk" userId="076106f8-e622-4bba-bf8d-41b4b1aaf204" providerId="ADAL" clId="{3908DC46-8ADE-43DD-8324-EEEB1BA7DD30}" dt="2024-07-31T16:54:34.127" v="59" actId="14100"/>
          <ac:spMkLst>
            <pc:docMk/>
            <pc:sldMk cId="1544044953" sldId="369"/>
            <ac:spMk id="6" creationId="{00000000-0000-0000-0000-000000000000}"/>
          </ac:spMkLst>
        </pc:spChg>
        <pc:spChg chg="mod">
          <ac:chgData name="help desk" userId="076106f8-e622-4bba-bf8d-41b4b1aaf204" providerId="ADAL" clId="{3908DC46-8ADE-43DD-8324-EEEB1BA7DD30}" dt="2024-07-31T16:54:46.368" v="63" actId="14100"/>
          <ac:spMkLst>
            <pc:docMk/>
            <pc:sldMk cId="1544044953" sldId="369"/>
            <ac:spMk id="7" creationId="{00000000-0000-0000-0000-000000000000}"/>
          </ac:spMkLst>
        </pc:spChg>
        <pc:spChg chg="mod">
          <ac:chgData name="help desk" userId="076106f8-e622-4bba-bf8d-41b4b1aaf204" providerId="ADAL" clId="{3908DC46-8ADE-43DD-8324-EEEB1BA7DD30}" dt="2024-07-31T16:54:03.465" v="50" actId="14100"/>
          <ac:spMkLst>
            <pc:docMk/>
            <pc:sldMk cId="1544044953" sldId="369"/>
            <ac:spMk id="8" creationId="{00000000-0000-0000-0000-000000000000}"/>
          </ac:spMkLst>
        </pc:spChg>
        <pc:spChg chg="del">
          <ac:chgData name="help desk" userId="076106f8-e622-4bba-bf8d-41b4b1aaf204" providerId="ADAL" clId="{3908DC46-8ADE-43DD-8324-EEEB1BA7DD30}" dt="2024-07-31T16:53:01.264" v="36" actId="478"/>
          <ac:spMkLst>
            <pc:docMk/>
            <pc:sldMk cId="1544044953" sldId="369"/>
            <ac:spMk id="12" creationId="{00000000-0000-0000-0000-000000000000}"/>
          </ac:spMkLst>
        </pc:spChg>
        <pc:spChg chg="del mod">
          <ac:chgData name="help desk" userId="076106f8-e622-4bba-bf8d-41b4b1aaf204" providerId="ADAL" clId="{3908DC46-8ADE-43DD-8324-EEEB1BA7DD30}" dt="2024-07-31T16:53:53.916" v="45" actId="478"/>
          <ac:spMkLst>
            <pc:docMk/>
            <pc:sldMk cId="1544044953" sldId="369"/>
            <ac:spMk id="13" creationId="{00000000-0000-0000-0000-000000000000}"/>
          </ac:spMkLst>
        </pc:spChg>
        <pc:spChg chg="del mod">
          <ac:chgData name="help desk" userId="076106f8-e622-4bba-bf8d-41b4b1aaf204" providerId="ADAL" clId="{3908DC46-8ADE-43DD-8324-EEEB1BA7DD30}" dt="2024-07-31T16:53:49.006" v="43" actId="478"/>
          <ac:spMkLst>
            <pc:docMk/>
            <pc:sldMk cId="1544044953" sldId="369"/>
            <ac:spMk id="14" creationId="{00000000-0000-0000-0000-000000000000}"/>
          </ac:spMkLst>
        </pc:spChg>
        <pc:spChg chg="del mod">
          <ac:chgData name="help desk" userId="076106f8-e622-4bba-bf8d-41b4b1aaf204" providerId="ADAL" clId="{3908DC46-8ADE-43DD-8324-EEEB1BA7DD30}" dt="2024-07-31T16:54:21.139" v="56" actId="478"/>
          <ac:spMkLst>
            <pc:docMk/>
            <pc:sldMk cId="1544044953" sldId="369"/>
            <ac:spMk id="15" creationId="{00000000-0000-0000-0000-000000000000}"/>
          </ac:spMkLst>
        </pc:spChg>
        <pc:spChg chg="del mod">
          <ac:chgData name="help desk" userId="076106f8-e622-4bba-bf8d-41b4b1aaf204" providerId="ADAL" clId="{3908DC46-8ADE-43DD-8324-EEEB1BA7DD30}" dt="2024-07-31T16:53:58.196" v="47" actId="478"/>
          <ac:spMkLst>
            <pc:docMk/>
            <pc:sldMk cId="1544044953" sldId="369"/>
            <ac:spMk id="16" creationId="{00000000-0000-0000-0000-000000000000}"/>
          </ac:spMkLst>
        </pc:spChg>
        <pc:spChg chg="mod">
          <ac:chgData name="help desk" userId="076106f8-e622-4bba-bf8d-41b4b1aaf204" providerId="ADAL" clId="{3908DC46-8ADE-43DD-8324-EEEB1BA7DD30}" dt="2024-07-31T16:54:13.686" v="54" actId="14100"/>
          <ac:spMkLst>
            <pc:docMk/>
            <pc:sldMk cId="1544044953" sldId="369"/>
            <ac:spMk id="17" creationId="{00000000-0000-0000-0000-000000000000}"/>
          </ac:spMkLst>
        </pc:spChg>
        <pc:spChg chg="del mod">
          <ac:chgData name="help desk" userId="076106f8-e622-4bba-bf8d-41b4b1aaf204" providerId="ADAL" clId="{3908DC46-8ADE-43DD-8324-EEEB1BA7DD30}" dt="2024-07-31T16:54:08.066" v="52" actId="478"/>
          <ac:spMkLst>
            <pc:docMk/>
            <pc:sldMk cId="1544044953" sldId="369"/>
            <ac:spMk id="18" creationId="{00000000-0000-0000-0000-000000000000}"/>
          </ac:spMkLst>
        </pc:spChg>
        <pc:spChg chg="mod">
          <ac:chgData name="help desk" userId="076106f8-e622-4bba-bf8d-41b4b1aaf204" providerId="ADAL" clId="{3908DC46-8ADE-43DD-8324-EEEB1BA7DD30}" dt="2024-07-31T16:56:17.760" v="65" actId="1076"/>
          <ac:spMkLst>
            <pc:docMk/>
            <pc:sldMk cId="1544044953" sldId="369"/>
            <ac:spMk id="19" creationId="{00000000-0000-0000-0000-000000000000}"/>
          </ac:spMkLst>
        </pc:spChg>
      </pc:sldChg>
      <pc:sldChg chg="addSp delSp modSp mod addAnim delAnim modAnim">
        <pc:chgData name="help desk" userId="076106f8-e622-4bba-bf8d-41b4b1aaf204" providerId="ADAL" clId="{3908DC46-8ADE-43DD-8324-EEEB1BA7DD30}" dt="2024-08-01T16:13:46.056" v="2819"/>
        <pc:sldMkLst>
          <pc:docMk/>
          <pc:sldMk cId="3372147544" sldId="370"/>
        </pc:sldMkLst>
        <pc:spChg chg="mod">
          <ac:chgData name="help desk" userId="076106f8-e622-4bba-bf8d-41b4b1aaf204" providerId="ADAL" clId="{3908DC46-8ADE-43DD-8324-EEEB1BA7DD30}" dt="2024-07-31T17:04:16.505" v="196" actId="14100"/>
          <ac:spMkLst>
            <pc:docMk/>
            <pc:sldMk cId="3372147544" sldId="370"/>
            <ac:spMk id="2" creationId="{00000000-0000-0000-0000-000000000000}"/>
          </ac:spMkLst>
        </pc:spChg>
        <pc:spChg chg="mod">
          <ac:chgData name="help desk" userId="076106f8-e622-4bba-bf8d-41b4b1aaf204" providerId="ADAL" clId="{3908DC46-8ADE-43DD-8324-EEEB1BA7DD30}" dt="2024-07-31T17:05:02.897" v="197" actId="1076"/>
          <ac:spMkLst>
            <pc:docMk/>
            <pc:sldMk cId="3372147544" sldId="370"/>
            <ac:spMk id="5" creationId="{00000000-0000-0000-0000-000000000000}"/>
          </ac:spMkLst>
        </pc:spChg>
        <pc:spChg chg="del mod">
          <ac:chgData name="help desk" userId="076106f8-e622-4bba-bf8d-41b4b1aaf204" providerId="ADAL" clId="{3908DC46-8ADE-43DD-8324-EEEB1BA7DD30}" dt="2024-07-31T17:03:06.503" v="108" actId="478"/>
          <ac:spMkLst>
            <pc:docMk/>
            <pc:sldMk cId="3372147544" sldId="370"/>
            <ac:spMk id="7" creationId="{BBF2C11D-14D4-44E5-A792-9DAB4C1CF8F4}"/>
          </ac:spMkLst>
        </pc:spChg>
        <pc:spChg chg="mod">
          <ac:chgData name="help desk" userId="076106f8-e622-4bba-bf8d-41b4b1aaf204" providerId="ADAL" clId="{3908DC46-8ADE-43DD-8324-EEEB1BA7DD30}" dt="2024-07-31T18:57:20.865" v="392" actId="14100"/>
          <ac:spMkLst>
            <pc:docMk/>
            <pc:sldMk cId="3372147544" sldId="370"/>
            <ac:spMk id="12" creationId="{477FC8A4-0F6A-4A71-8097-3DFC85A06500}"/>
          </ac:spMkLst>
        </pc:spChg>
        <pc:spChg chg="mod">
          <ac:chgData name="help desk" userId="076106f8-e622-4bba-bf8d-41b4b1aaf204" providerId="ADAL" clId="{3908DC46-8ADE-43DD-8324-EEEB1BA7DD30}" dt="2024-07-31T17:21:51.891" v="285" actId="20577"/>
          <ac:spMkLst>
            <pc:docMk/>
            <pc:sldMk cId="3372147544" sldId="370"/>
            <ac:spMk id="24" creationId="{DBD14E4E-9A20-401C-A6E4-158E6799445A}"/>
          </ac:spMkLst>
        </pc:spChg>
        <pc:spChg chg="del mod">
          <ac:chgData name="help desk" userId="076106f8-e622-4bba-bf8d-41b4b1aaf204" providerId="ADAL" clId="{3908DC46-8ADE-43DD-8324-EEEB1BA7DD30}" dt="2024-07-31T17:06:44.978" v="213" actId="478"/>
          <ac:spMkLst>
            <pc:docMk/>
            <pc:sldMk cId="3372147544" sldId="370"/>
            <ac:spMk id="28" creationId="{F22931B3-3FE7-45A1-8CF3-3B5122D1A229}"/>
          </ac:spMkLst>
        </pc:spChg>
        <pc:spChg chg="mod">
          <ac:chgData name="help desk" userId="076106f8-e622-4bba-bf8d-41b4b1aaf204" providerId="ADAL" clId="{3908DC46-8ADE-43DD-8324-EEEB1BA7DD30}" dt="2024-07-31T17:04:01.599" v="193" actId="1038"/>
          <ac:spMkLst>
            <pc:docMk/>
            <pc:sldMk cId="3372147544" sldId="370"/>
            <ac:spMk id="36" creationId="{12A5D1F3-5EBC-4564-8C4B-B04B51878474}"/>
          </ac:spMkLst>
        </pc:spChg>
        <pc:picChg chg="del mod">
          <ac:chgData name="help desk" userId="076106f8-e622-4bba-bf8d-41b4b1aaf204" providerId="ADAL" clId="{3908DC46-8ADE-43DD-8324-EEEB1BA7DD30}" dt="2024-07-31T17:14:20.810" v="270" actId="478"/>
          <ac:picMkLst>
            <pc:docMk/>
            <pc:sldMk cId="3372147544" sldId="370"/>
            <ac:picMk id="4" creationId="{2F1F9A3F-B058-4661-B9AA-B489BAA8DEBB}"/>
          </ac:picMkLst>
        </pc:picChg>
        <pc:picChg chg="add del mod ord">
          <ac:chgData name="help desk" userId="076106f8-e622-4bba-bf8d-41b4b1aaf204" providerId="ADAL" clId="{3908DC46-8ADE-43DD-8324-EEEB1BA7DD30}" dt="2024-07-31T17:21:35.524" v="279" actId="478"/>
          <ac:picMkLst>
            <pc:docMk/>
            <pc:sldMk cId="3372147544" sldId="370"/>
            <ac:picMk id="11" creationId="{B596C7C9-B101-441E-9474-0C8C0A9483D5}"/>
          </ac:picMkLst>
        </pc:picChg>
        <pc:picChg chg="add del mod ord">
          <ac:chgData name="help desk" userId="076106f8-e622-4bba-bf8d-41b4b1aaf204" providerId="ADAL" clId="{3908DC46-8ADE-43DD-8324-EEEB1BA7DD30}" dt="2024-07-31T18:56:23.190" v="321" actId="478"/>
          <ac:picMkLst>
            <pc:docMk/>
            <pc:sldMk cId="3372147544" sldId="370"/>
            <ac:picMk id="15" creationId="{1554CF46-C03E-4F65-91C3-AC367B71062C}"/>
          </ac:picMkLst>
        </pc:picChg>
        <pc:picChg chg="add del mod">
          <ac:chgData name="help desk" userId="076106f8-e622-4bba-bf8d-41b4b1aaf204" providerId="ADAL" clId="{3908DC46-8ADE-43DD-8324-EEEB1BA7DD30}" dt="2024-07-31T18:55:03.269" v="306" actId="478"/>
          <ac:picMkLst>
            <pc:docMk/>
            <pc:sldMk cId="3372147544" sldId="370"/>
            <ac:picMk id="20" creationId="{A7764A0E-80E1-4421-935A-51B9EA8CDA00}"/>
          </ac:picMkLst>
        </pc:picChg>
        <pc:picChg chg="add del mod">
          <ac:chgData name="help desk" userId="076106f8-e622-4bba-bf8d-41b4b1aaf204" providerId="ADAL" clId="{3908DC46-8ADE-43DD-8324-EEEB1BA7DD30}" dt="2024-07-31T18:56:07.433" v="310" actId="478"/>
          <ac:picMkLst>
            <pc:docMk/>
            <pc:sldMk cId="3372147544" sldId="370"/>
            <ac:picMk id="23" creationId="{DCAD4CF4-8393-4CD9-916F-4A6197502864}"/>
          </ac:picMkLst>
        </pc:picChg>
        <pc:picChg chg="add del mod ord">
          <ac:chgData name="help desk" userId="076106f8-e622-4bba-bf8d-41b4b1aaf204" providerId="ADAL" clId="{3908DC46-8ADE-43DD-8324-EEEB1BA7DD30}" dt="2024-07-31T18:56:56.478" v="329" actId="478"/>
          <ac:picMkLst>
            <pc:docMk/>
            <pc:sldMk cId="3372147544" sldId="370"/>
            <ac:picMk id="26" creationId="{6081E3A1-241D-40A9-AA80-82553B8C3EC2}"/>
          </ac:picMkLst>
        </pc:picChg>
        <pc:picChg chg="add del mod ord">
          <ac:chgData name="help desk" userId="076106f8-e622-4bba-bf8d-41b4b1aaf204" providerId="ADAL" clId="{3908DC46-8ADE-43DD-8324-EEEB1BA7DD30}" dt="2024-08-01T16:09:37.433" v="2799" actId="478"/>
          <ac:picMkLst>
            <pc:docMk/>
            <pc:sldMk cId="3372147544" sldId="370"/>
            <ac:picMk id="31" creationId="{71933585-0310-4776-A14F-B83D2CE20C99}"/>
          </ac:picMkLst>
        </pc:picChg>
        <pc:picChg chg="mod">
          <ac:chgData name="help desk" userId="076106f8-e622-4bba-bf8d-41b4b1aaf204" providerId="ADAL" clId="{3908DC46-8ADE-43DD-8324-EEEB1BA7DD30}" dt="2024-08-01T16:11:53.869" v="2813" actId="1035"/>
          <ac:picMkLst>
            <pc:docMk/>
            <pc:sldMk cId="3372147544" sldId="370"/>
            <ac:picMk id="35" creationId="{46345451-E528-4A6C-A749-514DBFA79C0F}"/>
          </ac:picMkLst>
        </pc:picChg>
        <pc:picChg chg="add del mod ord">
          <ac:chgData name="help desk" userId="076106f8-e622-4bba-bf8d-41b4b1aaf204" providerId="ADAL" clId="{3908DC46-8ADE-43DD-8324-EEEB1BA7DD30}" dt="2024-08-01T16:09:40.833" v="2801"/>
          <ac:picMkLst>
            <pc:docMk/>
            <pc:sldMk cId="3372147544" sldId="370"/>
            <ac:picMk id="40" creationId="{D34333E5-8189-4D06-92F5-D95EE8ACD2A4}"/>
          </ac:picMkLst>
        </pc:picChg>
        <pc:cxnChg chg="mod">
          <ac:chgData name="help desk" userId="076106f8-e622-4bba-bf8d-41b4b1aaf204" providerId="ADAL" clId="{3908DC46-8ADE-43DD-8324-EEEB1BA7DD30}" dt="2024-07-31T18:57:20.865" v="392" actId="14100"/>
          <ac:cxnSpMkLst>
            <pc:docMk/>
            <pc:sldMk cId="3372147544" sldId="370"/>
            <ac:cxnSpMk id="21" creationId="{00000000-0000-0000-0000-000000000000}"/>
          </ac:cxnSpMkLst>
        </pc:cxnChg>
        <pc:cxnChg chg="mod ord">
          <ac:chgData name="help desk" userId="076106f8-e622-4bba-bf8d-41b4b1aaf204" providerId="ADAL" clId="{3908DC46-8ADE-43DD-8324-EEEB1BA7DD30}" dt="2024-07-31T18:58:04.192" v="406" actId="14100"/>
          <ac:cxnSpMkLst>
            <pc:docMk/>
            <pc:sldMk cId="3372147544" sldId="370"/>
            <ac:cxnSpMk id="27" creationId="{413FB79B-8903-4753-948B-B7DFA05035AF}"/>
          </ac:cxnSpMkLst>
        </pc:cxnChg>
        <pc:cxnChg chg="mod">
          <ac:chgData name="help desk" userId="076106f8-e622-4bba-bf8d-41b4b1aaf204" providerId="ADAL" clId="{3908DC46-8ADE-43DD-8324-EEEB1BA7DD30}" dt="2024-07-31T18:57:51.626" v="404" actId="14100"/>
          <ac:cxnSpMkLst>
            <pc:docMk/>
            <pc:sldMk cId="3372147544" sldId="370"/>
            <ac:cxnSpMk id="37" creationId="{8E315915-F412-4D56-94D3-B78FC777E26F}"/>
          </ac:cxnSpMkLst>
        </pc:cxnChg>
      </pc:sldChg>
      <pc:sldChg chg="addSp delSp modSp mod modAnim">
        <pc:chgData name="help desk" userId="076106f8-e622-4bba-bf8d-41b4b1aaf204" providerId="ADAL" clId="{3908DC46-8ADE-43DD-8324-EEEB1BA7DD30}" dt="2024-08-01T18:59:03.619" v="2904"/>
        <pc:sldMkLst>
          <pc:docMk/>
          <pc:sldMk cId="905396984" sldId="371"/>
        </pc:sldMkLst>
        <pc:spChg chg="mod">
          <ac:chgData name="help desk" userId="076106f8-e622-4bba-bf8d-41b4b1aaf204" providerId="ADAL" clId="{3908DC46-8ADE-43DD-8324-EEEB1BA7DD30}" dt="2024-07-31T19:07:27.786" v="545" actId="14100"/>
          <ac:spMkLst>
            <pc:docMk/>
            <pc:sldMk cId="905396984" sldId="371"/>
            <ac:spMk id="2" creationId="{00000000-0000-0000-0000-000000000000}"/>
          </ac:spMkLst>
        </pc:spChg>
        <pc:spChg chg="mod">
          <ac:chgData name="help desk" userId="076106f8-e622-4bba-bf8d-41b4b1aaf204" providerId="ADAL" clId="{3908DC46-8ADE-43DD-8324-EEEB1BA7DD30}" dt="2024-07-31T19:08:51.253" v="564" actId="255"/>
          <ac:spMkLst>
            <pc:docMk/>
            <pc:sldMk cId="905396984" sldId="371"/>
            <ac:spMk id="4" creationId="{00000000-0000-0000-0000-000000000000}"/>
          </ac:spMkLst>
        </pc:spChg>
        <pc:spChg chg="mod">
          <ac:chgData name="help desk" userId="076106f8-e622-4bba-bf8d-41b4b1aaf204" providerId="ADAL" clId="{3908DC46-8ADE-43DD-8324-EEEB1BA7DD30}" dt="2024-07-31T19:09:04.813" v="567" actId="1076"/>
          <ac:spMkLst>
            <pc:docMk/>
            <pc:sldMk cId="905396984" sldId="371"/>
            <ac:spMk id="5" creationId="{00000000-0000-0000-0000-000000000000}"/>
          </ac:spMkLst>
        </pc:spChg>
        <pc:spChg chg="mod">
          <ac:chgData name="help desk" userId="076106f8-e622-4bba-bf8d-41b4b1aaf204" providerId="ADAL" clId="{3908DC46-8ADE-43DD-8324-EEEB1BA7DD30}" dt="2024-07-31T19:06:57.800" v="541" actId="1076"/>
          <ac:spMkLst>
            <pc:docMk/>
            <pc:sldMk cId="905396984" sldId="371"/>
            <ac:spMk id="6" creationId="{00000000-0000-0000-0000-000000000000}"/>
          </ac:spMkLst>
        </pc:spChg>
        <pc:spChg chg="mod">
          <ac:chgData name="help desk" userId="076106f8-e622-4bba-bf8d-41b4b1aaf204" providerId="ADAL" clId="{3908DC46-8ADE-43DD-8324-EEEB1BA7DD30}" dt="2024-07-31T19:09:04.813" v="567" actId="1076"/>
          <ac:spMkLst>
            <pc:docMk/>
            <pc:sldMk cId="905396984" sldId="371"/>
            <ac:spMk id="7" creationId="{00000000-0000-0000-0000-000000000000}"/>
          </ac:spMkLst>
        </pc:spChg>
        <pc:spChg chg="mod">
          <ac:chgData name="help desk" userId="076106f8-e622-4bba-bf8d-41b4b1aaf204" providerId="ADAL" clId="{3908DC46-8ADE-43DD-8324-EEEB1BA7DD30}" dt="2024-07-31T19:09:14.168" v="581" actId="1036"/>
          <ac:spMkLst>
            <pc:docMk/>
            <pc:sldMk cId="905396984" sldId="371"/>
            <ac:spMk id="8" creationId="{00000000-0000-0000-0000-000000000000}"/>
          </ac:spMkLst>
        </pc:spChg>
        <pc:spChg chg="mod">
          <ac:chgData name="help desk" userId="076106f8-e622-4bba-bf8d-41b4b1aaf204" providerId="ADAL" clId="{3908DC46-8ADE-43DD-8324-EEEB1BA7DD30}" dt="2024-07-31T19:08:33.112" v="562" actId="14100"/>
          <ac:spMkLst>
            <pc:docMk/>
            <pc:sldMk cId="905396984" sldId="371"/>
            <ac:spMk id="11" creationId="{00000000-0000-0000-0000-000000000000}"/>
          </ac:spMkLst>
        </pc:spChg>
        <pc:spChg chg="mod">
          <ac:chgData name="help desk" userId="076106f8-e622-4bba-bf8d-41b4b1aaf204" providerId="ADAL" clId="{3908DC46-8ADE-43DD-8324-EEEB1BA7DD30}" dt="2024-07-31T17:27:52.921" v="300" actId="207"/>
          <ac:spMkLst>
            <pc:docMk/>
            <pc:sldMk cId="905396984" sldId="371"/>
            <ac:spMk id="12" creationId="{00000000-0000-0000-0000-000000000000}"/>
          </ac:spMkLst>
        </pc:spChg>
        <pc:spChg chg="mod">
          <ac:chgData name="help desk" userId="076106f8-e622-4bba-bf8d-41b4b1aaf204" providerId="ADAL" clId="{3908DC46-8ADE-43DD-8324-EEEB1BA7DD30}" dt="2024-07-31T19:06:45.727" v="539" actId="1076"/>
          <ac:spMkLst>
            <pc:docMk/>
            <pc:sldMk cId="905396984" sldId="371"/>
            <ac:spMk id="14" creationId="{00000000-0000-0000-0000-000000000000}"/>
          </ac:spMkLst>
        </pc:spChg>
        <pc:spChg chg="mod">
          <ac:chgData name="help desk" userId="076106f8-e622-4bba-bf8d-41b4b1aaf204" providerId="ADAL" clId="{3908DC46-8ADE-43DD-8324-EEEB1BA7DD30}" dt="2024-07-31T19:08:51.253" v="564" actId="255"/>
          <ac:spMkLst>
            <pc:docMk/>
            <pc:sldMk cId="905396984" sldId="371"/>
            <ac:spMk id="15" creationId="{00000000-0000-0000-0000-000000000000}"/>
          </ac:spMkLst>
        </pc:spChg>
        <pc:spChg chg="mod">
          <ac:chgData name="help desk" userId="076106f8-e622-4bba-bf8d-41b4b1aaf204" providerId="ADAL" clId="{3908DC46-8ADE-43DD-8324-EEEB1BA7DD30}" dt="2024-07-31T19:08:51.253" v="564" actId="255"/>
          <ac:spMkLst>
            <pc:docMk/>
            <pc:sldMk cId="905396984" sldId="371"/>
            <ac:spMk id="19" creationId="{00000000-0000-0000-0000-000000000000}"/>
          </ac:spMkLst>
        </pc:spChg>
        <pc:spChg chg="mod">
          <ac:chgData name="help desk" userId="076106f8-e622-4bba-bf8d-41b4b1aaf204" providerId="ADAL" clId="{3908DC46-8ADE-43DD-8324-EEEB1BA7DD30}" dt="2024-07-31T19:06:53.127" v="540" actId="1076"/>
          <ac:spMkLst>
            <pc:docMk/>
            <pc:sldMk cId="905396984" sldId="371"/>
            <ac:spMk id="25" creationId="{00000000-0000-0000-0000-000000000000}"/>
          </ac:spMkLst>
        </pc:spChg>
        <pc:spChg chg="mod">
          <ac:chgData name="help desk" userId="076106f8-e622-4bba-bf8d-41b4b1aaf204" providerId="ADAL" clId="{3908DC46-8ADE-43DD-8324-EEEB1BA7DD30}" dt="2024-07-31T19:08:37.934" v="563" actId="14100"/>
          <ac:spMkLst>
            <pc:docMk/>
            <pc:sldMk cId="905396984" sldId="371"/>
            <ac:spMk id="27" creationId="{00000000-0000-0000-0000-000000000000}"/>
          </ac:spMkLst>
        </pc:spChg>
        <pc:picChg chg="del">
          <ac:chgData name="help desk" userId="076106f8-e622-4bba-bf8d-41b4b1aaf204" providerId="ADAL" clId="{3908DC46-8ADE-43DD-8324-EEEB1BA7DD30}" dt="2024-07-31T19:06:37.469" v="537" actId="478"/>
          <ac:picMkLst>
            <pc:docMk/>
            <pc:sldMk cId="905396984" sldId="371"/>
            <ac:picMk id="9" creationId="{BE8413D1-FC43-49C8-8360-70B2AC83B6C8}"/>
          </ac:picMkLst>
        </pc:picChg>
        <pc:picChg chg="add mod ord">
          <ac:chgData name="help desk" userId="076106f8-e622-4bba-bf8d-41b4b1aaf204" providerId="ADAL" clId="{3908DC46-8ADE-43DD-8324-EEEB1BA7DD30}" dt="2024-07-31T19:06:34.531" v="536" actId="167"/>
          <ac:picMkLst>
            <pc:docMk/>
            <pc:sldMk cId="905396984" sldId="371"/>
            <ac:picMk id="13" creationId="{D3F2D032-8DBF-4FCE-84BA-6C96F83F049F}"/>
          </ac:picMkLst>
        </pc:picChg>
        <pc:cxnChg chg="mod">
          <ac:chgData name="help desk" userId="076106f8-e622-4bba-bf8d-41b4b1aaf204" providerId="ADAL" clId="{3908DC46-8ADE-43DD-8324-EEEB1BA7DD30}" dt="2024-07-31T19:09:04.813" v="567" actId="1076"/>
          <ac:cxnSpMkLst>
            <pc:docMk/>
            <pc:sldMk cId="905396984" sldId="371"/>
            <ac:cxnSpMk id="10" creationId="{00000000-0000-0000-0000-000000000000}"/>
          </ac:cxnSpMkLst>
        </pc:cxnChg>
        <pc:cxnChg chg="mod">
          <ac:chgData name="help desk" userId="076106f8-e622-4bba-bf8d-41b4b1aaf204" providerId="ADAL" clId="{3908DC46-8ADE-43DD-8324-EEEB1BA7DD30}" dt="2024-07-31T19:08:51.253" v="564" actId="255"/>
          <ac:cxnSpMkLst>
            <pc:docMk/>
            <pc:sldMk cId="905396984" sldId="371"/>
            <ac:cxnSpMk id="16" creationId="{00000000-0000-0000-0000-000000000000}"/>
          </ac:cxnSpMkLst>
        </pc:cxnChg>
        <pc:cxnChg chg="mod">
          <ac:chgData name="help desk" userId="076106f8-e622-4bba-bf8d-41b4b1aaf204" providerId="ADAL" clId="{3908DC46-8ADE-43DD-8324-EEEB1BA7DD30}" dt="2024-07-31T17:27:52.921" v="300" actId="207"/>
          <ac:cxnSpMkLst>
            <pc:docMk/>
            <pc:sldMk cId="905396984" sldId="371"/>
            <ac:cxnSpMk id="17" creationId="{00000000-0000-0000-0000-000000000000}"/>
          </ac:cxnSpMkLst>
        </pc:cxnChg>
        <pc:cxnChg chg="mod">
          <ac:chgData name="help desk" userId="076106f8-e622-4bba-bf8d-41b4b1aaf204" providerId="ADAL" clId="{3908DC46-8ADE-43DD-8324-EEEB1BA7DD30}" dt="2024-07-31T19:09:17.930" v="582" actId="14100"/>
          <ac:cxnSpMkLst>
            <pc:docMk/>
            <pc:sldMk cId="905396984" sldId="371"/>
            <ac:cxnSpMk id="23" creationId="{00000000-0000-0000-0000-000000000000}"/>
          </ac:cxnSpMkLst>
        </pc:cxnChg>
        <pc:cxnChg chg="mod">
          <ac:chgData name="help desk" userId="076106f8-e622-4bba-bf8d-41b4b1aaf204" providerId="ADAL" clId="{3908DC46-8ADE-43DD-8324-EEEB1BA7DD30}" dt="2024-07-31T19:06:53.127" v="540" actId="1076"/>
          <ac:cxnSpMkLst>
            <pc:docMk/>
            <pc:sldMk cId="905396984" sldId="371"/>
            <ac:cxnSpMk id="26" creationId="{00000000-0000-0000-0000-000000000000}"/>
          </ac:cxnSpMkLst>
        </pc:cxnChg>
        <pc:cxnChg chg="mod">
          <ac:chgData name="help desk" userId="076106f8-e622-4bba-bf8d-41b4b1aaf204" providerId="ADAL" clId="{3908DC46-8ADE-43DD-8324-EEEB1BA7DD30}" dt="2024-07-31T19:08:51.253" v="564" actId="255"/>
          <ac:cxnSpMkLst>
            <pc:docMk/>
            <pc:sldMk cId="905396984" sldId="371"/>
            <ac:cxnSpMk id="28" creationId="{00000000-0000-0000-0000-000000000000}"/>
          </ac:cxnSpMkLst>
        </pc:cxnChg>
      </pc:sldChg>
      <pc:sldChg chg="addSp delSp modSp mod delAnim modAnim">
        <pc:chgData name="help desk" userId="076106f8-e622-4bba-bf8d-41b4b1aaf204" providerId="ADAL" clId="{3908DC46-8ADE-43DD-8324-EEEB1BA7DD30}" dt="2024-08-01T19:16:50.446" v="2980"/>
        <pc:sldMkLst>
          <pc:docMk/>
          <pc:sldMk cId="3213395442" sldId="372"/>
        </pc:sldMkLst>
        <pc:spChg chg="del">
          <ac:chgData name="help desk" userId="076106f8-e622-4bba-bf8d-41b4b1aaf204" providerId="ADAL" clId="{3908DC46-8ADE-43DD-8324-EEEB1BA7DD30}" dt="2024-07-31T19:07:45.406" v="546" actId="478"/>
          <ac:spMkLst>
            <pc:docMk/>
            <pc:sldMk cId="3213395442" sldId="372"/>
            <ac:spMk id="2" creationId="{00000000-0000-0000-0000-000000000000}"/>
          </ac:spMkLst>
        </pc:spChg>
        <pc:spChg chg="mod">
          <ac:chgData name="help desk" userId="076106f8-e622-4bba-bf8d-41b4b1aaf204" providerId="ADAL" clId="{3908DC46-8ADE-43DD-8324-EEEB1BA7DD30}" dt="2024-07-31T19:11:54.767" v="597" actId="255"/>
          <ac:spMkLst>
            <pc:docMk/>
            <pc:sldMk cId="3213395442" sldId="372"/>
            <ac:spMk id="4" creationId="{00000000-0000-0000-0000-000000000000}"/>
          </ac:spMkLst>
        </pc:spChg>
        <pc:spChg chg="mod">
          <ac:chgData name="help desk" userId="076106f8-e622-4bba-bf8d-41b4b1aaf204" providerId="ADAL" clId="{3908DC46-8ADE-43DD-8324-EEEB1BA7DD30}" dt="2024-07-31T19:11:18.958" v="593" actId="1036"/>
          <ac:spMkLst>
            <pc:docMk/>
            <pc:sldMk cId="3213395442" sldId="372"/>
            <ac:spMk id="7" creationId="{00000000-0000-0000-0000-000000000000}"/>
          </ac:spMkLst>
        </pc:spChg>
        <pc:spChg chg="del mod">
          <ac:chgData name="help desk" userId="076106f8-e622-4bba-bf8d-41b4b1aaf204" providerId="ADAL" clId="{3908DC46-8ADE-43DD-8324-EEEB1BA7DD30}" dt="2024-08-01T19:03:21.058" v="2928" actId="478"/>
          <ac:spMkLst>
            <pc:docMk/>
            <pc:sldMk cId="3213395442" sldId="372"/>
            <ac:spMk id="8" creationId="{00000000-0000-0000-0000-000000000000}"/>
          </ac:spMkLst>
        </pc:spChg>
        <pc:spChg chg="mod">
          <ac:chgData name="help desk" userId="076106f8-e622-4bba-bf8d-41b4b1aaf204" providerId="ADAL" clId="{3908DC46-8ADE-43DD-8324-EEEB1BA7DD30}" dt="2024-08-01T19:03:33.756" v="2929" actId="1076"/>
          <ac:spMkLst>
            <pc:docMk/>
            <pc:sldMk cId="3213395442" sldId="372"/>
            <ac:spMk id="14" creationId="{00000000-0000-0000-0000-000000000000}"/>
          </ac:spMkLst>
        </pc:spChg>
        <pc:spChg chg="mod">
          <ac:chgData name="help desk" userId="076106f8-e622-4bba-bf8d-41b4b1aaf204" providerId="ADAL" clId="{3908DC46-8ADE-43DD-8324-EEEB1BA7DD30}" dt="2024-08-01T19:03:33.756" v="2929" actId="1076"/>
          <ac:spMkLst>
            <pc:docMk/>
            <pc:sldMk cId="3213395442" sldId="372"/>
            <ac:spMk id="15" creationId="{00000000-0000-0000-0000-000000000000}"/>
          </ac:spMkLst>
        </pc:spChg>
        <pc:spChg chg="mod">
          <ac:chgData name="help desk" userId="076106f8-e622-4bba-bf8d-41b4b1aaf204" providerId="ADAL" clId="{3908DC46-8ADE-43DD-8324-EEEB1BA7DD30}" dt="2024-08-01T19:03:33.756" v="2929" actId="1076"/>
          <ac:spMkLst>
            <pc:docMk/>
            <pc:sldMk cId="3213395442" sldId="372"/>
            <ac:spMk id="16" creationId="{00000000-0000-0000-0000-000000000000}"/>
          </ac:spMkLst>
        </pc:spChg>
        <pc:spChg chg="del mod">
          <ac:chgData name="help desk" userId="076106f8-e622-4bba-bf8d-41b4b1aaf204" providerId="ADAL" clId="{3908DC46-8ADE-43DD-8324-EEEB1BA7DD30}" dt="2024-07-31T19:12:33.918" v="607" actId="478"/>
          <ac:spMkLst>
            <pc:docMk/>
            <pc:sldMk cId="3213395442" sldId="372"/>
            <ac:spMk id="17" creationId="{00000000-0000-0000-0000-000000000000}"/>
          </ac:spMkLst>
        </pc:spChg>
        <pc:spChg chg="del">
          <ac:chgData name="help desk" userId="076106f8-e622-4bba-bf8d-41b4b1aaf204" providerId="ADAL" clId="{3908DC46-8ADE-43DD-8324-EEEB1BA7DD30}" dt="2024-07-31T19:12:08.468" v="600" actId="478"/>
          <ac:spMkLst>
            <pc:docMk/>
            <pc:sldMk cId="3213395442" sldId="372"/>
            <ac:spMk id="19" creationId="{00000000-0000-0000-0000-000000000000}"/>
          </ac:spMkLst>
        </pc:spChg>
        <pc:spChg chg="del">
          <ac:chgData name="help desk" userId="076106f8-e622-4bba-bf8d-41b4b1aaf204" providerId="ADAL" clId="{3908DC46-8ADE-43DD-8324-EEEB1BA7DD30}" dt="2024-07-31T19:12:11.428" v="602" actId="478"/>
          <ac:spMkLst>
            <pc:docMk/>
            <pc:sldMk cId="3213395442" sldId="372"/>
            <ac:spMk id="20" creationId="{00000000-0000-0000-0000-000000000000}"/>
          </ac:spMkLst>
        </pc:spChg>
        <pc:spChg chg="mod">
          <ac:chgData name="help desk" userId="076106f8-e622-4bba-bf8d-41b4b1aaf204" providerId="ADAL" clId="{3908DC46-8ADE-43DD-8324-EEEB1BA7DD30}" dt="2024-07-31T20:33:52.902" v="1109" actId="14861"/>
          <ac:spMkLst>
            <pc:docMk/>
            <pc:sldMk cId="3213395442" sldId="372"/>
            <ac:spMk id="21" creationId="{00000000-0000-0000-0000-000000000000}"/>
          </ac:spMkLst>
        </pc:spChg>
        <pc:spChg chg="mod">
          <ac:chgData name="help desk" userId="076106f8-e622-4bba-bf8d-41b4b1aaf204" providerId="ADAL" clId="{3908DC46-8ADE-43DD-8324-EEEB1BA7DD30}" dt="2024-08-01T19:06:50.128" v="2954" actId="14100"/>
          <ac:spMkLst>
            <pc:docMk/>
            <pc:sldMk cId="3213395442" sldId="372"/>
            <ac:spMk id="24" creationId="{00000000-0000-0000-0000-000000000000}"/>
          </ac:spMkLst>
        </pc:spChg>
        <pc:spChg chg="mod">
          <ac:chgData name="help desk" userId="076106f8-e622-4bba-bf8d-41b4b1aaf204" providerId="ADAL" clId="{3908DC46-8ADE-43DD-8324-EEEB1BA7DD30}" dt="2024-07-31T20:34:00.990" v="1110" actId="692"/>
          <ac:spMkLst>
            <pc:docMk/>
            <pc:sldMk cId="3213395442" sldId="372"/>
            <ac:spMk id="25" creationId="{00000000-0000-0000-0000-000000000000}"/>
          </ac:spMkLst>
        </pc:spChg>
        <pc:spChg chg="mod">
          <ac:chgData name="help desk" userId="076106f8-e622-4bba-bf8d-41b4b1aaf204" providerId="ADAL" clId="{3908DC46-8ADE-43DD-8324-EEEB1BA7DD30}" dt="2024-07-31T19:18:46.974" v="681" actId="255"/>
          <ac:spMkLst>
            <pc:docMk/>
            <pc:sldMk cId="3213395442" sldId="372"/>
            <ac:spMk id="26" creationId="{00000000-0000-0000-0000-000000000000}"/>
          </ac:spMkLst>
        </pc:spChg>
        <pc:spChg chg="del">
          <ac:chgData name="help desk" userId="076106f8-e622-4bba-bf8d-41b4b1aaf204" providerId="ADAL" clId="{3908DC46-8ADE-43DD-8324-EEEB1BA7DD30}" dt="2024-07-31T19:17:01.051" v="624" actId="478"/>
          <ac:spMkLst>
            <pc:docMk/>
            <pc:sldMk cId="3213395442" sldId="372"/>
            <ac:spMk id="27" creationId="{00000000-0000-0000-0000-000000000000}"/>
          </ac:spMkLst>
        </pc:spChg>
        <pc:spChg chg="del">
          <ac:chgData name="help desk" userId="076106f8-e622-4bba-bf8d-41b4b1aaf204" providerId="ADAL" clId="{3908DC46-8ADE-43DD-8324-EEEB1BA7DD30}" dt="2024-07-31T19:17:01.695" v="625" actId="478"/>
          <ac:spMkLst>
            <pc:docMk/>
            <pc:sldMk cId="3213395442" sldId="372"/>
            <ac:spMk id="28" creationId="{00000000-0000-0000-0000-000000000000}"/>
          </ac:spMkLst>
        </pc:spChg>
        <pc:spChg chg="del">
          <ac:chgData name="help desk" userId="076106f8-e622-4bba-bf8d-41b4b1aaf204" providerId="ADAL" clId="{3908DC46-8ADE-43DD-8324-EEEB1BA7DD30}" dt="2024-07-31T19:17:02.355" v="626" actId="478"/>
          <ac:spMkLst>
            <pc:docMk/>
            <pc:sldMk cId="3213395442" sldId="372"/>
            <ac:spMk id="29" creationId="{00000000-0000-0000-0000-000000000000}"/>
          </ac:spMkLst>
        </pc:spChg>
        <pc:spChg chg="mod">
          <ac:chgData name="help desk" userId="076106f8-e622-4bba-bf8d-41b4b1aaf204" providerId="ADAL" clId="{3908DC46-8ADE-43DD-8324-EEEB1BA7DD30}" dt="2024-07-31T20:34:36.444" v="1155" actId="108"/>
          <ac:spMkLst>
            <pc:docMk/>
            <pc:sldMk cId="3213395442" sldId="372"/>
            <ac:spMk id="30" creationId="{00000000-0000-0000-0000-000000000000}"/>
          </ac:spMkLst>
        </pc:spChg>
        <pc:spChg chg="add mod">
          <ac:chgData name="help desk" userId="076106f8-e622-4bba-bf8d-41b4b1aaf204" providerId="ADAL" clId="{3908DC46-8ADE-43DD-8324-EEEB1BA7DD30}" dt="2024-07-31T19:07:46.001" v="547"/>
          <ac:spMkLst>
            <pc:docMk/>
            <pc:sldMk cId="3213395442" sldId="372"/>
            <ac:spMk id="32" creationId="{B47A81F9-E7EA-4FD0-8331-25F078348FFD}"/>
          </ac:spMkLst>
        </pc:spChg>
        <pc:spChg chg="del">
          <ac:chgData name="help desk" userId="076106f8-e622-4bba-bf8d-41b4b1aaf204" providerId="ADAL" clId="{3908DC46-8ADE-43DD-8324-EEEB1BA7DD30}" dt="2024-07-31T19:17:02.943" v="627" actId="478"/>
          <ac:spMkLst>
            <pc:docMk/>
            <pc:sldMk cId="3213395442" sldId="372"/>
            <ac:spMk id="34" creationId="{00000000-0000-0000-0000-000000000000}"/>
          </ac:spMkLst>
        </pc:spChg>
        <pc:picChg chg="mod">
          <ac:chgData name="help desk" userId="076106f8-e622-4bba-bf8d-41b4b1aaf204" providerId="ADAL" clId="{3908DC46-8ADE-43DD-8324-EEEB1BA7DD30}" dt="2024-08-01T19:02:21.274" v="2918" actId="1076"/>
          <ac:picMkLst>
            <pc:docMk/>
            <pc:sldMk cId="3213395442" sldId="372"/>
            <ac:picMk id="11" creationId="{00000000-0000-0000-0000-000000000000}"/>
          </ac:picMkLst>
        </pc:picChg>
        <pc:picChg chg="del">
          <ac:chgData name="help desk" userId="076106f8-e622-4bba-bf8d-41b4b1aaf204" providerId="ADAL" clId="{3908DC46-8ADE-43DD-8324-EEEB1BA7DD30}" dt="2024-07-31T19:10:28.768" v="585" actId="478"/>
          <ac:picMkLst>
            <pc:docMk/>
            <pc:sldMk cId="3213395442" sldId="372"/>
            <ac:picMk id="31" creationId="{4F20A2DA-4503-4907-8D07-63CECD4C15C4}"/>
          </ac:picMkLst>
        </pc:picChg>
        <pc:picChg chg="add mod ord">
          <ac:chgData name="help desk" userId="076106f8-e622-4bba-bf8d-41b4b1aaf204" providerId="ADAL" clId="{3908DC46-8ADE-43DD-8324-EEEB1BA7DD30}" dt="2024-08-01T19:02:39.936" v="2922" actId="167"/>
          <ac:picMkLst>
            <pc:docMk/>
            <pc:sldMk cId="3213395442" sldId="372"/>
            <ac:picMk id="33" creationId="{4421AA16-9B73-4529-8E46-BD01C29131DE}"/>
          </ac:picMkLst>
        </pc:picChg>
        <pc:cxnChg chg="mod">
          <ac:chgData name="help desk" userId="076106f8-e622-4bba-bf8d-41b4b1aaf204" providerId="ADAL" clId="{3908DC46-8ADE-43DD-8324-EEEB1BA7DD30}" dt="2024-07-31T19:11:54.767" v="597" actId="255"/>
          <ac:cxnSpMkLst>
            <pc:docMk/>
            <pc:sldMk cId="3213395442" sldId="372"/>
            <ac:cxnSpMk id="6" creationId="{00000000-0000-0000-0000-000000000000}"/>
          </ac:cxnSpMkLst>
        </pc:cxnChg>
        <pc:cxnChg chg="mod">
          <ac:chgData name="help desk" userId="076106f8-e622-4bba-bf8d-41b4b1aaf204" providerId="ADAL" clId="{3908DC46-8ADE-43DD-8324-EEEB1BA7DD30}" dt="2024-08-01T19:02:34.420" v="2921" actId="14100"/>
          <ac:cxnSpMkLst>
            <pc:docMk/>
            <pc:sldMk cId="3213395442" sldId="372"/>
            <ac:cxnSpMk id="10" creationId="{00000000-0000-0000-0000-000000000000}"/>
          </ac:cxnSpMkLst>
        </pc:cxnChg>
        <pc:cxnChg chg="mod">
          <ac:chgData name="help desk" userId="076106f8-e622-4bba-bf8d-41b4b1aaf204" providerId="ADAL" clId="{3908DC46-8ADE-43DD-8324-EEEB1BA7DD30}" dt="2024-08-01T19:02:16.234" v="2917" actId="14100"/>
          <ac:cxnSpMkLst>
            <pc:docMk/>
            <pc:sldMk cId="3213395442" sldId="372"/>
            <ac:cxnSpMk id="13" creationId="{00000000-0000-0000-0000-000000000000}"/>
          </ac:cxnSpMkLst>
        </pc:cxnChg>
      </pc:sldChg>
      <pc:sldChg chg="addSp delSp modSp mod delAnim modAnim">
        <pc:chgData name="help desk" userId="076106f8-e622-4bba-bf8d-41b4b1aaf204" providerId="ADAL" clId="{3908DC46-8ADE-43DD-8324-EEEB1BA7DD30}" dt="2024-08-01T19:46:29.901" v="3154"/>
        <pc:sldMkLst>
          <pc:docMk/>
          <pc:sldMk cId="4023383814" sldId="373"/>
        </pc:sldMkLst>
        <pc:spChg chg="del">
          <ac:chgData name="help desk" userId="076106f8-e622-4bba-bf8d-41b4b1aaf204" providerId="ADAL" clId="{3908DC46-8ADE-43DD-8324-EEEB1BA7DD30}" dt="2024-07-31T19:28:23.743" v="706" actId="478"/>
          <ac:spMkLst>
            <pc:docMk/>
            <pc:sldMk cId="4023383814" sldId="373"/>
            <ac:spMk id="2" creationId="{00000000-0000-0000-0000-000000000000}"/>
          </ac:spMkLst>
        </pc:spChg>
        <pc:spChg chg="mod">
          <ac:chgData name="help desk" userId="076106f8-e622-4bba-bf8d-41b4b1aaf204" providerId="ADAL" clId="{3908DC46-8ADE-43DD-8324-EEEB1BA7DD30}" dt="2024-07-31T19:47:56.813" v="915" actId="1038"/>
          <ac:spMkLst>
            <pc:docMk/>
            <pc:sldMk cId="4023383814" sldId="373"/>
            <ac:spMk id="4" creationId="{00000000-0000-0000-0000-000000000000}"/>
          </ac:spMkLst>
        </pc:spChg>
        <pc:spChg chg="del">
          <ac:chgData name="help desk" userId="076106f8-e622-4bba-bf8d-41b4b1aaf204" providerId="ADAL" clId="{3908DC46-8ADE-43DD-8324-EEEB1BA7DD30}" dt="2024-07-31T19:29:32.815" v="726" actId="478"/>
          <ac:spMkLst>
            <pc:docMk/>
            <pc:sldMk cId="4023383814" sldId="373"/>
            <ac:spMk id="5" creationId="{00000000-0000-0000-0000-000000000000}"/>
          </ac:spMkLst>
        </pc:spChg>
        <pc:spChg chg="mod">
          <ac:chgData name="help desk" userId="076106f8-e622-4bba-bf8d-41b4b1aaf204" providerId="ADAL" clId="{3908DC46-8ADE-43DD-8324-EEEB1BA7DD30}" dt="2024-08-01T19:33:43.083" v="3084" actId="1076"/>
          <ac:spMkLst>
            <pc:docMk/>
            <pc:sldMk cId="4023383814" sldId="373"/>
            <ac:spMk id="7" creationId="{00000000-0000-0000-0000-000000000000}"/>
          </ac:spMkLst>
        </pc:spChg>
        <pc:spChg chg="mod">
          <ac:chgData name="help desk" userId="076106f8-e622-4bba-bf8d-41b4b1aaf204" providerId="ADAL" clId="{3908DC46-8ADE-43DD-8324-EEEB1BA7DD30}" dt="2024-08-01T19:45:30.694" v="3152" actId="1038"/>
          <ac:spMkLst>
            <pc:docMk/>
            <pc:sldMk cId="4023383814" sldId="373"/>
            <ac:spMk id="8" creationId="{00000000-0000-0000-0000-000000000000}"/>
          </ac:spMkLst>
        </pc:spChg>
        <pc:spChg chg="del">
          <ac:chgData name="help desk" userId="076106f8-e622-4bba-bf8d-41b4b1aaf204" providerId="ADAL" clId="{3908DC46-8ADE-43DD-8324-EEEB1BA7DD30}" dt="2024-07-31T19:29:32.815" v="726" actId="478"/>
          <ac:spMkLst>
            <pc:docMk/>
            <pc:sldMk cId="4023383814" sldId="373"/>
            <ac:spMk id="15" creationId="{00000000-0000-0000-0000-000000000000}"/>
          </ac:spMkLst>
        </pc:spChg>
        <pc:spChg chg="del">
          <ac:chgData name="help desk" userId="076106f8-e622-4bba-bf8d-41b4b1aaf204" providerId="ADAL" clId="{3908DC46-8ADE-43DD-8324-EEEB1BA7DD30}" dt="2024-07-31T19:29:32.815" v="726" actId="478"/>
          <ac:spMkLst>
            <pc:docMk/>
            <pc:sldMk cId="4023383814" sldId="373"/>
            <ac:spMk id="21" creationId="{00000000-0000-0000-0000-000000000000}"/>
          </ac:spMkLst>
        </pc:spChg>
        <pc:spChg chg="del">
          <ac:chgData name="help desk" userId="076106f8-e622-4bba-bf8d-41b4b1aaf204" providerId="ADAL" clId="{3908DC46-8ADE-43DD-8324-EEEB1BA7DD30}" dt="2024-07-31T19:29:32.815" v="726" actId="478"/>
          <ac:spMkLst>
            <pc:docMk/>
            <pc:sldMk cId="4023383814" sldId="373"/>
            <ac:spMk id="22" creationId="{00000000-0000-0000-0000-000000000000}"/>
          </ac:spMkLst>
        </pc:spChg>
        <pc:spChg chg="del">
          <ac:chgData name="help desk" userId="076106f8-e622-4bba-bf8d-41b4b1aaf204" providerId="ADAL" clId="{3908DC46-8ADE-43DD-8324-EEEB1BA7DD30}" dt="2024-07-31T19:29:32.815" v="726" actId="478"/>
          <ac:spMkLst>
            <pc:docMk/>
            <pc:sldMk cId="4023383814" sldId="373"/>
            <ac:spMk id="23" creationId="{00000000-0000-0000-0000-000000000000}"/>
          </ac:spMkLst>
        </pc:spChg>
        <pc:spChg chg="del">
          <ac:chgData name="help desk" userId="076106f8-e622-4bba-bf8d-41b4b1aaf204" providerId="ADAL" clId="{3908DC46-8ADE-43DD-8324-EEEB1BA7DD30}" dt="2024-07-31T19:29:32.815" v="726" actId="478"/>
          <ac:spMkLst>
            <pc:docMk/>
            <pc:sldMk cId="4023383814" sldId="373"/>
            <ac:spMk id="24" creationId="{00000000-0000-0000-0000-000000000000}"/>
          </ac:spMkLst>
        </pc:spChg>
        <pc:spChg chg="add del mod">
          <ac:chgData name="help desk" userId="076106f8-e622-4bba-bf8d-41b4b1aaf204" providerId="ADAL" clId="{3908DC46-8ADE-43DD-8324-EEEB1BA7DD30}" dt="2024-07-31T20:12:50.019" v="1077" actId="478"/>
          <ac:spMkLst>
            <pc:docMk/>
            <pc:sldMk cId="4023383814" sldId="373"/>
            <ac:spMk id="29" creationId="{21A7179B-FDA6-4FD9-809C-8149FB8F70C1}"/>
          </ac:spMkLst>
        </pc:spChg>
        <pc:spChg chg="mod">
          <ac:chgData name="help desk" userId="076106f8-e622-4bba-bf8d-41b4b1aaf204" providerId="ADAL" clId="{3908DC46-8ADE-43DD-8324-EEEB1BA7DD30}" dt="2024-07-31T19:46:06.995" v="892" actId="6549"/>
          <ac:spMkLst>
            <pc:docMk/>
            <pc:sldMk cId="4023383814" sldId="373"/>
            <ac:spMk id="38" creationId="{00000000-0000-0000-0000-000000000000}"/>
          </ac:spMkLst>
        </pc:spChg>
        <pc:spChg chg="add mod">
          <ac:chgData name="help desk" userId="076106f8-e622-4bba-bf8d-41b4b1aaf204" providerId="ADAL" clId="{3908DC46-8ADE-43DD-8324-EEEB1BA7DD30}" dt="2024-07-31T19:45:11.704" v="877" actId="1076"/>
          <ac:spMkLst>
            <pc:docMk/>
            <pc:sldMk cId="4023383814" sldId="373"/>
            <ac:spMk id="45" creationId="{7CFFAB4A-EB2F-4E2A-BA9A-4562DF18D389}"/>
          </ac:spMkLst>
        </pc:spChg>
        <pc:spChg chg="add mod">
          <ac:chgData name="help desk" userId="076106f8-e622-4bba-bf8d-41b4b1aaf204" providerId="ADAL" clId="{3908DC46-8ADE-43DD-8324-EEEB1BA7DD30}" dt="2024-07-31T20:12:50.539" v="1078"/>
          <ac:spMkLst>
            <pc:docMk/>
            <pc:sldMk cId="4023383814" sldId="373"/>
            <ac:spMk id="53" creationId="{218E49A4-BC94-43F1-89CD-97717A8512E9}"/>
          </ac:spMkLst>
        </pc:spChg>
        <pc:grpChg chg="add mod">
          <ac:chgData name="help desk" userId="076106f8-e622-4bba-bf8d-41b4b1aaf204" providerId="ADAL" clId="{3908DC46-8ADE-43DD-8324-EEEB1BA7DD30}" dt="2024-08-01T19:23:32.280" v="3037" actId="164"/>
          <ac:grpSpMkLst>
            <pc:docMk/>
            <pc:sldMk cId="4023383814" sldId="373"/>
            <ac:grpSpMk id="56" creationId="{E6B00470-E09C-4962-95D7-65BE25544325}"/>
          </ac:grpSpMkLst>
        </pc:grpChg>
        <pc:grpChg chg="add mod ord">
          <ac:chgData name="help desk" userId="076106f8-e622-4bba-bf8d-41b4b1aaf204" providerId="ADAL" clId="{3908DC46-8ADE-43DD-8324-EEEB1BA7DD30}" dt="2024-08-01T19:23:39.147" v="3039" actId="167"/>
          <ac:grpSpMkLst>
            <pc:docMk/>
            <pc:sldMk cId="4023383814" sldId="373"/>
            <ac:grpSpMk id="57" creationId="{EF4568AD-1713-46E9-80D6-AA756C93AE1F}"/>
          </ac:grpSpMkLst>
        </pc:grpChg>
        <pc:picChg chg="mod">
          <ac:chgData name="help desk" userId="076106f8-e622-4bba-bf8d-41b4b1aaf204" providerId="ADAL" clId="{3908DC46-8ADE-43DD-8324-EEEB1BA7DD30}" dt="2024-08-01T19:43:07.239" v="3144" actId="1076"/>
          <ac:picMkLst>
            <pc:docMk/>
            <pc:sldMk cId="4023383814" sldId="373"/>
            <ac:picMk id="13" creationId="{00000000-0000-0000-0000-000000000000}"/>
          </ac:picMkLst>
        </pc:picChg>
        <pc:picChg chg="del mod">
          <ac:chgData name="help desk" userId="076106f8-e622-4bba-bf8d-41b4b1aaf204" providerId="ADAL" clId="{3908DC46-8ADE-43DD-8324-EEEB1BA7DD30}" dt="2024-07-31T19:41:31.597" v="838" actId="478"/>
          <ac:picMkLst>
            <pc:docMk/>
            <pc:sldMk cId="4023383814" sldId="373"/>
            <ac:picMk id="16" creationId="{00000000-0000-0000-0000-000000000000}"/>
          </ac:picMkLst>
        </pc:picChg>
        <pc:picChg chg="del mod">
          <ac:chgData name="help desk" userId="076106f8-e622-4bba-bf8d-41b4b1aaf204" providerId="ADAL" clId="{3908DC46-8ADE-43DD-8324-EEEB1BA7DD30}" dt="2024-07-31T19:41:30.558" v="837" actId="478"/>
          <ac:picMkLst>
            <pc:docMk/>
            <pc:sldMk cId="4023383814" sldId="373"/>
            <ac:picMk id="17" creationId="{00000000-0000-0000-0000-000000000000}"/>
          </ac:picMkLst>
        </pc:picChg>
        <pc:picChg chg="mod ord">
          <ac:chgData name="help desk" userId="076106f8-e622-4bba-bf8d-41b4b1aaf204" providerId="ADAL" clId="{3908DC46-8ADE-43DD-8324-EEEB1BA7DD30}" dt="2024-08-01T19:21:46.821" v="3020" actId="164"/>
          <ac:picMkLst>
            <pc:docMk/>
            <pc:sldMk cId="4023383814" sldId="373"/>
            <ac:picMk id="25" creationId="{00000000-0000-0000-0000-000000000000}"/>
          </ac:picMkLst>
        </pc:picChg>
        <pc:picChg chg="del">
          <ac:chgData name="help desk" userId="076106f8-e622-4bba-bf8d-41b4b1aaf204" providerId="ADAL" clId="{3908DC46-8ADE-43DD-8324-EEEB1BA7DD30}" dt="2024-07-31T19:27:27.031" v="684" actId="478"/>
          <ac:picMkLst>
            <pc:docMk/>
            <pc:sldMk cId="4023383814" sldId="373"/>
            <ac:picMk id="28" creationId="{3C997B6E-9419-4B09-A257-CE702C716163}"/>
          </ac:picMkLst>
        </pc:picChg>
        <pc:picChg chg="add mod ord">
          <ac:chgData name="help desk" userId="076106f8-e622-4bba-bf8d-41b4b1aaf204" providerId="ADAL" clId="{3908DC46-8ADE-43DD-8324-EEEB1BA7DD30}" dt="2024-08-01T19:23:52.907" v="3040" actId="167"/>
          <ac:picMkLst>
            <pc:docMk/>
            <pc:sldMk cId="4023383814" sldId="373"/>
            <ac:picMk id="30" creationId="{63D8C734-D08B-43DA-9388-C142CAD12B96}"/>
          </ac:picMkLst>
        </pc:picChg>
        <pc:picChg chg="mod">
          <ac:chgData name="help desk" userId="076106f8-e622-4bba-bf8d-41b4b1aaf204" providerId="ADAL" clId="{3908DC46-8ADE-43DD-8324-EEEB1BA7DD30}" dt="2024-08-01T19:21:46.821" v="3020" actId="164"/>
          <ac:picMkLst>
            <pc:docMk/>
            <pc:sldMk cId="4023383814" sldId="373"/>
            <ac:picMk id="34" creationId="{00000000-0000-0000-0000-000000000000}"/>
          </ac:picMkLst>
        </pc:picChg>
        <pc:picChg chg="mod ord">
          <ac:chgData name="help desk" userId="076106f8-e622-4bba-bf8d-41b4b1aaf204" providerId="ADAL" clId="{3908DC46-8ADE-43DD-8324-EEEB1BA7DD30}" dt="2024-08-01T19:23:32.280" v="3037" actId="164"/>
          <ac:picMkLst>
            <pc:docMk/>
            <pc:sldMk cId="4023383814" sldId="373"/>
            <ac:picMk id="47" creationId="{00000000-0000-0000-0000-000000000000}"/>
          </ac:picMkLst>
        </pc:picChg>
        <pc:picChg chg="add del mod">
          <ac:chgData name="help desk" userId="076106f8-e622-4bba-bf8d-41b4b1aaf204" providerId="ADAL" clId="{3908DC46-8ADE-43DD-8324-EEEB1BA7DD30}" dt="2024-08-01T19:33:37.312" v="3083" actId="478"/>
          <ac:picMkLst>
            <pc:docMk/>
            <pc:sldMk cId="4023383814" sldId="373"/>
            <ac:picMk id="58" creationId="{623E84D9-4188-4AA5-9763-AC058CA623BA}"/>
          </ac:picMkLst>
        </pc:picChg>
        <pc:cxnChg chg="mod">
          <ac:chgData name="help desk" userId="076106f8-e622-4bba-bf8d-41b4b1aaf204" providerId="ADAL" clId="{3908DC46-8ADE-43DD-8324-EEEB1BA7DD30}" dt="2024-08-01T19:45:30.694" v="3152" actId="1038"/>
          <ac:cxnSpMkLst>
            <pc:docMk/>
            <pc:sldMk cId="4023383814" sldId="373"/>
            <ac:cxnSpMk id="9" creationId="{00000000-0000-0000-0000-000000000000}"/>
          </ac:cxnSpMkLst>
        </pc:cxnChg>
        <pc:cxnChg chg="mod">
          <ac:chgData name="help desk" userId="076106f8-e622-4bba-bf8d-41b4b1aaf204" providerId="ADAL" clId="{3908DC46-8ADE-43DD-8324-EEEB1BA7DD30}" dt="2024-08-01T19:45:30.694" v="3152" actId="1038"/>
          <ac:cxnSpMkLst>
            <pc:docMk/>
            <pc:sldMk cId="4023383814" sldId="373"/>
            <ac:cxnSpMk id="10" creationId="{00000000-0000-0000-0000-000000000000}"/>
          </ac:cxnSpMkLst>
        </pc:cxnChg>
        <pc:cxnChg chg="add del mod">
          <ac:chgData name="help desk" userId="076106f8-e622-4bba-bf8d-41b4b1aaf204" providerId="ADAL" clId="{3908DC46-8ADE-43DD-8324-EEEB1BA7DD30}" dt="2024-08-01T19:10:18.717" v="2965" actId="14100"/>
          <ac:cxnSpMkLst>
            <pc:docMk/>
            <pc:sldMk cId="4023383814" sldId="373"/>
            <ac:cxnSpMk id="11" creationId="{00000000-0000-0000-0000-000000000000}"/>
          </ac:cxnSpMkLst>
        </pc:cxnChg>
        <pc:cxnChg chg="del">
          <ac:chgData name="help desk" userId="076106f8-e622-4bba-bf8d-41b4b1aaf204" providerId="ADAL" clId="{3908DC46-8ADE-43DD-8324-EEEB1BA7DD30}" dt="2024-07-31T19:29:32.815" v="726" actId="478"/>
          <ac:cxnSpMkLst>
            <pc:docMk/>
            <pc:sldMk cId="4023383814" sldId="373"/>
            <ac:cxnSpMk id="14" creationId="{00000000-0000-0000-0000-000000000000}"/>
          </ac:cxnSpMkLst>
        </pc:cxnChg>
        <pc:cxnChg chg="del">
          <ac:chgData name="help desk" userId="076106f8-e622-4bba-bf8d-41b4b1aaf204" providerId="ADAL" clId="{3908DC46-8ADE-43DD-8324-EEEB1BA7DD30}" dt="2024-07-31T19:29:32.815" v="726" actId="478"/>
          <ac:cxnSpMkLst>
            <pc:docMk/>
            <pc:sldMk cId="4023383814" sldId="373"/>
            <ac:cxnSpMk id="18" creationId="{00000000-0000-0000-0000-000000000000}"/>
          </ac:cxnSpMkLst>
        </pc:cxnChg>
        <pc:cxnChg chg="del mod">
          <ac:chgData name="help desk" userId="076106f8-e622-4bba-bf8d-41b4b1aaf204" providerId="ADAL" clId="{3908DC46-8ADE-43DD-8324-EEEB1BA7DD30}" dt="2024-07-31T19:29:32.815" v="726" actId="478"/>
          <ac:cxnSpMkLst>
            <pc:docMk/>
            <pc:sldMk cId="4023383814" sldId="373"/>
            <ac:cxnSpMk id="20" creationId="{00000000-0000-0000-0000-000000000000}"/>
          </ac:cxnSpMkLst>
        </pc:cxnChg>
        <pc:cxnChg chg="mod ord">
          <ac:chgData name="help desk" userId="076106f8-e622-4bba-bf8d-41b4b1aaf204" providerId="ADAL" clId="{3908DC46-8ADE-43DD-8324-EEEB1BA7DD30}" dt="2024-08-01T19:22:36.825" v="3026" actId="166"/>
          <ac:cxnSpMkLst>
            <pc:docMk/>
            <pc:sldMk cId="4023383814" sldId="373"/>
            <ac:cxnSpMk id="40" creationId="{00000000-0000-0000-0000-000000000000}"/>
          </ac:cxnSpMkLst>
        </pc:cxnChg>
        <pc:cxnChg chg="add del mod">
          <ac:chgData name="help desk" userId="076106f8-e622-4bba-bf8d-41b4b1aaf204" providerId="ADAL" clId="{3908DC46-8ADE-43DD-8324-EEEB1BA7DD30}" dt="2024-07-31T19:40:41.406" v="834" actId="478"/>
          <ac:cxnSpMkLst>
            <pc:docMk/>
            <pc:sldMk cId="4023383814" sldId="373"/>
            <ac:cxnSpMk id="44" creationId="{00000000-0000-0000-0000-000000000000}"/>
          </ac:cxnSpMkLst>
        </pc:cxnChg>
        <pc:cxnChg chg="add mod ord">
          <ac:chgData name="help desk" userId="076106f8-e622-4bba-bf8d-41b4b1aaf204" providerId="ADAL" clId="{3908DC46-8ADE-43DD-8324-EEEB1BA7DD30}" dt="2024-08-01T19:23:36.907" v="3038" actId="1076"/>
          <ac:cxnSpMkLst>
            <pc:docMk/>
            <pc:sldMk cId="4023383814" sldId="373"/>
            <ac:cxnSpMk id="46" creationId="{41F65531-364A-4C64-8F8C-0569E23009DC}"/>
          </ac:cxnSpMkLst>
        </pc:cxnChg>
      </pc:sldChg>
      <pc:sldChg chg="addSp delSp modSp mod delAnim modAnim">
        <pc:chgData name="help desk" userId="076106f8-e622-4bba-bf8d-41b4b1aaf204" providerId="ADAL" clId="{3908DC46-8ADE-43DD-8324-EEEB1BA7DD30}" dt="2024-08-01T20:09:49.246" v="3262"/>
        <pc:sldMkLst>
          <pc:docMk/>
          <pc:sldMk cId="305740722" sldId="374"/>
        </pc:sldMkLst>
        <pc:spChg chg="del mod">
          <ac:chgData name="help desk" userId="076106f8-e622-4bba-bf8d-41b4b1aaf204" providerId="ADAL" clId="{3908DC46-8ADE-43DD-8324-EEEB1BA7DD30}" dt="2024-07-31T20:11:23.077" v="1062" actId="478"/>
          <ac:spMkLst>
            <pc:docMk/>
            <pc:sldMk cId="305740722" sldId="374"/>
            <ac:spMk id="5" creationId="{00000000-0000-0000-0000-000000000000}"/>
          </ac:spMkLst>
        </pc:spChg>
        <pc:spChg chg="mod ord">
          <ac:chgData name="help desk" userId="076106f8-e622-4bba-bf8d-41b4b1aaf204" providerId="ADAL" clId="{3908DC46-8ADE-43DD-8324-EEEB1BA7DD30}" dt="2024-07-31T19:56:12.340" v="973" actId="166"/>
          <ac:spMkLst>
            <pc:docMk/>
            <pc:sldMk cId="305740722" sldId="374"/>
            <ac:spMk id="7" creationId="{00000000-0000-0000-0000-000000000000}"/>
          </ac:spMkLst>
        </pc:spChg>
        <pc:spChg chg="del">
          <ac:chgData name="help desk" userId="076106f8-e622-4bba-bf8d-41b4b1aaf204" providerId="ADAL" clId="{3908DC46-8ADE-43DD-8324-EEEB1BA7DD30}" dt="2024-07-31T19:54:44.438" v="957" actId="478"/>
          <ac:spMkLst>
            <pc:docMk/>
            <pc:sldMk cId="305740722" sldId="374"/>
            <ac:spMk id="11" creationId="{00000000-0000-0000-0000-000000000000}"/>
          </ac:spMkLst>
        </pc:spChg>
        <pc:spChg chg="del">
          <ac:chgData name="help desk" userId="076106f8-e622-4bba-bf8d-41b4b1aaf204" providerId="ADAL" clId="{3908DC46-8ADE-43DD-8324-EEEB1BA7DD30}" dt="2024-07-31T19:54:45.239" v="958" actId="478"/>
          <ac:spMkLst>
            <pc:docMk/>
            <pc:sldMk cId="305740722" sldId="374"/>
            <ac:spMk id="12" creationId="{00000000-0000-0000-0000-000000000000}"/>
          </ac:spMkLst>
        </pc:spChg>
        <pc:spChg chg="del mod">
          <ac:chgData name="help desk" userId="076106f8-e622-4bba-bf8d-41b4b1aaf204" providerId="ADAL" clId="{3908DC46-8ADE-43DD-8324-EEEB1BA7DD30}" dt="2024-07-31T20:12:30.109" v="1070" actId="478"/>
          <ac:spMkLst>
            <pc:docMk/>
            <pc:sldMk cId="305740722" sldId="374"/>
            <ac:spMk id="15" creationId="{00000000-0000-0000-0000-000000000000}"/>
          </ac:spMkLst>
        </pc:spChg>
        <pc:spChg chg="add mod">
          <ac:chgData name="help desk" userId="076106f8-e622-4bba-bf8d-41b4b1aaf204" providerId="ADAL" clId="{3908DC46-8ADE-43DD-8324-EEEB1BA7DD30}" dt="2024-07-31T20:12:30.609" v="1071"/>
          <ac:spMkLst>
            <pc:docMk/>
            <pc:sldMk cId="305740722" sldId="374"/>
            <ac:spMk id="19" creationId="{63F102BE-CFBC-48FB-8DF7-CC0DD9D73989}"/>
          </ac:spMkLst>
        </pc:spChg>
        <pc:spChg chg="add mod">
          <ac:chgData name="help desk" userId="076106f8-e622-4bba-bf8d-41b4b1aaf204" providerId="ADAL" clId="{3908DC46-8ADE-43DD-8324-EEEB1BA7DD30}" dt="2024-08-01T19:48:43.486" v="3160"/>
          <ac:spMkLst>
            <pc:docMk/>
            <pc:sldMk cId="305740722" sldId="374"/>
            <ac:spMk id="21" creationId="{57161562-0007-4B7E-A819-AA8E0F131694}"/>
          </ac:spMkLst>
        </pc:spChg>
        <pc:spChg chg="add mod">
          <ac:chgData name="help desk" userId="076106f8-e622-4bba-bf8d-41b4b1aaf204" providerId="ADAL" clId="{3908DC46-8ADE-43DD-8324-EEEB1BA7DD30}" dt="2024-08-01T19:48:43.486" v="3160"/>
          <ac:spMkLst>
            <pc:docMk/>
            <pc:sldMk cId="305740722" sldId="374"/>
            <ac:spMk id="22" creationId="{7AF552DB-F593-410B-A6EC-3F7D9269708C}"/>
          </ac:spMkLst>
        </pc:spChg>
        <pc:picChg chg="mod">
          <ac:chgData name="help desk" userId="076106f8-e622-4bba-bf8d-41b4b1aaf204" providerId="ADAL" clId="{3908DC46-8ADE-43DD-8324-EEEB1BA7DD30}" dt="2024-08-01T19:42:10.207" v="3124" actId="1076"/>
          <ac:picMkLst>
            <pc:docMk/>
            <pc:sldMk cId="305740722" sldId="374"/>
            <ac:picMk id="4" creationId="{00000000-0000-0000-0000-000000000000}"/>
          </ac:picMkLst>
        </pc:picChg>
        <pc:picChg chg="mod">
          <ac:chgData name="help desk" userId="076106f8-e622-4bba-bf8d-41b4b1aaf204" providerId="ADAL" clId="{3908DC46-8ADE-43DD-8324-EEEB1BA7DD30}" dt="2024-08-01T20:01:56.832" v="3186" actId="1076"/>
          <ac:picMkLst>
            <pc:docMk/>
            <pc:sldMk cId="305740722" sldId="374"/>
            <ac:picMk id="6" creationId="{00000000-0000-0000-0000-000000000000}"/>
          </ac:picMkLst>
        </pc:picChg>
        <pc:picChg chg="mod">
          <ac:chgData name="help desk" userId="076106f8-e622-4bba-bf8d-41b4b1aaf204" providerId="ADAL" clId="{3908DC46-8ADE-43DD-8324-EEEB1BA7DD30}" dt="2024-08-01T20:02:56.253" v="3198" actId="1037"/>
          <ac:picMkLst>
            <pc:docMk/>
            <pc:sldMk cId="305740722" sldId="374"/>
            <ac:picMk id="10" creationId="{00000000-0000-0000-0000-000000000000}"/>
          </ac:picMkLst>
        </pc:picChg>
        <pc:picChg chg="del">
          <ac:chgData name="help desk" userId="076106f8-e622-4bba-bf8d-41b4b1aaf204" providerId="ADAL" clId="{3908DC46-8ADE-43DD-8324-EEEB1BA7DD30}" dt="2024-07-31T20:18:05.957" v="1085" actId="478"/>
          <ac:picMkLst>
            <pc:docMk/>
            <pc:sldMk cId="305740722" sldId="374"/>
            <ac:picMk id="17" creationId="{D726F69B-4651-4A2D-8563-7248F40DFB91}"/>
          </ac:picMkLst>
        </pc:picChg>
        <pc:picChg chg="mod">
          <ac:chgData name="help desk" userId="076106f8-e622-4bba-bf8d-41b4b1aaf204" providerId="ADAL" clId="{3908DC46-8ADE-43DD-8324-EEEB1BA7DD30}" dt="2024-08-01T20:03:09.883" v="3241" actId="1037"/>
          <ac:picMkLst>
            <pc:docMk/>
            <pc:sldMk cId="305740722" sldId="374"/>
            <ac:picMk id="18" creationId="{00000000-0000-0000-0000-000000000000}"/>
          </ac:picMkLst>
        </pc:picChg>
        <pc:picChg chg="add mod ord">
          <ac:chgData name="help desk" userId="076106f8-e622-4bba-bf8d-41b4b1aaf204" providerId="ADAL" clId="{3908DC46-8ADE-43DD-8324-EEEB1BA7DD30}" dt="2024-08-01T20:02:00.782" v="3188" actId="1076"/>
          <ac:picMkLst>
            <pc:docMk/>
            <pc:sldMk cId="305740722" sldId="374"/>
            <ac:picMk id="20" creationId="{1F4D6242-44AB-4D4B-B524-A7477A04C788}"/>
          </ac:picMkLst>
        </pc:picChg>
        <pc:cxnChg chg="mod ord">
          <ac:chgData name="help desk" userId="076106f8-e622-4bba-bf8d-41b4b1aaf204" providerId="ADAL" clId="{3908DC46-8ADE-43DD-8324-EEEB1BA7DD30}" dt="2024-07-31T20:35:43.595" v="1157" actId="166"/>
          <ac:cxnSpMkLst>
            <pc:docMk/>
            <pc:sldMk cId="305740722" sldId="374"/>
            <ac:cxnSpMk id="8" creationId="{00000000-0000-0000-0000-000000000000}"/>
          </ac:cxnSpMkLst>
        </pc:cxnChg>
        <pc:cxnChg chg="mod ord">
          <ac:chgData name="help desk" userId="076106f8-e622-4bba-bf8d-41b4b1aaf204" providerId="ADAL" clId="{3908DC46-8ADE-43DD-8324-EEEB1BA7DD30}" dt="2024-07-31T20:35:37.787" v="1156" actId="166"/>
          <ac:cxnSpMkLst>
            <pc:docMk/>
            <pc:sldMk cId="305740722" sldId="374"/>
            <ac:cxnSpMk id="16" creationId="{00000000-0000-0000-0000-000000000000}"/>
          </ac:cxnSpMkLst>
        </pc:cxnChg>
        <pc:cxnChg chg="add mod">
          <ac:chgData name="help desk" userId="076106f8-e622-4bba-bf8d-41b4b1aaf204" providerId="ADAL" clId="{3908DC46-8ADE-43DD-8324-EEEB1BA7DD30}" dt="2024-08-01T19:48:43.486" v="3160"/>
          <ac:cxnSpMkLst>
            <pc:docMk/>
            <pc:sldMk cId="305740722" sldId="374"/>
            <ac:cxnSpMk id="23" creationId="{3B646B44-01A4-4D85-9E10-4035A49484DD}"/>
          </ac:cxnSpMkLst>
        </pc:cxnChg>
        <pc:cxnChg chg="add mod">
          <ac:chgData name="help desk" userId="076106f8-e622-4bba-bf8d-41b4b1aaf204" providerId="ADAL" clId="{3908DC46-8ADE-43DD-8324-EEEB1BA7DD30}" dt="2024-08-01T19:48:43.486" v="3160"/>
          <ac:cxnSpMkLst>
            <pc:docMk/>
            <pc:sldMk cId="305740722" sldId="374"/>
            <ac:cxnSpMk id="24" creationId="{D8CDB695-F38D-411E-B34F-0F452B82BF87}"/>
          </ac:cxnSpMkLst>
        </pc:cxnChg>
      </pc:sldChg>
      <pc:sldChg chg="addSp delSp modSp mod delAnim modAnim">
        <pc:chgData name="help desk" userId="076106f8-e622-4bba-bf8d-41b4b1aaf204" providerId="ADAL" clId="{3908DC46-8ADE-43DD-8324-EEEB1BA7DD30}" dt="2024-08-01T20:33:31.072" v="3372"/>
        <pc:sldMkLst>
          <pc:docMk/>
          <pc:sldMk cId="3373422184" sldId="375"/>
        </pc:sldMkLst>
        <pc:spChg chg="del">
          <ac:chgData name="help desk" userId="076106f8-e622-4bba-bf8d-41b4b1aaf204" providerId="ADAL" clId="{3908DC46-8ADE-43DD-8324-EEEB1BA7DD30}" dt="2024-07-31T20:11:35.088" v="1066" actId="478"/>
          <ac:spMkLst>
            <pc:docMk/>
            <pc:sldMk cId="3373422184" sldId="375"/>
            <ac:spMk id="5" creationId="{00000000-0000-0000-0000-000000000000}"/>
          </ac:spMkLst>
        </pc:spChg>
        <pc:spChg chg="mod">
          <ac:chgData name="help desk" userId="076106f8-e622-4bba-bf8d-41b4b1aaf204" providerId="ADAL" clId="{3908DC46-8ADE-43DD-8324-EEEB1BA7DD30}" dt="2024-07-31T20:39:06.270" v="1205" actId="14100"/>
          <ac:spMkLst>
            <pc:docMk/>
            <pc:sldMk cId="3373422184" sldId="375"/>
            <ac:spMk id="7" creationId="{00000000-0000-0000-0000-000000000000}"/>
          </ac:spMkLst>
        </pc:spChg>
        <pc:spChg chg="mod">
          <ac:chgData name="help desk" userId="076106f8-e622-4bba-bf8d-41b4b1aaf204" providerId="ADAL" clId="{3908DC46-8ADE-43DD-8324-EEEB1BA7DD30}" dt="2024-07-31T20:37:56.696" v="1193" actId="255"/>
          <ac:spMkLst>
            <pc:docMk/>
            <pc:sldMk cId="3373422184" sldId="375"/>
            <ac:spMk id="11" creationId="{00000000-0000-0000-0000-000000000000}"/>
          </ac:spMkLst>
        </pc:spChg>
        <pc:spChg chg="add mod">
          <ac:chgData name="help desk" userId="076106f8-e622-4bba-bf8d-41b4b1aaf204" providerId="ADAL" clId="{3908DC46-8ADE-43DD-8324-EEEB1BA7DD30}" dt="2024-07-31T20:13:12.760" v="1084"/>
          <ac:spMkLst>
            <pc:docMk/>
            <pc:sldMk cId="3373422184" sldId="375"/>
            <ac:spMk id="24" creationId="{50AD7350-28AA-4901-892A-14E26899D5DD}"/>
          </ac:spMkLst>
        </pc:spChg>
        <pc:spChg chg="del">
          <ac:chgData name="help desk" userId="076106f8-e622-4bba-bf8d-41b4b1aaf204" providerId="ADAL" clId="{3908DC46-8ADE-43DD-8324-EEEB1BA7DD30}" dt="2024-07-31T20:13:12.390" v="1083" actId="478"/>
          <ac:spMkLst>
            <pc:docMk/>
            <pc:sldMk cId="3373422184" sldId="375"/>
            <ac:spMk id="25" creationId="{00000000-0000-0000-0000-000000000000}"/>
          </ac:spMkLst>
        </pc:spChg>
        <pc:spChg chg="mod">
          <ac:chgData name="help desk" userId="076106f8-e622-4bba-bf8d-41b4b1aaf204" providerId="ADAL" clId="{3908DC46-8ADE-43DD-8324-EEEB1BA7DD30}" dt="2024-07-31T20:38:48.245" v="1202" actId="14100"/>
          <ac:spMkLst>
            <pc:docMk/>
            <pc:sldMk cId="3373422184" sldId="375"/>
            <ac:spMk id="40" creationId="{00000000-0000-0000-0000-000000000000}"/>
          </ac:spMkLst>
        </pc:spChg>
        <pc:grpChg chg="mod">
          <ac:chgData name="help desk" userId="076106f8-e622-4bba-bf8d-41b4b1aaf204" providerId="ADAL" clId="{3908DC46-8ADE-43DD-8324-EEEB1BA7DD30}" dt="2024-07-31T20:37:56.696" v="1193" actId="255"/>
          <ac:grpSpMkLst>
            <pc:docMk/>
            <pc:sldMk cId="3373422184" sldId="375"/>
            <ac:grpSpMk id="39" creationId="{00000000-0000-0000-0000-000000000000}"/>
          </ac:grpSpMkLst>
        </pc:grpChg>
        <pc:picChg chg="mod">
          <ac:chgData name="help desk" userId="076106f8-e622-4bba-bf8d-41b4b1aaf204" providerId="ADAL" clId="{3908DC46-8ADE-43DD-8324-EEEB1BA7DD30}" dt="2024-08-01T19:43:46.305" v="3148" actId="1076"/>
          <ac:picMkLst>
            <pc:docMk/>
            <pc:sldMk cId="3373422184" sldId="375"/>
            <ac:picMk id="4" creationId="{00000000-0000-0000-0000-000000000000}"/>
          </ac:picMkLst>
        </pc:picChg>
        <pc:picChg chg="del">
          <ac:chgData name="help desk" userId="076106f8-e622-4bba-bf8d-41b4b1aaf204" providerId="ADAL" clId="{3908DC46-8ADE-43DD-8324-EEEB1BA7DD30}" dt="2024-07-31T20:18:44.499" v="1097" actId="478"/>
          <ac:picMkLst>
            <pc:docMk/>
            <pc:sldMk cId="3373422184" sldId="375"/>
            <ac:picMk id="26" creationId="{858FFF49-CD83-49DD-8133-A07B4F1B9A24}"/>
          </ac:picMkLst>
        </pc:picChg>
        <pc:picChg chg="add mod ord">
          <ac:chgData name="help desk" userId="076106f8-e622-4bba-bf8d-41b4b1aaf204" providerId="ADAL" clId="{3908DC46-8ADE-43DD-8324-EEEB1BA7DD30}" dt="2024-07-31T20:18:47.671" v="1099" actId="167"/>
          <ac:picMkLst>
            <pc:docMk/>
            <pc:sldMk cId="3373422184" sldId="375"/>
            <ac:picMk id="28" creationId="{E4DBF575-0B0B-44E1-939E-113B7E12FE8A}"/>
          </ac:picMkLst>
        </pc:picChg>
        <pc:cxnChg chg="mod">
          <ac:chgData name="help desk" userId="076106f8-e622-4bba-bf8d-41b4b1aaf204" providerId="ADAL" clId="{3908DC46-8ADE-43DD-8324-EEEB1BA7DD30}" dt="2024-07-31T20:39:10.373" v="1206" actId="14100"/>
          <ac:cxnSpMkLst>
            <pc:docMk/>
            <pc:sldMk cId="3373422184" sldId="375"/>
            <ac:cxnSpMk id="9"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13"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14"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17"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20"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23"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27"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30"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33" creationId="{00000000-0000-0000-0000-000000000000}"/>
          </ac:cxnSpMkLst>
        </pc:cxnChg>
        <pc:cxnChg chg="mod">
          <ac:chgData name="help desk" userId="076106f8-e622-4bba-bf8d-41b4b1aaf204" providerId="ADAL" clId="{3908DC46-8ADE-43DD-8324-EEEB1BA7DD30}" dt="2024-07-31T20:37:56.696" v="1193" actId="255"/>
          <ac:cxnSpMkLst>
            <pc:docMk/>
            <pc:sldMk cId="3373422184" sldId="375"/>
            <ac:cxnSpMk id="36" creationId="{00000000-0000-0000-0000-000000000000}"/>
          </ac:cxnSpMkLst>
        </pc:cxnChg>
        <pc:cxnChg chg="del mod">
          <ac:chgData name="help desk" userId="076106f8-e622-4bba-bf8d-41b4b1aaf204" providerId="ADAL" clId="{3908DC46-8ADE-43DD-8324-EEEB1BA7DD30}" dt="2024-07-31T20:38:31.494" v="1198" actId="478"/>
          <ac:cxnSpMkLst>
            <pc:docMk/>
            <pc:sldMk cId="3373422184" sldId="375"/>
            <ac:cxnSpMk id="42" creationId="{00000000-0000-0000-0000-000000000000}"/>
          </ac:cxnSpMkLst>
        </pc:cxnChg>
      </pc:sldChg>
      <pc:sldChg chg="addSp delSp modSp mod delAnim modAnim">
        <pc:chgData name="help desk" userId="076106f8-e622-4bba-bf8d-41b4b1aaf204" providerId="ADAL" clId="{3908DC46-8ADE-43DD-8324-EEEB1BA7DD30}" dt="2024-08-01T21:09:52.063" v="3468"/>
        <pc:sldMkLst>
          <pc:docMk/>
          <pc:sldMk cId="477831132" sldId="376"/>
        </pc:sldMkLst>
        <pc:spChg chg="del mod">
          <ac:chgData name="help desk" userId="076106f8-e622-4bba-bf8d-41b4b1aaf204" providerId="ADAL" clId="{3908DC46-8ADE-43DD-8324-EEEB1BA7DD30}" dt="2024-07-31T20:46:51.489" v="1289" actId="478"/>
          <ac:spMkLst>
            <pc:docMk/>
            <pc:sldMk cId="477831132" sldId="376"/>
            <ac:spMk id="2" creationId="{00000000-0000-0000-0000-000000000000}"/>
          </ac:spMkLst>
        </pc:spChg>
        <pc:spChg chg="mod">
          <ac:chgData name="help desk" userId="076106f8-e622-4bba-bf8d-41b4b1aaf204" providerId="ADAL" clId="{3908DC46-8ADE-43DD-8324-EEEB1BA7DD30}" dt="2024-08-01T20:54:30.904" v="3419" actId="1076"/>
          <ac:spMkLst>
            <pc:docMk/>
            <pc:sldMk cId="477831132" sldId="376"/>
            <ac:spMk id="4" creationId="{00000000-0000-0000-0000-000000000000}"/>
          </ac:spMkLst>
        </pc:spChg>
        <pc:spChg chg="del">
          <ac:chgData name="help desk" userId="076106f8-e622-4bba-bf8d-41b4b1aaf204" providerId="ADAL" clId="{3908DC46-8ADE-43DD-8324-EEEB1BA7DD30}" dt="2024-07-31T20:47:12.586" v="1297" actId="478"/>
          <ac:spMkLst>
            <pc:docMk/>
            <pc:sldMk cId="477831132" sldId="376"/>
            <ac:spMk id="11" creationId="{00000000-0000-0000-0000-000000000000}"/>
          </ac:spMkLst>
        </pc:spChg>
        <pc:spChg chg="mod">
          <ac:chgData name="help desk" userId="076106f8-e622-4bba-bf8d-41b4b1aaf204" providerId="ADAL" clId="{3908DC46-8ADE-43DD-8324-EEEB1BA7DD30}" dt="2024-07-31T20:48:28.480" v="1311" actId="14100"/>
          <ac:spMkLst>
            <pc:docMk/>
            <pc:sldMk cId="477831132" sldId="376"/>
            <ac:spMk id="14" creationId="{00000000-0000-0000-0000-000000000000}"/>
          </ac:spMkLst>
        </pc:spChg>
        <pc:spChg chg="del">
          <ac:chgData name="help desk" userId="076106f8-e622-4bba-bf8d-41b4b1aaf204" providerId="ADAL" clId="{3908DC46-8ADE-43DD-8324-EEEB1BA7DD30}" dt="2024-07-31T20:47:01.165" v="1292" actId="478"/>
          <ac:spMkLst>
            <pc:docMk/>
            <pc:sldMk cId="477831132" sldId="376"/>
            <ac:spMk id="28" creationId="{00000000-0000-0000-0000-000000000000}"/>
          </ac:spMkLst>
        </pc:spChg>
        <pc:spChg chg="del">
          <ac:chgData name="help desk" userId="076106f8-e622-4bba-bf8d-41b4b1aaf204" providerId="ADAL" clId="{3908DC46-8ADE-43DD-8324-EEEB1BA7DD30}" dt="2024-07-31T20:47:01.937" v="1293" actId="478"/>
          <ac:spMkLst>
            <pc:docMk/>
            <pc:sldMk cId="477831132" sldId="376"/>
            <ac:spMk id="29" creationId="{00000000-0000-0000-0000-000000000000}"/>
          </ac:spMkLst>
        </pc:spChg>
        <pc:spChg chg="del">
          <ac:chgData name="help desk" userId="076106f8-e622-4bba-bf8d-41b4b1aaf204" providerId="ADAL" clId="{3908DC46-8ADE-43DD-8324-EEEB1BA7DD30}" dt="2024-07-31T20:47:02.744" v="1294" actId="478"/>
          <ac:spMkLst>
            <pc:docMk/>
            <pc:sldMk cId="477831132" sldId="376"/>
            <ac:spMk id="30" creationId="{00000000-0000-0000-0000-000000000000}"/>
          </ac:spMkLst>
        </pc:spChg>
        <pc:picChg chg="del">
          <ac:chgData name="help desk" userId="076106f8-e622-4bba-bf8d-41b4b1aaf204" providerId="ADAL" clId="{3908DC46-8ADE-43DD-8324-EEEB1BA7DD30}" dt="2024-08-01T20:36:39.995" v="3390" actId="478"/>
          <ac:picMkLst>
            <pc:docMk/>
            <pc:sldMk cId="477831132" sldId="376"/>
            <ac:picMk id="5" creationId="{8460C991-B6D4-4D9F-9089-3F5AAFD9EF97}"/>
          </ac:picMkLst>
        </pc:picChg>
        <pc:picChg chg="mod">
          <ac:chgData name="help desk" userId="076106f8-e622-4bba-bf8d-41b4b1aaf204" providerId="ADAL" clId="{3908DC46-8ADE-43DD-8324-EEEB1BA7DD30}" dt="2024-08-01T20:37:15.436" v="3395" actId="1076"/>
          <ac:picMkLst>
            <pc:docMk/>
            <pc:sldMk cId="477831132" sldId="376"/>
            <ac:picMk id="22" creationId="{00000000-0000-0000-0000-000000000000}"/>
          </ac:picMkLst>
        </pc:picChg>
        <pc:picChg chg="add del mod ord">
          <ac:chgData name="help desk" userId="076106f8-e622-4bba-bf8d-41b4b1aaf204" providerId="ADAL" clId="{3908DC46-8ADE-43DD-8324-EEEB1BA7DD30}" dt="2024-08-01T20:52:28.694" v="3417" actId="478"/>
          <ac:picMkLst>
            <pc:docMk/>
            <pc:sldMk cId="477831132" sldId="376"/>
            <ac:picMk id="51" creationId="{140B32D1-D17F-4C0D-BA29-FB6F11204BCF}"/>
          </ac:picMkLst>
        </pc:picChg>
        <pc:picChg chg="add mod ord">
          <ac:chgData name="help desk" userId="076106f8-e622-4bba-bf8d-41b4b1aaf204" providerId="ADAL" clId="{3908DC46-8ADE-43DD-8324-EEEB1BA7DD30}" dt="2024-08-01T20:52:27.016" v="3416" actId="167"/>
          <ac:picMkLst>
            <pc:docMk/>
            <pc:sldMk cId="477831132" sldId="376"/>
            <ac:picMk id="57" creationId="{FFF03C82-482F-4C0F-B454-9BC12E261C53}"/>
          </ac:picMkLst>
        </pc:picChg>
        <pc:cxnChg chg="mod">
          <ac:chgData name="help desk" userId="076106f8-e622-4bba-bf8d-41b4b1aaf204" providerId="ADAL" clId="{3908DC46-8ADE-43DD-8324-EEEB1BA7DD30}" dt="2024-08-01T20:37:43.499" v="3398" actId="14100"/>
          <ac:cxnSpMkLst>
            <pc:docMk/>
            <pc:sldMk cId="477831132" sldId="376"/>
            <ac:cxnSpMk id="16" creationId="{00000000-0000-0000-0000-000000000000}"/>
          </ac:cxnSpMkLst>
        </pc:cxnChg>
        <pc:cxnChg chg="mod">
          <ac:chgData name="help desk" userId="076106f8-e622-4bba-bf8d-41b4b1aaf204" providerId="ADAL" clId="{3908DC46-8ADE-43DD-8324-EEEB1BA7DD30}" dt="2024-08-01T21:00:02.767" v="3433" actId="14100"/>
          <ac:cxnSpMkLst>
            <pc:docMk/>
            <pc:sldMk cId="477831132" sldId="376"/>
            <ac:cxnSpMk id="21" creationId="{00000000-0000-0000-0000-000000000000}"/>
          </ac:cxnSpMkLst>
        </pc:cxnChg>
        <pc:cxnChg chg="mod">
          <ac:chgData name="help desk" userId="076106f8-e622-4bba-bf8d-41b4b1aaf204" providerId="ADAL" clId="{3908DC46-8ADE-43DD-8324-EEEB1BA7DD30}" dt="2024-08-01T20:37:25.188" v="3397" actId="14100"/>
          <ac:cxnSpMkLst>
            <pc:docMk/>
            <pc:sldMk cId="477831132" sldId="376"/>
            <ac:cxnSpMk id="24" creationId="{00000000-0000-0000-0000-000000000000}"/>
          </ac:cxnSpMkLst>
        </pc:cxnChg>
        <pc:cxnChg chg="del mod">
          <ac:chgData name="help desk" userId="076106f8-e622-4bba-bf8d-41b4b1aaf204" providerId="ADAL" clId="{3908DC46-8ADE-43DD-8324-EEEB1BA7DD30}" dt="2024-08-01T20:38:36.278" v="3400" actId="478"/>
          <ac:cxnSpMkLst>
            <pc:docMk/>
            <pc:sldMk cId="477831132" sldId="376"/>
            <ac:cxnSpMk id="35" creationId="{00000000-0000-0000-0000-000000000000}"/>
          </ac:cxnSpMkLst>
        </pc:cxnChg>
      </pc:sldChg>
      <pc:sldChg chg="addSp delSp modSp mod delAnim modAnim">
        <pc:chgData name="help desk" userId="076106f8-e622-4bba-bf8d-41b4b1aaf204" providerId="ADAL" clId="{3908DC46-8ADE-43DD-8324-EEEB1BA7DD30}" dt="2024-08-01T20:35:27.139" v="3375"/>
        <pc:sldMkLst>
          <pc:docMk/>
          <pc:sldMk cId="159779818" sldId="377"/>
        </pc:sldMkLst>
        <pc:spChg chg="mod">
          <ac:chgData name="help desk" userId="076106f8-e622-4bba-bf8d-41b4b1aaf204" providerId="ADAL" clId="{3908DC46-8ADE-43DD-8324-EEEB1BA7DD30}" dt="2024-07-31T20:40:03.796" v="1207" actId="255"/>
          <ac:spMkLst>
            <pc:docMk/>
            <pc:sldMk cId="159779818" sldId="377"/>
            <ac:spMk id="2" creationId="{00000000-0000-0000-0000-000000000000}"/>
          </ac:spMkLst>
        </pc:spChg>
        <pc:spChg chg="mod">
          <ac:chgData name="help desk" userId="076106f8-e622-4bba-bf8d-41b4b1aaf204" providerId="ADAL" clId="{3908DC46-8ADE-43DD-8324-EEEB1BA7DD30}" dt="2024-07-31T20:42:34.843" v="1226" actId="14861"/>
          <ac:spMkLst>
            <pc:docMk/>
            <pc:sldMk cId="159779818" sldId="377"/>
            <ac:spMk id="3" creationId="{00000000-0000-0000-0000-000000000000}"/>
          </ac:spMkLst>
        </pc:spChg>
        <pc:spChg chg="mod">
          <ac:chgData name="help desk" userId="076106f8-e622-4bba-bf8d-41b4b1aaf204" providerId="ADAL" clId="{3908DC46-8ADE-43DD-8324-EEEB1BA7DD30}" dt="2024-07-31T20:40:45.576" v="1211" actId="1076"/>
          <ac:spMkLst>
            <pc:docMk/>
            <pc:sldMk cId="159779818" sldId="377"/>
            <ac:spMk id="7" creationId="{00000000-0000-0000-0000-000000000000}"/>
          </ac:spMkLst>
        </pc:spChg>
        <pc:spChg chg="mod">
          <ac:chgData name="help desk" userId="076106f8-e622-4bba-bf8d-41b4b1aaf204" providerId="ADAL" clId="{3908DC46-8ADE-43DD-8324-EEEB1BA7DD30}" dt="2024-08-01T20:25:18.547" v="3311" actId="255"/>
          <ac:spMkLst>
            <pc:docMk/>
            <pc:sldMk cId="159779818" sldId="377"/>
            <ac:spMk id="12" creationId="{00000000-0000-0000-0000-000000000000}"/>
          </ac:spMkLst>
        </pc:spChg>
        <pc:spChg chg="mod">
          <ac:chgData name="help desk" userId="076106f8-e622-4bba-bf8d-41b4b1aaf204" providerId="ADAL" clId="{3908DC46-8ADE-43DD-8324-EEEB1BA7DD30}" dt="2024-08-01T20:27:33.636" v="3329" actId="1037"/>
          <ac:spMkLst>
            <pc:docMk/>
            <pc:sldMk cId="159779818" sldId="377"/>
            <ac:spMk id="15" creationId="{00000000-0000-0000-0000-000000000000}"/>
          </ac:spMkLst>
        </pc:spChg>
        <pc:spChg chg="mod">
          <ac:chgData name="help desk" userId="076106f8-e622-4bba-bf8d-41b4b1aaf204" providerId="ADAL" clId="{3908DC46-8ADE-43DD-8324-EEEB1BA7DD30}" dt="2024-08-01T20:25:09.727" v="3310" actId="14100"/>
          <ac:spMkLst>
            <pc:docMk/>
            <pc:sldMk cId="159779818" sldId="377"/>
            <ac:spMk id="23" creationId="{00000000-0000-0000-0000-000000000000}"/>
          </ac:spMkLst>
        </pc:spChg>
        <pc:spChg chg="mod">
          <ac:chgData name="help desk" userId="076106f8-e622-4bba-bf8d-41b4b1aaf204" providerId="ADAL" clId="{3908DC46-8ADE-43DD-8324-EEEB1BA7DD30}" dt="2024-07-31T20:41:42.065" v="1220" actId="692"/>
          <ac:spMkLst>
            <pc:docMk/>
            <pc:sldMk cId="159779818" sldId="377"/>
            <ac:spMk id="25" creationId="{00000000-0000-0000-0000-000000000000}"/>
          </ac:spMkLst>
        </pc:spChg>
        <pc:spChg chg="mod">
          <ac:chgData name="help desk" userId="076106f8-e622-4bba-bf8d-41b4b1aaf204" providerId="ADAL" clId="{3908DC46-8ADE-43DD-8324-EEEB1BA7DD30}" dt="2024-07-31T20:45:20.694" v="1274" actId="1076"/>
          <ac:spMkLst>
            <pc:docMk/>
            <pc:sldMk cId="159779818" sldId="377"/>
            <ac:spMk id="33" creationId="{00000000-0000-0000-0000-000000000000}"/>
          </ac:spMkLst>
        </pc:spChg>
        <pc:spChg chg="mod">
          <ac:chgData name="help desk" userId="076106f8-e622-4bba-bf8d-41b4b1aaf204" providerId="ADAL" clId="{3908DC46-8ADE-43DD-8324-EEEB1BA7DD30}" dt="2024-07-31T20:44:47.870" v="1270" actId="1035"/>
          <ac:spMkLst>
            <pc:docMk/>
            <pc:sldMk cId="159779818" sldId="377"/>
            <ac:spMk id="62" creationId="{00000000-0000-0000-0000-000000000000}"/>
          </ac:spMkLst>
        </pc:spChg>
        <pc:spChg chg="mod">
          <ac:chgData name="help desk" userId="076106f8-e622-4bba-bf8d-41b4b1aaf204" providerId="ADAL" clId="{3908DC46-8ADE-43DD-8324-EEEB1BA7DD30}" dt="2024-07-31T20:44:24.222" v="1249" actId="1035"/>
          <ac:spMkLst>
            <pc:docMk/>
            <pc:sldMk cId="159779818" sldId="377"/>
            <ac:spMk id="63" creationId="{00000000-0000-0000-0000-000000000000}"/>
          </ac:spMkLst>
        </pc:spChg>
        <pc:spChg chg="mod">
          <ac:chgData name="help desk" userId="076106f8-e622-4bba-bf8d-41b4b1aaf204" providerId="ADAL" clId="{3908DC46-8ADE-43DD-8324-EEEB1BA7DD30}" dt="2024-07-31T20:44:00.812" v="1234" actId="1076"/>
          <ac:spMkLst>
            <pc:docMk/>
            <pc:sldMk cId="159779818" sldId="377"/>
            <ac:spMk id="66" creationId="{00000000-0000-0000-0000-000000000000}"/>
          </ac:spMkLst>
        </pc:spChg>
        <pc:spChg chg="del">
          <ac:chgData name="help desk" userId="076106f8-e622-4bba-bf8d-41b4b1aaf204" providerId="ADAL" clId="{3908DC46-8ADE-43DD-8324-EEEB1BA7DD30}" dt="2024-07-31T20:43:30.169" v="1229" actId="478"/>
          <ac:spMkLst>
            <pc:docMk/>
            <pc:sldMk cId="159779818" sldId="377"/>
            <ac:spMk id="70" creationId="{00000000-0000-0000-0000-000000000000}"/>
          </ac:spMkLst>
        </pc:spChg>
        <pc:picChg chg="mod">
          <ac:chgData name="help desk" userId="076106f8-e622-4bba-bf8d-41b4b1aaf204" providerId="ADAL" clId="{3908DC46-8ADE-43DD-8324-EEEB1BA7DD30}" dt="2024-08-01T20:26:12.158" v="3314" actId="1076"/>
          <ac:picMkLst>
            <pc:docMk/>
            <pc:sldMk cId="159779818" sldId="377"/>
            <ac:picMk id="9" creationId="{00000000-0000-0000-0000-000000000000}"/>
          </ac:picMkLst>
        </pc:picChg>
        <pc:picChg chg="add mod ord">
          <ac:chgData name="help desk" userId="076106f8-e622-4bba-bf8d-41b4b1aaf204" providerId="ADAL" clId="{3908DC46-8ADE-43DD-8324-EEEB1BA7DD30}" dt="2024-07-31T20:19:00.284" v="1102" actId="167"/>
          <ac:picMkLst>
            <pc:docMk/>
            <pc:sldMk cId="159779818" sldId="377"/>
            <ac:picMk id="40" creationId="{3BFBF93E-5DDD-4370-B24C-FAA6DCE3A287}"/>
          </ac:picMkLst>
        </pc:picChg>
        <pc:picChg chg="del">
          <ac:chgData name="help desk" userId="076106f8-e622-4bba-bf8d-41b4b1aaf204" providerId="ADAL" clId="{3908DC46-8ADE-43DD-8324-EEEB1BA7DD30}" dt="2024-07-31T20:18:56.050" v="1100" actId="478"/>
          <ac:picMkLst>
            <pc:docMk/>
            <pc:sldMk cId="159779818" sldId="377"/>
            <ac:picMk id="41" creationId="{0643256B-7906-4ABC-9805-09EAB62727B5}"/>
          </ac:picMkLst>
        </pc:picChg>
        <pc:cxnChg chg="mod">
          <ac:chgData name="help desk" userId="076106f8-e622-4bba-bf8d-41b4b1aaf204" providerId="ADAL" clId="{3908DC46-8ADE-43DD-8324-EEEB1BA7DD30}" dt="2024-08-01T20:24:30.390" v="3308" actId="14100"/>
          <ac:cxnSpMkLst>
            <pc:docMk/>
            <pc:sldMk cId="159779818" sldId="377"/>
            <ac:cxnSpMk id="11" creationId="{00000000-0000-0000-0000-000000000000}"/>
          </ac:cxnSpMkLst>
        </pc:cxnChg>
        <pc:cxnChg chg="mod">
          <ac:chgData name="help desk" userId="076106f8-e622-4bba-bf8d-41b4b1aaf204" providerId="ADAL" clId="{3908DC46-8ADE-43DD-8324-EEEB1BA7DD30}" dt="2024-08-01T20:27:39.411" v="3330" actId="14100"/>
          <ac:cxnSpMkLst>
            <pc:docMk/>
            <pc:sldMk cId="159779818" sldId="377"/>
            <ac:cxnSpMk id="14" creationId="{00000000-0000-0000-0000-000000000000}"/>
          </ac:cxnSpMkLst>
        </pc:cxnChg>
        <pc:cxnChg chg="mod">
          <ac:chgData name="help desk" userId="076106f8-e622-4bba-bf8d-41b4b1aaf204" providerId="ADAL" clId="{3908DC46-8ADE-43DD-8324-EEEB1BA7DD30}" dt="2024-08-01T20:27:45.041" v="3331" actId="14100"/>
          <ac:cxnSpMkLst>
            <pc:docMk/>
            <pc:sldMk cId="159779818" sldId="377"/>
            <ac:cxnSpMk id="20" creationId="{00000000-0000-0000-0000-000000000000}"/>
          </ac:cxnSpMkLst>
        </pc:cxnChg>
        <pc:cxnChg chg="mod">
          <ac:chgData name="help desk" userId="076106f8-e622-4bba-bf8d-41b4b1aaf204" providerId="ADAL" clId="{3908DC46-8ADE-43DD-8324-EEEB1BA7DD30}" dt="2024-08-01T20:25:09.727" v="3310" actId="14100"/>
          <ac:cxnSpMkLst>
            <pc:docMk/>
            <pc:sldMk cId="159779818" sldId="377"/>
            <ac:cxnSpMk id="24" creationId="{00000000-0000-0000-0000-000000000000}"/>
          </ac:cxnSpMkLst>
        </pc:cxnChg>
        <pc:cxnChg chg="mod">
          <ac:chgData name="help desk" userId="076106f8-e622-4bba-bf8d-41b4b1aaf204" providerId="ADAL" clId="{3908DC46-8ADE-43DD-8324-EEEB1BA7DD30}" dt="2024-07-31T20:41:47.171" v="1221" actId="692"/>
          <ac:cxnSpMkLst>
            <pc:docMk/>
            <pc:sldMk cId="159779818" sldId="377"/>
            <ac:cxnSpMk id="26" creationId="{00000000-0000-0000-0000-000000000000}"/>
          </ac:cxnSpMkLst>
        </pc:cxnChg>
        <pc:cxnChg chg="mod">
          <ac:chgData name="help desk" userId="076106f8-e622-4bba-bf8d-41b4b1aaf204" providerId="ADAL" clId="{3908DC46-8ADE-43DD-8324-EEEB1BA7DD30}" dt="2024-07-31T20:45:43.655" v="1275" actId="14100"/>
          <ac:cxnSpMkLst>
            <pc:docMk/>
            <pc:sldMk cId="159779818" sldId="377"/>
            <ac:cxnSpMk id="35"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38"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39"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42"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45"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48"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53"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55"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57" creationId="{00000000-0000-0000-0000-000000000000}"/>
          </ac:cxnSpMkLst>
        </pc:cxnChg>
        <pc:cxnChg chg="mod">
          <ac:chgData name="help desk" userId="076106f8-e622-4bba-bf8d-41b4b1aaf204" providerId="ADAL" clId="{3908DC46-8ADE-43DD-8324-EEEB1BA7DD30}" dt="2024-07-31T20:42:21.387" v="1225" actId="692"/>
          <ac:cxnSpMkLst>
            <pc:docMk/>
            <pc:sldMk cId="159779818" sldId="377"/>
            <ac:cxnSpMk id="59" creationId="{00000000-0000-0000-0000-000000000000}"/>
          </ac:cxnSpMkLst>
        </pc:cxnChg>
        <pc:cxnChg chg="mod">
          <ac:chgData name="help desk" userId="076106f8-e622-4bba-bf8d-41b4b1aaf204" providerId="ADAL" clId="{3908DC46-8ADE-43DD-8324-EEEB1BA7DD30}" dt="2024-07-31T20:44:32.293" v="1251" actId="14100"/>
          <ac:cxnSpMkLst>
            <pc:docMk/>
            <pc:sldMk cId="159779818" sldId="377"/>
            <ac:cxnSpMk id="65" creationId="{00000000-0000-0000-0000-000000000000}"/>
          </ac:cxnSpMkLst>
        </pc:cxnChg>
        <pc:cxnChg chg="mod">
          <ac:chgData name="help desk" userId="076106f8-e622-4bba-bf8d-41b4b1aaf204" providerId="ADAL" clId="{3908DC46-8ADE-43DD-8324-EEEB1BA7DD30}" dt="2024-07-31T20:44:35.285" v="1252" actId="14100"/>
          <ac:cxnSpMkLst>
            <pc:docMk/>
            <pc:sldMk cId="159779818" sldId="377"/>
            <ac:cxnSpMk id="68" creationId="{00000000-0000-0000-0000-000000000000}"/>
          </ac:cxnSpMkLst>
        </pc:cxnChg>
        <pc:cxnChg chg="del mod">
          <ac:chgData name="help desk" userId="076106f8-e622-4bba-bf8d-41b4b1aaf204" providerId="ADAL" clId="{3908DC46-8ADE-43DD-8324-EEEB1BA7DD30}" dt="2024-07-31T20:43:28.383" v="1228" actId="478"/>
          <ac:cxnSpMkLst>
            <pc:docMk/>
            <pc:sldMk cId="159779818" sldId="377"/>
            <ac:cxnSpMk id="72" creationId="{00000000-0000-0000-0000-000000000000}"/>
          </ac:cxnSpMkLst>
        </pc:cxnChg>
        <pc:cxnChg chg="del mod">
          <ac:chgData name="help desk" userId="076106f8-e622-4bba-bf8d-41b4b1aaf204" providerId="ADAL" clId="{3908DC46-8ADE-43DD-8324-EEEB1BA7DD30}" dt="2024-07-31T20:43:31.783" v="1230" actId="478"/>
          <ac:cxnSpMkLst>
            <pc:docMk/>
            <pc:sldMk cId="159779818" sldId="377"/>
            <ac:cxnSpMk id="75" creationId="{00000000-0000-0000-0000-000000000000}"/>
          </ac:cxnSpMkLst>
        </pc:cxnChg>
      </pc:sldChg>
      <pc:sldChg chg="addSp delSp modSp mod delAnim modAnim">
        <pc:chgData name="help desk" userId="076106f8-e622-4bba-bf8d-41b4b1aaf204" providerId="ADAL" clId="{3908DC46-8ADE-43DD-8324-EEEB1BA7DD30}" dt="2024-08-01T21:26:34.856" v="3504"/>
        <pc:sldMkLst>
          <pc:docMk/>
          <pc:sldMk cId="3907783023" sldId="378"/>
        </pc:sldMkLst>
        <pc:spChg chg="mod">
          <ac:chgData name="help desk" userId="076106f8-e622-4bba-bf8d-41b4b1aaf204" providerId="ADAL" clId="{3908DC46-8ADE-43DD-8324-EEEB1BA7DD30}" dt="2024-07-31T21:21:14.257" v="1388" actId="207"/>
          <ac:spMkLst>
            <pc:docMk/>
            <pc:sldMk cId="3907783023" sldId="378"/>
            <ac:spMk id="11" creationId="{00000000-0000-0000-0000-000000000000}"/>
          </ac:spMkLst>
        </pc:spChg>
        <pc:spChg chg="del mod">
          <ac:chgData name="help desk" userId="076106f8-e622-4bba-bf8d-41b4b1aaf204" providerId="ADAL" clId="{3908DC46-8ADE-43DD-8324-EEEB1BA7DD30}" dt="2024-07-31T21:20:31.175" v="1373" actId="478"/>
          <ac:spMkLst>
            <pc:docMk/>
            <pc:sldMk cId="3907783023" sldId="378"/>
            <ac:spMk id="12" creationId="{00000000-0000-0000-0000-000000000000}"/>
          </ac:spMkLst>
        </pc:spChg>
        <pc:spChg chg="del mod">
          <ac:chgData name="help desk" userId="076106f8-e622-4bba-bf8d-41b4b1aaf204" providerId="ADAL" clId="{3908DC46-8ADE-43DD-8324-EEEB1BA7DD30}" dt="2024-07-31T21:20:31.955" v="1374" actId="478"/>
          <ac:spMkLst>
            <pc:docMk/>
            <pc:sldMk cId="3907783023" sldId="378"/>
            <ac:spMk id="13" creationId="{00000000-0000-0000-0000-000000000000}"/>
          </ac:spMkLst>
        </pc:spChg>
        <pc:spChg chg="mod">
          <ac:chgData name="help desk" userId="076106f8-e622-4bba-bf8d-41b4b1aaf204" providerId="ADAL" clId="{3908DC46-8ADE-43DD-8324-EEEB1BA7DD30}" dt="2024-08-01T21:24:46.044" v="3499" actId="14100"/>
          <ac:spMkLst>
            <pc:docMk/>
            <pc:sldMk cId="3907783023" sldId="378"/>
            <ac:spMk id="14" creationId="{00000000-0000-0000-0000-000000000000}"/>
          </ac:spMkLst>
        </pc:spChg>
        <pc:spChg chg="mod">
          <ac:chgData name="help desk" userId="076106f8-e622-4bba-bf8d-41b4b1aaf204" providerId="ADAL" clId="{3908DC46-8ADE-43DD-8324-EEEB1BA7DD30}" dt="2024-07-31T21:21:11.135" v="1387" actId="207"/>
          <ac:spMkLst>
            <pc:docMk/>
            <pc:sldMk cId="3907783023" sldId="378"/>
            <ac:spMk id="17" creationId="{00000000-0000-0000-0000-000000000000}"/>
          </ac:spMkLst>
        </pc:spChg>
        <pc:spChg chg="mod">
          <ac:chgData name="help desk" userId="076106f8-e622-4bba-bf8d-41b4b1aaf204" providerId="ADAL" clId="{3908DC46-8ADE-43DD-8324-EEEB1BA7DD30}" dt="2024-08-01T21:24:42.604" v="3498" actId="14100"/>
          <ac:spMkLst>
            <pc:docMk/>
            <pc:sldMk cId="3907783023" sldId="378"/>
            <ac:spMk id="19" creationId="{00000000-0000-0000-0000-000000000000}"/>
          </ac:spMkLst>
        </pc:spChg>
        <pc:spChg chg="del mod">
          <ac:chgData name="help desk" userId="076106f8-e622-4bba-bf8d-41b4b1aaf204" providerId="ADAL" clId="{3908DC46-8ADE-43DD-8324-EEEB1BA7DD30}" dt="2024-07-31T21:20:41.525" v="1377" actId="478"/>
          <ac:spMkLst>
            <pc:docMk/>
            <pc:sldMk cId="3907783023" sldId="378"/>
            <ac:spMk id="20" creationId="{00000000-0000-0000-0000-000000000000}"/>
          </ac:spMkLst>
        </pc:spChg>
        <pc:spChg chg="del mod">
          <ac:chgData name="help desk" userId="076106f8-e622-4bba-bf8d-41b4b1aaf204" providerId="ADAL" clId="{3908DC46-8ADE-43DD-8324-EEEB1BA7DD30}" dt="2024-07-31T21:20:42.205" v="1378" actId="478"/>
          <ac:spMkLst>
            <pc:docMk/>
            <pc:sldMk cId="3907783023" sldId="378"/>
            <ac:spMk id="21" creationId="{00000000-0000-0000-0000-000000000000}"/>
          </ac:spMkLst>
        </pc:spChg>
        <pc:spChg chg="del mod">
          <ac:chgData name="help desk" userId="076106f8-e622-4bba-bf8d-41b4b1aaf204" providerId="ADAL" clId="{3908DC46-8ADE-43DD-8324-EEEB1BA7DD30}" dt="2024-07-31T21:20:42.965" v="1379" actId="478"/>
          <ac:spMkLst>
            <pc:docMk/>
            <pc:sldMk cId="3907783023" sldId="378"/>
            <ac:spMk id="22" creationId="{00000000-0000-0000-0000-000000000000}"/>
          </ac:spMkLst>
        </pc:spChg>
        <pc:spChg chg="del mod">
          <ac:chgData name="help desk" userId="076106f8-e622-4bba-bf8d-41b4b1aaf204" providerId="ADAL" clId="{3908DC46-8ADE-43DD-8324-EEEB1BA7DD30}" dt="2024-07-31T21:20:43.575" v="1380" actId="478"/>
          <ac:spMkLst>
            <pc:docMk/>
            <pc:sldMk cId="3907783023" sldId="378"/>
            <ac:spMk id="23" creationId="{00000000-0000-0000-0000-000000000000}"/>
          </ac:spMkLst>
        </pc:spChg>
        <pc:spChg chg="del mod">
          <ac:chgData name="help desk" userId="076106f8-e622-4bba-bf8d-41b4b1aaf204" providerId="ADAL" clId="{3908DC46-8ADE-43DD-8324-EEEB1BA7DD30}" dt="2024-07-31T21:20:44.325" v="1381" actId="478"/>
          <ac:spMkLst>
            <pc:docMk/>
            <pc:sldMk cId="3907783023" sldId="378"/>
            <ac:spMk id="24" creationId="{00000000-0000-0000-0000-000000000000}"/>
          </ac:spMkLst>
        </pc:spChg>
        <pc:spChg chg="del mod">
          <ac:chgData name="help desk" userId="076106f8-e622-4bba-bf8d-41b4b1aaf204" providerId="ADAL" clId="{3908DC46-8ADE-43DD-8324-EEEB1BA7DD30}" dt="2024-07-31T21:20:45.060" v="1382" actId="478"/>
          <ac:spMkLst>
            <pc:docMk/>
            <pc:sldMk cId="3907783023" sldId="378"/>
            <ac:spMk id="25" creationId="{00000000-0000-0000-0000-000000000000}"/>
          </ac:spMkLst>
        </pc:spChg>
        <pc:spChg chg="del mod">
          <ac:chgData name="help desk" userId="076106f8-e622-4bba-bf8d-41b4b1aaf204" providerId="ADAL" clId="{3908DC46-8ADE-43DD-8324-EEEB1BA7DD30}" dt="2024-07-31T21:20:46.237" v="1383" actId="478"/>
          <ac:spMkLst>
            <pc:docMk/>
            <pc:sldMk cId="3907783023" sldId="378"/>
            <ac:spMk id="26" creationId="{00000000-0000-0000-0000-000000000000}"/>
          </ac:spMkLst>
        </pc:spChg>
        <pc:spChg chg="del mod">
          <ac:chgData name="help desk" userId="076106f8-e622-4bba-bf8d-41b4b1aaf204" providerId="ADAL" clId="{3908DC46-8ADE-43DD-8324-EEEB1BA7DD30}" dt="2024-07-31T21:20:51.656" v="1385" actId="478"/>
          <ac:spMkLst>
            <pc:docMk/>
            <pc:sldMk cId="3907783023" sldId="378"/>
            <ac:spMk id="27" creationId="{00000000-0000-0000-0000-000000000000}"/>
          </ac:spMkLst>
        </pc:spChg>
        <pc:picChg chg="add mod ord">
          <ac:chgData name="help desk" userId="076106f8-e622-4bba-bf8d-41b4b1aaf204" providerId="ADAL" clId="{3908DC46-8ADE-43DD-8324-EEEB1BA7DD30}" dt="2024-08-01T21:25:13.974" v="3501" actId="2085"/>
          <ac:picMkLst>
            <pc:docMk/>
            <pc:sldMk cId="3907783023" sldId="378"/>
            <ac:picMk id="28" creationId="{4F1A3170-42FC-4E66-A676-E85976A8FCE4}"/>
          </ac:picMkLst>
        </pc:picChg>
        <pc:picChg chg="del">
          <ac:chgData name="help desk" userId="076106f8-e622-4bba-bf8d-41b4b1aaf204" providerId="ADAL" clId="{3908DC46-8ADE-43DD-8324-EEEB1BA7DD30}" dt="2024-07-31T21:19:52.645" v="1359" actId="478"/>
          <ac:picMkLst>
            <pc:docMk/>
            <pc:sldMk cId="3907783023" sldId="378"/>
            <ac:picMk id="29" creationId="{3829163C-5623-4048-98C0-0657F97752FB}"/>
          </ac:picMkLst>
        </pc:picChg>
        <pc:cxnChg chg="mod">
          <ac:chgData name="help desk" userId="076106f8-e622-4bba-bf8d-41b4b1aaf204" providerId="ADAL" clId="{3908DC46-8ADE-43DD-8324-EEEB1BA7DD30}" dt="2024-08-01T21:24:46.044" v="3499" actId="14100"/>
          <ac:cxnSpMkLst>
            <pc:docMk/>
            <pc:sldMk cId="3907783023" sldId="378"/>
            <ac:cxnSpMk id="16" creationId="{00000000-0000-0000-0000-000000000000}"/>
          </ac:cxnSpMkLst>
        </pc:cxnChg>
        <pc:cxnChg chg="mod">
          <ac:chgData name="help desk" userId="076106f8-e622-4bba-bf8d-41b4b1aaf204" providerId="ADAL" clId="{3908DC46-8ADE-43DD-8324-EEEB1BA7DD30}" dt="2024-08-01T21:24:42.604" v="3498" actId="14100"/>
          <ac:cxnSpMkLst>
            <pc:docMk/>
            <pc:sldMk cId="3907783023" sldId="378"/>
            <ac:cxnSpMk id="33" creationId="{949D817A-2CDA-47EC-938B-E5BB165AA590}"/>
          </ac:cxnSpMkLst>
        </pc:cxnChg>
      </pc:sldChg>
      <pc:sldChg chg="addSp delSp modSp mod modAnim">
        <pc:chgData name="help desk" userId="076106f8-e622-4bba-bf8d-41b4b1aaf204" providerId="ADAL" clId="{3908DC46-8ADE-43DD-8324-EEEB1BA7DD30}" dt="2024-08-02T14:39:13.787" v="3903"/>
        <pc:sldMkLst>
          <pc:docMk/>
          <pc:sldMk cId="3748508506" sldId="379"/>
        </pc:sldMkLst>
        <pc:spChg chg="mod">
          <ac:chgData name="help desk" userId="076106f8-e622-4bba-bf8d-41b4b1aaf204" providerId="ADAL" clId="{3908DC46-8ADE-43DD-8324-EEEB1BA7DD30}" dt="2024-08-01T14:14:32.737" v="2124" actId="692"/>
          <ac:spMkLst>
            <pc:docMk/>
            <pc:sldMk cId="3748508506" sldId="379"/>
            <ac:spMk id="3" creationId="{00000000-0000-0000-0000-000000000000}"/>
          </ac:spMkLst>
        </pc:spChg>
        <pc:spChg chg="del mod">
          <ac:chgData name="help desk" userId="076106f8-e622-4bba-bf8d-41b4b1aaf204" providerId="ADAL" clId="{3908DC46-8ADE-43DD-8324-EEEB1BA7DD30}" dt="2024-08-01T14:20:22.566" v="2184" actId="478"/>
          <ac:spMkLst>
            <pc:docMk/>
            <pc:sldMk cId="3748508506" sldId="379"/>
            <ac:spMk id="6" creationId="{00000000-0000-0000-0000-000000000000}"/>
          </ac:spMkLst>
        </pc:spChg>
        <pc:spChg chg="del mod">
          <ac:chgData name="help desk" userId="076106f8-e622-4bba-bf8d-41b4b1aaf204" providerId="ADAL" clId="{3908DC46-8ADE-43DD-8324-EEEB1BA7DD30}" dt="2024-08-02T14:37:01.880" v="3876" actId="478"/>
          <ac:spMkLst>
            <pc:docMk/>
            <pc:sldMk cId="3748508506" sldId="379"/>
            <ac:spMk id="7" creationId="{00000000-0000-0000-0000-000000000000}"/>
          </ac:spMkLst>
        </pc:spChg>
        <pc:spChg chg="add mod">
          <ac:chgData name="help desk" userId="076106f8-e622-4bba-bf8d-41b4b1aaf204" providerId="ADAL" clId="{3908DC46-8ADE-43DD-8324-EEEB1BA7DD30}" dt="2024-08-01T14:20:22.979" v="2185"/>
          <ac:spMkLst>
            <pc:docMk/>
            <pc:sldMk cId="3748508506" sldId="379"/>
            <ac:spMk id="10" creationId="{D888194B-E5A1-41A4-A370-34C189BBB99D}"/>
          </ac:spMkLst>
        </pc:spChg>
        <pc:picChg chg="del">
          <ac:chgData name="help desk" userId="076106f8-e622-4bba-bf8d-41b4b1aaf204" providerId="ADAL" clId="{3908DC46-8ADE-43DD-8324-EEEB1BA7DD30}" dt="2024-08-01T14:26:22.015" v="2217" actId="478"/>
          <ac:picMkLst>
            <pc:docMk/>
            <pc:sldMk cId="3748508506" sldId="379"/>
            <ac:picMk id="5" creationId="{E609DCC8-527D-46DB-B029-B20532F8FFE9}"/>
          </ac:picMkLst>
        </pc:picChg>
        <pc:picChg chg="add mod ord">
          <ac:chgData name="help desk" userId="076106f8-e622-4bba-bf8d-41b4b1aaf204" providerId="ADAL" clId="{3908DC46-8ADE-43DD-8324-EEEB1BA7DD30}" dt="2024-08-01T14:26:41.047" v="2220" actId="167"/>
          <ac:picMkLst>
            <pc:docMk/>
            <pc:sldMk cId="3748508506" sldId="379"/>
            <ac:picMk id="11" creationId="{6EB96BC3-B83C-47F7-86FC-38F49ACD34B4}"/>
          </ac:picMkLst>
        </pc:picChg>
        <pc:picChg chg="add mod">
          <ac:chgData name="help desk" userId="076106f8-e622-4bba-bf8d-41b4b1aaf204" providerId="ADAL" clId="{3908DC46-8ADE-43DD-8324-EEEB1BA7DD30}" dt="2024-08-02T14:37:15.879" v="3888" actId="1035"/>
          <ac:picMkLst>
            <pc:docMk/>
            <pc:sldMk cId="3748508506" sldId="379"/>
            <ac:picMk id="14" creationId="{7FE3E710-4F04-4661-B957-F065127A1E4D}"/>
          </ac:picMkLst>
        </pc:picChg>
        <pc:picChg chg="add del mod">
          <ac:chgData name="help desk" userId="076106f8-e622-4bba-bf8d-41b4b1aaf204" providerId="ADAL" clId="{3908DC46-8ADE-43DD-8324-EEEB1BA7DD30}" dt="2024-08-01T14:37:53.148" v="2271" actId="21"/>
          <ac:picMkLst>
            <pc:docMk/>
            <pc:sldMk cId="3748508506" sldId="379"/>
            <ac:picMk id="17" creationId="{BD24F5BD-447F-41B1-8E61-4D4F93F4843F}"/>
          </ac:picMkLst>
        </pc:picChg>
        <pc:picChg chg="del mod">
          <ac:chgData name="help desk" userId="076106f8-e622-4bba-bf8d-41b4b1aaf204" providerId="ADAL" clId="{3908DC46-8ADE-43DD-8324-EEEB1BA7DD30}" dt="2024-08-01T14:26:18.145" v="2216" actId="478"/>
          <ac:picMkLst>
            <pc:docMk/>
            <pc:sldMk cId="3748508506" sldId="379"/>
            <ac:picMk id="39" creationId="{951E4A74-8658-4C48-A618-82278857E3A9}"/>
          </ac:picMkLst>
        </pc:picChg>
        <pc:cxnChg chg="mod">
          <ac:chgData name="help desk" userId="076106f8-e622-4bba-bf8d-41b4b1aaf204" providerId="ADAL" clId="{3908DC46-8ADE-43DD-8324-EEEB1BA7DD30}" dt="2024-08-01T14:31:20.023" v="2244" actId="14100"/>
          <ac:cxnSpMkLst>
            <pc:docMk/>
            <pc:sldMk cId="3748508506" sldId="379"/>
            <ac:cxnSpMk id="9" creationId="{00000000-0000-0000-0000-000000000000}"/>
          </ac:cxnSpMkLst>
        </pc:cxnChg>
      </pc:sldChg>
      <pc:sldChg chg="modSp mod modAnim">
        <pc:chgData name="help desk" userId="076106f8-e622-4bba-bf8d-41b4b1aaf204" providerId="ADAL" clId="{3908DC46-8ADE-43DD-8324-EEEB1BA7DD30}" dt="2024-08-01T22:02:31.050" v="3679"/>
        <pc:sldMkLst>
          <pc:docMk/>
          <pc:sldMk cId="3320919056" sldId="380"/>
        </pc:sldMkLst>
        <pc:spChg chg="mod">
          <ac:chgData name="help desk" userId="076106f8-e622-4bba-bf8d-41b4b1aaf204" providerId="ADAL" clId="{3908DC46-8ADE-43DD-8324-EEEB1BA7DD30}" dt="2024-07-31T22:10:04.041" v="1729" actId="1076"/>
          <ac:spMkLst>
            <pc:docMk/>
            <pc:sldMk cId="3320919056" sldId="380"/>
            <ac:spMk id="2"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27"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31"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32"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33"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34"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35"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36" creationId="{00000000-0000-0000-0000-000000000000}"/>
          </ac:spMkLst>
        </pc:spChg>
        <pc:spChg chg="mod">
          <ac:chgData name="help desk" userId="076106f8-e622-4bba-bf8d-41b4b1aaf204" providerId="ADAL" clId="{3908DC46-8ADE-43DD-8324-EEEB1BA7DD30}" dt="2024-07-31T22:12:49.104" v="1817" actId="692"/>
          <ac:spMkLst>
            <pc:docMk/>
            <pc:sldMk cId="3320919056" sldId="380"/>
            <ac:spMk id="44" creationId="{00000000-0000-0000-0000-000000000000}"/>
          </ac:spMkLst>
        </pc:spChg>
        <pc:spChg chg="mod">
          <ac:chgData name="help desk" userId="076106f8-e622-4bba-bf8d-41b4b1aaf204" providerId="ADAL" clId="{3908DC46-8ADE-43DD-8324-EEEB1BA7DD30}" dt="2024-07-31T22:12:49.104" v="1817" actId="692"/>
          <ac:spMkLst>
            <pc:docMk/>
            <pc:sldMk cId="3320919056" sldId="380"/>
            <ac:spMk id="46" creationId="{00000000-0000-0000-0000-000000000000}"/>
          </ac:spMkLst>
        </pc:spChg>
        <pc:spChg chg="mod">
          <ac:chgData name="help desk" userId="076106f8-e622-4bba-bf8d-41b4b1aaf204" providerId="ADAL" clId="{3908DC46-8ADE-43DD-8324-EEEB1BA7DD30}" dt="2024-07-31T22:11:33.073" v="1808" actId="1036"/>
          <ac:spMkLst>
            <pc:docMk/>
            <pc:sldMk cId="3320919056" sldId="380"/>
            <ac:spMk id="47" creationId="{00000000-0000-0000-0000-000000000000}"/>
          </ac:spMkLst>
        </pc:spChg>
        <pc:spChg chg="mod">
          <ac:chgData name="help desk" userId="076106f8-e622-4bba-bf8d-41b4b1aaf204" providerId="ADAL" clId="{3908DC46-8ADE-43DD-8324-EEEB1BA7DD30}" dt="2024-07-31T22:12:49.104" v="1817" actId="692"/>
          <ac:spMkLst>
            <pc:docMk/>
            <pc:sldMk cId="3320919056" sldId="380"/>
            <ac:spMk id="50" creationId="{00000000-0000-0000-0000-000000000000}"/>
          </ac:spMkLst>
        </pc:spChg>
        <pc:spChg chg="mod">
          <ac:chgData name="help desk" userId="076106f8-e622-4bba-bf8d-41b4b1aaf204" providerId="ADAL" clId="{3908DC46-8ADE-43DD-8324-EEEB1BA7DD30}" dt="2024-07-31T22:12:22.303" v="1814" actId="692"/>
          <ac:spMkLst>
            <pc:docMk/>
            <pc:sldMk cId="3320919056" sldId="380"/>
            <ac:spMk id="51" creationId="{00000000-0000-0000-0000-000000000000}"/>
          </ac:spMkLst>
        </pc:spChg>
        <pc:spChg chg="mod">
          <ac:chgData name="help desk" userId="076106f8-e622-4bba-bf8d-41b4b1aaf204" providerId="ADAL" clId="{3908DC46-8ADE-43DD-8324-EEEB1BA7DD30}" dt="2024-07-31T22:12:49.104" v="1817" actId="692"/>
          <ac:spMkLst>
            <pc:docMk/>
            <pc:sldMk cId="3320919056" sldId="380"/>
            <ac:spMk id="52" creationId="{00000000-0000-0000-0000-000000000000}"/>
          </ac:spMkLst>
        </pc:spChg>
        <pc:spChg chg="mod">
          <ac:chgData name="help desk" userId="076106f8-e622-4bba-bf8d-41b4b1aaf204" providerId="ADAL" clId="{3908DC46-8ADE-43DD-8324-EEEB1BA7DD30}" dt="2024-07-31T22:12:49.104" v="1817" actId="692"/>
          <ac:spMkLst>
            <pc:docMk/>
            <pc:sldMk cId="3320919056" sldId="380"/>
            <ac:spMk id="53" creationId="{00000000-0000-0000-0000-000000000000}"/>
          </ac:spMkLst>
        </pc:spChg>
        <pc:grpChg chg="mod">
          <ac:chgData name="help desk" userId="076106f8-e622-4bba-bf8d-41b4b1aaf204" providerId="ADAL" clId="{3908DC46-8ADE-43DD-8324-EEEB1BA7DD30}" dt="2024-08-01T22:00:27.347" v="3666" actId="14100"/>
          <ac:grpSpMkLst>
            <pc:docMk/>
            <pc:sldMk cId="3320919056" sldId="380"/>
            <ac:grpSpMk id="37" creationId="{00000000-0000-0000-0000-000000000000}"/>
          </ac:grpSpMkLst>
        </pc:grpChg>
        <pc:grpChg chg="mod">
          <ac:chgData name="help desk" userId="076106f8-e622-4bba-bf8d-41b4b1aaf204" providerId="ADAL" clId="{3908DC46-8ADE-43DD-8324-EEEB1BA7DD30}" dt="2024-07-31T22:10:43.152" v="1743" actId="1035"/>
          <ac:grpSpMkLst>
            <pc:docMk/>
            <pc:sldMk cId="3320919056" sldId="380"/>
            <ac:grpSpMk id="38" creationId="{00000000-0000-0000-0000-000000000000}"/>
          </ac:grpSpMkLst>
        </pc:grpChg>
        <pc:grpChg chg="mod">
          <ac:chgData name="help desk" userId="076106f8-e622-4bba-bf8d-41b4b1aaf204" providerId="ADAL" clId="{3908DC46-8ADE-43DD-8324-EEEB1BA7DD30}" dt="2024-07-31T22:10:43.152" v="1743" actId="1035"/>
          <ac:grpSpMkLst>
            <pc:docMk/>
            <pc:sldMk cId="3320919056" sldId="380"/>
            <ac:grpSpMk id="39" creationId="{00000000-0000-0000-0000-000000000000}"/>
          </ac:grpSpMkLst>
        </pc:grpChg>
        <pc:grpChg chg="mod">
          <ac:chgData name="help desk" userId="076106f8-e622-4bba-bf8d-41b4b1aaf204" providerId="ADAL" clId="{3908DC46-8ADE-43DD-8324-EEEB1BA7DD30}" dt="2024-07-31T22:10:43.152" v="1743" actId="1035"/>
          <ac:grpSpMkLst>
            <pc:docMk/>
            <pc:sldMk cId="3320919056" sldId="380"/>
            <ac:grpSpMk id="40" creationId="{00000000-0000-0000-0000-000000000000}"/>
          </ac:grpSpMkLst>
        </pc:grpChg>
        <pc:grpChg chg="mod">
          <ac:chgData name="help desk" userId="076106f8-e622-4bba-bf8d-41b4b1aaf204" providerId="ADAL" clId="{3908DC46-8ADE-43DD-8324-EEEB1BA7DD30}" dt="2024-07-31T22:10:43.152" v="1743" actId="1035"/>
          <ac:grpSpMkLst>
            <pc:docMk/>
            <pc:sldMk cId="3320919056" sldId="380"/>
            <ac:grpSpMk id="41" creationId="{00000000-0000-0000-0000-000000000000}"/>
          </ac:grpSpMkLst>
        </pc:grpChg>
        <pc:grpChg chg="mod">
          <ac:chgData name="help desk" userId="076106f8-e622-4bba-bf8d-41b4b1aaf204" providerId="ADAL" clId="{3908DC46-8ADE-43DD-8324-EEEB1BA7DD30}" dt="2024-07-31T22:10:43.152" v="1743" actId="1035"/>
          <ac:grpSpMkLst>
            <pc:docMk/>
            <pc:sldMk cId="3320919056" sldId="380"/>
            <ac:grpSpMk id="42" creationId="{00000000-0000-0000-0000-000000000000}"/>
          </ac:grpSpMkLst>
        </pc:grpChg>
        <pc:grpChg chg="mod">
          <ac:chgData name="help desk" userId="076106f8-e622-4bba-bf8d-41b4b1aaf204" providerId="ADAL" clId="{3908DC46-8ADE-43DD-8324-EEEB1BA7DD30}" dt="2024-07-31T22:10:43.152" v="1743" actId="1035"/>
          <ac:grpSpMkLst>
            <pc:docMk/>
            <pc:sldMk cId="3320919056" sldId="380"/>
            <ac:grpSpMk id="43" creationId="{00000000-0000-0000-0000-000000000000}"/>
          </ac:grpSpMkLst>
        </pc:grpChg>
        <pc:picChg chg="mod">
          <ac:chgData name="help desk" userId="076106f8-e622-4bba-bf8d-41b4b1aaf204" providerId="ADAL" clId="{3908DC46-8ADE-43DD-8324-EEEB1BA7DD30}" dt="2024-07-31T22:12:22.303" v="1814" actId="692"/>
          <ac:picMkLst>
            <pc:docMk/>
            <pc:sldMk cId="3320919056" sldId="380"/>
            <ac:picMk id="6" creationId="{00000000-0000-0000-0000-000000000000}"/>
          </ac:picMkLst>
        </pc:picChg>
        <pc:picChg chg="mod">
          <ac:chgData name="help desk" userId="076106f8-e622-4bba-bf8d-41b4b1aaf204" providerId="ADAL" clId="{3908DC46-8ADE-43DD-8324-EEEB1BA7DD30}" dt="2024-07-31T22:12:22.303" v="1814" actId="692"/>
          <ac:picMkLst>
            <pc:docMk/>
            <pc:sldMk cId="3320919056" sldId="380"/>
            <ac:picMk id="7" creationId="{00000000-0000-0000-0000-000000000000}"/>
          </ac:picMkLst>
        </pc:picChg>
        <pc:picChg chg="mod">
          <ac:chgData name="help desk" userId="076106f8-e622-4bba-bf8d-41b4b1aaf204" providerId="ADAL" clId="{3908DC46-8ADE-43DD-8324-EEEB1BA7DD30}" dt="2024-07-31T22:12:22.303" v="1814" actId="692"/>
          <ac:picMkLst>
            <pc:docMk/>
            <pc:sldMk cId="3320919056" sldId="380"/>
            <ac:picMk id="8" creationId="{00000000-0000-0000-0000-000000000000}"/>
          </ac:picMkLst>
        </pc:picChg>
        <pc:picChg chg="mod">
          <ac:chgData name="help desk" userId="076106f8-e622-4bba-bf8d-41b4b1aaf204" providerId="ADAL" clId="{3908DC46-8ADE-43DD-8324-EEEB1BA7DD30}" dt="2024-07-31T22:12:22.303" v="1814" actId="692"/>
          <ac:picMkLst>
            <pc:docMk/>
            <pc:sldMk cId="3320919056" sldId="380"/>
            <ac:picMk id="9" creationId="{00000000-0000-0000-0000-000000000000}"/>
          </ac:picMkLst>
        </pc:picChg>
        <pc:picChg chg="mod">
          <ac:chgData name="help desk" userId="076106f8-e622-4bba-bf8d-41b4b1aaf204" providerId="ADAL" clId="{3908DC46-8ADE-43DD-8324-EEEB1BA7DD30}" dt="2024-07-31T22:12:22.303" v="1814" actId="692"/>
          <ac:picMkLst>
            <pc:docMk/>
            <pc:sldMk cId="3320919056" sldId="380"/>
            <ac:picMk id="10" creationId="{00000000-0000-0000-0000-000000000000}"/>
          </ac:picMkLst>
        </pc:picChg>
        <pc:picChg chg="mod">
          <ac:chgData name="help desk" userId="076106f8-e622-4bba-bf8d-41b4b1aaf204" providerId="ADAL" clId="{3908DC46-8ADE-43DD-8324-EEEB1BA7DD30}" dt="2024-07-31T22:12:22.303" v="1814" actId="692"/>
          <ac:picMkLst>
            <pc:docMk/>
            <pc:sldMk cId="3320919056" sldId="380"/>
            <ac:picMk id="11" creationId="{00000000-0000-0000-0000-000000000000}"/>
          </ac:picMkLst>
        </pc:picChg>
        <pc:picChg chg="mod">
          <ac:chgData name="help desk" userId="076106f8-e622-4bba-bf8d-41b4b1aaf204" providerId="ADAL" clId="{3908DC46-8ADE-43DD-8324-EEEB1BA7DD30}" dt="2024-07-31T22:12:22.303" v="1814" actId="692"/>
          <ac:picMkLst>
            <pc:docMk/>
            <pc:sldMk cId="3320919056" sldId="380"/>
            <ac:picMk id="12" creationId="{00000000-0000-0000-0000-000000000000}"/>
          </ac:picMkLst>
        </pc:picChg>
        <pc:cxnChg chg="mod">
          <ac:chgData name="help desk" userId="076106f8-e622-4bba-bf8d-41b4b1aaf204" providerId="ADAL" clId="{3908DC46-8ADE-43DD-8324-EEEB1BA7DD30}" dt="2024-07-31T22:11:33.073" v="1808" actId="1036"/>
          <ac:cxnSpMkLst>
            <pc:docMk/>
            <pc:sldMk cId="3320919056" sldId="380"/>
            <ac:cxnSpMk id="49" creationId="{00000000-0000-0000-0000-000000000000}"/>
          </ac:cxnSpMkLst>
        </pc:cxnChg>
      </pc:sldChg>
      <pc:sldChg chg="addSp delSp modSp mod modAnim">
        <pc:chgData name="help desk" userId="076106f8-e622-4bba-bf8d-41b4b1aaf204" providerId="ADAL" clId="{3908DC46-8ADE-43DD-8324-EEEB1BA7DD30}" dt="2024-08-01T22:04:42.864" v="3701"/>
        <pc:sldMkLst>
          <pc:docMk/>
          <pc:sldMk cId="1520329860" sldId="381"/>
        </pc:sldMkLst>
        <pc:spChg chg="mod">
          <ac:chgData name="help desk" userId="076106f8-e622-4bba-bf8d-41b4b1aaf204" providerId="ADAL" clId="{3908DC46-8ADE-43DD-8324-EEEB1BA7DD30}" dt="2024-07-31T22:20:09.592" v="1957" actId="692"/>
          <ac:spMkLst>
            <pc:docMk/>
            <pc:sldMk cId="1520329860" sldId="381"/>
            <ac:spMk id="5" creationId="{00000000-0000-0000-0000-000000000000}"/>
          </ac:spMkLst>
        </pc:spChg>
        <pc:spChg chg="mod">
          <ac:chgData name="help desk" userId="076106f8-e622-4bba-bf8d-41b4b1aaf204" providerId="ADAL" clId="{3908DC46-8ADE-43DD-8324-EEEB1BA7DD30}" dt="2024-07-31T22:15:09.527" v="1830" actId="692"/>
          <ac:spMkLst>
            <pc:docMk/>
            <pc:sldMk cId="1520329860" sldId="381"/>
            <ac:spMk id="6" creationId="{00000000-0000-0000-0000-000000000000}"/>
          </ac:spMkLst>
        </pc:spChg>
        <pc:spChg chg="mod">
          <ac:chgData name="help desk" userId="076106f8-e622-4bba-bf8d-41b4b1aaf204" providerId="ADAL" clId="{3908DC46-8ADE-43DD-8324-EEEB1BA7DD30}" dt="2024-07-31T22:15:26.032" v="1832" actId="692"/>
          <ac:spMkLst>
            <pc:docMk/>
            <pc:sldMk cId="1520329860" sldId="381"/>
            <ac:spMk id="7" creationId="{00000000-0000-0000-0000-000000000000}"/>
          </ac:spMkLst>
        </pc:spChg>
        <pc:spChg chg="mod">
          <ac:chgData name="help desk" userId="076106f8-e622-4bba-bf8d-41b4b1aaf204" providerId="ADAL" clId="{3908DC46-8ADE-43DD-8324-EEEB1BA7DD30}" dt="2024-07-31T22:19:37.623" v="1955" actId="1076"/>
          <ac:spMkLst>
            <pc:docMk/>
            <pc:sldMk cId="1520329860" sldId="381"/>
            <ac:spMk id="9" creationId="{00000000-0000-0000-0000-000000000000}"/>
          </ac:spMkLst>
        </pc:spChg>
        <pc:spChg chg="add del mod">
          <ac:chgData name="help desk" userId="076106f8-e622-4bba-bf8d-41b4b1aaf204" providerId="ADAL" clId="{3908DC46-8ADE-43DD-8324-EEEB1BA7DD30}" dt="2024-07-31T22:16:45.785" v="1910" actId="1035"/>
          <ac:spMkLst>
            <pc:docMk/>
            <pc:sldMk cId="1520329860" sldId="381"/>
            <ac:spMk id="10" creationId="{00000000-0000-0000-0000-000000000000}"/>
          </ac:spMkLst>
        </pc:spChg>
        <pc:spChg chg="del mod">
          <ac:chgData name="help desk" userId="076106f8-e622-4bba-bf8d-41b4b1aaf204" providerId="ADAL" clId="{3908DC46-8ADE-43DD-8324-EEEB1BA7DD30}" dt="2024-07-31T22:18:12.140" v="1917" actId="478"/>
          <ac:spMkLst>
            <pc:docMk/>
            <pc:sldMk cId="1520329860" sldId="381"/>
            <ac:spMk id="13" creationId="{00000000-0000-0000-0000-000000000000}"/>
          </ac:spMkLst>
        </pc:spChg>
        <pc:spChg chg="mod">
          <ac:chgData name="help desk" userId="076106f8-e622-4bba-bf8d-41b4b1aaf204" providerId="ADAL" clId="{3908DC46-8ADE-43DD-8324-EEEB1BA7DD30}" dt="2024-07-31T22:20:36.993" v="1958" actId="114"/>
          <ac:spMkLst>
            <pc:docMk/>
            <pc:sldMk cId="1520329860" sldId="381"/>
            <ac:spMk id="15" creationId="{00000000-0000-0000-0000-000000000000}"/>
          </ac:spMkLst>
        </pc:spChg>
        <pc:spChg chg="mod">
          <ac:chgData name="help desk" userId="076106f8-e622-4bba-bf8d-41b4b1aaf204" providerId="ADAL" clId="{3908DC46-8ADE-43DD-8324-EEEB1BA7DD30}" dt="2024-07-31T22:17:43.660" v="1912" actId="692"/>
          <ac:spMkLst>
            <pc:docMk/>
            <pc:sldMk cId="1520329860" sldId="381"/>
            <ac:spMk id="16" creationId="{00000000-0000-0000-0000-000000000000}"/>
          </ac:spMkLst>
        </pc:spChg>
        <pc:spChg chg="mod">
          <ac:chgData name="help desk" userId="076106f8-e622-4bba-bf8d-41b4b1aaf204" providerId="ADAL" clId="{3908DC46-8ADE-43DD-8324-EEEB1BA7DD30}" dt="2024-07-31T22:17:47.882" v="1913" actId="692"/>
          <ac:spMkLst>
            <pc:docMk/>
            <pc:sldMk cId="1520329860" sldId="381"/>
            <ac:spMk id="17" creationId="{00000000-0000-0000-0000-000000000000}"/>
          </ac:spMkLst>
        </pc:spChg>
        <pc:spChg chg="mod">
          <ac:chgData name="help desk" userId="076106f8-e622-4bba-bf8d-41b4b1aaf204" providerId="ADAL" clId="{3908DC46-8ADE-43DD-8324-EEEB1BA7DD30}" dt="2024-07-31T22:20:41.793" v="1959" actId="114"/>
          <ac:spMkLst>
            <pc:docMk/>
            <pc:sldMk cId="1520329860" sldId="381"/>
            <ac:spMk id="18" creationId="{00000000-0000-0000-0000-000000000000}"/>
          </ac:spMkLst>
        </pc:spChg>
        <pc:spChg chg="mod">
          <ac:chgData name="help desk" userId="076106f8-e622-4bba-bf8d-41b4b1aaf204" providerId="ADAL" clId="{3908DC46-8ADE-43DD-8324-EEEB1BA7DD30}" dt="2024-07-31T22:18:06.660" v="1915" actId="692"/>
          <ac:spMkLst>
            <pc:docMk/>
            <pc:sldMk cId="1520329860" sldId="381"/>
            <ac:spMk id="20" creationId="{00000000-0000-0000-0000-000000000000}"/>
          </ac:spMkLst>
        </pc:spChg>
        <pc:spChg chg="del mod">
          <ac:chgData name="help desk" userId="076106f8-e622-4bba-bf8d-41b4b1aaf204" providerId="ADAL" clId="{3908DC46-8ADE-43DD-8324-EEEB1BA7DD30}" dt="2024-07-31T22:18:12.761" v="1918" actId="478"/>
          <ac:spMkLst>
            <pc:docMk/>
            <pc:sldMk cId="1520329860" sldId="381"/>
            <ac:spMk id="21" creationId="{00000000-0000-0000-0000-000000000000}"/>
          </ac:spMkLst>
        </pc:spChg>
        <pc:grpChg chg="add del mod">
          <ac:chgData name="help desk" userId="076106f8-e622-4bba-bf8d-41b4b1aaf204" providerId="ADAL" clId="{3908DC46-8ADE-43DD-8324-EEEB1BA7DD30}" dt="2024-07-31T22:15:38.797" v="1834" actId="478"/>
          <ac:grpSpMkLst>
            <pc:docMk/>
            <pc:sldMk cId="1520329860" sldId="381"/>
            <ac:grpSpMk id="11" creationId="{00000000-0000-0000-0000-000000000000}"/>
          </ac:grpSpMkLst>
        </pc:grpChg>
        <pc:grpChg chg="mod">
          <ac:chgData name="help desk" userId="076106f8-e622-4bba-bf8d-41b4b1aaf204" providerId="ADAL" clId="{3908DC46-8ADE-43DD-8324-EEEB1BA7DD30}" dt="2024-07-31T22:13:39.555" v="1819" actId="14100"/>
          <ac:grpSpMkLst>
            <pc:docMk/>
            <pc:sldMk cId="1520329860" sldId="381"/>
            <ac:grpSpMk id="12" creationId="{00000000-0000-0000-0000-000000000000}"/>
          </ac:grpSpMkLst>
        </pc:grpChg>
        <pc:picChg chg="mod">
          <ac:chgData name="help desk" userId="076106f8-e622-4bba-bf8d-41b4b1aaf204" providerId="ADAL" clId="{3908DC46-8ADE-43DD-8324-EEEB1BA7DD30}" dt="2024-07-31T22:15:38.797" v="1834" actId="478"/>
          <ac:picMkLst>
            <pc:docMk/>
            <pc:sldMk cId="1520329860" sldId="381"/>
            <ac:picMk id="8" creationId="{00000000-0000-0000-0000-000000000000}"/>
          </ac:picMkLst>
        </pc:picChg>
        <pc:cxnChg chg="mod">
          <ac:chgData name="help desk" userId="076106f8-e622-4bba-bf8d-41b4b1aaf204" providerId="ADAL" clId="{3908DC46-8ADE-43DD-8324-EEEB1BA7DD30}" dt="2024-07-31T22:14:57.117" v="1829" actId="692"/>
          <ac:cxnSpMkLst>
            <pc:docMk/>
            <pc:sldMk cId="1520329860" sldId="381"/>
            <ac:cxnSpMk id="14" creationId="{00000000-0000-0000-0000-000000000000}"/>
          </ac:cxnSpMkLst>
        </pc:cxnChg>
      </pc:sldChg>
      <pc:sldChg chg="addSp delSp modSp mod delAnim modAnim">
        <pc:chgData name="help desk" userId="076106f8-e622-4bba-bf8d-41b4b1aaf204" providerId="ADAL" clId="{3908DC46-8ADE-43DD-8324-EEEB1BA7DD30}" dt="2024-08-02T15:49:14.015" v="4086"/>
        <pc:sldMkLst>
          <pc:docMk/>
          <pc:sldMk cId="3526455300" sldId="382"/>
        </pc:sldMkLst>
        <pc:spChg chg="add del">
          <ac:chgData name="help desk" userId="076106f8-e622-4bba-bf8d-41b4b1aaf204" providerId="ADAL" clId="{3908DC46-8ADE-43DD-8324-EEEB1BA7DD30}" dt="2024-08-01T14:20:46.526" v="2190" actId="478"/>
          <ac:spMkLst>
            <pc:docMk/>
            <pc:sldMk cId="3526455300" sldId="382"/>
            <ac:spMk id="3" creationId="{00000000-0000-0000-0000-000000000000}"/>
          </ac:spMkLst>
        </pc:spChg>
        <pc:spChg chg="mod">
          <ac:chgData name="help desk" userId="076106f8-e622-4bba-bf8d-41b4b1aaf204" providerId="ADAL" clId="{3908DC46-8ADE-43DD-8324-EEEB1BA7DD30}" dt="2024-08-01T14:54:18.869" v="2347" actId="14100"/>
          <ac:spMkLst>
            <pc:docMk/>
            <pc:sldMk cId="3526455300" sldId="382"/>
            <ac:spMk id="10" creationId="{9DF4C3A8-48E0-4474-A645-374657EF182E}"/>
          </ac:spMkLst>
        </pc:spChg>
        <pc:spChg chg="mod">
          <ac:chgData name="help desk" userId="076106f8-e622-4bba-bf8d-41b4b1aaf204" providerId="ADAL" clId="{3908DC46-8ADE-43DD-8324-EEEB1BA7DD30}" dt="2024-08-02T15:30:56.497" v="4048" actId="14100"/>
          <ac:spMkLst>
            <pc:docMk/>
            <pc:sldMk cId="3526455300" sldId="382"/>
            <ac:spMk id="15" creationId="{963BC978-23F9-4E93-9ED2-B643873A2BDB}"/>
          </ac:spMkLst>
        </pc:spChg>
        <pc:spChg chg="add del mod">
          <ac:chgData name="help desk" userId="076106f8-e622-4bba-bf8d-41b4b1aaf204" providerId="ADAL" clId="{3908DC46-8ADE-43DD-8324-EEEB1BA7DD30}" dt="2024-08-01T14:20:41.990" v="2188"/>
          <ac:spMkLst>
            <pc:docMk/>
            <pc:sldMk cId="3526455300" sldId="382"/>
            <ac:spMk id="19" creationId="{E5C568E4-566B-4974-8812-0FC5608E3371}"/>
          </ac:spMkLst>
        </pc:spChg>
        <pc:spChg chg="add mod">
          <ac:chgData name="help desk" userId="076106f8-e622-4bba-bf8d-41b4b1aaf204" providerId="ADAL" clId="{3908DC46-8ADE-43DD-8324-EEEB1BA7DD30}" dt="2024-08-01T14:20:47.166" v="2191"/>
          <ac:spMkLst>
            <pc:docMk/>
            <pc:sldMk cId="3526455300" sldId="382"/>
            <ac:spMk id="20" creationId="{652704D5-3DE8-400F-A8CF-3A07C6C88193}"/>
          </ac:spMkLst>
        </pc:spChg>
        <pc:spChg chg="mod">
          <ac:chgData name="help desk" userId="076106f8-e622-4bba-bf8d-41b4b1aaf204" providerId="ADAL" clId="{3908DC46-8ADE-43DD-8324-EEEB1BA7DD30}" dt="2024-08-01T14:54:18.869" v="2347" actId="14100"/>
          <ac:spMkLst>
            <pc:docMk/>
            <pc:sldMk cId="3526455300" sldId="382"/>
            <ac:spMk id="53" creationId="{FABC88A1-0C6D-4505-B499-A555466C5FBB}"/>
          </ac:spMkLst>
        </pc:spChg>
        <pc:spChg chg="mod">
          <ac:chgData name="help desk" userId="076106f8-e622-4bba-bf8d-41b4b1aaf204" providerId="ADAL" clId="{3908DC46-8ADE-43DD-8324-EEEB1BA7DD30}" dt="2024-08-02T15:44:34.548" v="4064" actId="1076"/>
          <ac:spMkLst>
            <pc:docMk/>
            <pc:sldMk cId="3526455300" sldId="382"/>
            <ac:spMk id="58" creationId="{95334DC0-8B3E-4628-9CEE-5ECE2FCDA500}"/>
          </ac:spMkLst>
        </pc:spChg>
        <pc:spChg chg="mod">
          <ac:chgData name="help desk" userId="076106f8-e622-4bba-bf8d-41b4b1aaf204" providerId="ADAL" clId="{3908DC46-8ADE-43DD-8324-EEEB1BA7DD30}" dt="2024-08-01T14:54:18.869" v="2347" actId="14100"/>
          <ac:spMkLst>
            <pc:docMk/>
            <pc:sldMk cId="3526455300" sldId="382"/>
            <ac:spMk id="66" creationId="{9784EE09-7EB6-4811-A976-9F519BDB0DBB}"/>
          </ac:spMkLst>
        </pc:spChg>
        <pc:spChg chg="mod">
          <ac:chgData name="help desk" userId="076106f8-e622-4bba-bf8d-41b4b1aaf204" providerId="ADAL" clId="{3908DC46-8ADE-43DD-8324-EEEB1BA7DD30}" dt="2024-08-01T14:54:18.869" v="2347" actId="14100"/>
          <ac:spMkLst>
            <pc:docMk/>
            <pc:sldMk cId="3526455300" sldId="382"/>
            <ac:spMk id="69" creationId="{6006F403-A6E9-4D6E-8E6D-3D0617E7F5B3}"/>
          </ac:spMkLst>
        </pc:spChg>
        <pc:spChg chg="mod">
          <ac:chgData name="help desk" userId="076106f8-e622-4bba-bf8d-41b4b1aaf204" providerId="ADAL" clId="{3908DC46-8ADE-43DD-8324-EEEB1BA7DD30}" dt="2024-08-01T14:55:26.009" v="2350" actId="1076"/>
          <ac:spMkLst>
            <pc:docMk/>
            <pc:sldMk cId="3526455300" sldId="382"/>
            <ac:spMk id="77" creationId="{A5226E9C-DAD3-4533-9FB7-84292B470E10}"/>
          </ac:spMkLst>
        </pc:spChg>
        <pc:spChg chg="del">
          <ac:chgData name="help desk" userId="076106f8-e622-4bba-bf8d-41b4b1aaf204" providerId="ADAL" clId="{3908DC46-8ADE-43DD-8324-EEEB1BA7DD30}" dt="2024-08-01T14:52:49.953" v="2335" actId="478"/>
          <ac:spMkLst>
            <pc:docMk/>
            <pc:sldMk cId="3526455300" sldId="382"/>
            <ac:spMk id="78" creationId="{F9AF4CFE-9DAA-440D-9A35-FF80E71E59F0}"/>
          </ac:spMkLst>
        </pc:spChg>
        <pc:picChg chg="add del mod ord">
          <ac:chgData name="help desk" userId="076106f8-e622-4bba-bf8d-41b4b1aaf204" providerId="ADAL" clId="{3908DC46-8ADE-43DD-8324-EEEB1BA7DD30}" dt="2024-08-02T15:11:55.472" v="4023" actId="478"/>
          <ac:picMkLst>
            <pc:docMk/>
            <pc:sldMk cId="3526455300" sldId="382"/>
            <ac:picMk id="11" creationId="{EBD2057C-F372-478F-A46C-5ECC2F96A9EF}"/>
          </ac:picMkLst>
        </pc:picChg>
        <pc:picChg chg="add mod ord">
          <ac:chgData name="help desk" userId="076106f8-e622-4bba-bf8d-41b4b1aaf204" providerId="ADAL" clId="{3908DC46-8ADE-43DD-8324-EEEB1BA7DD30}" dt="2024-08-02T15:14:01.507" v="4037" actId="170"/>
          <ac:picMkLst>
            <pc:docMk/>
            <pc:sldMk cId="3526455300" sldId="382"/>
            <ac:picMk id="13" creationId="{F8F5FE17-166B-4460-8C73-A830B14A55BB}"/>
          </ac:picMkLst>
        </pc:picChg>
        <pc:picChg chg="add mod ord">
          <ac:chgData name="help desk" userId="076106f8-e622-4bba-bf8d-41b4b1aaf204" providerId="ADAL" clId="{3908DC46-8ADE-43DD-8324-EEEB1BA7DD30}" dt="2024-08-01T14:52:48.021" v="2334" actId="167"/>
          <ac:picMkLst>
            <pc:docMk/>
            <pc:sldMk cId="3526455300" sldId="382"/>
            <ac:picMk id="21" creationId="{4E5043AB-88CB-498D-8E86-05990B20C346}"/>
          </ac:picMkLst>
        </pc:picChg>
        <pc:picChg chg="del">
          <ac:chgData name="help desk" userId="076106f8-e622-4bba-bf8d-41b4b1aaf204" providerId="ADAL" clId="{3908DC46-8ADE-43DD-8324-EEEB1BA7DD30}" dt="2024-08-01T14:52:52.918" v="2336" actId="478"/>
          <ac:picMkLst>
            <pc:docMk/>
            <pc:sldMk cId="3526455300" sldId="382"/>
            <ac:picMk id="48" creationId="{E98FA24D-738B-4B71-A24F-8A3160F4F355}"/>
          </ac:picMkLst>
        </pc:picChg>
        <pc:picChg chg="del mod">
          <ac:chgData name="help desk" userId="076106f8-e622-4bba-bf8d-41b4b1aaf204" providerId="ADAL" clId="{3908DC46-8ADE-43DD-8324-EEEB1BA7DD30}" dt="2024-08-02T15:11:39.186" v="4022" actId="478"/>
          <ac:picMkLst>
            <pc:docMk/>
            <pc:sldMk cId="3526455300" sldId="382"/>
            <ac:picMk id="49" creationId="{434928CE-598B-438D-99A2-D617674F8FCE}"/>
          </ac:picMkLst>
        </pc:picChg>
        <pc:cxnChg chg="mod">
          <ac:chgData name="help desk" userId="076106f8-e622-4bba-bf8d-41b4b1aaf204" providerId="ADAL" clId="{3908DC46-8ADE-43DD-8324-EEEB1BA7DD30}" dt="2024-08-02T15:30:56.497" v="4048" actId="14100"/>
          <ac:cxnSpMkLst>
            <pc:docMk/>
            <pc:sldMk cId="3526455300" sldId="382"/>
            <ac:cxnSpMk id="17" creationId="{2935FA96-3534-4F32-8646-FA9D17885E89}"/>
          </ac:cxnSpMkLst>
        </pc:cxnChg>
        <pc:cxnChg chg="mod">
          <ac:chgData name="help desk" userId="076106f8-e622-4bba-bf8d-41b4b1aaf204" providerId="ADAL" clId="{3908DC46-8ADE-43DD-8324-EEEB1BA7DD30}" dt="2024-08-01T14:55:30.896" v="2351" actId="14100"/>
          <ac:cxnSpMkLst>
            <pc:docMk/>
            <pc:sldMk cId="3526455300" sldId="382"/>
            <ac:cxnSpMk id="25" creationId="{00000000-0000-0000-0000-000000000000}"/>
          </ac:cxnSpMkLst>
        </pc:cxnChg>
        <pc:cxnChg chg="mod">
          <ac:chgData name="help desk" userId="076106f8-e622-4bba-bf8d-41b4b1aaf204" providerId="ADAL" clId="{3908DC46-8ADE-43DD-8324-EEEB1BA7DD30}" dt="2024-08-02T15:44:38.308" v="4065" actId="14100"/>
          <ac:cxnSpMkLst>
            <pc:docMk/>
            <pc:sldMk cId="3526455300" sldId="382"/>
            <ac:cxnSpMk id="59" creationId="{2592F1E6-4729-449A-A067-F8564CB982D8}"/>
          </ac:cxnSpMkLst>
        </pc:cxnChg>
        <pc:cxnChg chg="mod">
          <ac:chgData name="help desk" userId="076106f8-e622-4bba-bf8d-41b4b1aaf204" providerId="ADAL" clId="{3908DC46-8ADE-43DD-8324-EEEB1BA7DD30}" dt="2024-08-01T15:09:33.617" v="2413" actId="14100"/>
          <ac:cxnSpMkLst>
            <pc:docMk/>
            <pc:sldMk cId="3526455300" sldId="382"/>
            <ac:cxnSpMk id="65" creationId="{00492DAB-68A5-4DF8-BF74-AF678546FA1A}"/>
          </ac:cxnSpMkLst>
        </pc:cxnChg>
        <pc:cxnChg chg="mod">
          <ac:chgData name="help desk" userId="076106f8-e622-4bba-bf8d-41b4b1aaf204" providerId="ADAL" clId="{3908DC46-8ADE-43DD-8324-EEEB1BA7DD30}" dt="2024-08-02T15:46:06.120" v="4073" actId="14100"/>
          <ac:cxnSpMkLst>
            <pc:docMk/>
            <pc:sldMk cId="3526455300" sldId="382"/>
            <ac:cxnSpMk id="68" creationId="{AE900572-0288-44E7-9CB5-60A0CB59FC81}"/>
          </ac:cxnSpMkLst>
        </pc:cxnChg>
        <pc:cxnChg chg="del mod">
          <ac:chgData name="help desk" userId="076106f8-e622-4bba-bf8d-41b4b1aaf204" providerId="ADAL" clId="{3908DC46-8ADE-43DD-8324-EEEB1BA7DD30}" dt="2024-08-01T14:54:30.329" v="2348" actId="478"/>
          <ac:cxnSpMkLst>
            <pc:docMk/>
            <pc:sldMk cId="3526455300" sldId="382"/>
            <ac:cxnSpMk id="71" creationId="{9883501A-0B7A-45C1-A4FD-A6D281DE70CF}"/>
          </ac:cxnSpMkLst>
        </pc:cxnChg>
      </pc:sldChg>
      <pc:sldChg chg="addSp delSp modSp mod modAnim">
        <pc:chgData name="help desk" userId="076106f8-e622-4bba-bf8d-41b4b1aaf204" providerId="ADAL" clId="{3908DC46-8ADE-43DD-8324-EEEB1BA7DD30}" dt="2024-08-02T17:03:14.306" v="4550"/>
        <pc:sldMkLst>
          <pc:docMk/>
          <pc:sldMk cId="3404673369" sldId="383"/>
        </pc:sldMkLst>
        <pc:spChg chg="mod">
          <ac:chgData name="help desk" userId="076106f8-e622-4bba-bf8d-41b4b1aaf204" providerId="ADAL" clId="{3908DC46-8ADE-43DD-8324-EEEB1BA7DD30}" dt="2024-08-02T17:00:58.541" v="4548" actId="2085"/>
          <ac:spMkLst>
            <pc:docMk/>
            <pc:sldMk cId="3404673369" sldId="383"/>
            <ac:spMk id="2" creationId="{00000000-0000-0000-0000-000000000000}"/>
          </ac:spMkLst>
        </pc:spChg>
        <pc:spChg chg="mod">
          <ac:chgData name="help desk" userId="076106f8-e622-4bba-bf8d-41b4b1aaf204" providerId="ADAL" clId="{3908DC46-8ADE-43DD-8324-EEEB1BA7DD30}" dt="2024-08-02T17:02:27.893" v="4549" actId="14100"/>
          <ac:spMkLst>
            <pc:docMk/>
            <pc:sldMk cId="3404673369" sldId="383"/>
            <ac:spMk id="5" creationId="{00000000-0000-0000-0000-000000000000}"/>
          </ac:spMkLst>
        </pc:spChg>
        <pc:spChg chg="add mod">
          <ac:chgData name="help desk" userId="076106f8-e622-4bba-bf8d-41b4b1aaf204" providerId="ADAL" clId="{3908DC46-8ADE-43DD-8324-EEEB1BA7DD30}" dt="2024-08-02T16:58:33.273" v="4533"/>
          <ac:spMkLst>
            <pc:docMk/>
            <pc:sldMk cId="3404673369" sldId="383"/>
            <ac:spMk id="12" creationId="{780E3033-C05C-4105-93E4-4B6F5B6CD0EA}"/>
          </ac:spMkLst>
        </pc:spChg>
        <pc:picChg chg="add del">
          <ac:chgData name="help desk" userId="076106f8-e622-4bba-bf8d-41b4b1aaf204" providerId="ADAL" clId="{3908DC46-8ADE-43DD-8324-EEEB1BA7DD30}" dt="2024-08-01T15:36:15.666" v="2720" actId="21"/>
          <ac:picMkLst>
            <pc:docMk/>
            <pc:sldMk cId="3404673369" sldId="383"/>
            <ac:picMk id="7" creationId="{83B112D7-2E1F-42B0-A990-31C776623F24}"/>
          </ac:picMkLst>
        </pc:picChg>
        <pc:picChg chg="add mod ord">
          <ac:chgData name="help desk" userId="076106f8-e622-4bba-bf8d-41b4b1aaf204" providerId="ADAL" clId="{3908DC46-8ADE-43DD-8324-EEEB1BA7DD30}" dt="2024-08-01T15:36:38.089" v="2726" actId="167"/>
          <ac:picMkLst>
            <pc:docMk/>
            <pc:sldMk cId="3404673369" sldId="383"/>
            <ac:picMk id="9" creationId="{04939BFF-FD86-45F9-A2D5-08DFCD984AE3}"/>
          </ac:picMkLst>
        </pc:picChg>
        <pc:picChg chg="del">
          <ac:chgData name="help desk" userId="076106f8-e622-4bba-bf8d-41b4b1aaf204" providerId="ADAL" clId="{3908DC46-8ADE-43DD-8324-EEEB1BA7DD30}" dt="2024-08-01T15:36:41.499" v="2727" actId="478"/>
          <ac:picMkLst>
            <pc:docMk/>
            <pc:sldMk cId="3404673369" sldId="383"/>
            <ac:picMk id="10" creationId="{99E8C30B-71D6-4E27-B9A8-7F802C062B02}"/>
          </ac:picMkLst>
        </pc:picChg>
        <pc:cxnChg chg="mod">
          <ac:chgData name="help desk" userId="076106f8-e622-4bba-bf8d-41b4b1aaf204" providerId="ADAL" clId="{3908DC46-8ADE-43DD-8324-EEEB1BA7DD30}" dt="2024-08-02T17:02:27.893" v="4549" actId="14100"/>
          <ac:cxnSpMkLst>
            <pc:docMk/>
            <pc:sldMk cId="3404673369" sldId="383"/>
            <ac:cxnSpMk id="6" creationId="{00000000-0000-0000-0000-000000000000}"/>
          </ac:cxnSpMkLst>
        </pc:cxnChg>
      </pc:sldChg>
      <pc:sldChg chg="addSp delSp modSp mod delAnim modAnim">
        <pc:chgData name="help desk" userId="076106f8-e622-4bba-bf8d-41b4b1aaf204" providerId="ADAL" clId="{3908DC46-8ADE-43DD-8324-EEEB1BA7DD30}" dt="2024-08-02T17:40:20.671" v="4726"/>
        <pc:sldMkLst>
          <pc:docMk/>
          <pc:sldMk cId="60164070" sldId="384"/>
        </pc:sldMkLst>
        <pc:spChg chg="mod">
          <ac:chgData name="help desk" userId="076106f8-e622-4bba-bf8d-41b4b1aaf204" providerId="ADAL" clId="{3908DC46-8ADE-43DD-8324-EEEB1BA7DD30}" dt="2024-08-02T17:08:30.122" v="4584" actId="6549"/>
          <ac:spMkLst>
            <pc:docMk/>
            <pc:sldMk cId="60164070" sldId="384"/>
            <ac:spMk id="4" creationId="{00000000-0000-0000-0000-000000000000}"/>
          </ac:spMkLst>
        </pc:spChg>
        <pc:spChg chg="mod">
          <ac:chgData name="help desk" userId="076106f8-e622-4bba-bf8d-41b4b1aaf204" providerId="ADAL" clId="{3908DC46-8ADE-43DD-8324-EEEB1BA7DD30}" dt="2024-08-01T15:16:00.988" v="2496" actId="1037"/>
          <ac:spMkLst>
            <pc:docMk/>
            <pc:sldMk cId="60164070" sldId="384"/>
            <ac:spMk id="5" creationId="{00000000-0000-0000-0000-000000000000}"/>
          </ac:spMkLst>
        </pc:spChg>
        <pc:spChg chg="mod">
          <ac:chgData name="help desk" userId="076106f8-e622-4bba-bf8d-41b4b1aaf204" providerId="ADAL" clId="{3908DC46-8ADE-43DD-8324-EEEB1BA7DD30}" dt="2024-08-01T15:18:55.202" v="2546" actId="20577"/>
          <ac:spMkLst>
            <pc:docMk/>
            <pc:sldMk cId="60164070" sldId="384"/>
            <ac:spMk id="6" creationId="{00000000-0000-0000-0000-000000000000}"/>
          </ac:spMkLst>
        </pc:spChg>
        <pc:spChg chg="mod">
          <ac:chgData name="help desk" userId="076106f8-e622-4bba-bf8d-41b4b1aaf204" providerId="ADAL" clId="{3908DC46-8ADE-43DD-8324-EEEB1BA7DD30}" dt="2024-08-02T17:05:30.348" v="4582" actId="1038"/>
          <ac:spMkLst>
            <pc:docMk/>
            <pc:sldMk cId="60164070" sldId="384"/>
            <ac:spMk id="7" creationId="{00000000-0000-0000-0000-000000000000}"/>
          </ac:spMkLst>
        </pc:spChg>
        <pc:spChg chg="mod">
          <ac:chgData name="help desk" userId="076106f8-e622-4bba-bf8d-41b4b1aaf204" providerId="ADAL" clId="{3908DC46-8ADE-43DD-8324-EEEB1BA7DD30}" dt="2024-08-01T15:18:21.196" v="2522" actId="14861"/>
          <ac:spMkLst>
            <pc:docMk/>
            <pc:sldMk cId="60164070" sldId="384"/>
            <ac:spMk id="9" creationId="{00000000-0000-0000-0000-000000000000}"/>
          </ac:spMkLst>
        </pc:spChg>
        <pc:spChg chg="mod">
          <ac:chgData name="help desk" userId="076106f8-e622-4bba-bf8d-41b4b1aaf204" providerId="ADAL" clId="{3908DC46-8ADE-43DD-8324-EEEB1BA7DD30}" dt="2024-08-02T17:05:30.348" v="4582" actId="1038"/>
          <ac:spMkLst>
            <pc:docMk/>
            <pc:sldMk cId="60164070" sldId="384"/>
            <ac:spMk id="11" creationId="{00000000-0000-0000-0000-000000000000}"/>
          </ac:spMkLst>
        </pc:spChg>
        <pc:spChg chg="mod">
          <ac:chgData name="help desk" userId="076106f8-e622-4bba-bf8d-41b4b1aaf204" providerId="ADAL" clId="{3908DC46-8ADE-43DD-8324-EEEB1BA7DD30}" dt="2024-08-02T17:05:30.348" v="4582" actId="1038"/>
          <ac:spMkLst>
            <pc:docMk/>
            <pc:sldMk cId="60164070" sldId="384"/>
            <ac:spMk id="12" creationId="{00000000-0000-0000-0000-000000000000}"/>
          </ac:spMkLst>
        </pc:spChg>
        <pc:spChg chg="del">
          <ac:chgData name="help desk" userId="076106f8-e622-4bba-bf8d-41b4b1aaf204" providerId="ADAL" clId="{3908DC46-8ADE-43DD-8324-EEEB1BA7DD30}" dt="2024-08-01T15:12:59.256" v="2427" actId="478"/>
          <ac:spMkLst>
            <pc:docMk/>
            <pc:sldMk cId="60164070" sldId="384"/>
            <ac:spMk id="13" creationId="{00000000-0000-0000-0000-000000000000}"/>
          </ac:spMkLst>
        </pc:spChg>
        <pc:spChg chg="mod">
          <ac:chgData name="help desk" userId="076106f8-e622-4bba-bf8d-41b4b1aaf204" providerId="ADAL" clId="{3908DC46-8ADE-43DD-8324-EEEB1BA7DD30}" dt="2024-08-01T15:39:01.848" v="2739" actId="692"/>
          <ac:spMkLst>
            <pc:docMk/>
            <pc:sldMk cId="60164070" sldId="384"/>
            <ac:spMk id="17" creationId="{00000000-0000-0000-0000-000000000000}"/>
          </ac:spMkLst>
        </pc:spChg>
        <pc:spChg chg="del">
          <ac:chgData name="help desk" userId="076106f8-e622-4bba-bf8d-41b4b1aaf204" providerId="ADAL" clId="{3908DC46-8ADE-43DD-8324-EEEB1BA7DD30}" dt="2024-08-01T15:13:08.620" v="2428" actId="478"/>
          <ac:spMkLst>
            <pc:docMk/>
            <pc:sldMk cId="60164070" sldId="384"/>
            <ac:spMk id="18" creationId="{00000000-0000-0000-0000-000000000000}"/>
          </ac:spMkLst>
        </pc:spChg>
        <pc:spChg chg="del">
          <ac:chgData name="help desk" userId="076106f8-e622-4bba-bf8d-41b4b1aaf204" providerId="ADAL" clId="{3908DC46-8ADE-43DD-8324-EEEB1BA7DD30}" dt="2024-08-01T15:13:12.789" v="2429" actId="478"/>
          <ac:spMkLst>
            <pc:docMk/>
            <pc:sldMk cId="60164070" sldId="384"/>
            <ac:spMk id="19" creationId="{00000000-0000-0000-0000-000000000000}"/>
          </ac:spMkLst>
        </pc:spChg>
        <pc:spChg chg="del">
          <ac:chgData name="help desk" userId="076106f8-e622-4bba-bf8d-41b4b1aaf204" providerId="ADAL" clId="{3908DC46-8ADE-43DD-8324-EEEB1BA7DD30}" dt="2024-08-01T15:13:15.628" v="2430" actId="478"/>
          <ac:spMkLst>
            <pc:docMk/>
            <pc:sldMk cId="60164070" sldId="384"/>
            <ac:spMk id="20" creationId="{00000000-0000-0000-0000-000000000000}"/>
          </ac:spMkLst>
        </pc:spChg>
        <pc:spChg chg="mod ord">
          <ac:chgData name="help desk" userId="076106f8-e622-4bba-bf8d-41b4b1aaf204" providerId="ADAL" clId="{3908DC46-8ADE-43DD-8324-EEEB1BA7DD30}" dt="2024-08-02T17:13:18.950" v="4605" actId="1035"/>
          <ac:spMkLst>
            <pc:docMk/>
            <pc:sldMk cId="60164070" sldId="384"/>
            <ac:spMk id="28" creationId="{00000000-0000-0000-0000-000000000000}"/>
          </ac:spMkLst>
        </pc:spChg>
        <pc:picChg chg="del">
          <ac:chgData name="help desk" userId="076106f8-e622-4bba-bf8d-41b4b1aaf204" providerId="ADAL" clId="{3908DC46-8ADE-43DD-8324-EEEB1BA7DD30}" dt="2024-08-01T15:38:45.169" v="2736" actId="478"/>
          <ac:picMkLst>
            <pc:docMk/>
            <pc:sldMk cId="60164070" sldId="384"/>
            <ac:picMk id="10" creationId="{B0AEE4F9-3B95-422F-916B-B6D744C787DE}"/>
          </ac:picMkLst>
        </pc:picChg>
        <pc:picChg chg="mod">
          <ac:chgData name="help desk" userId="076106f8-e622-4bba-bf8d-41b4b1aaf204" providerId="ADAL" clId="{3908DC46-8ADE-43DD-8324-EEEB1BA7DD30}" dt="2024-08-01T15:39:42.035" v="2747" actId="14100"/>
          <ac:picMkLst>
            <pc:docMk/>
            <pc:sldMk cId="60164070" sldId="384"/>
            <ac:picMk id="23" creationId="{00000000-0000-0000-0000-000000000000}"/>
          </ac:picMkLst>
        </pc:picChg>
        <pc:picChg chg="add mod ord">
          <ac:chgData name="help desk" userId="076106f8-e622-4bba-bf8d-41b4b1aaf204" providerId="ADAL" clId="{3908DC46-8ADE-43DD-8324-EEEB1BA7DD30}" dt="2024-08-01T15:38:43.110" v="2735" actId="167"/>
          <ac:picMkLst>
            <pc:docMk/>
            <pc:sldMk cId="60164070" sldId="384"/>
            <ac:picMk id="29" creationId="{FAC29429-2DF9-4E62-B49F-D4F7D17AE765}"/>
          </ac:picMkLst>
        </pc:picChg>
        <pc:cxnChg chg="del">
          <ac:chgData name="help desk" userId="076106f8-e622-4bba-bf8d-41b4b1aaf204" providerId="ADAL" clId="{3908DC46-8ADE-43DD-8324-EEEB1BA7DD30}" dt="2024-08-01T15:12:38.605" v="2425" actId="478"/>
          <ac:cxnSpMkLst>
            <pc:docMk/>
            <pc:sldMk cId="60164070" sldId="384"/>
            <ac:cxnSpMk id="8" creationId="{00000000-0000-0000-0000-000000000000}"/>
          </ac:cxnSpMkLst>
        </pc:cxnChg>
        <pc:cxnChg chg="mod">
          <ac:chgData name="help desk" userId="076106f8-e622-4bba-bf8d-41b4b1aaf204" providerId="ADAL" clId="{3908DC46-8ADE-43DD-8324-EEEB1BA7DD30}" dt="2024-08-02T17:03:59.078" v="4552" actId="14100"/>
          <ac:cxnSpMkLst>
            <pc:docMk/>
            <pc:sldMk cId="60164070" sldId="384"/>
            <ac:cxnSpMk id="16" creationId="{00000000-0000-0000-0000-000000000000}"/>
          </ac:cxnSpMkLst>
        </pc:cxnChg>
        <pc:cxnChg chg="mod">
          <ac:chgData name="help desk" userId="076106f8-e622-4bba-bf8d-41b4b1aaf204" providerId="ADAL" clId="{3908DC46-8ADE-43DD-8324-EEEB1BA7DD30}" dt="2024-08-02T17:04:01.886" v="4553" actId="14100"/>
          <ac:cxnSpMkLst>
            <pc:docMk/>
            <pc:sldMk cId="60164070" sldId="384"/>
            <ac:cxnSpMk id="22" creationId="{00000000-0000-0000-0000-000000000000}"/>
          </ac:cxnSpMkLst>
        </pc:cxnChg>
        <pc:cxnChg chg="mod ord">
          <ac:chgData name="help desk" userId="076106f8-e622-4bba-bf8d-41b4b1aaf204" providerId="ADAL" clId="{3908DC46-8ADE-43DD-8324-EEEB1BA7DD30}" dt="2024-08-02T17:09:51.109" v="4597" actId="166"/>
          <ac:cxnSpMkLst>
            <pc:docMk/>
            <pc:sldMk cId="60164070" sldId="384"/>
            <ac:cxnSpMk id="25" creationId="{00000000-0000-0000-0000-000000000000}"/>
          </ac:cxnSpMkLst>
        </pc:cxnChg>
        <pc:cxnChg chg="mod">
          <ac:chgData name="help desk" userId="076106f8-e622-4bba-bf8d-41b4b1aaf204" providerId="ADAL" clId="{3908DC46-8ADE-43DD-8324-EEEB1BA7DD30}" dt="2024-08-02T17:13:18.950" v="4605" actId="1035"/>
          <ac:cxnSpMkLst>
            <pc:docMk/>
            <pc:sldMk cId="60164070" sldId="384"/>
            <ac:cxnSpMk id="27" creationId="{00000000-0000-0000-0000-000000000000}"/>
          </ac:cxnSpMkLst>
        </pc:cxnChg>
      </pc:sldChg>
      <pc:sldChg chg="addSp delSp modSp mod delAnim modAnim">
        <pc:chgData name="help desk" userId="076106f8-e622-4bba-bf8d-41b4b1aaf204" providerId="ADAL" clId="{3908DC46-8ADE-43DD-8324-EEEB1BA7DD30}" dt="2024-08-02T14:13:53.192" v="3762"/>
        <pc:sldMkLst>
          <pc:docMk/>
          <pc:sldMk cId="2153847212" sldId="393"/>
        </pc:sldMkLst>
        <pc:spChg chg="del">
          <ac:chgData name="help desk" userId="076106f8-e622-4bba-bf8d-41b4b1aaf204" providerId="ADAL" clId="{3908DC46-8ADE-43DD-8324-EEEB1BA7DD30}" dt="2024-07-31T20:11:25.637" v="1063" actId="478"/>
          <ac:spMkLst>
            <pc:docMk/>
            <pc:sldMk cId="2153847212" sldId="393"/>
            <ac:spMk id="5" creationId="{00000000-0000-0000-0000-000000000000}"/>
          </ac:spMkLst>
        </pc:spChg>
        <pc:spChg chg="del mod">
          <ac:chgData name="help desk" userId="076106f8-e622-4bba-bf8d-41b4b1aaf204" providerId="ADAL" clId="{3908DC46-8ADE-43DD-8324-EEEB1BA7DD30}" dt="2024-07-31T20:00:03.106" v="989" actId="478"/>
          <ac:spMkLst>
            <pc:docMk/>
            <pc:sldMk cId="2153847212" sldId="393"/>
            <ac:spMk id="7" creationId="{00000000-0000-0000-0000-000000000000}"/>
          </ac:spMkLst>
        </pc:spChg>
        <pc:spChg chg="mod">
          <ac:chgData name="help desk" userId="076106f8-e622-4bba-bf8d-41b4b1aaf204" providerId="ADAL" clId="{3908DC46-8ADE-43DD-8324-EEEB1BA7DD30}" dt="2024-07-31T20:12:13.118" v="1067" actId="692"/>
          <ac:spMkLst>
            <pc:docMk/>
            <pc:sldMk cId="2153847212" sldId="393"/>
            <ac:spMk id="10" creationId="{00000000-0000-0000-0000-000000000000}"/>
          </ac:spMkLst>
        </pc:spChg>
        <pc:spChg chg="del">
          <ac:chgData name="help desk" userId="076106f8-e622-4bba-bf8d-41b4b1aaf204" providerId="ADAL" clId="{3908DC46-8ADE-43DD-8324-EEEB1BA7DD30}" dt="2024-07-31T19:59:13.164" v="978" actId="478"/>
          <ac:spMkLst>
            <pc:docMk/>
            <pc:sldMk cId="2153847212" sldId="393"/>
            <ac:spMk id="11" creationId="{00000000-0000-0000-0000-000000000000}"/>
          </ac:spMkLst>
        </pc:spChg>
        <pc:spChg chg="del">
          <ac:chgData name="help desk" userId="076106f8-e622-4bba-bf8d-41b4b1aaf204" providerId="ADAL" clId="{3908DC46-8ADE-43DD-8324-EEEB1BA7DD30}" dt="2024-07-31T19:59:31.491" v="984" actId="478"/>
          <ac:spMkLst>
            <pc:docMk/>
            <pc:sldMk cId="2153847212" sldId="393"/>
            <ac:spMk id="14" creationId="{00000000-0000-0000-0000-000000000000}"/>
          </ac:spMkLst>
        </pc:spChg>
        <pc:spChg chg="del">
          <ac:chgData name="help desk" userId="076106f8-e622-4bba-bf8d-41b4b1aaf204" providerId="ADAL" clId="{3908DC46-8ADE-43DD-8324-EEEB1BA7DD30}" dt="2024-07-31T19:59:14.115" v="979" actId="478"/>
          <ac:spMkLst>
            <pc:docMk/>
            <pc:sldMk cId="2153847212" sldId="393"/>
            <ac:spMk id="15" creationId="{00000000-0000-0000-0000-000000000000}"/>
          </ac:spMkLst>
        </pc:spChg>
        <pc:spChg chg="del">
          <ac:chgData name="help desk" userId="076106f8-e622-4bba-bf8d-41b4b1aaf204" providerId="ADAL" clId="{3908DC46-8ADE-43DD-8324-EEEB1BA7DD30}" dt="2024-07-31T19:59:32.255" v="985" actId="478"/>
          <ac:spMkLst>
            <pc:docMk/>
            <pc:sldMk cId="2153847212" sldId="393"/>
            <ac:spMk id="17" creationId="{00000000-0000-0000-0000-000000000000}"/>
          </ac:spMkLst>
        </pc:spChg>
        <pc:spChg chg="del">
          <ac:chgData name="help desk" userId="076106f8-e622-4bba-bf8d-41b4b1aaf204" providerId="ADAL" clId="{3908DC46-8ADE-43DD-8324-EEEB1BA7DD30}" dt="2024-07-31T19:59:33.255" v="986" actId="478"/>
          <ac:spMkLst>
            <pc:docMk/>
            <pc:sldMk cId="2153847212" sldId="393"/>
            <ac:spMk id="18" creationId="{00000000-0000-0000-0000-000000000000}"/>
          </ac:spMkLst>
        </pc:spChg>
        <pc:spChg chg="mod">
          <ac:chgData name="help desk" userId="076106f8-e622-4bba-bf8d-41b4b1aaf204" providerId="ADAL" clId="{3908DC46-8ADE-43DD-8324-EEEB1BA7DD30}" dt="2024-07-31T20:12:23.745" v="1069" actId="14100"/>
          <ac:spMkLst>
            <pc:docMk/>
            <pc:sldMk cId="2153847212" sldId="393"/>
            <ac:spMk id="20" creationId="{00000000-0000-0000-0000-000000000000}"/>
          </ac:spMkLst>
        </pc:spChg>
        <pc:spChg chg="add mod">
          <ac:chgData name="help desk" userId="076106f8-e622-4bba-bf8d-41b4b1aaf204" providerId="ADAL" clId="{3908DC46-8ADE-43DD-8324-EEEB1BA7DD30}" dt="2024-08-01T20:04:29.948" v="3246"/>
          <ac:spMkLst>
            <pc:docMk/>
            <pc:sldMk cId="2153847212" sldId="393"/>
            <ac:spMk id="24" creationId="{1C7A7A50-89A5-4206-8EC3-B3B5E387607D}"/>
          </ac:spMkLst>
        </pc:spChg>
        <pc:spChg chg="add mod">
          <ac:chgData name="help desk" userId="076106f8-e622-4bba-bf8d-41b4b1aaf204" providerId="ADAL" clId="{3908DC46-8ADE-43DD-8324-EEEB1BA7DD30}" dt="2024-08-01T20:04:29.948" v="3246"/>
          <ac:spMkLst>
            <pc:docMk/>
            <pc:sldMk cId="2153847212" sldId="393"/>
            <ac:spMk id="25" creationId="{0EBFE938-678A-4D86-BFB1-AB75BCDD3E1D}"/>
          </ac:spMkLst>
        </pc:spChg>
        <pc:picChg chg="mod">
          <ac:chgData name="help desk" userId="076106f8-e622-4bba-bf8d-41b4b1aaf204" providerId="ADAL" clId="{3908DC46-8ADE-43DD-8324-EEEB1BA7DD30}" dt="2024-08-01T19:43:20.678" v="3145" actId="1076"/>
          <ac:picMkLst>
            <pc:docMk/>
            <pc:sldMk cId="2153847212" sldId="393"/>
            <ac:picMk id="4" creationId="{00000000-0000-0000-0000-000000000000}"/>
          </ac:picMkLst>
        </pc:picChg>
        <pc:picChg chg="del">
          <ac:chgData name="help desk" userId="076106f8-e622-4bba-bf8d-41b4b1aaf204" providerId="ADAL" clId="{3908DC46-8ADE-43DD-8324-EEEB1BA7DD30}" dt="2024-07-31T20:18:13.634" v="1088" actId="478"/>
          <ac:picMkLst>
            <pc:docMk/>
            <pc:sldMk cId="2153847212" sldId="393"/>
            <ac:picMk id="16" creationId="{A0224AB2-C9EB-4363-99DC-F9880F5E6D80}"/>
          </ac:picMkLst>
        </pc:picChg>
        <pc:picChg chg="add mod ord">
          <ac:chgData name="help desk" userId="076106f8-e622-4bba-bf8d-41b4b1aaf204" providerId="ADAL" clId="{3908DC46-8ADE-43DD-8324-EEEB1BA7DD30}" dt="2024-07-31T20:18:16.699" v="1090" actId="167"/>
          <ac:picMkLst>
            <pc:docMk/>
            <pc:sldMk cId="2153847212" sldId="393"/>
            <ac:picMk id="23" creationId="{2C589CF3-DEAA-42CF-8885-EE7BC95E3FDA}"/>
          </ac:picMkLst>
        </pc:picChg>
        <pc:cxnChg chg="del mod">
          <ac:chgData name="help desk" userId="076106f8-e622-4bba-bf8d-41b4b1aaf204" providerId="ADAL" clId="{3908DC46-8ADE-43DD-8324-EEEB1BA7DD30}" dt="2024-07-31T20:00:05.684" v="990" actId="478"/>
          <ac:cxnSpMkLst>
            <pc:docMk/>
            <pc:sldMk cId="2153847212" sldId="393"/>
            <ac:cxnSpMk id="8" creationId="{00000000-0000-0000-0000-000000000000}"/>
          </ac:cxnSpMkLst>
        </pc:cxnChg>
        <pc:cxnChg chg="mod">
          <ac:chgData name="help desk" userId="076106f8-e622-4bba-bf8d-41b4b1aaf204" providerId="ADAL" clId="{3908DC46-8ADE-43DD-8324-EEEB1BA7DD30}" dt="2024-07-31T20:12:13.118" v="1067" actId="692"/>
          <ac:cxnSpMkLst>
            <pc:docMk/>
            <pc:sldMk cId="2153847212" sldId="393"/>
            <ac:cxnSpMk id="13" creationId="{00000000-0000-0000-0000-000000000000}"/>
          </ac:cxnSpMkLst>
        </pc:cxnChg>
        <pc:cxnChg chg="add mod">
          <ac:chgData name="help desk" userId="076106f8-e622-4bba-bf8d-41b4b1aaf204" providerId="ADAL" clId="{3908DC46-8ADE-43DD-8324-EEEB1BA7DD30}" dt="2024-08-01T20:04:29.948" v="3246"/>
          <ac:cxnSpMkLst>
            <pc:docMk/>
            <pc:sldMk cId="2153847212" sldId="393"/>
            <ac:cxnSpMk id="26" creationId="{52C47165-4E2D-48EB-920A-8B24D4CBECC9}"/>
          </ac:cxnSpMkLst>
        </pc:cxnChg>
        <pc:cxnChg chg="add mod">
          <ac:chgData name="help desk" userId="076106f8-e622-4bba-bf8d-41b4b1aaf204" providerId="ADAL" clId="{3908DC46-8ADE-43DD-8324-EEEB1BA7DD30}" dt="2024-08-01T20:04:29.948" v="3246"/>
          <ac:cxnSpMkLst>
            <pc:docMk/>
            <pc:sldMk cId="2153847212" sldId="393"/>
            <ac:cxnSpMk id="27" creationId="{203D95EF-F345-4A2A-8030-157831514A58}"/>
          </ac:cxnSpMkLst>
        </pc:cxnChg>
      </pc:sldChg>
      <pc:sldChg chg="addSp delSp modSp mod delAnim modAnim">
        <pc:chgData name="help desk" userId="076106f8-e622-4bba-bf8d-41b4b1aaf204" providerId="ADAL" clId="{3908DC46-8ADE-43DD-8324-EEEB1BA7DD30}" dt="2024-08-01T20:19:04.122" v="3292"/>
        <pc:sldMkLst>
          <pc:docMk/>
          <pc:sldMk cId="2706767021" sldId="394"/>
        </pc:sldMkLst>
        <pc:spChg chg="del">
          <ac:chgData name="help desk" userId="076106f8-e622-4bba-bf8d-41b4b1aaf204" providerId="ADAL" clId="{3908DC46-8ADE-43DD-8324-EEEB1BA7DD30}" dt="2024-07-31T20:11:30.627" v="1065" actId="478"/>
          <ac:spMkLst>
            <pc:docMk/>
            <pc:sldMk cId="2706767021" sldId="394"/>
            <ac:spMk id="5" creationId="{00000000-0000-0000-0000-000000000000}"/>
          </ac:spMkLst>
        </pc:spChg>
        <pc:spChg chg="mod">
          <ac:chgData name="help desk" userId="076106f8-e622-4bba-bf8d-41b4b1aaf204" providerId="ADAL" clId="{3908DC46-8ADE-43DD-8324-EEEB1BA7DD30}" dt="2024-07-31T20:06:53.124" v="1012" actId="14100"/>
          <ac:spMkLst>
            <pc:docMk/>
            <pc:sldMk cId="2706767021" sldId="394"/>
            <ac:spMk id="7" creationId="{00000000-0000-0000-0000-000000000000}"/>
          </ac:spMkLst>
        </pc:spChg>
        <pc:spChg chg="mod">
          <ac:chgData name="help desk" userId="076106f8-e622-4bba-bf8d-41b4b1aaf204" providerId="ADAL" clId="{3908DC46-8ADE-43DD-8324-EEEB1BA7DD30}" dt="2024-07-31T20:08:13.588" v="1058" actId="1035"/>
          <ac:spMkLst>
            <pc:docMk/>
            <pc:sldMk cId="2706767021" sldId="394"/>
            <ac:spMk id="10" creationId="{00000000-0000-0000-0000-000000000000}"/>
          </ac:spMkLst>
        </pc:spChg>
        <pc:spChg chg="mod">
          <ac:chgData name="help desk" userId="076106f8-e622-4bba-bf8d-41b4b1aaf204" providerId="ADAL" clId="{3908DC46-8ADE-43DD-8324-EEEB1BA7DD30}" dt="2024-07-31T20:05:35.585" v="1004" actId="1076"/>
          <ac:spMkLst>
            <pc:docMk/>
            <pc:sldMk cId="2706767021" sldId="394"/>
            <ac:spMk id="19" creationId="{00000000-0000-0000-0000-000000000000}"/>
          </ac:spMkLst>
        </pc:spChg>
        <pc:spChg chg="add mod">
          <ac:chgData name="help desk" userId="076106f8-e622-4bba-bf8d-41b4b1aaf204" providerId="ADAL" clId="{3908DC46-8ADE-43DD-8324-EEEB1BA7DD30}" dt="2024-07-31T20:13:08.470" v="1082"/>
          <ac:spMkLst>
            <pc:docMk/>
            <pc:sldMk cId="2706767021" sldId="394"/>
            <ac:spMk id="22" creationId="{D98ED0FF-D9C8-4257-8DE3-41E5FB57C59C}"/>
          </ac:spMkLst>
        </pc:spChg>
        <pc:spChg chg="mod">
          <ac:chgData name="help desk" userId="076106f8-e622-4bba-bf8d-41b4b1aaf204" providerId="ADAL" clId="{3908DC46-8ADE-43DD-8324-EEEB1BA7DD30}" dt="2024-07-31T20:37:33.426" v="1192" actId="207"/>
          <ac:spMkLst>
            <pc:docMk/>
            <pc:sldMk cId="2706767021" sldId="394"/>
            <ac:spMk id="26" creationId="{00000000-0000-0000-0000-000000000000}"/>
          </ac:spMkLst>
        </pc:spChg>
        <pc:spChg chg="mod">
          <ac:chgData name="help desk" userId="076106f8-e622-4bba-bf8d-41b4b1aaf204" providerId="ADAL" clId="{3908DC46-8ADE-43DD-8324-EEEB1BA7DD30}" dt="2024-07-31T20:07:34.467" v="1017" actId="5793"/>
          <ac:spMkLst>
            <pc:docMk/>
            <pc:sldMk cId="2706767021" sldId="394"/>
            <ac:spMk id="30" creationId="{00000000-0000-0000-0000-000000000000}"/>
          </ac:spMkLst>
        </pc:spChg>
        <pc:spChg chg="del mod">
          <ac:chgData name="help desk" userId="076106f8-e622-4bba-bf8d-41b4b1aaf204" providerId="ADAL" clId="{3908DC46-8ADE-43DD-8324-EEEB1BA7DD30}" dt="2024-07-31T20:05:40.865" v="1006" actId="478"/>
          <ac:spMkLst>
            <pc:docMk/>
            <pc:sldMk cId="2706767021" sldId="394"/>
            <ac:spMk id="37" creationId="{00000000-0000-0000-0000-000000000000}"/>
          </ac:spMkLst>
        </pc:spChg>
        <pc:spChg chg="del">
          <ac:chgData name="help desk" userId="076106f8-e622-4bba-bf8d-41b4b1aaf204" providerId="ADAL" clId="{3908DC46-8ADE-43DD-8324-EEEB1BA7DD30}" dt="2024-07-31T20:13:08.010" v="1081" actId="478"/>
          <ac:spMkLst>
            <pc:docMk/>
            <pc:sldMk cId="2706767021" sldId="394"/>
            <ac:spMk id="38" creationId="{00000000-0000-0000-0000-000000000000}"/>
          </ac:spMkLst>
        </pc:spChg>
        <pc:picChg chg="mod">
          <ac:chgData name="help desk" userId="076106f8-e622-4bba-bf8d-41b4b1aaf204" providerId="ADAL" clId="{3908DC46-8ADE-43DD-8324-EEEB1BA7DD30}" dt="2024-08-01T19:43:38.671" v="3147" actId="1076"/>
          <ac:picMkLst>
            <pc:docMk/>
            <pc:sldMk cId="2706767021" sldId="394"/>
            <ac:picMk id="4" creationId="{00000000-0000-0000-0000-000000000000}"/>
          </ac:picMkLst>
        </pc:picChg>
        <pc:picChg chg="del">
          <ac:chgData name="help desk" userId="076106f8-e622-4bba-bf8d-41b4b1aaf204" providerId="ADAL" clId="{3908DC46-8ADE-43DD-8324-EEEB1BA7DD30}" dt="2024-07-31T20:18:37.592" v="1094" actId="478"/>
          <ac:picMkLst>
            <pc:docMk/>
            <pc:sldMk cId="2706767021" sldId="394"/>
            <ac:picMk id="17" creationId="{77537AAA-7696-4471-A1A1-3F78182EDE27}"/>
          </ac:picMkLst>
        </pc:picChg>
        <pc:picChg chg="add mod ord">
          <ac:chgData name="help desk" userId="076106f8-e622-4bba-bf8d-41b4b1aaf204" providerId="ADAL" clId="{3908DC46-8ADE-43DD-8324-EEEB1BA7DD30}" dt="2024-07-31T20:18:40.478" v="1096" actId="167"/>
          <ac:picMkLst>
            <pc:docMk/>
            <pc:sldMk cId="2706767021" sldId="394"/>
            <ac:picMk id="23" creationId="{344D9E4E-1E14-4632-87FA-77CF69D24AF7}"/>
          </ac:picMkLst>
        </pc:picChg>
        <pc:cxnChg chg="mod">
          <ac:chgData name="help desk" userId="076106f8-e622-4bba-bf8d-41b4b1aaf204" providerId="ADAL" clId="{3908DC46-8ADE-43DD-8324-EEEB1BA7DD30}" dt="2024-07-31T20:08:21.878" v="1059" actId="14100"/>
          <ac:cxnSpMkLst>
            <pc:docMk/>
            <pc:sldMk cId="2706767021" sldId="394"/>
            <ac:cxnSpMk id="12" creationId="{00000000-0000-0000-0000-000000000000}"/>
          </ac:cxnSpMkLst>
        </pc:cxnChg>
        <pc:cxnChg chg="mod">
          <ac:chgData name="help desk" userId="076106f8-e622-4bba-bf8d-41b4b1aaf204" providerId="ADAL" clId="{3908DC46-8ADE-43DD-8324-EEEB1BA7DD30}" dt="2024-07-31T20:07:23.627" v="1015" actId="14100"/>
          <ac:cxnSpMkLst>
            <pc:docMk/>
            <pc:sldMk cId="2706767021" sldId="394"/>
            <ac:cxnSpMk id="21" creationId="{00000000-0000-0000-0000-000000000000}"/>
          </ac:cxnSpMkLst>
        </pc:cxnChg>
        <pc:cxnChg chg="mod">
          <ac:chgData name="help desk" userId="076106f8-e622-4bba-bf8d-41b4b1aaf204" providerId="ADAL" clId="{3908DC46-8ADE-43DD-8324-EEEB1BA7DD30}" dt="2024-08-01T20:17:34.733" v="3285" actId="14100"/>
          <ac:cxnSpMkLst>
            <pc:docMk/>
            <pc:sldMk cId="2706767021" sldId="394"/>
            <ac:cxnSpMk id="29" creationId="{00000000-0000-0000-0000-000000000000}"/>
          </ac:cxnSpMkLst>
        </pc:cxnChg>
        <pc:cxnChg chg="mod">
          <ac:chgData name="help desk" userId="076106f8-e622-4bba-bf8d-41b4b1aaf204" providerId="ADAL" clId="{3908DC46-8ADE-43DD-8324-EEEB1BA7DD30}" dt="2024-07-31T20:07:32.885" v="1016" actId="20577"/>
          <ac:cxnSpMkLst>
            <pc:docMk/>
            <pc:sldMk cId="2706767021" sldId="394"/>
            <ac:cxnSpMk id="32" creationId="{00000000-0000-0000-0000-000000000000}"/>
          </ac:cxnSpMkLst>
        </pc:cxnChg>
      </pc:sldChg>
      <pc:sldChg chg="addSp delSp modSp mod delAnim modAnim">
        <pc:chgData name="help desk" userId="076106f8-e622-4bba-bf8d-41b4b1aaf204" providerId="ADAL" clId="{3908DC46-8ADE-43DD-8324-EEEB1BA7DD30}" dt="2024-08-01T21:34:59.109" v="3540"/>
        <pc:sldMkLst>
          <pc:docMk/>
          <pc:sldMk cId="3495588227" sldId="396"/>
        </pc:sldMkLst>
        <pc:spChg chg="del mod">
          <ac:chgData name="help desk" userId="076106f8-e622-4bba-bf8d-41b4b1aaf204" providerId="ADAL" clId="{3908DC46-8ADE-43DD-8324-EEEB1BA7DD30}" dt="2024-07-31T21:48:36.171" v="1509" actId="478"/>
          <ac:spMkLst>
            <pc:docMk/>
            <pc:sldMk cId="3495588227" sldId="396"/>
            <ac:spMk id="5" creationId="{00000000-0000-0000-0000-000000000000}"/>
          </ac:spMkLst>
        </pc:spChg>
        <pc:spChg chg="mod">
          <ac:chgData name="help desk" userId="076106f8-e622-4bba-bf8d-41b4b1aaf204" providerId="ADAL" clId="{3908DC46-8ADE-43DD-8324-EEEB1BA7DD30}" dt="2024-08-01T21:28:59.330" v="3515" actId="14100"/>
          <ac:spMkLst>
            <pc:docMk/>
            <pc:sldMk cId="3495588227" sldId="396"/>
            <ac:spMk id="6" creationId="{00000000-0000-0000-0000-000000000000}"/>
          </ac:spMkLst>
        </pc:spChg>
        <pc:spChg chg="mod">
          <ac:chgData name="help desk" userId="076106f8-e622-4bba-bf8d-41b4b1aaf204" providerId="ADAL" clId="{3908DC46-8ADE-43DD-8324-EEEB1BA7DD30}" dt="2024-08-01T21:32:40.026" v="3525" actId="5793"/>
          <ac:spMkLst>
            <pc:docMk/>
            <pc:sldMk cId="3495588227" sldId="396"/>
            <ac:spMk id="7" creationId="{00000000-0000-0000-0000-000000000000}"/>
          </ac:spMkLst>
        </pc:spChg>
        <pc:spChg chg="mod">
          <ac:chgData name="help desk" userId="076106f8-e622-4bba-bf8d-41b4b1aaf204" providerId="ADAL" clId="{3908DC46-8ADE-43DD-8324-EEEB1BA7DD30}" dt="2024-08-01T21:27:35.028" v="3508" actId="207"/>
          <ac:spMkLst>
            <pc:docMk/>
            <pc:sldMk cId="3495588227" sldId="396"/>
            <ac:spMk id="8" creationId="{00000000-0000-0000-0000-000000000000}"/>
          </ac:spMkLst>
        </pc:spChg>
        <pc:spChg chg="mod">
          <ac:chgData name="help desk" userId="076106f8-e622-4bba-bf8d-41b4b1aaf204" providerId="ADAL" clId="{3908DC46-8ADE-43DD-8324-EEEB1BA7DD30}" dt="2024-08-01T21:27:54.799" v="3509" actId="1076"/>
          <ac:spMkLst>
            <pc:docMk/>
            <pc:sldMk cId="3495588227" sldId="396"/>
            <ac:spMk id="10" creationId="{00000000-0000-0000-0000-000000000000}"/>
          </ac:spMkLst>
        </pc:spChg>
        <pc:spChg chg="del">
          <ac:chgData name="help desk" userId="076106f8-e622-4bba-bf8d-41b4b1aaf204" providerId="ADAL" clId="{3908DC46-8ADE-43DD-8324-EEEB1BA7DD30}" dt="2024-07-31T21:35:24.562" v="1392" actId="478"/>
          <ac:spMkLst>
            <pc:docMk/>
            <pc:sldMk cId="3495588227" sldId="396"/>
            <ac:spMk id="11"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3"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4"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5"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6"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7"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8"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19"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20" creationId="{00000000-0000-0000-0000-000000000000}"/>
          </ac:spMkLst>
        </pc:spChg>
        <pc:spChg chg="del">
          <ac:chgData name="help desk" userId="076106f8-e622-4bba-bf8d-41b4b1aaf204" providerId="ADAL" clId="{3908DC46-8ADE-43DD-8324-EEEB1BA7DD30}" dt="2024-07-31T21:36:49.725" v="1405" actId="478"/>
          <ac:spMkLst>
            <pc:docMk/>
            <pc:sldMk cId="3495588227" sldId="396"/>
            <ac:spMk id="21" creationId="{00000000-0000-0000-0000-000000000000}"/>
          </ac:spMkLst>
        </pc:spChg>
        <pc:spChg chg="del">
          <ac:chgData name="help desk" userId="076106f8-e622-4bba-bf8d-41b4b1aaf204" providerId="ADAL" clId="{3908DC46-8ADE-43DD-8324-EEEB1BA7DD30}" dt="2024-07-31T21:36:22.453" v="1400" actId="478"/>
          <ac:spMkLst>
            <pc:docMk/>
            <pc:sldMk cId="3495588227" sldId="396"/>
            <ac:spMk id="22" creationId="{00000000-0000-0000-0000-000000000000}"/>
          </ac:spMkLst>
        </pc:spChg>
        <pc:spChg chg="del">
          <ac:chgData name="help desk" userId="076106f8-e622-4bba-bf8d-41b4b1aaf204" providerId="ADAL" clId="{3908DC46-8ADE-43DD-8324-EEEB1BA7DD30}" dt="2024-07-31T21:36:22.453" v="1400" actId="478"/>
          <ac:spMkLst>
            <pc:docMk/>
            <pc:sldMk cId="3495588227" sldId="396"/>
            <ac:spMk id="23" creationId="{00000000-0000-0000-0000-000000000000}"/>
          </ac:spMkLst>
        </pc:spChg>
        <pc:spChg chg="add mod">
          <ac:chgData name="help desk" userId="076106f8-e622-4bba-bf8d-41b4b1aaf204" providerId="ADAL" clId="{3908DC46-8ADE-43DD-8324-EEEB1BA7DD30}" dt="2024-07-31T21:48:36.692" v="1510"/>
          <ac:spMkLst>
            <pc:docMk/>
            <pc:sldMk cId="3495588227" sldId="396"/>
            <ac:spMk id="24" creationId="{0C46F76D-8755-4E33-945E-D6426E15B16B}"/>
          </ac:spMkLst>
        </pc:spChg>
      </pc:sldChg>
      <pc:sldChg chg="addSp delSp modSp mod delAnim modAnim">
        <pc:chgData name="help desk" userId="076106f8-e622-4bba-bf8d-41b4b1aaf204" providerId="ADAL" clId="{3908DC46-8ADE-43DD-8324-EEEB1BA7DD30}" dt="2024-08-01T21:43:29.212" v="3573"/>
        <pc:sldMkLst>
          <pc:docMk/>
          <pc:sldMk cId="1200637933" sldId="397"/>
        </pc:sldMkLst>
        <pc:spChg chg="mod">
          <ac:chgData name="help desk" userId="076106f8-e622-4bba-bf8d-41b4b1aaf204" providerId="ADAL" clId="{3908DC46-8ADE-43DD-8324-EEEB1BA7DD30}" dt="2024-07-31T21:46:37.960" v="1494" actId="207"/>
          <ac:spMkLst>
            <pc:docMk/>
            <pc:sldMk cId="1200637933" sldId="397"/>
            <ac:spMk id="3" creationId="{00000000-0000-0000-0000-000000000000}"/>
          </ac:spMkLst>
        </pc:spChg>
        <pc:spChg chg="mod">
          <ac:chgData name="help desk" userId="076106f8-e622-4bba-bf8d-41b4b1aaf204" providerId="ADAL" clId="{3908DC46-8ADE-43DD-8324-EEEB1BA7DD30}" dt="2024-07-31T21:46:54.450" v="1495" actId="692"/>
          <ac:spMkLst>
            <pc:docMk/>
            <pc:sldMk cId="1200637933" sldId="397"/>
            <ac:spMk id="4" creationId="{00000000-0000-0000-0000-000000000000}"/>
          </ac:spMkLst>
        </pc:spChg>
        <pc:spChg chg="del">
          <ac:chgData name="help desk" userId="076106f8-e622-4bba-bf8d-41b4b1aaf204" providerId="ADAL" clId="{3908DC46-8ADE-43DD-8324-EEEB1BA7DD30}" dt="2024-07-31T21:48:22.431" v="1505" actId="478"/>
          <ac:spMkLst>
            <pc:docMk/>
            <pc:sldMk cId="1200637933" sldId="397"/>
            <ac:spMk id="5" creationId="{00000000-0000-0000-0000-000000000000}"/>
          </ac:spMkLst>
        </pc:spChg>
        <pc:spChg chg="del mod">
          <ac:chgData name="help desk" userId="076106f8-e622-4bba-bf8d-41b4b1aaf204" providerId="ADAL" clId="{3908DC46-8ADE-43DD-8324-EEEB1BA7DD30}" dt="2024-08-01T21:36:27.248" v="3542" actId="478"/>
          <ac:spMkLst>
            <pc:docMk/>
            <pc:sldMk cId="1200637933" sldId="397"/>
            <ac:spMk id="6" creationId="{00000000-0000-0000-0000-000000000000}"/>
          </ac:spMkLst>
        </pc:spChg>
        <pc:spChg chg="mod">
          <ac:chgData name="help desk" userId="076106f8-e622-4bba-bf8d-41b4b1aaf204" providerId="ADAL" clId="{3908DC46-8ADE-43DD-8324-EEEB1BA7DD30}" dt="2024-07-31T21:45:48.149" v="1483" actId="692"/>
          <ac:spMkLst>
            <pc:docMk/>
            <pc:sldMk cId="1200637933" sldId="397"/>
            <ac:spMk id="7" creationId="{00000000-0000-0000-0000-000000000000}"/>
          </ac:spMkLst>
        </pc:spChg>
        <pc:spChg chg="mod">
          <ac:chgData name="help desk" userId="076106f8-e622-4bba-bf8d-41b4b1aaf204" providerId="ADAL" clId="{3908DC46-8ADE-43DD-8324-EEEB1BA7DD30}" dt="2024-07-31T21:47:05.380" v="1496" actId="692"/>
          <ac:spMkLst>
            <pc:docMk/>
            <pc:sldMk cId="1200637933" sldId="397"/>
            <ac:spMk id="9" creationId="{00000000-0000-0000-0000-000000000000}"/>
          </ac:spMkLst>
        </pc:spChg>
        <pc:spChg chg="del">
          <ac:chgData name="help desk" userId="076106f8-e622-4bba-bf8d-41b4b1aaf204" providerId="ADAL" clId="{3908DC46-8ADE-43DD-8324-EEEB1BA7DD30}" dt="2024-07-31T21:44:13.039" v="1469" actId="478"/>
          <ac:spMkLst>
            <pc:docMk/>
            <pc:sldMk cId="1200637933" sldId="397"/>
            <ac:spMk id="11" creationId="{00000000-0000-0000-0000-000000000000}"/>
          </ac:spMkLst>
        </pc:spChg>
        <pc:spChg chg="del">
          <ac:chgData name="help desk" userId="076106f8-e622-4bba-bf8d-41b4b1aaf204" providerId="ADAL" clId="{3908DC46-8ADE-43DD-8324-EEEB1BA7DD30}" dt="2024-07-31T21:46:01.224" v="1485" actId="478"/>
          <ac:spMkLst>
            <pc:docMk/>
            <pc:sldMk cId="1200637933" sldId="397"/>
            <ac:spMk id="12" creationId="{00000000-0000-0000-0000-000000000000}"/>
          </ac:spMkLst>
        </pc:spChg>
        <pc:spChg chg="del">
          <ac:chgData name="help desk" userId="076106f8-e622-4bba-bf8d-41b4b1aaf204" providerId="ADAL" clId="{3908DC46-8ADE-43DD-8324-EEEB1BA7DD30}" dt="2024-07-31T21:46:02.083" v="1486" actId="478"/>
          <ac:spMkLst>
            <pc:docMk/>
            <pc:sldMk cId="1200637933" sldId="397"/>
            <ac:spMk id="13" creationId="{00000000-0000-0000-0000-000000000000}"/>
          </ac:spMkLst>
        </pc:spChg>
        <pc:spChg chg="del">
          <ac:chgData name="help desk" userId="076106f8-e622-4bba-bf8d-41b4b1aaf204" providerId="ADAL" clId="{3908DC46-8ADE-43DD-8324-EEEB1BA7DD30}" dt="2024-07-31T21:42:53.983" v="1452" actId="478"/>
          <ac:spMkLst>
            <pc:docMk/>
            <pc:sldMk cId="1200637933" sldId="397"/>
            <ac:spMk id="14" creationId="{00000000-0000-0000-0000-000000000000}"/>
          </ac:spMkLst>
        </pc:spChg>
        <pc:spChg chg="del">
          <ac:chgData name="help desk" userId="076106f8-e622-4bba-bf8d-41b4b1aaf204" providerId="ADAL" clId="{3908DC46-8ADE-43DD-8324-EEEB1BA7DD30}" dt="2024-07-31T21:42:55.877" v="1453" actId="478"/>
          <ac:spMkLst>
            <pc:docMk/>
            <pc:sldMk cId="1200637933" sldId="397"/>
            <ac:spMk id="15" creationId="{00000000-0000-0000-0000-000000000000}"/>
          </ac:spMkLst>
        </pc:spChg>
        <pc:spChg chg="del">
          <ac:chgData name="help desk" userId="076106f8-e622-4bba-bf8d-41b4b1aaf204" providerId="ADAL" clId="{3908DC46-8ADE-43DD-8324-EEEB1BA7DD30}" dt="2024-07-31T21:42:58.781" v="1455" actId="478"/>
          <ac:spMkLst>
            <pc:docMk/>
            <pc:sldMk cId="1200637933" sldId="397"/>
            <ac:spMk id="16" creationId="{00000000-0000-0000-0000-000000000000}"/>
          </ac:spMkLst>
        </pc:spChg>
        <pc:spChg chg="del">
          <ac:chgData name="help desk" userId="076106f8-e622-4bba-bf8d-41b4b1aaf204" providerId="ADAL" clId="{3908DC46-8ADE-43DD-8324-EEEB1BA7DD30}" dt="2024-07-31T21:42:59.647" v="1456" actId="478"/>
          <ac:spMkLst>
            <pc:docMk/>
            <pc:sldMk cId="1200637933" sldId="397"/>
            <ac:spMk id="17" creationId="{00000000-0000-0000-0000-000000000000}"/>
          </ac:spMkLst>
        </pc:spChg>
        <pc:spChg chg="del">
          <ac:chgData name="help desk" userId="076106f8-e622-4bba-bf8d-41b4b1aaf204" providerId="ADAL" clId="{3908DC46-8ADE-43DD-8324-EEEB1BA7DD30}" dt="2024-07-31T21:43:00.317" v="1457" actId="478"/>
          <ac:spMkLst>
            <pc:docMk/>
            <pc:sldMk cId="1200637933" sldId="397"/>
            <ac:spMk id="18" creationId="{00000000-0000-0000-0000-000000000000}"/>
          </ac:spMkLst>
        </pc:spChg>
        <pc:spChg chg="mod">
          <ac:chgData name="help desk" userId="076106f8-e622-4bba-bf8d-41b4b1aaf204" providerId="ADAL" clId="{3908DC46-8ADE-43DD-8324-EEEB1BA7DD30}" dt="2024-08-01T21:39:36.808" v="3545" actId="14100"/>
          <ac:spMkLst>
            <pc:docMk/>
            <pc:sldMk cId="1200637933" sldId="397"/>
            <ac:spMk id="21" creationId="{00000000-0000-0000-0000-000000000000}"/>
          </ac:spMkLst>
        </pc:spChg>
        <pc:spChg chg="mod">
          <ac:chgData name="help desk" userId="076106f8-e622-4bba-bf8d-41b4b1aaf204" providerId="ADAL" clId="{3908DC46-8ADE-43DD-8324-EEEB1BA7DD30}" dt="2024-08-01T21:39:45.035" v="3546" actId="14100"/>
          <ac:spMkLst>
            <pc:docMk/>
            <pc:sldMk cId="1200637933" sldId="397"/>
            <ac:spMk id="25" creationId="{00000000-0000-0000-0000-000000000000}"/>
          </ac:spMkLst>
        </pc:spChg>
        <pc:spChg chg="add mod">
          <ac:chgData name="help desk" userId="076106f8-e622-4bba-bf8d-41b4b1aaf204" providerId="ADAL" clId="{3908DC46-8ADE-43DD-8324-EEEB1BA7DD30}" dt="2024-07-31T21:48:22.861" v="1506"/>
          <ac:spMkLst>
            <pc:docMk/>
            <pc:sldMk cId="1200637933" sldId="397"/>
            <ac:spMk id="39" creationId="{1B24A575-25C6-4A04-90F4-A1FE61DC8E8C}"/>
          </ac:spMkLst>
        </pc:spChg>
        <pc:spChg chg="add del mod">
          <ac:chgData name="help desk" userId="076106f8-e622-4bba-bf8d-41b4b1aaf204" providerId="ADAL" clId="{3908DC46-8ADE-43DD-8324-EEEB1BA7DD30}" dt="2024-08-01T21:43:28.531" v="3572" actId="478"/>
          <ac:spMkLst>
            <pc:docMk/>
            <pc:sldMk cId="1200637933" sldId="397"/>
            <ac:spMk id="40" creationId="{A97C497C-2905-42EF-886D-B71EAAA23506}"/>
          </ac:spMkLst>
        </pc:spChg>
        <pc:spChg chg="add mod">
          <ac:chgData name="help desk" userId="076106f8-e622-4bba-bf8d-41b4b1aaf204" providerId="ADAL" clId="{3908DC46-8ADE-43DD-8324-EEEB1BA7DD30}" dt="2024-08-01T21:43:29.212" v="3573"/>
          <ac:spMkLst>
            <pc:docMk/>
            <pc:sldMk cId="1200637933" sldId="397"/>
            <ac:spMk id="44" creationId="{BDEF6F52-73EA-421F-BC5C-FB802A5848AD}"/>
          </ac:spMkLst>
        </pc:spChg>
        <pc:grpChg chg="mod">
          <ac:chgData name="help desk" userId="076106f8-e622-4bba-bf8d-41b4b1aaf204" providerId="ADAL" clId="{3908DC46-8ADE-43DD-8324-EEEB1BA7DD30}" dt="2024-07-31T21:44:41.259" v="1472" actId="1076"/>
          <ac:grpSpMkLst>
            <pc:docMk/>
            <pc:sldMk cId="1200637933" sldId="397"/>
            <ac:grpSpMk id="35" creationId="{00000000-0000-0000-0000-000000000000}"/>
          </ac:grpSpMkLst>
        </pc:grpChg>
        <pc:picChg chg="mod">
          <ac:chgData name="help desk" userId="076106f8-e622-4bba-bf8d-41b4b1aaf204" providerId="ADAL" clId="{3908DC46-8ADE-43DD-8324-EEEB1BA7DD30}" dt="2024-07-31T21:47:34.342" v="1500" actId="2085"/>
          <ac:picMkLst>
            <pc:docMk/>
            <pc:sldMk cId="1200637933" sldId="397"/>
            <ac:picMk id="2" creationId="{00000000-0000-0000-0000-000000000000}"/>
          </ac:picMkLst>
        </pc:picChg>
        <pc:cxnChg chg="mod">
          <ac:chgData name="help desk" userId="076106f8-e622-4bba-bf8d-41b4b1aaf204" providerId="ADAL" clId="{3908DC46-8ADE-43DD-8324-EEEB1BA7DD30}" dt="2024-08-01T21:39:36.808" v="3545" actId="14100"/>
          <ac:cxnSpMkLst>
            <pc:docMk/>
            <pc:sldMk cId="1200637933" sldId="397"/>
            <ac:cxnSpMk id="20" creationId="{00000000-0000-0000-0000-000000000000}"/>
          </ac:cxnSpMkLst>
        </pc:cxnChg>
        <pc:cxnChg chg="mod">
          <ac:chgData name="help desk" userId="076106f8-e622-4bba-bf8d-41b4b1aaf204" providerId="ADAL" clId="{3908DC46-8ADE-43DD-8324-EEEB1BA7DD30}" dt="2024-08-01T21:39:45.035" v="3546" actId="14100"/>
          <ac:cxnSpMkLst>
            <pc:docMk/>
            <pc:sldMk cId="1200637933" sldId="397"/>
            <ac:cxnSpMk id="24" creationId="{00000000-0000-0000-0000-000000000000}"/>
          </ac:cxnSpMkLst>
        </pc:cxnChg>
        <pc:cxnChg chg="mod">
          <ac:chgData name="help desk" userId="076106f8-e622-4bba-bf8d-41b4b1aaf204" providerId="ADAL" clId="{3908DC46-8ADE-43DD-8324-EEEB1BA7DD30}" dt="2024-07-31T21:46:54.450" v="1495" actId="692"/>
          <ac:cxnSpMkLst>
            <pc:docMk/>
            <pc:sldMk cId="1200637933" sldId="397"/>
            <ac:cxnSpMk id="29" creationId="{00000000-0000-0000-0000-000000000000}"/>
          </ac:cxnSpMkLst>
        </pc:cxnChg>
        <pc:cxnChg chg="mod">
          <ac:chgData name="help desk" userId="076106f8-e622-4bba-bf8d-41b4b1aaf204" providerId="ADAL" clId="{3908DC46-8ADE-43DD-8324-EEEB1BA7DD30}" dt="2024-07-31T21:46:54.450" v="1495" actId="692"/>
          <ac:cxnSpMkLst>
            <pc:docMk/>
            <pc:sldMk cId="1200637933" sldId="397"/>
            <ac:cxnSpMk id="30" creationId="{00000000-0000-0000-0000-000000000000}"/>
          </ac:cxnSpMkLst>
        </pc:cxnChg>
        <pc:cxnChg chg="mod">
          <ac:chgData name="help desk" userId="076106f8-e622-4bba-bf8d-41b4b1aaf204" providerId="ADAL" clId="{3908DC46-8ADE-43DD-8324-EEEB1BA7DD30}" dt="2024-07-31T21:46:54.450" v="1495" actId="692"/>
          <ac:cxnSpMkLst>
            <pc:docMk/>
            <pc:sldMk cId="1200637933" sldId="397"/>
            <ac:cxnSpMk id="32" creationId="{00000000-0000-0000-0000-000000000000}"/>
          </ac:cxnSpMkLst>
        </pc:cxnChg>
        <pc:cxnChg chg="del">
          <ac:chgData name="help desk" userId="076106f8-e622-4bba-bf8d-41b4b1aaf204" providerId="ADAL" clId="{3908DC46-8ADE-43DD-8324-EEEB1BA7DD30}" dt="2024-07-31T21:42:57.737" v="1454" actId="478"/>
          <ac:cxnSpMkLst>
            <pc:docMk/>
            <pc:sldMk cId="1200637933" sldId="397"/>
            <ac:cxnSpMk id="37" creationId="{00000000-0000-0000-0000-000000000000}"/>
          </ac:cxnSpMkLst>
        </pc:cxnChg>
      </pc:sldChg>
      <pc:sldChg chg="addSp delSp modSp mod delAnim modAnim">
        <pc:chgData name="help desk" userId="076106f8-e622-4bba-bf8d-41b4b1aaf204" providerId="ADAL" clId="{3908DC46-8ADE-43DD-8324-EEEB1BA7DD30}" dt="2024-08-01T21:50:54.920" v="3603" actId="14100"/>
        <pc:sldMkLst>
          <pc:docMk/>
          <pc:sldMk cId="569897948" sldId="398"/>
        </pc:sldMkLst>
        <pc:spChg chg="mod">
          <ac:chgData name="help desk" userId="076106f8-e622-4bba-bf8d-41b4b1aaf204" providerId="ADAL" clId="{3908DC46-8ADE-43DD-8324-EEEB1BA7DD30}" dt="2024-07-31T21:52:15.074" v="1541" actId="14100"/>
          <ac:spMkLst>
            <pc:docMk/>
            <pc:sldMk cId="569897948" sldId="398"/>
            <ac:spMk id="2" creationId="{00000000-0000-0000-0000-000000000000}"/>
          </ac:spMkLst>
        </pc:spChg>
        <pc:spChg chg="del">
          <ac:chgData name="help desk" userId="076106f8-e622-4bba-bf8d-41b4b1aaf204" providerId="ADAL" clId="{3908DC46-8ADE-43DD-8324-EEEB1BA7DD30}" dt="2024-07-31T21:48:12.713" v="1503" actId="478"/>
          <ac:spMkLst>
            <pc:docMk/>
            <pc:sldMk cId="569897948" sldId="398"/>
            <ac:spMk id="5" creationId="{00000000-0000-0000-0000-000000000000}"/>
          </ac:spMkLst>
        </pc:spChg>
        <pc:spChg chg="del mod">
          <ac:chgData name="help desk" userId="076106f8-e622-4bba-bf8d-41b4b1aaf204" providerId="ADAL" clId="{3908DC46-8ADE-43DD-8324-EEEB1BA7DD30}" dt="2024-08-01T21:43:33.250" v="3574" actId="478"/>
          <ac:spMkLst>
            <pc:docMk/>
            <pc:sldMk cId="569897948" sldId="398"/>
            <ac:spMk id="6" creationId="{00000000-0000-0000-0000-000000000000}"/>
          </ac:spMkLst>
        </pc:spChg>
        <pc:spChg chg="mod">
          <ac:chgData name="help desk" userId="076106f8-e622-4bba-bf8d-41b4b1aaf204" providerId="ADAL" clId="{3908DC46-8ADE-43DD-8324-EEEB1BA7DD30}" dt="2024-07-31T21:53:23.267" v="1550" actId="1076"/>
          <ac:spMkLst>
            <pc:docMk/>
            <pc:sldMk cId="569897948" sldId="398"/>
            <ac:spMk id="7" creationId="{00000000-0000-0000-0000-000000000000}"/>
          </ac:spMkLst>
        </pc:spChg>
        <pc:spChg chg="mod">
          <ac:chgData name="help desk" userId="076106f8-e622-4bba-bf8d-41b4b1aaf204" providerId="ADAL" clId="{3908DC46-8ADE-43DD-8324-EEEB1BA7DD30}" dt="2024-07-31T21:51:10.904" v="1528" actId="1076"/>
          <ac:spMkLst>
            <pc:docMk/>
            <pc:sldMk cId="569897948" sldId="398"/>
            <ac:spMk id="10" creationId="{00000000-0000-0000-0000-000000000000}"/>
          </ac:spMkLst>
        </pc:spChg>
        <pc:spChg chg="del">
          <ac:chgData name="help desk" userId="076106f8-e622-4bba-bf8d-41b4b1aaf204" providerId="ADAL" clId="{3908DC46-8ADE-43DD-8324-EEEB1BA7DD30}" dt="2024-07-31T21:50:16.083" v="1518" actId="478"/>
          <ac:spMkLst>
            <pc:docMk/>
            <pc:sldMk cId="569897948" sldId="398"/>
            <ac:spMk id="11" creationId="{00000000-0000-0000-0000-000000000000}"/>
          </ac:spMkLst>
        </pc:spChg>
        <pc:spChg chg="mod">
          <ac:chgData name="help desk" userId="076106f8-e622-4bba-bf8d-41b4b1aaf204" providerId="ADAL" clId="{3908DC46-8ADE-43DD-8324-EEEB1BA7DD30}" dt="2024-07-31T21:53:12.036" v="1548" actId="255"/>
          <ac:spMkLst>
            <pc:docMk/>
            <pc:sldMk cId="569897948" sldId="398"/>
            <ac:spMk id="19" creationId="{00000000-0000-0000-0000-000000000000}"/>
          </ac:spMkLst>
        </pc:spChg>
        <pc:spChg chg="mod">
          <ac:chgData name="help desk" userId="076106f8-e622-4bba-bf8d-41b4b1aaf204" providerId="ADAL" clId="{3908DC46-8ADE-43DD-8324-EEEB1BA7DD30}" dt="2024-07-31T21:53:16.352" v="1549" actId="14100"/>
          <ac:spMkLst>
            <pc:docMk/>
            <pc:sldMk cId="569897948" sldId="398"/>
            <ac:spMk id="20" creationId="{00000000-0000-0000-0000-000000000000}"/>
          </ac:spMkLst>
        </pc:spChg>
        <pc:spChg chg="del">
          <ac:chgData name="help desk" userId="076106f8-e622-4bba-bf8d-41b4b1aaf204" providerId="ADAL" clId="{3908DC46-8ADE-43DD-8324-EEEB1BA7DD30}" dt="2024-07-31T21:50:36.875" v="1522" actId="478"/>
          <ac:spMkLst>
            <pc:docMk/>
            <pc:sldMk cId="569897948" sldId="398"/>
            <ac:spMk id="21" creationId="{00000000-0000-0000-0000-000000000000}"/>
          </ac:spMkLst>
        </pc:spChg>
        <pc:spChg chg="del">
          <ac:chgData name="help desk" userId="076106f8-e622-4bba-bf8d-41b4b1aaf204" providerId="ADAL" clId="{3908DC46-8ADE-43DD-8324-EEEB1BA7DD30}" dt="2024-07-31T21:50:36.875" v="1522" actId="478"/>
          <ac:spMkLst>
            <pc:docMk/>
            <pc:sldMk cId="569897948" sldId="398"/>
            <ac:spMk id="22" creationId="{00000000-0000-0000-0000-000000000000}"/>
          </ac:spMkLst>
        </pc:spChg>
        <pc:spChg chg="del">
          <ac:chgData name="help desk" userId="076106f8-e622-4bba-bf8d-41b4b1aaf204" providerId="ADAL" clId="{3908DC46-8ADE-43DD-8324-EEEB1BA7DD30}" dt="2024-07-31T21:50:36.875" v="1522" actId="478"/>
          <ac:spMkLst>
            <pc:docMk/>
            <pc:sldMk cId="569897948" sldId="398"/>
            <ac:spMk id="23" creationId="{00000000-0000-0000-0000-000000000000}"/>
          </ac:spMkLst>
        </pc:spChg>
        <pc:spChg chg="add mod">
          <ac:chgData name="help desk" userId="076106f8-e622-4bba-bf8d-41b4b1aaf204" providerId="ADAL" clId="{3908DC46-8ADE-43DD-8324-EEEB1BA7DD30}" dt="2024-07-31T21:48:13.301" v="1504"/>
          <ac:spMkLst>
            <pc:docMk/>
            <pc:sldMk cId="569897948" sldId="398"/>
            <ac:spMk id="24" creationId="{F1D124B2-FD32-457D-8B35-C8556628925B}"/>
          </ac:spMkLst>
        </pc:spChg>
        <pc:spChg chg="del">
          <ac:chgData name="help desk" userId="076106f8-e622-4bba-bf8d-41b4b1aaf204" providerId="ADAL" clId="{3908DC46-8ADE-43DD-8324-EEEB1BA7DD30}" dt="2024-07-31T21:50:36.875" v="1522" actId="478"/>
          <ac:spMkLst>
            <pc:docMk/>
            <pc:sldMk cId="569897948" sldId="398"/>
            <ac:spMk id="25" creationId="{00000000-0000-0000-0000-000000000000}"/>
          </ac:spMkLst>
        </pc:spChg>
        <pc:spChg chg="add mod">
          <ac:chgData name="help desk" userId="076106f8-e622-4bba-bf8d-41b4b1aaf204" providerId="ADAL" clId="{3908DC46-8ADE-43DD-8324-EEEB1BA7DD30}" dt="2024-08-01T21:43:33.679" v="3575"/>
          <ac:spMkLst>
            <pc:docMk/>
            <pc:sldMk cId="569897948" sldId="398"/>
            <ac:spMk id="26" creationId="{E8C56948-A94A-4D1A-91FC-C3D5DE6902BB}"/>
          </ac:spMkLst>
        </pc:spChg>
        <pc:cxnChg chg="mod">
          <ac:chgData name="help desk" userId="076106f8-e622-4bba-bf8d-41b4b1aaf204" providerId="ADAL" clId="{3908DC46-8ADE-43DD-8324-EEEB1BA7DD30}" dt="2024-07-31T21:51:16.904" v="1529" actId="14100"/>
          <ac:cxnSpMkLst>
            <pc:docMk/>
            <pc:sldMk cId="569897948" sldId="398"/>
            <ac:cxnSpMk id="27" creationId="{00000000-0000-0000-0000-000000000000}"/>
          </ac:cxnSpMkLst>
        </pc:cxnChg>
        <pc:cxnChg chg="mod">
          <ac:chgData name="help desk" userId="076106f8-e622-4bba-bf8d-41b4b1aaf204" providerId="ADAL" clId="{3908DC46-8ADE-43DD-8324-EEEB1BA7DD30}" dt="2024-07-31T21:51:23.705" v="1532" actId="14100"/>
          <ac:cxnSpMkLst>
            <pc:docMk/>
            <pc:sldMk cId="569897948" sldId="398"/>
            <ac:cxnSpMk id="28" creationId="{00000000-0000-0000-0000-000000000000}"/>
          </ac:cxnSpMkLst>
        </pc:cxnChg>
        <pc:cxnChg chg="mod">
          <ac:chgData name="help desk" userId="076106f8-e622-4bba-bf8d-41b4b1aaf204" providerId="ADAL" clId="{3908DC46-8ADE-43DD-8324-EEEB1BA7DD30}" dt="2024-07-31T21:51:31.833" v="1534" actId="14100"/>
          <ac:cxnSpMkLst>
            <pc:docMk/>
            <pc:sldMk cId="569897948" sldId="398"/>
            <ac:cxnSpMk id="30" creationId="{00000000-0000-0000-0000-000000000000}"/>
          </ac:cxnSpMkLst>
        </pc:cxnChg>
        <pc:cxnChg chg="mod">
          <ac:chgData name="help desk" userId="076106f8-e622-4bba-bf8d-41b4b1aaf204" providerId="ADAL" clId="{3908DC46-8ADE-43DD-8324-EEEB1BA7DD30}" dt="2024-08-01T21:50:54.920" v="3603" actId="14100"/>
          <ac:cxnSpMkLst>
            <pc:docMk/>
            <pc:sldMk cId="569897948" sldId="398"/>
            <ac:cxnSpMk id="33" creationId="{00000000-0000-0000-0000-000000000000}"/>
          </ac:cxnSpMkLst>
        </pc:cxnChg>
      </pc:sldChg>
      <pc:sldChg chg="addSp delSp modSp mod modAnim">
        <pc:chgData name="help desk" userId="076106f8-e622-4bba-bf8d-41b4b1aaf204" providerId="ADAL" clId="{3908DC46-8ADE-43DD-8324-EEEB1BA7DD30}" dt="2024-08-01T21:57:58.323" v="3644"/>
        <pc:sldMkLst>
          <pc:docMk/>
          <pc:sldMk cId="3885841190" sldId="399"/>
        </pc:sldMkLst>
        <pc:spChg chg="del mod">
          <ac:chgData name="help desk" userId="076106f8-e622-4bba-bf8d-41b4b1aaf204" providerId="ADAL" clId="{3908DC46-8ADE-43DD-8324-EEEB1BA7DD30}" dt="2024-07-31T22:03:36.275" v="1618" actId="478"/>
          <ac:spMkLst>
            <pc:docMk/>
            <pc:sldMk cId="3885841190" sldId="399"/>
            <ac:spMk id="2" creationId="{00000000-0000-0000-0000-000000000000}"/>
          </ac:spMkLst>
        </pc:spChg>
        <pc:spChg chg="mod">
          <ac:chgData name="help desk" userId="076106f8-e622-4bba-bf8d-41b4b1aaf204" providerId="ADAL" clId="{3908DC46-8ADE-43DD-8324-EEEB1BA7DD30}" dt="2024-07-31T21:48:07.571" v="1502" actId="14100"/>
          <ac:spMkLst>
            <pc:docMk/>
            <pc:sldMk cId="3885841190" sldId="399"/>
            <ac:spMk id="5" creationId="{00000000-0000-0000-0000-000000000000}"/>
          </ac:spMkLst>
        </pc:spChg>
        <pc:spChg chg="del mod">
          <ac:chgData name="help desk" userId="076106f8-e622-4bba-bf8d-41b4b1aaf204" providerId="ADAL" clId="{3908DC46-8ADE-43DD-8324-EEEB1BA7DD30}" dt="2024-08-01T21:54:01.895" v="3622" actId="478"/>
          <ac:spMkLst>
            <pc:docMk/>
            <pc:sldMk cId="3885841190" sldId="399"/>
            <ac:spMk id="6" creationId="{00000000-0000-0000-0000-000000000000}"/>
          </ac:spMkLst>
        </pc:spChg>
        <pc:spChg chg="del mod">
          <ac:chgData name="help desk" userId="076106f8-e622-4bba-bf8d-41b4b1aaf204" providerId="ADAL" clId="{3908DC46-8ADE-43DD-8324-EEEB1BA7DD30}" dt="2024-08-01T21:54:24.135" v="3624" actId="478"/>
          <ac:spMkLst>
            <pc:docMk/>
            <pc:sldMk cId="3885841190" sldId="399"/>
            <ac:spMk id="7" creationId="{00000000-0000-0000-0000-000000000000}"/>
          </ac:spMkLst>
        </pc:spChg>
        <pc:spChg chg="del">
          <ac:chgData name="help desk" userId="076106f8-e622-4bba-bf8d-41b4b1aaf204" providerId="ADAL" clId="{3908DC46-8ADE-43DD-8324-EEEB1BA7DD30}" dt="2024-07-31T21:57:50.170" v="1576" actId="478"/>
          <ac:spMkLst>
            <pc:docMk/>
            <pc:sldMk cId="3885841190" sldId="399"/>
            <ac:spMk id="8" creationId="{00000000-0000-0000-0000-000000000000}"/>
          </ac:spMkLst>
        </pc:spChg>
        <pc:spChg chg="mod">
          <ac:chgData name="help desk" userId="076106f8-e622-4bba-bf8d-41b4b1aaf204" providerId="ADAL" clId="{3908DC46-8ADE-43DD-8324-EEEB1BA7DD30}" dt="2024-07-31T22:03:57.245" v="1622" actId="692"/>
          <ac:spMkLst>
            <pc:docMk/>
            <pc:sldMk cId="3885841190" sldId="399"/>
            <ac:spMk id="9" creationId="{00000000-0000-0000-0000-000000000000}"/>
          </ac:spMkLst>
        </pc:spChg>
        <pc:spChg chg="del">
          <ac:chgData name="help desk" userId="076106f8-e622-4bba-bf8d-41b4b1aaf204" providerId="ADAL" clId="{3908DC46-8ADE-43DD-8324-EEEB1BA7DD30}" dt="2024-07-31T21:54:18.906" v="1554" actId="478"/>
          <ac:spMkLst>
            <pc:docMk/>
            <pc:sldMk cId="3885841190" sldId="399"/>
            <ac:spMk id="11" creationId="{00000000-0000-0000-0000-000000000000}"/>
          </ac:spMkLst>
        </pc:spChg>
        <pc:spChg chg="del">
          <ac:chgData name="help desk" userId="076106f8-e622-4bba-bf8d-41b4b1aaf204" providerId="ADAL" clId="{3908DC46-8ADE-43DD-8324-EEEB1BA7DD30}" dt="2024-07-31T21:57:52.270" v="1577" actId="478"/>
          <ac:spMkLst>
            <pc:docMk/>
            <pc:sldMk cId="3885841190" sldId="399"/>
            <ac:spMk id="12" creationId="{00000000-0000-0000-0000-000000000000}"/>
          </ac:spMkLst>
        </pc:spChg>
        <pc:spChg chg="del">
          <ac:chgData name="help desk" userId="076106f8-e622-4bba-bf8d-41b4b1aaf204" providerId="ADAL" clId="{3908DC46-8ADE-43DD-8324-EEEB1BA7DD30}" dt="2024-07-31T21:57:54.229" v="1578" actId="478"/>
          <ac:spMkLst>
            <pc:docMk/>
            <pc:sldMk cId="3885841190" sldId="399"/>
            <ac:spMk id="13" creationId="{00000000-0000-0000-0000-000000000000}"/>
          </ac:spMkLst>
        </pc:spChg>
        <pc:spChg chg="del">
          <ac:chgData name="help desk" userId="076106f8-e622-4bba-bf8d-41b4b1aaf204" providerId="ADAL" clId="{3908DC46-8ADE-43DD-8324-EEEB1BA7DD30}" dt="2024-07-31T21:57:56.910" v="1579" actId="478"/>
          <ac:spMkLst>
            <pc:docMk/>
            <pc:sldMk cId="3885841190" sldId="399"/>
            <ac:spMk id="14" creationId="{00000000-0000-0000-0000-000000000000}"/>
          </ac:spMkLst>
        </pc:spChg>
        <pc:spChg chg="add mod">
          <ac:chgData name="help desk" userId="076106f8-e622-4bba-bf8d-41b4b1aaf204" providerId="ADAL" clId="{3908DC46-8ADE-43DD-8324-EEEB1BA7DD30}" dt="2024-07-31T22:03:40.377" v="1620" actId="1076"/>
          <ac:spMkLst>
            <pc:docMk/>
            <pc:sldMk cId="3885841190" sldId="399"/>
            <ac:spMk id="23" creationId="{87666D9D-3493-4C36-A0A2-BB2C17DAAB68}"/>
          </ac:spMkLst>
        </pc:spChg>
        <pc:spChg chg="add mod">
          <ac:chgData name="help desk" userId="076106f8-e622-4bba-bf8d-41b4b1aaf204" providerId="ADAL" clId="{3908DC46-8ADE-43DD-8324-EEEB1BA7DD30}" dt="2024-08-01T21:54:02.324" v="3623"/>
          <ac:spMkLst>
            <pc:docMk/>
            <pc:sldMk cId="3885841190" sldId="399"/>
            <ac:spMk id="24" creationId="{A3AB3B9C-8490-48D5-AA28-703E0905B44D}"/>
          </ac:spMkLst>
        </pc:spChg>
        <pc:spChg chg="add mod">
          <ac:chgData name="help desk" userId="076106f8-e622-4bba-bf8d-41b4b1aaf204" providerId="ADAL" clId="{3908DC46-8ADE-43DD-8324-EEEB1BA7DD30}" dt="2024-08-01T21:54:24.797" v="3625"/>
          <ac:spMkLst>
            <pc:docMk/>
            <pc:sldMk cId="3885841190" sldId="399"/>
            <ac:spMk id="25" creationId="{533E542B-B8FD-4C99-B597-344333371363}"/>
          </ac:spMkLst>
        </pc:spChg>
        <pc:picChg chg="del mod">
          <ac:chgData name="help desk" userId="076106f8-e622-4bba-bf8d-41b4b1aaf204" providerId="ADAL" clId="{3908DC46-8ADE-43DD-8324-EEEB1BA7DD30}" dt="2024-07-31T22:02:19.786" v="1605" actId="478"/>
          <ac:picMkLst>
            <pc:docMk/>
            <pc:sldMk cId="3885841190" sldId="399"/>
            <ac:picMk id="31" creationId="{00000000-0000-0000-0000-000000000000}"/>
          </ac:picMkLst>
        </pc:picChg>
        <pc:picChg chg="del">
          <ac:chgData name="help desk" userId="076106f8-e622-4bba-bf8d-41b4b1aaf204" providerId="ADAL" clId="{3908DC46-8ADE-43DD-8324-EEEB1BA7DD30}" dt="2024-07-31T22:02:27.128" v="1606" actId="478"/>
          <ac:picMkLst>
            <pc:docMk/>
            <pc:sldMk cId="3885841190" sldId="399"/>
            <ac:picMk id="32" creationId="{00000000-0000-0000-0000-000000000000}"/>
          </ac:picMkLst>
        </pc:picChg>
        <pc:picChg chg="mod">
          <ac:chgData name="help desk" userId="076106f8-e622-4bba-bf8d-41b4b1aaf204" providerId="ADAL" clId="{3908DC46-8ADE-43DD-8324-EEEB1BA7DD30}" dt="2024-07-31T22:02:43.374" v="1610" actId="1076"/>
          <ac:picMkLst>
            <pc:docMk/>
            <pc:sldMk cId="3885841190" sldId="399"/>
            <ac:picMk id="35" creationId="{00000000-0000-0000-0000-000000000000}"/>
          </ac:picMkLst>
        </pc:picChg>
        <pc:cxnChg chg="del">
          <ac:chgData name="help desk" userId="076106f8-e622-4bba-bf8d-41b4b1aaf204" providerId="ADAL" clId="{3908DC46-8ADE-43DD-8324-EEEB1BA7DD30}" dt="2024-07-31T22:02:30.525" v="1607" actId="478"/>
          <ac:cxnSpMkLst>
            <pc:docMk/>
            <pc:sldMk cId="3885841190" sldId="399"/>
            <ac:cxnSpMk id="15" creationId="{00000000-0000-0000-0000-000000000000}"/>
          </ac:cxnSpMkLst>
        </pc:cxnChg>
        <pc:cxnChg chg="del">
          <ac:chgData name="help desk" userId="076106f8-e622-4bba-bf8d-41b4b1aaf204" providerId="ADAL" clId="{3908DC46-8ADE-43DD-8324-EEEB1BA7DD30}" dt="2024-07-31T22:02:31.849" v="1608" actId="478"/>
          <ac:cxnSpMkLst>
            <pc:docMk/>
            <pc:sldMk cId="3885841190" sldId="399"/>
            <ac:cxnSpMk id="16" creationId="{00000000-0000-0000-0000-000000000000}"/>
          </ac:cxnSpMkLst>
        </pc:cxnChg>
        <pc:cxnChg chg="mod">
          <ac:chgData name="help desk" userId="076106f8-e622-4bba-bf8d-41b4b1aaf204" providerId="ADAL" clId="{3908DC46-8ADE-43DD-8324-EEEB1BA7DD30}" dt="2024-07-31T22:02:54.174" v="1613" actId="692"/>
          <ac:cxnSpMkLst>
            <pc:docMk/>
            <pc:sldMk cId="3885841190" sldId="399"/>
            <ac:cxnSpMk id="19" creationId="{00000000-0000-0000-0000-000000000000}"/>
          </ac:cxnSpMkLst>
        </pc:cxnChg>
        <pc:cxnChg chg="mod">
          <ac:chgData name="help desk" userId="076106f8-e622-4bba-bf8d-41b4b1aaf204" providerId="ADAL" clId="{3908DC46-8ADE-43DD-8324-EEEB1BA7DD30}" dt="2024-07-31T22:03:46.988" v="1621" actId="692"/>
          <ac:cxnSpMkLst>
            <pc:docMk/>
            <pc:sldMk cId="3885841190" sldId="399"/>
            <ac:cxnSpMk id="27" creationId="{00000000-0000-0000-0000-000000000000}"/>
          </ac:cxnSpMkLst>
        </pc:cxnChg>
      </pc:sldChg>
      <pc:sldChg chg="modSp mod modAnim">
        <pc:chgData name="help desk" userId="076106f8-e622-4bba-bf8d-41b4b1aaf204" providerId="ADAL" clId="{3908DC46-8ADE-43DD-8324-EEEB1BA7DD30}" dt="2024-08-02T14:20:21.212" v="3766" actId="14100"/>
        <pc:sldMkLst>
          <pc:docMk/>
          <pc:sldMk cId="2952122593" sldId="400"/>
        </pc:sldMkLst>
        <pc:spChg chg="mod">
          <ac:chgData name="help desk" userId="076106f8-e622-4bba-bf8d-41b4b1aaf204" providerId="ADAL" clId="{3908DC46-8ADE-43DD-8324-EEEB1BA7DD30}" dt="2024-07-31T22:23:58.027" v="2027" actId="1076"/>
          <ac:spMkLst>
            <pc:docMk/>
            <pc:sldMk cId="2952122593" sldId="400"/>
            <ac:spMk id="8" creationId="{00000000-0000-0000-0000-000000000000}"/>
          </ac:spMkLst>
        </pc:spChg>
        <pc:spChg chg="mod">
          <ac:chgData name="help desk" userId="076106f8-e622-4bba-bf8d-41b4b1aaf204" providerId="ADAL" clId="{3908DC46-8ADE-43DD-8324-EEEB1BA7DD30}" dt="2024-07-31T22:24:05.363" v="2034" actId="1035"/>
          <ac:spMkLst>
            <pc:docMk/>
            <pc:sldMk cId="2952122593" sldId="400"/>
            <ac:spMk id="9" creationId="{00000000-0000-0000-0000-000000000000}"/>
          </ac:spMkLst>
        </pc:spChg>
        <pc:spChg chg="mod">
          <ac:chgData name="help desk" userId="076106f8-e622-4bba-bf8d-41b4b1aaf204" providerId="ADAL" clId="{3908DC46-8ADE-43DD-8324-EEEB1BA7DD30}" dt="2024-07-31T22:22:58.858" v="1990" actId="692"/>
          <ac:spMkLst>
            <pc:docMk/>
            <pc:sldMk cId="2952122593" sldId="400"/>
            <ac:spMk id="10"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2"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3"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4"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5"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6"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7"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8" creationId="{00000000-0000-0000-0000-000000000000}"/>
          </ac:spMkLst>
        </pc:spChg>
        <pc:spChg chg="mod">
          <ac:chgData name="help desk" userId="076106f8-e622-4bba-bf8d-41b4b1aaf204" providerId="ADAL" clId="{3908DC46-8ADE-43DD-8324-EEEB1BA7DD30}" dt="2024-07-31T22:23:33.948" v="2023" actId="14100"/>
          <ac:spMkLst>
            <pc:docMk/>
            <pc:sldMk cId="2952122593" sldId="400"/>
            <ac:spMk id="19" creationId="{00000000-0000-0000-0000-000000000000}"/>
          </ac:spMkLst>
        </pc:spChg>
        <pc:picChg chg="mod">
          <ac:chgData name="help desk" userId="076106f8-e622-4bba-bf8d-41b4b1aaf204" providerId="ADAL" clId="{3908DC46-8ADE-43DD-8324-EEEB1BA7DD30}" dt="2024-07-31T22:23:05.406" v="1994" actId="1036"/>
          <ac:picMkLst>
            <pc:docMk/>
            <pc:sldMk cId="2952122593" sldId="400"/>
            <ac:picMk id="11" creationId="{00000000-0000-0000-0000-000000000000}"/>
          </ac:picMkLst>
        </pc:picChg>
        <pc:cxnChg chg="mod">
          <ac:chgData name="help desk" userId="076106f8-e622-4bba-bf8d-41b4b1aaf204" providerId="ADAL" clId="{3908DC46-8ADE-43DD-8324-EEEB1BA7DD30}" dt="2024-07-31T22:23:33.948" v="2023" actId="14100"/>
          <ac:cxnSpMkLst>
            <pc:docMk/>
            <pc:sldMk cId="2952122593" sldId="400"/>
            <ac:cxnSpMk id="21" creationId="{00000000-0000-0000-0000-000000000000}"/>
          </ac:cxnSpMkLst>
        </pc:cxnChg>
        <pc:cxnChg chg="mod">
          <ac:chgData name="help desk" userId="076106f8-e622-4bba-bf8d-41b4b1aaf204" providerId="ADAL" clId="{3908DC46-8ADE-43DD-8324-EEEB1BA7DD30}" dt="2024-07-31T22:23:33.948" v="2023" actId="14100"/>
          <ac:cxnSpMkLst>
            <pc:docMk/>
            <pc:sldMk cId="2952122593" sldId="400"/>
            <ac:cxnSpMk id="22" creationId="{00000000-0000-0000-0000-000000000000}"/>
          </ac:cxnSpMkLst>
        </pc:cxnChg>
        <pc:cxnChg chg="mod">
          <ac:chgData name="help desk" userId="076106f8-e622-4bba-bf8d-41b4b1aaf204" providerId="ADAL" clId="{3908DC46-8ADE-43DD-8324-EEEB1BA7DD30}" dt="2024-07-31T22:23:33.948" v="2023" actId="14100"/>
          <ac:cxnSpMkLst>
            <pc:docMk/>
            <pc:sldMk cId="2952122593" sldId="400"/>
            <ac:cxnSpMk id="26" creationId="{00000000-0000-0000-0000-000000000000}"/>
          </ac:cxnSpMkLst>
        </pc:cxnChg>
        <pc:cxnChg chg="mod">
          <ac:chgData name="help desk" userId="076106f8-e622-4bba-bf8d-41b4b1aaf204" providerId="ADAL" clId="{3908DC46-8ADE-43DD-8324-EEEB1BA7DD30}" dt="2024-07-31T22:23:33.948" v="2023" actId="14100"/>
          <ac:cxnSpMkLst>
            <pc:docMk/>
            <pc:sldMk cId="2952122593" sldId="400"/>
            <ac:cxnSpMk id="29" creationId="{00000000-0000-0000-0000-000000000000}"/>
          </ac:cxnSpMkLst>
        </pc:cxnChg>
        <pc:cxnChg chg="mod">
          <ac:chgData name="help desk" userId="076106f8-e622-4bba-bf8d-41b4b1aaf204" providerId="ADAL" clId="{3908DC46-8ADE-43DD-8324-EEEB1BA7DD30}" dt="2024-07-31T22:23:40.089" v="2024" actId="14100"/>
          <ac:cxnSpMkLst>
            <pc:docMk/>
            <pc:sldMk cId="2952122593" sldId="400"/>
            <ac:cxnSpMk id="32" creationId="{00000000-0000-0000-0000-000000000000}"/>
          </ac:cxnSpMkLst>
        </pc:cxnChg>
        <pc:cxnChg chg="mod">
          <ac:chgData name="help desk" userId="076106f8-e622-4bba-bf8d-41b4b1aaf204" providerId="ADAL" clId="{3908DC46-8ADE-43DD-8324-EEEB1BA7DD30}" dt="2024-08-02T14:20:08.832" v="3764" actId="14100"/>
          <ac:cxnSpMkLst>
            <pc:docMk/>
            <pc:sldMk cId="2952122593" sldId="400"/>
            <ac:cxnSpMk id="35" creationId="{00000000-0000-0000-0000-000000000000}"/>
          </ac:cxnSpMkLst>
        </pc:cxnChg>
        <pc:cxnChg chg="mod">
          <ac:chgData name="help desk" userId="076106f8-e622-4bba-bf8d-41b4b1aaf204" providerId="ADAL" clId="{3908DC46-8ADE-43DD-8324-EEEB1BA7DD30}" dt="2024-08-02T14:20:21.212" v="3766" actId="14100"/>
          <ac:cxnSpMkLst>
            <pc:docMk/>
            <pc:sldMk cId="2952122593" sldId="400"/>
            <ac:cxnSpMk id="38" creationId="{00000000-0000-0000-0000-000000000000}"/>
          </ac:cxnSpMkLst>
        </pc:cxnChg>
        <pc:cxnChg chg="mod">
          <ac:chgData name="help desk" userId="076106f8-e622-4bba-bf8d-41b4b1aaf204" providerId="ADAL" clId="{3908DC46-8ADE-43DD-8324-EEEB1BA7DD30}" dt="2024-07-31T22:23:47.986" v="2026" actId="14100"/>
          <ac:cxnSpMkLst>
            <pc:docMk/>
            <pc:sldMk cId="2952122593" sldId="400"/>
            <ac:cxnSpMk id="41" creationId="{00000000-0000-0000-0000-000000000000}"/>
          </ac:cxnSpMkLst>
        </pc:cxnChg>
      </pc:sldChg>
      <pc:sldChg chg="modSp mod modAnim">
        <pc:chgData name="help desk" userId="076106f8-e622-4bba-bf8d-41b4b1aaf204" providerId="ADAL" clId="{3908DC46-8ADE-43DD-8324-EEEB1BA7DD30}" dt="2024-08-02T14:34:14.764" v="3865"/>
        <pc:sldMkLst>
          <pc:docMk/>
          <pc:sldMk cId="311876465" sldId="401"/>
        </pc:sldMkLst>
        <pc:spChg chg="mod">
          <ac:chgData name="help desk" userId="076106f8-e622-4bba-bf8d-41b4b1aaf204" providerId="ADAL" clId="{3908DC46-8ADE-43DD-8324-EEEB1BA7DD30}" dt="2024-07-31T22:26:01.569" v="2040" actId="255"/>
          <ac:spMkLst>
            <pc:docMk/>
            <pc:sldMk cId="311876465" sldId="401"/>
            <ac:spMk id="9" creationId="{00000000-0000-0000-0000-000000000000}"/>
          </ac:spMkLst>
        </pc:spChg>
        <pc:spChg chg="mod">
          <ac:chgData name="help desk" userId="076106f8-e622-4bba-bf8d-41b4b1aaf204" providerId="ADAL" clId="{3908DC46-8ADE-43DD-8324-EEEB1BA7DD30}" dt="2024-07-31T22:26:25.319" v="2045" actId="14100"/>
          <ac:spMkLst>
            <pc:docMk/>
            <pc:sldMk cId="311876465" sldId="401"/>
            <ac:spMk id="10" creationId="{00000000-0000-0000-0000-000000000000}"/>
          </ac:spMkLst>
        </pc:spChg>
        <pc:spChg chg="mod">
          <ac:chgData name="help desk" userId="076106f8-e622-4bba-bf8d-41b4b1aaf204" providerId="ADAL" clId="{3908DC46-8ADE-43DD-8324-EEEB1BA7DD30}" dt="2024-07-31T22:26:22.470" v="2044" actId="14100"/>
          <ac:spMkLst>
            <pc:docMk/>
            <pc:sldMk cId="311876465" sldId="401"/>
            <ac:spMk id="11" creationId="{00000000-0000-0000-0000-000000000000}"/>
          </ac:spMkLst>
        </pc:spChg>
        <pc:spChg chg="mod">
          <ac:chgData name="help desk" userId="076106f8-e622-4bba-bf8d-41b4b1aaf204" providerId="ADAL" clId="{3908DC46-8ADE-43DD-8324-EEEB1BA7DD30}" dt="2024-07-31T22:26:19.114" v="2043" actId="14100"/>
          <ac:spMkLst>
            <pc:docMk/>
            <pc:sldMk cId="311876465" sldId="401"/>
            <ac:spMk id="12" creationId="{00000000-0000-0000-0000-000000000000}"/>
          </ac:spMkLst>
        </pc:spChg>
        <pc:spChg chg="mod">
          <ac:chgData name="help desk" userId="076106f8-e622-4bba-bf8d-41b4b1aaf204" providerId="ADAL" clId="{3908DC46-8ADE-43DD-8324-EEEB1BA7DD30}" dt="2024-07-31T22:26:16.119" v="2042" actId="14100"/>
          <ac:spMkLst>
            <pc:docMk/>
            <pc:sldMk cId="311876465" sldId="401"/>
            <ac:spMk id="13" creationId="{00000000-0000-0000-0000-000000000000}"/>
          </ac:spMkLst>
        </pc:spChg>
        <pc:spChg chg="mod">
          <ac:chgData name="help desk" userId="076106f8-e622-4bba-bf8d-41b4b1aaf204" providerId="ADAL" clId="{3908DC46-8ADE-43DD-8324-EEEB1BA7DD30}" dt="2024-07-31T22:26:12.909" v="2041" actId="14100"/>
          <ac:spMkLst>
            <pc:docMk/>
            <pc:sldMk cId="311876465" sldId="401"/>
            <ac:spMk id="14" creationId="{00000000-0000-0000-0000-000000000000}"/>
          </ac:spMkLst>
        </pc:spChg>
        <pc:cxnChg chg="mod">
          <ac:chgData name="help desk" userId="076106f8-e622-4bba-bf8d-41b4b1aaf204" providerId="ADAL" clId="{3908DC46-8ADE-43DD-8324-EEEB1BA7DD30}" dt="2024-07-31T22:26:40.930" v="2046" actId="692"/>
          <ac:cxnSpMkLst>
            <pc:docMk/>
            <pc:sldMk cId="311876465" sldId="401"/>
            <ac:cxnSpMk id="16" creationId="{00000000-0000-0000-0000-000000000000}"/>
          </ac:cxnSpMkLst>
        </pc:cxnChg>
        <pc:cxnChg chg="mod">
          <ac:chgData name="help desk" userId="076106f8-e622-4bba-bf8d-41b4b1aaf204" providerId="ADAL" clId="{3908DC46-8ADE-43DD-8324-EEEB1BA7DD30}" dt="2024-07-31T22:26:51.839" v="2047" actId="692"/>
          <ac:cxnSpMkLst>
            <pc:docMk/>
            <pc:sldMk cId="311876465" sldId="401"/>
            <ac:cxnSpMk id="18" creationId="{00000000-0000-0000-0000-000000000000}"/>
          </ac:cxnSpMkLst>
        </pc:cxnChg>
        <pc:cxnChg chg="mod">
          <ac:chgData name="help desk" userId="076106f8-e622-4bba-bf8d-41b4b1aaf204" providerId="ADAL" clId="{3908DC46-8ADE-43DD-8324-EEEB1BA7DD30}" dt="2024-07-31T22:26:19.114" v="2043" actId="14100"/>
          <ac:cxnSpMkLst>
            <pc:docMk/>
            <pc:sldMk cId="311876465" sldId="401"/>
            <ac:cxnSpMk id="20" creationId="{00000000-0000-0000-0000-000000000000}"/>
          </ac:cxnSpMkLst>
        </pc:cxnChg>
        <pc:cxnChg chg="mod">
          <ac:chgData name="help desk" userId="076106f8-e622-4bba-bf8d-41b4b1aaf204" providerId="ADAL" clId="{3908DC46-8ADE-43DD-8324-EEEB1BA7DD30}" dt="2024-07-31T22:26:57.240" v="2048" actId="692"/>
          <ac:cxnSpMkLst>
            <pc:docMk/>
            <pc:sldMk cId="311876465" sldId="401"/>
            <ac:cxnSpMk id="22" creationId="{00000000-0000-0000-0000-000000000000}"/>
          </ac:cxnSpMkLst>
        </pc:cxnChg>
      </pc:sldChg>
      <pc:sldChg chg="modSp mod modAnim">
        <pc:chgData name="help desk" userId="076106f8-e622-4bba-bf8d-41b4b1aaf204" providerId="ADAL" clId="{3908DC46-8ADE-43DD-8324-EEEB1BA7DD30}" dt="2024-08-02T14:35:36.808" v="3870"/>
        <pc:sldMkLst>
          <pc:docMk/>
          <pc:sldMk cId="1146341848" sldId="402"/>
        </pc:sldMkLst>
        <pc:spChg chg="mod">
          <ac:chgData name="help desk" userId="076106f8-e622-4bba-bf8d-41b4b1aaf204" providerId="ADAL" clId="{3908DC46-8ADE-43DD-8324-EEEB1BA7DD30}" dt="2024-07-31T22:27:20.951" v="2049" actId="108"/>
          <ac:spMkLst>
            <pc:docMk/>
            <pc:sldMk cId="1146341848" sldId="402"/>
            <ac:spMk id="9" creationId="{00000000-0000-0000-0000-000000000000}"/>
          </ac:spMkLst>
        </pc:spChg>
        <pc:spChg chg="mod">
          <ac:chgData name="help desk" userId="076106f8-e622-4bba-bf8d-41b4b1aaf204" providerId="ADAL" clId="{3908DC46-8ADE-43DD-8324-EEEB1BA7DD30}" dt="2024-07-31T22:27:51.811" v="2053" actId="255"/>
          <ac:spMkLst>
            <pc:docMk/>
            <pc:sldMk cId="1146341848" sldId="402"/>
            <ac:spMk id="10" creationId="{00000000-0000-0000-0000-000000000000}"/>
          </ac:spMkLst>
        </pc:spChg>
        <pc:spChg chg="mod">
          <ac:chgData name="help desk" userId="076106f8-e622-4bba-bf8d-41b4b1aaf204" providerId="ADAL" clId="{3908DC46-8ADE-43DD-8324-EEEB1BA7DD30}" dt="2024-07-31T22:27:51.811" v="2053" actId="255"/>
          <ac:spMkLst>
            <pc:docMk/>
            <pc:sldMk cId="1146341848" sldId="402"/>
            <ac:spMk id="11" creationId="{00000000-0000-0000-0000-000000000000}"/>
          </ac:spMkLst>
        </pc:spChg>
        <pc:spChg chg="mod">
          <ac:chgData name="help desk" userId="076106f8-e622-4bba-bf8d-41b4b1aaf204" providerId="ADAL" clId="{3908DC46-8ADE-43DD-8324-EEEB1BA7DD30}" dt="2024-07-31T22:27:51.811" v="2053" actId="255"/>
          <ac:spMkLst>
            <pc:docMk/>
            <pc:sldMk cId="1146341848" sldId="402"/>
            <ac:spMk id="13" creationId="{00000000-0000-0000-0000-000000000000}"/>
          </ac:spMkLst>
        </pc:spChg>
        <pc:spChg chg="mod">
          <ac:chgData name="help desk" userId="076106f8-e622-4bba-bf8d-41b4b1aaf204" providerId="ADAL" clId="{3908DC46-8ADE-43DD-8324-EEEB1BA7DD30}" dt="2024-07-31T22:28:07.611" v="2055" actId="14100"/>
          <ac:spMkLst>
            <pc:docMk/>
            <pc:sldMk cId="1146341848" sldId="402"/>
            <ac:spMk id="14" creationId="{00000000-0000-0000-0000-000000000000}"/>
          </ac:spMkLst>
        </pc:spChg>
        <pc:spChg chg="mod">
          <ac:chgData name="help desk" userId="076106f8-e622-4bba-bf8d-41b4b1aaf204" providerId="ADAL" clId="{3908DC46-8ADE-43DD-8324-EEEB1BA7DD30}" dt="2024-07-31T22:28:12.387" v="2056" actId="1076"/>
          <ac:spMkLst>
            <pc:docMk/>
            <pc:sldMk cId="1146341848" sldId="402"/>
            <ac:spMk id="24" creationId="{00000000-0000-0000-0000-000000000000}"/>
          </ac:spMkLst>
        </pc:spChg>
        <pc:cxnChg chg="mod">
          <ac:chgData name="help desk" userId="076106f8-e622-4bba-bf8d-41b4b1aaf204" providerId="ADAL" clId="{3908DC46-8ADE-43DD-8324-EEEB1BA7DD30}" dt="2024-07-31T22:28:02.963" v="2054" actId="692"/>
          <ac:cxnSpMkLst>
            <pc:docMk/>
            <pc:sldMk cId="1146341848" sldId="402"/>
            <ac:cxnSpMk id="16" creationId="{00000000-0000-0000-0000-000000000000}"/>
          </ac:cxnSpMkLst>
        </pc:cxnChg>
        <pc:cxnChg chg="mod">
          <ac:chgData name="help desk" userId="076106f8-e622-4bba-bf8d-41b4b1aaf204" providerId="ADAL" clId="{3908DC46-8ADE-43DD-8324-EEEB1BA7DD30}" dt="2024-07-31T22:28:25.312" v="2057" actId="14100"/>
          <ac:cxnSpMkLst>
            <pc:docMk/>
            <pc:sldMk cId="1146341848" sldId="402"/>
            <ac:cxnSpMk id="18" creationId="{00000000-0000-0000-0000-000000000000}"/>
          </ac:cxnSpMkLst>
        </pc:cxnChg>
        <pc:cxnChg chg="mod">
          <ac:chgData name="help desk" userId="076106f8-e622-4bba-bf8d-41b4b1aaf204" providerId="ADAL" clId="{3908DC46-8ADE-43DD-8324-EEEB1BA7DD30}" dt="2024-07-31T22:28:02.963" v="2054" actId="692"/>
          <ac:cxnSpMkLst>
            <pc:docMk/>
            <pc:sldMk cId="1146341848" sldId="402"/>
            <ac:cxnSpMk id="21" creationId="{00000000-0000-0000-0000-000000000000}"/>
          </ac:cxnSpMkLst>
        </pc:cxnChg>
        <pc:cxnChg chg="mod">
          <ac:chgData name="help desk" userId="076106f8-e622-4bba-bf8d-41b4b1aaf204" providerId="ADAL" clId="{3908DC46-8ADE-43DD-8324-EEEB1BA7DD30}" dt="2024-07-31T22:28:02.963" v="2054" actId="692"/>
          <ac:cxnSpMkLst>
            <pc:docMk/>
            <pc:sldMk cId="1146341848" sldId="402"/>
            <ac:cxnSpMk id="22" creationId="{00000000-0000-0000-0000-000000000000}"/>
          </ac:cxnSpMkLst>
        </pc:cxnChg>
      </pc:sldChg>
      <pc:sldChg chg="addSp delSp modSp mod delAnim modAnim">
        <pc:chgData name="help desk" userId="076106f8-e622-4bba-bf8d-41b4b1aaf204" providerId="ADAL" clId="{3908DC46-8ADE-43DD-8324-EEEB1BA7DD30}" dt="2024-08-02T17:40:56.886" v="4727"/>
        <pc:sldMkLst>
          <pc:docMk/>
          <pc:sldMk cId="449440494" sldId="403"/>
        </pc:sldMkLst>
        <pc:spChg chg="del">
          <ac:chgData name="help desk" userId="076106f8-e622-4bba-bf8d-41b4b1aaf204" providerId="ADAL" clId="{3908DC46-8ADE-43DD-8324-EEEB1BA7DD30}" dt="2024-08-01T15:23:30.160" v="2565" actId="478"/>
          <ac:spMkLst>
            <pc:docMk/>
            <pc:sldMk cId="449440494" sldId="403"/>
            <ac:spMk id="4" creationId="{00000000-0000-0000-0000-000000000000}"/>
          </ac:spMkLst>
        </pc:spChg>
        <pc:spChg chg="mod">
          <ac:chgData name="help desk" userId="076106f8-e622-4bba-bf8d-41b4b1aaf204" providerId="ADAL" clId="{3908DC46-8ADE-43DD-8324-EEEB1BA7DD30}" dt="2024-08-02T17:25:54.527" v="4645" actId="1076"/>
          <ac:spMkLst>
            <pc:docMk/>
            <pc:sldMk cId="449440494" sldId="403"/>
            <ac:spMk id="5" creationId="{00000000-0000-0000-0000-000000000000}"/>
          </ac:spMkLst>
        </pc:spChg>
        <pc:spChg chg="del mod">
          <ac:chgData name="help desk" userId="076106f8-e622-4bba-bf8d-41b4b1aaf204" providerId="ADAL" clId="{3908DC46-8ADE-43DD-8324-EEEB1BA7DD30}" dt="2024-08-01T15:25:37.505" v="2589" actId="478"/>
          <ac:spMkLst>
            <pc:docMk/>
            <pc:sldMk cId="449440494" sldId="403"/>
            <ac:spMk id="6" creationId="{00000000-0000-0000-0000-000000000000}"/>
          </ac:spMkLst>
        </pc:spChg>
        <pc:spChg chg="mod">
          <ac:chgData name="help desk" userId="076106f8-e622-4bba-bf8d-41b4b1aaf204" providerId="ADAL" clId="{3908DC46-8ADE-43DD-8324-EEEB1BA7DD30}" dt="2024-08-02T17:25:42.728" v="4644" actId="1076"/>
          <ac:spMkLst>
            <pc:docMk/>
            <pc:sldMk cId="449440494" sldId="403"/>
            <ac:spMk id="7" creationId="{00000000-0000-0000-0000-000000000000}"/>
          </ac:spMkLst>
        </pc:spChg>
        <pc:spChg chg="del mod">
          <ac:chgData name="help desk" userId="076106f8-e622-4bba-bf8d-41b4b1aaf204" providerId="ADAL" clId="{3908DC46-8ADE-43DD-8324-EEEB1BA7DD30}" dt="2024-08-02T17:25:20.808" v="4642" actId="478"/>
          <ac:spMkLst>
            <pc:docMk/>
            <pc:sldMk cId="449440494" sldId="403"/>
            <ac:spMk id="10" creationId="{00000000-0000-0000-0000-000000000000}"/>
          </ac:spMkLst>
        </pc:spChg>
        <pc:spChg chg="del">
          <ac:chgData name="help desk" userId="076106f8-e622-4bba-bf8d-41b4b1aaf204" providerId="ADAL" clId="{3908DC46-8ADE-43DD-8324-EEEB1BA7DD30}" dt="2024-08-01T15:23:47.771" v="2569" actId="478"/>
          <ac:spMkLst>
            <pc:docMk/>
            <pc:sldMk cId="449440494" sldId="403"/>
            <ac:spMk id="11" creationId="{00000000-0000-0000-0000-000000000000}"/>
          </ac:spMkLst>
        </pc:spChg>
        <pc:spChg chg="del mod">
          <ac:chgData name="help desk" userId="076106f8-e622-4bba-bf8d-41b4b1aaf204" providerId="ADAL" clId="{3908DC46-8ADE-43DD-8324-EEEB1BA7DD30}" dt="2024-08-01T15:25:37.505" v="2589" actId="478"/>
          <ac:spMkLst>
            <pc:docMk/>
            <pc:sldMk cId="449440494" sldId="403"/>
            <ac:spMk id="14" creationId="{00000000-0000-0000-0000-000000000000}"/>
          </ac:spMkLst>
        </pc:spChg>
        <pc:spChg chg="del">
          <ac:chgData name="help desk" userId="076106f8-e622-4bba-bf8d-41b4b1aaf204" providerId="ADAL" clId="{3908DC46-8ADE-43DD-8324-EEEB1BA7DD30}" dt="2024-08-01T15:25:37.505" v="2589" actId="478"/>
          <ac:spMkLst>
            <pc:docMk/>
            <pc:sldMk cId="449440494" sldId="403"/>
            <ac:spMk id="15" creationId="{00000000-0000-0000-0000-000000000000}"/>
          </ac:spMkLst>
        </pc:spChg>
        <pc:spChg chg="del">
          <ac:chgData name="help desk" userId="076106f8-e622-4bba-bf8d-41b4b1aaf204" providerId="ADAL" clId="{3908DC46-8ADE-43DD-8324-EEEB1BA7DD30}" dt="2024-08-01T15:25:37.505" v="2589" actId="478"/>
          <ac:spMkLst>
            <pc:docMk/>
            <pc:sldMk cId="449440494" sldId="403"/>
            <ac:spMk id="16" creationId="{00000000-0000-0000-0000-000000000000}"/>
          </ac:spMkLst>
        </pc:spChg>
        <pc:spChg chg="del">
          <ac:chgData name="help desk" userId="076106f8-e622-4bba-bf8d-41b4b1aaf204" providerId="ADAL" clId="{3908DC46-8ADE-43DD-8324-EEEB1BA7DD30}" dt="2024-08-01T15:25:37.505" v="2589" actId="478"/>
          <ac:spMkLst>
            <pc:docMk/>
            <pc:sldMk cId="449440494" sldId="403"/>
            <ac:spMk id="17" creationId="{00000000-0000-0000-0000-000000000000}"/>
          </ac:spMkLst>
        </pc:spChg>
        <pc:spChg chg="del">
          <ac:chgData name="help desk" userId="076106f8-e622-4bba-bf8d-41b4b1aaf204" providerId="ADAL" clId="{3908DC46-8ADE-43DD-8324-EEEB1BA7DD30}" dt="2024-08-01T15:25:37.505" v="2589" actId="478"/>
          <ac:spMkLst>
            <pc:docMk/>
            <pc:sldMk cId="449440494" sldId="403"/>
            <ac:spMk id="18" creationId="{00000000-0000-0000-0000-000000000000}"/>
          </ac:spMkLst>
        </pc:spChg>
        <pc:spChg chg="del">
          <ac:chgData name="help desk" userId="076106f8-e622-4bba-bf8d-41b4b1aaf204" providerId="ADAL" clId="{3908DC46-8ADE-43DD-8324-EEEB1BA7DD30}" dt="2024-08-01T15:24:11.735" v="2575" actId="478"/>
          <ac:spMkLst>
            <pc:docMk/>
            <pc:sldMk cId="449440494" sldId="403"/>
            <ac:spMk id="19" creationId="{00000000-0000-0000-0000-000000000000}"/>
          </ac:spMkLst>
        </pc:spChg>
        <pc:spChg chg="del">
          <ac:chgData name="help desk" userId="076106f8-e622-4bba-bf8d-41b4b1aaf204" providerId="ADAL" clId="{3908DC46-8ADE-43DD-8324-EEEB1BA7DD30}" dt="2024-08-01T15:24:12.596" v="2576" actId="478"/>
          <ac:spMkLst>
            <pc:docMk/>
            <pc:sldMk cId="449440494" sldId="403"/>
            <ac:spMk id="20" creationId="{00000000-0000-0000-0000-000000000000}"/>
          </ac:spMkLst>
        </pc:spChg>
        <pc:spChg chg="del">
          <ac:chgData name="help desk" userId="076106f8-e622-4bba-bf8d-41b4b1aaf204" providerId="ADAL" clId="{3908DC46-8ADE-43DD-8324-EEEB1BA7DD30}" dt="2024-08-01T15:24:14.255" v="2577" actId="478"/>
          <ac:spMkLst>
            <pc:docMk/>
            <pc:sldMk cId="449440494" sldId="403"/>
            <ac:spMk id="21" creationId="{00000000-0000-0000-0000-000000000000}"/>
          </ac:spMkLst>
        </pc:spChg>
        <pc:spChg chg="del">
          <ac:chgData name="help desk" userId="076106f8-e622-4bba-bf8d-41b4b1aaf204" providerId="ADAL" clId="{3908DC46-8ADE-43DD-8324-EEEB1BA7DD30}" dt="2024-08-01T15:24:14.905" v="2578" actId="478"/>
          <ac:spMkLst>
            <pc:docMk/>
            <pc:sldMk cId="449440494" sldId="403"/>
            <ac:spMk id="22" creationId="{00000000-0000-0000-0000-000000000000}"/>
          </ac:spMkLst>
        </pc:spChg>
        <pc:spChg chg="del">
          <ac:chgData name="help desk" userId="076106f8-e622-4bba-bf8d-41b4b1aaf204" providerId="ADAL" clId="{3908DC46-8ADE-43DD-8324-EEEB1BA7DD30}" dt="2024-08-01T15:24:15.765" v="2579" actId="478"/>
          <ac:spMkLst>
            <pc:docMk/>
            <pc:sldMk cId="449440494" sldId="403"/>
            <ac:spMk id="23" creationId="{00000000-0000-0000-0000-000000000000}"/>
          </ac:spMkLst>
        </pc:spChg>
        <pc:spChg chg="del">
          <ac:chgData name="help desk" userId="076106f8-e622-4bba-bf8d-41b4b1aaf204" providerId="ADAL" clId="{3908DC46-8ADE-43DD-8324-EEEB1BA7DD30}" dt="2024-08-01T15:24:16.515" v="2580" actId="478"/>
          <ac:spMkLst>
            <pc:docMk/>
            <pc:sldMk cId="449440494" sldId="403"/>
            <ac:spMk id="24" creationId="{00000000-0000-0000-0000-000000000000}"/>
          </ac:spMkLst>
        </pc:spChg>
        <pc:spChg chg="del">
          <ac:chgData name="help desk" userId="076106f8-e622-4bba-bf8d-41b4b1aaf204" providerId="ADAL" clId="{3908DC46-8ADE-43DD-8324-EEEB1BA7DD30}" dt="2024-08-01T15:24:17.845" v="2581" actId="478"/>
          <ac:spMkLst>
            <pc:docMk/>
            <pc:sldMk cId="449440494" sldId="403"/>
            <ac:spMk id="25" creationId="{00000000-0000-0000-0000-000000000000}"/>
          </ac:spMkLst>
        </pc:spChg>
        <pc:spChg chg="mod">
          <ac:chgData name="help desk" userId="076106f8-e622-4bba-bf8d-41b4b1aaf204" providerId="ADAL" clId="{3908DC46-8ADE-43DD-8324-EEEB1BA7DD30}" dt="2024-08-01T15:44:52.937" v="2788" actId="1036"/>
          <ac:spMkLst>
            <pc:docMk/>
            <pc:sldMk cId="449440494" sldId="403"/>
            <ac:spMk id="28" creationId="{00000000-0000-0000-0000-000000000000}"/>
          </ac:spMkLst>
        </pc:spChg>
        <pc:spChg chg="del mod">
          <ac:chgData name="help desk" userId="076106f8-e622-4bba-bf8d-41b4b1aaf204" providerId="ADAL" clId="{3908DC46-8ADE-43DD-8324-EEEB1BA7DD30}" dt="2024-08-01T15:43:29.758" v="2767" actId="478"/>
          <ac:spMkLst>
            <pc:docMk/>
            <pc:sldMk cId="449440494" sldId="403"/>
            <ac:spMk id="32" creationId="{00000000-0000-0000-0000-000000000000}"/>
          </ac:spMkLst>
        </pc:spChg>
        <pc:spChg chg="add mod">
          <ac:chgData name="help desk" userId="076106f8-e622-4bba-bf8d-41b4b1aaf204" providerId="ADAL" clId="{3908DC46-8ADE-43DD-8324-EEEB1BA7DD30}" dt="2024-08-01T15:23:30.634" v="2566"/>
          <ac:spMkLst>
            <pc:docMk/>
            <pc:sldMk cId="449440494" sldId="403"/>
            <ac:spMk id="35" creationId="{EE3A5792-38CF-4192-944F-E644AC954DCE}"/>
          </ac:spMkLst>
        </pc:spChg>
        <pc:spChg chg="del">
          <ac:chgData name="help desk" userId="076106f8-e622-4bba-bf8d-41b4b1aaf204" providerId="ADAL" clId="{3908DC46-8ADE-43DD-8324-EEEB1BA7DD30}" dt="2024-08-01T15:43:53.946" v="2776" actId="478"/>
          <ac:spMkLst>
            <pc:docMk/>
            <pc:sldMk cId="449440494" sldId="403"/>
            <ac:spMk id="42" creationId="{00000000-0000-0000-0000-000000000000}"/>
          </ac:spMkLst>
        </pc:spChg>
        <pc:spChg chg="mod">
          <ac:chgData name="help desk" userId="076106f8-e622-4bba-bf8d-41b4b1aaf204" providerId="ADAL" clId="{3908DC46-8ADE-43DD-8324-EEEB1BA7DD30}" dt="2024-08-01T15:44:17.525" v="2780" actId="14100"/>
          <ac:spMkLst>
            <pc:docMk/>
            <pc:sldMk cId="449440494" sldId="403"/>
            <ac:spMk id="48" creationId="{00000000-0000-0000-0000-000000000000}"/>
          </ac:spMkLst>
        </pc:spChg>
        <pc:grpChg chg="add mod">
          <ac:chgData name="help desk" userId="076106f8-e622-4bba-bf8d-41b4b1aaf204" providerId="ADAL" clId="{3908DC46-8ADE-43DD-8324-EEEB1BA7DD30}" dt="2024-08-02T17:27:17.305" v="4652" actId="164"/>
          <ac:grpSpMkLst>
            <pc:docMk/>
            <pc:sldMk cId="449440494" sldId="403"/>
            <ac:grpSpMk id="49" creationId="{C032DDE4-61ED-42F6-9752-082743762BE4}"/>
          </ac:grpSpMkLst>
        </pc:grpChg>
        <pc:picChg chg="add mod ord">
          <ac:chgData name="help desk" userId="076106f8-e622-4bba-bf8d-41b4b1aaf204" providerId="ADAL" clId="{3908DC46-8ADE-43DD-8324-EEEB1BA7DD30}" dt="2024-08-01T15:43:13.044" v="2763" actId="167"/>
          <ac:picMkLst>
            <pc:docMk/>
            <pc:sldMk cId="449440494" sldId="403"/>
            <ac:picMk id="29" creationId="{33F1BCAC-2B40-450B-9B3A-8DEC92D95133}"/>
          </ac:picMkLst>
        </pc:picChg>
        <pc:picChg chg="del">
          <ac:chgData name="help desk" userId="076106f8-e622-4bba-bf8d-41b4b1aaf204" providerId="ADAL" clId="{3908DC46-8ADE-43DD-8324-EEEB1BA7DD30}" dt="2024-08-01T15:43:18.462" v="2764" actId="478"/>
          <ac:picMkLst>
            <pc:docMk/>
            <pc:sldMk cId="449440494" sldId="403"/>
            <ac:picMk id="34" creationId="{7E3CB656-6DF4-4402-9978-D02D393A2300}"/>
          </ac:picMkLst>
        </pc:picChg>
        <pc:picChg chg="mod">
          <ac:chgData name="help desk" userId="076106f8-e622-4bba-bf8d-41b4b1aaf204" providerId="ADAL" clId="{3908DC46-8ADE-43DD-8324-EEEB1BA7DD30}" dt="2024-08-02T17:27:17.305" v="4652" actId="164"/>
          <ac:picMkLst>
            <pc:docMk/>
            <pc:sldMk cId="449440494" sldId="403"/>
            <ac:picMk id="37" creationId="{00000000-0000-0000-0000-000000000000}"/>
          </ac:picMkLst>
        </pc:picChg>
        <pc:picChg chg="mod">
          <ac:chgData name="help desk" userId="076106f8-e622-4bba-bf8d-41b4b1aaf204" providerId="ADAL" clId="{3908DC46-8ADE-43DD-8324-EEEB1BA7DD30}" dt="2024-08-02T17:27:17.305" v="4652" actId="164"/>
          <ac:picMkLst>
            <pc:docMk/>
            <pc:sldMk cId="449440494" sldId="403"/>
            <ac:picMk id="44" creationId="{00000000-0000-0000-0000-000000000000}"/>
          </ac:picMkLst>
        </pc:picChg>
        <pc:cxnChg chg="mod">
          <ac:chgData name="help desk" userId="076106f8-e622-4bba-bf8d-41b4b1aaf204" providerId="ADAL" clId="{3908DC46-8ADE-43DD-8324-EEEB1BA7DD30}" dt="2024-08-02T17:25:54.527" v="4645" actId="1076"/>
          <ac:cxnSpMkLst>
            <pc:docMk/>
            <pc:sldMk cId="449440494" sldId="403"/>
            <ac:cxnSpMk id="8" creationId="{00000000-0000-0000-0000-000000000000}"/>
          </ac:cxnSpMkLst>
        </pc:cxnChg>
        <pc:cxnChg chg="mod">
          <ac:chgData name="help desk" userId="076106f8-e622-4bba-bf8d-41b4b1aaf204" providerId="ADAL" clId="{3908DC46-8ADE-43DD-8324-EEEB1BA7DD30}" dt="2024-08-02T17:25:42.728" v="4644" actId="1076"/>
          <ac:cxnSpMkLst>
            <pc:docMk/>
            <pc:sldMk cId="449440494" sldId="403"/>
            <ac:cxnSpMk id="9" creationId="{00000000-0000-0000-0000-000000000000}"/>
          </ac:cxnSpMkLst>
        </pc:cxnChg>
        <pc:cxnChg chg="del mod">
          <ac:chgData name="help desk" userId="076106f8-e622-4bba-bf8d-41b4b1aaf204" providerId="ADAL" clId="{3908DC46-8ADE-43DD-8324-EEEB1BA7DD30}" dt="2024-08-01T15:25:52.274" v="2593" actId="478"/>
          <ac:cxnSpMkLst>
            <pc:docMk/>
            <pc:sldMk cId="449440494" sldId="403"/>
            <ac:cxnSpMk id="27" creationId="{00000000-0000-0000-0000-000000000000}"/>
          </ac:cxnSpMkLst>
        </pc:cxnChg>
        <pc:cxnChg chg="del mod">
          <ac:chgData name="help desk" userId="076106f8-e622-4bba-bf8d-41b4b1aaf204" providerId="ADAL" clId="{3908DC46-8ADE-43DD-8324-EEEB1BA7DD30}" dt="2024-08-01T15:25:48.634" v="2590" actId="478"/>
          <ac:cxnSpMkLst>
            <pc:docMk/>
            <pc:sldMk cId="449440494" sldId="403"/>
            <ac:cxnSpMk id="31" creationId="{00000000-0000-0000-0000-000000000000}"/>
          </ac:cxnSpMkLst>
        </pc:cxnChg>
        <pc:cxnChg chg="del mod">
          <ac:chgData name="help desk" userId="076106f8-e622-4bba-bf8d-41b4b1aaf204" providerId="ADAL" clId="{3908DC46-8ADE-43DD-8324-EEEB1BA7DD30}" dt="2024-08-01T15:25:51.324" v="2592" actId="478"/>
          <ac:cxnSpMkLst>
            <pc:docMk/>
            <pc:sldMk cId="449440494" sldId="403"/>
            <ac:cxnSpMk id="39" creationId="{00000000-0000-0000-0000-000000000000}"/>
          </ac:cxnSpMkLst>
        </pc:cxnChg>
        <pc:cxnChg chg="del mod">
          <ac:chgData name="help desk" userId="076106f8-e622-4bba-bf8d-41b4b1aaf204" providerId="ADAL" clId="{3908DC46-8ADE-43DD-8324-EEEB1BA7DD30}" dt="2024-08-01T15:25:49.834" v="2591" actId="478"/>
          <ac:cxnSpMkLst>
            <pc:docMk/>
            <pc:sldMk cId="449440494" sldId="403"/>
            <ac:cxnSpMk id="41" creationId="{00000000-0000-0000-0000-000000000000}"/>
          </ac:cxnSpMkLst>
        </pc:cxnChg>
        <pc:cxnChg chg="del">
          <ac:chgData name="help desk" userId="076106f8-e622-4bba-bf8d-41b4b1aaf204" providerId="ADAL" clId="{3908DC46-8ADE-43DD-8324-EEEB1BA7DD30}" dt="2024-08-01T15:25:53.596" v="2594" actId="478"/>
          <ac:cxnSpMkLst>
            <pc:docMk/>
            <pc:sldMk cId="449440494" sldId="403"/>
            <ac:cxnSpMk id="46" creationId="{00000000-0000-0000-0000-000000000000}"/>
          </ac:cxnSpMkLst>
        </pc:cxnChg>
      </pc:sldChg>
      <pc:sldChg chg="addSp delSp modSp del mod">
        <pc:chgData name="help desk" userId="076106f8-e622-4bba-bf8d-41b4b1aaf204" providerId="ADAL" clId="{3908DC46-8ADE-43DD-8324-EEEB1BA7DD30}" dt="2024-07-31T17:02:00.602" v="99" actId="2696"/>
        <pc:sldMkLst>
          <pc:docMk/>
          <pc:sldMk cId="1067572215" sldId="404"/>
        </pc:sldMkLst>
        <pc:spChg chg="mod">
          <ac:chgData name="help desk" userId="076106f8-e622-4bba-bf8d-41b4b1aaf204" providerId="ADAL" clId="{3908DC46-8ADE-43DD-8324-EEEB1BA7DD30}" dt="2024-07-31T17:01:37.293" v="98" actId="1076"/>
          <ac:spMkLst>
            <pc:docMk/>
            <pc:sldMk cId="1067572215" sldId="404"/>
            <ac:spMk id="4" creationId="{00000000-0000-0000-0000-000000000000}"/>
          </ac:spMkLst>
        </pc:spChg>
        <pc:spChg chg="mod">
          <ac:chgData name="help desk" userId="076106f8-e622-4bba-bf8d-41b4b1aaf204" providerId="ADAL" clId="{3908DC46-8ADE-43DD-8324-EEEB1BA7DD30}" dt="2024-07-31T17:01:30.401" v="97" actId="1037"/>
          <ac:spMkLst>
            <pc:docMk/>
            <pc:sldMk cId="1067572215" sldId="404"/>
            <ac:spMk id="7" creationId="{C517D665-E501-4721-BB6B-B53277B608FF}"/>
          </ac:spMkLst>
        </pc:spChg>
        <pc:picChg chg="del">
          <ac:chgData name="help desk" userId="076106f8-e622-4bba-bf8d-41b4b1aaf204" providerId="ADAL" clId="{3908DC46-8ADE-43DD-8324-EEEB1BA7DD30}" dt="2024-07-31T17:01:10.960" v="87" actId="478"/>
          <ac:picMkLst>
            <pc:docMk/>
            <pc:sldMk cId="1067572215" sldId="404"/>
            <ac:picMk id="5" creationId="{3C85CCFD-96C9-43F5-9D0C-BFFA196133D8}"/>
          </ac:picMkLst>
        </pc:picChg>
        <pc:picChg chg="add mod ord">
          <ac:chgData name="help desk" userId="076106f8-e622-4bba-bf8d-41b4b1aaf204" providerId="ADAL" clId="{3908DC46-8ADE-43DD-8324-EEEB1BA7DD30}" dt="2024-07-31T17:01:09.330" v="86" actId="167"/>
          <ac:picMkLst>
            <pc:docMk/>
            <pc:sldMk cId="1067572215" sldId="404"/>
            <ac:picMk id="8" creationId="{92EA7203-BE8C-4CF0-A450-15B6857DB5D5}"/>
          </ac:picMkLst>
        </pc:picChg>
        <pc:cxnChg chg="mod">
          <ac:chgData name="help desk" userId="076106f8-e622-4bba-bf8d-41b4b1aaf204" providerId="ADAL" clId="{3908DC46-8ADE-43DD-8324-EEEB1BA7DD30}" dt="2024-07-31T16:57:39.843" v="72" actId="14100"/>
          <ac:cxnSpMkLst>
            <pc:docMk/>
            <pc:sldMk cId="1067572215" sldId="404"/>
            <ac:cxnSpMk id="9" creationId="{FEB803F5-993B-4068-B27A-BB7DDDBF0099}"/>
          </ac:cxnSpMkLst>
        </pc:cxnChg>
      </pc:sldChg>
      <pc:sldChg chg="addSp delSp modSp mod delAnim modAnim">
        <pc:chgData name="help desk" userId="076106f8-e622-4bba-bf8d-41b4b1aaf204" providerId="ADAL" clId="{3908DC46-8ADE-43DD-8324-EEEB1BA7DD30}" dt="2024-08-01T21:22:38.461" v="3482"/>
        <pc:sldMkLst>
          <pc:docMk/>
          <pc:sldMk cId="2201049092" sldId="407"/>
        </pc:sldMkLst>
        <pc:spChg chg="mod">
          <ac:chgData name="help desk" userId="076106f8-e622-4bba-bf8d-41b4b1aaf204" providerId="ADAL" clId="{3908DC46-8ADE-43DD-8324-EEEB1BA7DD30}" dt="2024-07-31T20:51:45.480" v="1356" actId="115"/>
          <ac:spMkLst>
            <pc:docMk/>
            <pc:sldMk cId="2201049092" sldId="407"/>
            <ac:spMk id="17" creationId="{00000000-0000-0000-0000-000000000000}"/>
          </ac:spMkLst>
        </pc:spChg>
        <pc:spChg chg="mod">
          <ac:chgData name="help desk" userId="076106f8-e622-4bba-bf8d-41b4b1aaf204" providerId="ADAL" clId="{3908DC46-8ADE-43DD-8324-EEEB1BA7DD30}" dt="2024-07-31T20:51:29.662" v="1352" actId="692"/>
          <ac:spMkLst>
            <pc:docMk/>
            <pc:sldMk cId="2201049092" sldId="407"/>
            <ac:spMk id="18" creationId="{00000000-0000-0000-0000-000000000000}"/>
          </ac:spMkLst>
        </pc:spChg>
        <pc:spChg chg="del">
          <ac:chgData name="help desk" userId="076106f8-e622-4bba-bf8d-41b4b1aaf204" providerId="ADAL" clId="{3908DC46-8ADE-43DD-8324-EEEB1BA7DD30}" dt="2024-07-31T20:50:56.425" v="1342" actId="478"/>
          <ac:spMkLst>
            <pc:docMk/>
            <pc:sldMk cId="2201049092" sldId="407"/>
            <ac:spMk id="19" creationId="{00000000-0000-0000-0000-000000000000}"/>
          </ac:spMkLst>
        </pc:spChg>
        <pc:spChg chg="del mod">
          <ac:chgData name="help desk" userId="076106f8-e622-4bba-bf8d-41b4b1aaf204" providerId="ADAL" clId="{3908DC46-8ADE-43DD-8324-EEEB1BA7DD30}" dt="2024-07-31T20:50:57.419" v="1344" actId="478"/>
          <ac:spMkLst>
            <pc:docMk/>
            <pc:sldMk cId="2201049092" sldId="407"/>
            <ac:spMk id="21" creationId="{00000000-0000-0000-0000-000000000000}"/>
          </ac:spMkLst>
        </pc:spChg>
        <pc:spChg chg="del">
          <ac:chgData name="help desk" userId="076106f8-e622-4bba-bf8d-41b4b1aaf204" providerId="ADAL" clId="{3908DC46-8ADE-43DD-8324-EEEB1BA7DD30}" dt="2024-07-31T20:51:06.473" v="1350" actId="478"/>
          <ac:spMkLst>
            <pc:docMk/>
            <pc:sldMk cId="2201049092" sldId="407"/>
            <ac:spMk id="22" creationId="{00000000-0000-0000-0000-000000000000}"/>
          </ac:spMkLst>
        </pc:spChg>
        <pc:spChg chg="del">
          <ac:chgData name="help desk" userId="076106f8-e622-4bba-bf8d-41b4b1aaf204" providerId="ADAL" clId="{3908DC46-8ADE-43DD-8324-EEEB1BA7DD30}" dt="2024-07-31T20:50:58.337" v="1345" actId="478"/>
          <ac:spMkLst>
            <pc:docMk/>
            <pc:sldMk cId="2201049092" sldId="407"/>
            <ac:spMk id="23" creationId="{00000000-0000-0000-0000-000000000000}"/>
          </ac:spMkLst>
        </pc:spChg>
        <pc:spChg chg="del">
          <ac:chgData name="help desk" userId="076106f8-e622-4bba-bf8d-41b4b1aaf204" providerId="ADAL" clId="{3908DC46-8ADE-43DD-8324-EEEB1BA7DD30}" dt="2024-07-31T20:50:59.474" v="1346" actId="478"/>
          <ac:spMkLst>
            <pc:docMk/>
            <pc:sldMk cId="2201049092" sldId="407"/>
            <ac:spMk id="24" creationId="{00000000-0000-0000-0000-000000000000}"/>
          </ac:spMkLst>
        </pc:spChg>
        <pc:spChg chg="del">
          <ac:chgData name="help desk" userId="076106f8-e622-4bba-bf8d-41b4b1aaf204" providerId="ADAL" clId="{3908DC46-8ADE-43DD-8324-EEEB1BA7DD30}" dt="2024-07-31T20:51:00.366" v="1347" actId="478"/>
          <ac:spMkLst>
            <pc:docMk/>
            <pc:sldMk cId="2201049092" sldId="407"/>
            <ac:spMk id="25" creationId="{00000000-0000-0000-0000-000000000000}"/>
          </ac:spMkLst>
        </pc:spChg>
        <pc:spChg chg="del">
          <ac:chgData name="help desk" userId="076106f8-e622-4bba-bf8d-41b4b1aaf204" providerId="ADAL" clId="{3908DC46-8ADE-43DD-8324-EEEB1BA7DD30}" dt="2024-07-31T20:51:00.959" v="1348" actId="478"/>
          <ac:spMkLst>
            <pc:docMk/>
            <pc:sldMk cId="2201049092" sldId="407"/>
            <ac:spMk id="26" creationId="{00000000-0000-0000-0000-000000000000}"/>
          </ac:spMkLst>
        </pc:spChg>
        <pc:picChg chg="add mod ord">
          <ac:chgData name="help desk" userId="076106f8-e622-4bba-bf8d-41b4b1aaf204" providerId="ADAL" clId="{3908DC46-8ADE-43DD-8324-EEEB1BA7DD30}" dt="2024-07-31T20:50:09.784" v="1318" actId="167"/>
          <ac:picMkLst>
            <pc:docMk/>
            <pc:sldMk cId="2201049092" sldId="407"/>
            <ac:picMk id="3" creationId="{0D773852-4289-4FA1-822C-33F2809D33C6}"/>
          </ac:picMkLst>
        </pc:picChg>
        <pc:picChg chg="del">
          <ac:chgData name="help desk" userId="076106f8-e622-4bba-bf8d-41b4b1aaf204" providerId="ADAL" clId="{3908DC46-8ADE-43DD-8324-EEEB1BA7DD30}" dt="2024-07-31T20:50:11.581" v="1319" actId="478"/>
          <ac:picMkLst>
            <pc:docMk/>
            <pc:sldMk cId="2201049092" sldId="407"/>
            <ac:picMk id="12" creationId="{2118A203-A6D8-4C45-B5F6-DDEC7FBB009F}"/>
          </ac:picMkLst>
        </pc:picChg>
        <pc:cxnChg chg="mod">
          <ac:chgData name="help desk" userId="076106f8-e622-4bba-bf8d-41b4b1aaf204" providerId="ADAL" clId="{3908DC46-8ADE-43DD-8324-EEEB1BA7DD30}" dt="2024-08-01T21:19:53.236" v="3470" actId="14100"/>
          <ac:cxnSpMkLst>
            <pc:docMk/>
            <pc:sldMk cId="2201049092" sldId="407"/>
            <ac:cxnSpMk id="28" creationId="{00000000-0000-0000-0000-000000000000}"/>
          </ac:cxnSpMkLst>
        </pc:cxnChg>
      </pc:sldChg>
      <pc:sldChg chg="addSp delSp modSp mod delAnim modAnim">
        <pc:chgData name="help desk" userId="076106f8-e622-4bba-bf8d-41b4b1aaf204" providerId="ADAL" clId="{3908DC46-8ADE-43DD-8324-EEEB1BA7DD30}" dt="2024-08-02T14:45:57.553" v="3928"/>
        <pc:sldMkLst>
          <pc:docMk/>
          <pc:sldMk cId="3527750688" sldId="408"/>
        </pc:sldMkLst>
        <pc:spChg chg="del">
          <ac:chgData name="help desk" userId="076106f8-e622-4bba-bf8d-41b4b1aaf204" providerId="ADAL" clId="{3908DC46-8ADE-43DD-8324-EEEB1BA7DD30}" dt="2024-08-01T14:12:16.633" v="2092" actId="478"/>
          <ac:spMkLst>
            <pc:docMk/>
            <pc:sldMk cId="3527750688" sldId="408"/>
            <ac:spMk id="6" creationId="{00000000-0000-0000-0000-000000000000}"/>
          </ac:spMkLst>
        </pc:spChg>
        <pc:spChg chg="mod">
          <ac:chgData name="help desk" userId="076106f8-e622-4bba-bf8d-41b4b1aaf204" providerId="ADAL" clId="{3908DC46-8ADE-43DD-8324-EEEB1BA7DD30}" dt="2024-08-01T14:14:03.056" v="2123" actId="20577"/>
          <ac:spMkLst>
            <pc:docMk/>
            <pc:sldMk cId="3527750688" sldId="408"/>
            <ac:spMk id="10" creationId="{00000000-0000-0000-0000-000000000000}"/>
          </ac:spMkLst>
        </pc:spChg>
        <pc:spChg chg="del">
          <ac:chgData name="help desk" userId="076106f8-e622-4bba-bf8d-41b4b1aaf204" providerId="ADAL" clId="{3908DC46-8ADE-43DD-8324-EEEB1BA7DD30}" dt="2024-08-01T14:10:51.381" v="2079" actId="478"/>
          <ac:spMkLst>
            <pc:docMk/>
            <pc:sldMk cId="3527750688" sldId="408"/>
            <ac:spMk id="11" creationId="{00000000-0000-0000-0000-000000000000}"/>
          </ac:spMkLst>
        </pc:spChg>
        <pc:spChg chg="del">
          <ac:chgData name="help desk" userId="076106f8-e622-4bba-bf8d-41b4b1aaf204" providerId="ADAL" clId="{3908DC46-8ADE-43DD-8324-EEEB1BA7DD30}" dt="2024-08-01T14:10:50.603" v="2078" actId="478"/>
          <ac:spMkLst>
            <pc:docMk/>
            <pc:sldMk cId="3527750688" sldId="408"/>
            <ac:spMk id="12" creationId="{00000000-0000-0000-0000-000000000000}"/>
          </ac:spMkLst>
        </pc:spChg>
        <pc:spChg chg="del">
          <ac:chgData name="help desk" userId="076106f8-e622-4bba-bf8d-41b4b1aaf204" providerId="ADAL" clId="{3908DC46-8ADE-43DD-8324-EEEB1BA7DD30}" dt="2024-08-01T14:10:48.931" v="2076" actId="478"/>
          <ac:spMkLst>
            <pc:docMk/>
            <pc:sldMk cId="3527750688" sldId="408"/>
            <ac:spMk id="13" creationId="{00000000-0000-0000-0000-000000000000}"/>
          </ac:spMkLst>
        </pc:spChg>
        <pc:spChg chg="del">
          <ac:chgData name="help desk" userId="076106f8-e622-4bba-bf8d-41b4b1aaf204" providerId="ADAL" clId="{3908DC46-8ADE-43DD-8324-EEEB1BA7DD30}" dt="2024-08-01T14:10:49.841" v="2077" actId="478"/>
          <ac:spMkLst>
            <pc:docMk/>
            <pc:sldMk cId="3527750688" sldId="408"/>
            <ac:spMk id="16" creationId="{3C2A198C-758D-4ACA-A435-BE0A6E82EDB5}"/>
          </ac:spMkLst>
        </pc:spChg>
        <pc:spChg chg="add del mod">
          <ac:chgData name="help desk" userId="076106f8-e622-4bba-bf8d-41b4b1aaf204" providerId="ADAL" clId="{3908DC46-8ADE-43DD-8324-EEEB1BA7DD30}" dt="2024-08-01T14:20:18.021" v="2182" actId="478"/>
          <ac:spMkLst>
            <pc:docMk/>
            <pc:sldMk cId="3527750688" sldId="408"/>
            <ac:spMk id="19" creationId="{372C76C3-DA03-4723-8186-63B53A926D4B}"/>
          </ac:spMkLst>
        </pc:spChg>
        <pc:spChg chg="add mod">
          <ac:chgData name="help desk" userId="076106f8-e622-4bba-bf8d-41b4b1aaf204" providerId="ADAL" clId="{3908DC46-8ADE-43DD-8324-EEEB1BA7DD30}" dt="2024-08-01T14:20:18.396" v="2183"/>
          <ac:spMkLst>
            <pc:docMk/>
            <pc:sldMk cId="3527750688" sldId="408"/>
            <ac:spMk id="26" creationId="{435D60D4-692E-443E-B589-C6235CEA2A08}"/>
          </ac:spMkLst>
        </pc:spChg>
        <pc:picChg chg="del">
          <ac:chgData name="help desk" userId="076106f8-e622-4bba-bf8d-41b4b1aaf204" providerId="ADAL" clId="{3908DC46-8ADE-43DD-8324-EEEB1BA7DD30}" dt="2024-08-01T14:38:03.283" v="2273" actId="478"/>
          <ac:picMkLst>
            <pc:docMk/>
            <pc:sldMk cId="3527750688" sldId="408"/>
            <ac:picMk id="18" creationId="{588D142F-E29C-45F7-A7D5-82EB4E19B18F}"/>
          </ac:picMkLst>
        </pc:picChg>
        <pc:picChg chg="add mod ord">
          <ac:chgData name="help desk" userId="076106f8-e622-4bba-bf8d-41b4b1aaf204" providerId="ADAL" clId="{3908DC46-8ADE-43DD-8324-EEEB1BA7DD30}" dt="2024-08-01T14:38:06.713" v="2274" actId="167"/>
          <ac:picMkLst>
            <pc:docMk/>
            <pc:sldMk cId="3527750688" sldId="408"/>
            <ac:picMk id="27" creationId="{291B8728-D769-4EA5-B3F7-267664F207E2}"/>
          </ac:picMkLst>
        </pc:picChg>
        <pc:cxnChg chg="mod">
          <ac:chgData name="help desk" userId="076106f8-e622-4bba-bf8d-41b4b1aaf204" providerId="ADAL" clId="{3908DC46-8ADE-43DD-8324-EEEB1BA7DD30}" dt="2024-08-01T14:38:24.754" v="2275" actId="14100"/>
          <ac:cxnSpMkLst>
            <pc:docMk/>
            <pc:sldMk cId="3527750688" sldId="408"/>
            <ac:cxnSpMk id="15" creationId="{15C7061A-A07F-46D4-8A04-0F64E2E93389}"/>
          </ac:cxnSpMkLst>
        </pc:cxnChg>
        <pc:cxnChg chg="mod">
          <ac:chgData name="help desk" userId="076106f8-e622-4bba-bf8d-41b4b1aaf204" providerId="ADAL" clId="{3908DC46-8ADE-43DD-8324-EEEB1BA7DD30}" dt="2024-08-01T14:38:44.294" v="2278" actId="14100"/>
          <ac:cxnSpMkLst>
            <pc:docMk/>
            <pc:sldMk cId="3527750688" sldId="408"/>
            <ac:cxnSpMk id="17" creationId="{00000000-0000-0000-0000-000000000000}"/>
          </ac:cxnSpMkLst>
        </pc:cxnChg>
        <pc:cxnChg chg="mod">
          <ac:chgData name="help desk" userId="076106f8-e622-4bba-bf8d-41b4b1aaf204" providerId="ADAL" clId="{3908DC46-8ADE-43DD-8324-EEEB1BA7DD30}" dt="2024-08-01T14:38:39.024" v="2277" actId="14100"/>
          <ac:cxnSpMkLst>
            <pc:docMk/>
            <pc:sldMk cId="3527750688" sldId="408"/>
            <ac:cxnSpMk id="20" creationId="{00000000-0000-0000-0000-000000000000}"/>
          </ac:cxnSpMkLst>
        </pc:cxnChg>
        <pc:cxnChg chg="mod">
          <ac:chgData name="help desk" userId="076106f8-e622-4bba-bf8d-41b4b1aaf204" providerId="ADAL" clId="{3908DC46-8ADE-43DD-8324-EEEB1BA7DD30}" dt="2024-08-01T14:38:32.893" v="2276" actId="14100"/>
          <ac:cxnSpMkLst>
            <pc:docMk/>
            <pc:sldMk cId="3527750688" sldId="408"/>
            <ac:cxnSpMk id="22" creationId="{00000000-0000-0000-0000-000000000000}"/>
          </ac:cxnSpMkLst>
        </pc:cxnChg>
      </pc:sldChg>
      <pc:sldChg chg="addSp delSp modSp mod modAnim">
        <pc:chgData name="help desk" userId="076106f8-e622-4bba-bf8d-41b4b1aaf204" providerId="ADAL" clId="{3908DC46-8ADE-43DD-8324-EEEB1BA7DD30}" dt="2024-08-02T14:54:32.178" v="3976"/>
        <pc:sldMkLst>
          <pc:docMk/>
          <pc:sldMk cId="2172283754" sldId="409"/>
        </pc:sldMkLst>
        <pc:spChg chg="mod">
          <ac:chgData name="help desk" userId="076106f8-e622-4bba-bf8d-41b4b1aaf204" providerId="ADAL" clId="{3908DC46-8ADE-43DD-8324-EEEB1BA7DD30}" dt="2024-08-01T14:33:18.236" v="2249" actId="692"/>
          <ac:spMkLst>
            <pc:docMk/>
            <pc:sldMk cId="2172283754" sldId="409"/>
            <ac:spMk id="5" creationId="{733B9693-6B3D-4F31-A8DE-50D16E3342F9}"/>
          </ac:spMkLst>
        </pc:spChg>
        <pc:spChg chg="del">
          <ac:chgData name="help desk" userId="076106f8-e622-4bba-bf8d-41b4b1aaf204" providerId="ADAL" clId="{3908DC46-8ADE-43DD-8324-EEEB1BA7DD30}" dt="2024-08-01T14:18:30.883" v="2136" actId="478"/>
          <ac:spMkLst>
            <pc:docMk/>
            <pc:sldMk cId="2172283754" sldId="409"/>
            <ac:spMk id="6" creationId="{00000000-0000-0000-0000-000000000000}"/>
          </ac:spMkLst>
        </pc:spChg>
        <pc:spChg chg="add del mod">
          <ac:chgData name="help desk" userId="076106f8-e622-4bba-bf8d-41b4b1aaf204" providerId="ADAL" clId="{3908DC46-8ADE-43DD-8324-EEEB1BA7DD30}" dt="2024-08-01T14:20:03.705" v="2176" actId="478"/>
          <ac:spMkLst>
            <pc:docMk/>
            <pc:sldMk cId="2172283754" sldId="409"/>
            <ac:spMk id="11" creationId="{5B88810D-3ACE-490D-823F-4EB57BBF21D2}"/>
          </ac:spMkLst>
        </pc:spChg>
        <pc:spChg chg="add mod">
          <ac:chgData name="help desk" userId="076106f8-e622-4bba-bf8d-41b4b1aaf204" providerId="ADAL" clId="{3908DC46-8ADE-43DD-8324-EEEB1BA7DD30}" dt="2024-08-01T14:20:04.322" v="2177"/>
          <ac:spMkLst>
            <pc:docMk/>
            <pc:sldMk cId="2172283754" sldId="409"/>
            <ac:spMk id="12" creationId="{94FE9704-2DF8-4E83-85CF-6293B5A532B2}"/>
          </ac:spMkLst>
        </pc:spChg>
        <pc:spChg chg="mod">
          <ac:chgData name="help desk" userId="076106f8-e622-4bba-bf8d-41b4b1aaf204" providerId="ADAL" clId="{3908DC46-8ADE-43DD-8324-EEEB1BA7DD30}" dt="2024-08-01T14:33:37.602" v="2251" actId="692"/>
          <ac:spMkLst>
            <pc:docMk/>
            <pc:sldMk cId="2172283754" sldId="409"/>
            <ac:spMk id="19" creationId="{1C4F4445-6FB8-4CDB-82EC-3897773DAF4A}"/>
          </ac:spMkLst>
        </pc:spChg>
        <pc:picChg chg="mod">
          <ac:chgData name="help desk" userId="076106f8-e622-4bba-bf8d-41b4b1aaf204" providerId="ADAL" clId="{3908DC46-8ADE-43DD-8324-EEEB1BA7DD30}" dt="2024-08-01T14:47:15.967" v="2306" actId="1035"/>
          <ac:picMkLst>
            <pc:docMk/>
            <pc:sldMk cId="2172283754" sldId="409"/>
            <ac:picMk id="4" creationId="{204233D5-920E-439A-86E8-E93E62CE7CC8}"/>
          </ac:picMkLst>
        </pc:picChg>
        <pc:picChg chg="del">
          <ac:chgData name="help desk" userId="076106f8-e622-4bba-bf8d-41b4b1aaf204" providerId="ADAL" clId="{3908DC46-8ADE-43DD-8324-EEEB1BA7DD30}" dt="2024-08-01T14:47:02.106" v="2300" actId="478"/>
          <ac:picMkLst>
            <pc:docMk/>
            <pc:sldMk cId="2172283754" sldId="409"/>
            <ac:picMk id="10" creationId="{C62EB93E-E205-4426-9D62-A7D29378067F}"/>
          </ac:picMkLst>
        </pc:picChg>
        <pc:picChg chg="add mod ord">
          <ac:chgData name="help desk" userId="076106f8-e622-4bba-bf8d-41b4b1aaf204" providerId="ADAL" clId="{3908DC46-8ADE-43DD-8324-EEEB1BA7DD30}" dt="2024-08-01T14:47:06.916" v="2302" actId="167"/>
          <ac:picMkLst>
            <pc:docMk/>
            <pc:sldMk cId="2172283754" sldId="409"/>
            <ac:picMk id="13" creationId="{99ECFA3C-2349-454B-B3E4-F9AEA338E971}"/>
          </ac:picMkLst>
        </pc:picChg>
        <pc:picChg chg="mod">
          <ac:chgData name="help desk" userId="076106f8-e622-4bba-bf8d-41b4b1aaf204" providerId="ADAL" clId="{3908DC46-8ADE-43DD-8324-EEEB1BA7DD30}" dt="2024-08-01T14:47:19.071" v="2307" actId="1076"/>
          <ac:picMkLst>
            <pc:docMk/>
            <pc:sldMk cId="2172283754" sldId="409"/>
            <ac:picMk id="18" creationId="{8571580B-E5E8-4087-BEFC-CEAE6F3BAE97}"/>
          </ac:picMkLst>
        </pc:picChg>
        <pc:cxnChg chg="mod">
          <ac:chgData name="help desk" userId="076106f8-e622-4bba-bf8d-41b4b1aaf204" providerId="ADAL" clId="{3908DC46-8ADE-43DD-8324-EEEB1BA7DD30}" dt="2024-08-01T14:47:25.847" v="2308" actId="14100"/>
          <ac:cxnSpMkLst>
            <pc:docMk/>
            <pc:sldMk cId="2172283754" sldId="409"/>
            <ac:cxnSpMk id="15" creationId="{88B19A4D-19B6-464D-BE05-D6356056F6F9}"/>
          </ac:cxnSpMkLst>
        </pc:cxnChg>
        <pc:cxnChg chg="mod">
          <ac:chgData name="help desk" userId="076106f8-e622-4bba-bf8d-41b4b1aaf204" providerId="ADAL" clId="{3908DC46-8ADE-43DD-8324-EEEB1BA7DD30}" dt="2024-08-01T14:47:31.337" v="2309" actId="14100"/>
          <ac:cxnSpMkLst>
            <pc:docMk/>
            <pc:sldMk cId="2172283754" sldId="409"/>
            <ac:cxnSpMk id="23" creationId="{E5FBD22D-D5C1-4156-9828-05C72A8950C2}"/>
          </ac:cxnSpMkLst>
        </pc:cxnChg>
      </pc:sldChg>
      <pc:sldChg chg="addSp delSp modSp mod modAnim">
        <pc:chgData name="help desk" userId="076106f8-e622-4bba-bf8d-41b4b1aaf204" providerId="ADAL" clId="{3908DC46-8ADE-43DD-8324-EEEB1BA7DD30}" dt="2024-08-02T14:44:27.299" v="3927" actId="1038"/>
        <pc:sldMkLst>
          <pc:docMk/>
          <pc:sldMk cId="1097971389" sldId="410"/>
        </pc:sldMkLst>
        <pc:spChg chg="del">
          <ac:chgData name="help desk" userId="076106f8-e622-4bba-bf8d-41b4b1aaf204" providerId="ADAL" clId="{3908DC46-8ADE-43DD-8324-EEEB1BA7DD30}" dt="2024-08-01T14:14:50.607" v="2125" actId="478"/>
          <ac:spMkLst>
            <pc:docMk/>
            <pc:sldMk cId="1097971389" sldId="410"/>
            <ac:spMk id="6" creationId="{00000000-0000-0000-0000-000000000000}"/>
          </ac:spMkLst>
        </pc:spChg>
        <pc:spChg chg="add del">
          <ac:chgData name="help desk" userId="076106f8-e622-4bba-bf8d-41b4b1aaf204" providerId="ADAL" clId="{3908DC46-8ADE-43DD-8324-EEEB1BA7DD30}" dt="2024-08-01T14:14:53.057" v="2127" actId="22"/>
          <ac:spMkLst>
            <pc:docMk/>
            <pc:sldMk cId="1097971389" sldId="410"/>
            <ac:spMk id="11" creationId="{A0565904-1014-4988-AE5E-2D52FE2D8AAE}"/>
          </ac:spMkLst>
        </pc:spChg>
        <pc:spChg chg="add del mod">
          <ac:chgData name="help desk" userId="076106f8-e622-4bba-bf8d-41b4b1aaf204" providerId="ADAL" clId="{3908DC46-8ADE-43DD-8324-EEEB1BA7DD30}" dt="2024-08-01T14:20:13.416" v="2180" actId="478"/>
          <ac:spMkLst>
            <pc:docMk/>
            <pc:sldMk cId="1097971389" sldId="410"/>
            <ac:spMk id="12" creationId="{EE7A472D-DEDA-4C9F-9F19-A1B2205B90E1}"/>
          </ac:spMkLst>
        </pc:spChg>
        <pc:spChg chg="add mod">
          <ac:chgData name="help desk" userId="076106f8-e622-4bba-bf8d-41b4b1aaf204" providerId="ADAL" clId="{3908DC46-8ADE-43DD-8324-EEEB1BA7DD30}" dt="2024-08-01T14:20:13.976" v="2181"/>
          <ac:spMkLst>
            <pc:docMk/>
            <pc:sldMk cId="1097971389" sldId="410"/>
            <ac:spMk id="13" creationId="{6F87A1F0-E19E-44C6-9366-99F167BDAE86}"/>
          </ac:spMkLst>
        </pc:spChg>
        <pc:spChg chg="mod">
          <ac:chgData name="help desk" userId="076106f8-e622-4bba-bf8d-41b4b1aaf204" providerId="ADAL" clId="{3908DC46-8ADE-43DD-8324-EEEB1BA7DD30}" dt="2024-08-01T14:15:25.018" v="2133" actId="255"/>
          <ac:spMkLst>
            <pc:docMk/>
            <pc:sldMk cId="1097971389" sldId="410"/>
            <ac:spMk id="15" creationId="{558FF184-83B9-4CDD-95E0-862B3D834A76}"/>
          </ac:spMkLst>
        </pc:spChg>
        <pc:spChg chg="mod">
          <ac:chgData name="help desk" userId="076106f8-e622-4bba-bf8d-41b4b1aaf204" providerId="ADAL" clId="{3908DC46-8ADE-43DD-8324-EEEB1BA7DD30}" dt="2024-08-01T14:15:25.018" v="2133" actId="255"/>
          <ac:spMkLst>
            <pc:docMk/>
            <pc:sldMk cId="1097971389" sldId="410"/>
            <ac:spMk id="19" creationId="{907B0D29-99D2-410E-B484-E3DDCDAEB3EA}"/>
          </ac:spMkLst>
        </pc:spChg>
        <pc:picChg chg="mod">
          <ac:chgData name="help desk" userId="076106f8-e622-4bba-bf8d-41b4b1aaf204" providerId="ADAL" clId="{3908DC46-8ADE-43DD-8324-EEEB1BA7DD30}" dt="2024-08-02T14:44:27.299" v="3927" actId="1038"/>
          <ac:picMkLst>
            <pc:docMk/>
            <pc:sldMk cId="1097971389" sldId="410"/>
            <ac:picMk id="4" creationId="{55D92ED6-1526-4E93-BF1F-0230DE459345}"/>
          </ac:picMkLst>
        </pc:picChg>
        <pc:picChg chg="add del mod">
          <ac:chgData name="help desk" userId="076106f8-e622-4bba-bf8d-41b4b1aaf204" providerId="ADAL" clId="{3908DC46-8ADE-43DD-8324-EEEB1BA7DD30}" dt="2024-08-02T14:44:18.200" v="3926" actId="1037"/>
          <ac:picMkLst>
            <pc:docMk/>
            <pc:sldMk cId="1097971389" sldId="410"/>
            <ac:picMk id="8" creationId="{D0F4DCA3-F34E-40A8-858E-2F3656E43B83}"/>
          </ac:picMkLst>
        </pc:picChg>
        <pc:picChg chg="del">
          <ac:chgData name="help desk" userId="076106f8-e622-4bba-bf8d-41b4b1aaf204" providerId="ADAL" clId="{3908DC46-8ADE-43DD-8324-EEEB1BA7DD30}" dt="2024-08-01T14:39:08.155" v="2281" actId="478"/>
          <ac:picMkLst>
            <pc:docMk/>
            <pc:sldMk cId="1097971389" sldId="410"/>
            <ac:picMk id="10" creationId="{905CF49B-ABC8-47B2-8B27-73A1D92A95BE}"/>
          </ac:picMkLst>
        </pc:picChg>
        <pc:picChg chg="add mod ord">
          <ac:chgData name="help desk" userId="076106f8-e622-4bba-bf8d-41b4b1aaf204" providerId="ADAL" clId="{3908DC46-8ADE-43DD-8324-EEEB1BA7DD30}" dt="2024-08-01T14:39:05.928" v="2280" actId="167"/>
          <ac:picMkLst>
            <pc:docMk/>
            <pc:sldMk cId="1097971389" sldId="410"/>
            <ac:picMk id="14" creationId="{769C9304-DF83-496A-84FB-005628534FCD}"/>
          </ac:picMkLst>
        </pc:picChg>
        <pc:cxnChg chg="mod">
          <ac:chgData name="help desk" userId="076106f8-e622-4bba-bf8d-41b4b1aaf204" providerId="ADAL" clId="{3908DC46-8ADE-43DD-8324-EEEB1BA7DD30}" dt="2024-08-02T14:44:18.200" v="3926" actId="1037"/>
          <ac:cxnSpMkLst>
            <pc:docMk/>
            <pc:sldMk cId="1097971389" sldId="410"/>
            <ac:cxnSpMk id="18" creationId="{701F58D2-D96F-46AA-A1F9-D2C5B85C2A1B}"/>
          </ac:cxnSpMkLst>
        </pc:cxnChg>
        <pc:cxnChg chg="mod">
          <ac:chgData name="help desk" userId="076106f8-e622-4bba-bf8d-41b4b1aaf204" providerId="ADAL" clId="{3908DC46-8ADE-43DD-8324-EEEB1BA7DD30}" dt="2024-08-01T14:39:31.411" v="2288" actId="14100"/>
          <ac:cxnSpMkLst>
            <pc:docMk/>
            <pc:sldMk cId="1097971389" sldId="410"/>
            <ac:cxnSpMk id="23" creationId="{5225A325-BE92-4CC0-A86B-E13E0BE6AF96}"/>
          </ac:cxnSpMkLst>
        </pc:cxnChg>
      </pc:sldChg>
      <pc:sldChg chg="addSp delSp modSp mod modAnim">
        <pc:chgData name="help desk" userId="076106f8-e622-4bba-bf8d-41b4b1aaf204" providerId="ADAL" clId="{3908DC46-8ADE-43DD-8324-EEEB1BA7DD30}" dt="2024-08-02T14:50:36.614" v="3951"/>
        <pc:sldMkLst>
          <pc:docMk/>
          <pc:sldMk cId="2903285172" sldId="411"/>
        </pc:sldMkLst>
        <pc:spChg chg="del">
          <ac:chgData name="help desk" userId="076106f8-e622-4bba-bf8d-41b4b1aaf204" providerId="ADAL" clId="{3908DC46-8ADE-43DD-8324-EEEB1BA7DD30}" dt="2024-08-01T14:18:20.946" v="2134" actId="478"/>
          <ac:spMkLst>
            <pc:docMk/>
            <pc:sldMk cId="2903285172" sldId="411"/>
            <ac:spMk id="6" creationId="{00000000-0000-0000-0000-000000000000}"/>
          </ac:spMkLst>
        </pc:spChg>
        <pc:spChg chg="add del mod">
          <ac:chgData name="help desk" userId="076106f8-e622-4bba-bf8d-41b4b1aaf204" providerId="ADAL" clId="{3908DC46-8ADE-43DD-8324-EEEB1BA7DD30}" dt="2024-08-01T14:20:08.395" v="2178" actId="478"/>
          <ac:spMkLst>
            <pc:docMk/>
            <pc:sldMk cId="2903285172" sldId="411"/>
            <ac:spMk id="8" creationId="{D5EB1307-F7BC-423B-9108-089A5220C458}"/>
          </ac:spMkLst>
        </pc:spChg>
        <pc:spChg chg="add mod">
          <ac:chgData name="help desk" userId="076106f8-e622-4bba-bf8d-41b4b1aaf204" providerId="ADAL" clId="{3908DC46-8ADE-43DD-8324-EEEB1BA7DD30}" dt="2024-08-01T14:20:08.906" v="2179"/>
          <ac:spMkLst>
            <pc:docMk/>
            <pc:sldMk cId="2903285172" sldId="411"/>
            <ac:spMk id="12" creationId="{41A7E445-BF38-46F4-82A7-30FD5642AFC8}"/>
          </ac:spMkLst>
        </pc:spChg>
        <pc:picChg chg="del">
          <ac:chgData name="help desk" userId="076106f8-e622-4bba-bf8d-41b4b1aaf204" providerId="ADAL" clId="{3908DC46-8ADE-43DD-8324-EEEB1BA7DD30}" dt="2024-08-01T14:45:41.165" v="2292" actId="478"/>
          <ac:picMkLst>
            <pc:docMk/>
            <pc:sldMk cId="2903285172" sldId="411"/>
            <ac:picMk id="9" creationId="{CE796FAC-B06B-4A7C-9E57-BF038260840C}"/>
          </ac:picMkLst>
        </pc:picChg>
        <pc:picChg chg="mod">
          <ac:chgData name="help desk" userId="076106f8-e622-4bba-bf8d-41b4b1aaf204" providerId="ADAL" clId="{3908DC46-8ADE-43DD-8324-EEEB1BA7DD30}" dt="2024-08-02T14:44:00.768" v="3924" actId="1038"/>
          <ac:picMkLst>
            <pc:docMk/>
            <pc:sldMk cId="2903285172" sldId="411"/>
            <ac:picMk id="10" creationId="{A901DCBE-8DBC-43BB-B86E-6AD1BA0D2470}"/>
          </ac:picMkLst>
        </pc:picChg>
        <pc:picChg chg="mod">
          <ac:chgData name="help desk" userId="076106f8-e622-4bba-bf8d-41b4b1aaf204" providerId="ADAL" clId="{3908DC46-8ADE-43DD-8324-EEEB1BA7DD30}" dt="2024-08-01T14:46:20.156" v="2296" actId="1035"/>
          <ac:picMkLst>
            <pc:docMk/>
            <pc:sldMk cId="2903285172" sldId="411"/>
            <ac:picMk id="11" creationId="{2BDB7DEB-F46D-4559-AFFD-682AB3ED9973}"/>
          </ac:picMkLst>
        </pc:picChg>
        <pc:picChg chg="mod">
          <ac:chgData name="help desk" userId="076106f8-e622-4bba-bf8d-41b4b1aaf204" providerId="ADAL" clId="{3908DC46-8ADE-43DD-8324-EEEB1BA7DD30}" dt="2024-08-02T14:48:33.024" v="3935" actId="1076"/>
          <ac:picMkLst>
            <pc:docMk/>
            <pc:sldMk cId="2903285172" sldId="411"/>
            <ac:picMk id="13" creationId="{D8823BC4-FB90-4D3B-B2AF-E9913038991C}"/>
          </ac:picMkLst>
        </pc:picChg>
        <pc:picChg chg="add mod ord">
          <ac:chgData name="help desk" userId="076106f8-e622-4bba-bf8d-41b4b1aaf204" providerId="ADAL" clId="{3908DC46-8ADE-43DD-8324-EEEB1BA7DD30}" dt="2024-08-01T14:39:50.235" v="2290" actId="167"/>
          <ac:picMkLst>
            <pc:docMk/>
            <pc:sldMk cId="2903285172" sldId="411"/>
            <ac:picMk id="14" creationId="{65F2FD78-BB75-4A8A-B7E6-031BE5A4C79B}"/>
          </ac:picMkLst>
        </pc:picChg>
        <pc:cxnChg chg="mod">
          <ac:chgData name="help desk" userId="076106f8-e622-4bba-bf8d-41b4b1aaf204" providerId="ADAL" clId="{3908DC46-8ADE-43DD-8324-EEEB1BA7DD30}" dt="2024-08-02T14:48:43.489" v="3936" actId="14100"/>
          <ac:cxnSpMkLst>
            <pc:docMk/>
            <pc:sldMk cId="2903285172" sldId="411"/>
            <ac:cxnSpMk id="3" creationId="{76BBE25F-C7B8-4628-B9EC-98610C4D2636}"/>
          </ac:cxnSpMkLst>
        </pc:cxnChg>
      </pc:sldChg>
      <pc:sldChg chg="addSp delSp modSp mod modAnim">
        <pc:chgData name="help desk" userId="076106f8-e622-4bba-bf8d-41b4b1aaf204" providerId="ADAL" clId="{3908DC46-8ADE-43DD-8324-EEEB1BA7DD30}" dt="2024-08-02T14:58:26.412" v="3985"/>
        <pc:sldMkLst>
          <pc:docMk/>
          <pc:sldMk cId="505601232" sldId="412"/>
        </pc:sldMkLst>
        <pc:spChg chg="del">
          <ac:chgData name="help desk" userId="076106f8-e622-4bba-bf8d-41b4b1aaf204" providerId="ADAL" clId="{3908DC46-8ADE-43DD-8324-EEEB1BA7DD30}" dt="2024-08-01T14:18:35.163" v="2138" actId="478"/>
          <ac:spMkLst>
            <pc:docMk/>
            <pc:sldMk cId="505601232" sldId="412"/>
            <ac:spMk id="6" creationId="{00000000-0000-0000-0000-000000000000}"/>
          </ac:spMkLst>
        </pc:spChg>
        <pc:spChg chg="add mod">
          <ac:chgData name="help desk" userId="076106f8-e622-4bba-bf8d-41b4b1aaf204" providerId="ADAL" clId="{3908DC46-8ADE-43DD-8324-EEEB1BA7DD30}" dt="2024-08-01T14:19:58.755" v="2175" actId="14100"/>
          <ac:spMkLst>
            <pc:docMk/>
            <pc:sldMk cId="505601232" sldId="412"/>
            <ac:spMk id="8" creationId="{7A699DB5-F2F5-40DC-963C-62130394793C}"/>
          </ac:spMkLst>
        </pc:spChg>
        <pc:picChg chg="mod">
          <ac:chgData name="help desk" userId="076106f8-e622-4bba-bf8d-41b4b1aaf204" providerId="ADAL" clId="{3908DC46-8ADE-43DD-8324-EEEB1BA7DD30}" dt="2024-08-02T14:54:57.875" v="3978" actId="1038"/>
          <ac:picMkLst>
            <pc:docMk/>
            <pc:sldMk cId="505601232" sldId="412"/>
            <ac:picMk id="4" creationId="{204233D5-920E-439A-86E8-E93E62CE7CC8}"/>
          </ac:picMkLst>
        </pc:picChg>
        <pc:picChg chg="add mod ord">
          <ac:chgData name="help desk" userId="076106f8-e622-4bba-bf8d-41b4b1aaf204" providerId="ADAL" clId="{3908DC46-8ADE-43DD-8324-EEEB1BA7DD30}" dt="2024-08-01T14:48:06.648" v="2312" actId="167"/>
          <ac:picMkLst>
            <pc:docMk/>
            <pc:sldMk cId="505601232" sldId="412"/>
            <ac:picMk id="9" creationId="{8B0D40CA-CE87-4134-A91C-4BD43992ECF5}"/>
          </ac:picMkLst>
        </pc:picChg>
        <pc:picChg chg="del">
          <ac:chgData name="help desk" userId="076106f8-e622-4bba-bf8d-41b4b1aaf204" providerId="ADAL" clId="{3908DC46-8ADE-43DD-8324-EEEB1BA7DD30}" dt="2024-08-01T14:48:02.208" v="2310" actId="478"/>
          <ac:picMkLst>
            <pc:docMk/>
            <pc:sldMk cId="505601232" sldId="412"/>
            <ac:picMk id="10" creationId="{0033F948-F662-4E65-BB9C-8AA8F80AE14F}"/>
          </ac:picMkLst>
        </pc:picChg>
        <pc:picChg chg="add del mod">
          <ac:chgData name="help desk" userId="076106f8-e622-4bba-bf8d-41b4b1aaf204" providerId="ADAL" clId="{3908DC46-8ADE-43DD-8324-EEEB1BA7DD30}" dt="2024-08-01T14:50:23.761" v="2324" actId="21"/>
          <ac:picMkLst>
            <pc:docMk/>
            <pc:sldMk cId="505601232" sldId="412"/>
            <ac:picMk id="11" creationId="{99B5C0D3-72BE-41E4-8B19-901FD65234C0}"/>
          </ac:picMkLst>
        </pc:picChg>
        <pc:picChg chg="mod">
          <ac:chgData name="help desk" userId="076106f8-e622-4bba-bf8d-41b4b1aaf204" providerId="ADAL" clId="{3908DC46-8ADE-43DD-8324-EEEB1BA7DD30}" dt="2024-08-02T14:54:57.875" v="3978" actId="1038"/>
          <ac:picMkLst>
            <pc:docMk/>
            <pc:sldMk cId="505601232" sldId="412"/>
            <ac:picMk id="18" creationId="{8571580B-E5E8-4087-BEFC-CEAE6F3BAE97}"/>
          </ac:picMkLst>
        </pc:picChg>
        <pc:cxnChg chg="mod">
          <ac:chgData name="help desk" userId="076106f8-e622-4bba-bf8d-41b4b1aaf204" providerId="ADAL" clId="{3908DC46-8ADE-43DD-8324-EEEB1BA7DD30}" dt="2024-08-01T14:48:22.468" v="2316" actId="14100"/>
          <ac:cxnSpMkLst>
            <pc:docMk/>
            <pc:sldMk cId="505601232" sldId="412"/>
            <ac:cxnSpMk id="3" creationId="{A257C9C7-F96A-4473-85EE-F2A43FEA286D}"/>
          </ac:cxnSpMkLst>
        </pc:cxnChg>
      </pc:sldChg>
      <pc:sldChg chg="addSp delSp modSp mod delAnim modAnim">
        <pc:chgData name="help desk" userId="076106f8-e622-4bba-bf8d-41b4b1aaf204" providerId="ADAL" clId="{3908DC46-8ADE-43DD-8324-EEEB1BA7DD30}" dt="2024-08-01T16:21:40.191" v="2841"/>
        <pc:sldMkLst>
          <pc:docMk/>
          <pc:sldMk cId="1175966556" sldId="413"/>
        </pc:sldMkLst>
        <pc:spChg chg="del">
          <ac:chgData name="help desk" userId="076106f8-e622-4bba-bf8d-41b4b1aaf204" providerId="ADAL" clId="{3908DC46-8ADE-43DD-8324-EEEB1BA7DD30}" dt="2024-07-31T19:02:59.074" v="496" actId="478"/>
          <ac:spMkLst>
            <pc:docMk/>
            <pc:sldMk cId="1175966556" sldId="413"/>
            <ac:spMk id="2" creationId="{00000000-0000-0000-0000-000000000000}"/>
          </ac:spMkLst>
        </pc:spChg>
        <pc:spChg chg="add mod">
          <ac:chgData name="help desk" userId="076106f8-e622-4bba-bf8d-41b4b1aaf204" providerId="ADAL" clId="{3908DC46-8ADE-43DD-8324-EEEB1BA7DD30}" dt="2024-07-31T19:02:59.524" v="497"/>
          <ac:spMkLst>
            <pc:docMk/>
            <pc:sldMk cId="1175966556" sldId="413"/>
            <ac:spMk id="12" creationId="{0CFAFB09-3A2E-48EC-8188-CBE63D61CCF8}"/>
          </ac:spMkLst>
        </pc:spChg>
        <pc:spChg chg="mod">
          <ac:chgData name="help desk" userId="076106f8-e622-4bba-bf8d-41b4b1aaf204" providerId="ADAL" clId="{3908DC46-8ADE-43DD-8324-EEEB1BA7DD30}" dt="2024-07-31T19:04:38.761" v="532" actId="1038"/>
          <ac:spMkLst>
            <pc:docMk/>
            <pc:sldMk cId="1175966556" sldId="413"/>
            <ac:spMk id="23" creationId="{00000000-0000-0000-0000-000000000000}"/>
          </ac:spMkLst>
        </pc:spChg>
        <pc:spChg chg="mod">
          <ac:chgData name="help desk" userId="076106f8-e622-4bba-bf8d-41b4b1aaf204" providerId="ADAL" clId="{3908DC46-8ADE-43DD-8324-EEEB1BA7DD30}" dt="2024-07-31T19:04:57.323" v="533" actId="207"/>
          <ac:spMkLst>
            <pc:docMk/>
            <pc:sldMk cId="1175966556" sldId="413"/>
            <ac:spMk id="32" creationId="{8567843D-10EC-4EF6-8A4D-692EFB640771}"/>
          </ac:spMkLst>
        </pc:spChg>
        <pc:picChg chg="add mod ord">
          <ac:chgData name="help desk" userId="076106f8-e622-4bba-bf8d-41b4b1aaf204" providerId="ADAL" clId="{3908DC46-8ADE-43DD-8324-EEEB1BA7DD30}" dt="2024-07-31T19:04:08.542" v="523" actId="167"/>
          <ac:picMkLst>
            <pc:docMk/>
            <pc:sldMk cId="1175966556" sldId="413"/>
            <ac:picMk id="4" creationId="{F6EDF5D9-38F4-4598-8D8D-476EAC0CBFC9}"/>
          </ac:picMkLst>
        </pc:picChg>
        <pc:picChg chg="del">
          <ac:chgData name="help desk" userId="076106f8-e622-4bba-bf8d-41b4b1aaf204" providerId="ADAL" clId="{3908DC46-8ADE-43DD-8324-EEEB1BA7DD30}" dt="2024-07-31T19:04:10.305" v="524" actId="478"/>
          <ac:picMkLst>
            <pc:docMk/>
            <pc:sldMk cId="1175966556" sldId="413"/>
            <ac:picMk id="20" creationId="{121069C7-8929-42B5-ABA1-D0C308B0BF07}"/>
          </ac:picMkLst>
        </pc:picChg>
        <pc:picChg chg="del">
          <ac:chgData name="help desk" userId="076106f8-e622-4bba-bf8d-41b4b1aaf204" providerId="ADAL" clId="{3908DC46-8ADE-43DD-8324-EEEB1BA7DD30}" dt="2024-07-31T19:04:15.328" v="525" actId="478"/>
          <ac:picMkLst>
            <pc:docMk/>
            <pc:sldMk cId="1175966556" sldId="413"/>
            <ac:picMk id="29" creationId="{94239DD9-CB23-4EEB-95BD-C78917F4B733}"/>
          </ac:picMkLst>
        </pc:picChg>
        <pc:cxnChg chg="mod">
          <ac:chgData name="help desk" userId="076106f8-e622-4bba-bf8d-41b4b1aaf204" providerId="ADAL" clId="{3908DC46-8ADE-43DD-8324-EEEB1BA7DD30}" dt="2024-07-31T19:04:38.761" v="532" actId="1038"/>
          <ac:cxnSpMkLst>
            <pc:docMk/>
            <pc:sldMk cId="1175966556" sldId="413"/>
            <ac:cxnSpMk id="22" creationId="{00000000-0000-0000-0000-000000000000}"/>
          </ac:cxnSpMkLst>
        </pc:cxnChg>
        <pc:cxnChg chg="del">
          <ac:chgData name="help desk" userId="076106f8-e622-4bba-bf8d-41b4b1aaf204" providerId="ADAL" clId="{3908DC46-8ADE-43DD-8324-EEEB1BA7DD30}" dt="2024-07-31T19:04:19.522" v="526" actId="478"/>
          <ac:cxnSpMkLst>
            <pc:docMk/>
            <pc:sldMk cId="1175966556" sldId="413"/>
            <ac:cxnSpMk id="30" creationId="{8A12F04D-9A84-4B1A-8AAE-9112362A75BC}"/>
          </ac:cxnSpMkLst>
        </pc:cxnChg>
        <pc:cxnChg chg="mod">
          <ac:chgData name="help desk" userId="076106f8-e622-4bba-bf8d-41b4b1aaf204" providerId="ADAL" clId="{3908DC46-8ADE-43DD-8324-EEEB1BA7DD30}" dt="2024-07-31T19:04:24.156" v="528" actId="1076"/>
          <ac:cxnSpMkLst>
            <pc:docMk/>
            <pc:sldMk cId="1175966556" sldId="413"/>
            <ac:cxnSpMk id="31" creationId="{DA565DA2-66F0-4CA3-9F24-D83D661F73A0}"/>
          </ac:cxnSpMkLst>
        </pc:cxnChg>
        <pc:cxnChg chg="mod">
          <ac:chgData name="help desk" userId="076106f8-e622-4bba-bf8d-41b4b1aaf204" providerId="ADAL" clId="{3908DC46-8ADE-43DD-8324-EEEB1BA7DD30}" dt="2024-07-31T19:04:29.196" v="530" actId="1076"/>
          <ac:cxnSpMkLst>
            <pc:docMk/>
            <pc:sldMk cId="1175966556" sldId="413"/>
            <ac:cxnSpMk id="37" creationId="{C34E9E30-004A-41BC-A931-153E92F2DD1C}"/>
          </ac:cxnSpMkLst>
        </pc:cxnChg>
        <pc:cxnChg chg="del mod">
          <ac:chgData name="help desk" userId="076106f8-e622-4bba-bf8d-41b4b1aaf204" providerId="ADAL" clId="{3908DC46-8ADE-43DD-8324-EEEB1BA7DD30}" dt="2024-07-31T19:04:21.156" v="527" actId="478"/>
          <ac:cxnSpMkLst>
            <pc:docMk/>
            <pc:sldMk cId="1175966556" sldId="413"/>
            <ac:cxnSpMk id="38" creationId="{82AD2ECC-10D6-404C-B101-A83FDFEAA9A5}"/>
          </ac:cxnSpMkLst>
        </pc:cxnChg>
      </pc:sldChg>
      <pc:sldChg chg="addSp delSp modSp mod modAnim">
        <pc:chgData name="help desk" userId="076106f8-e622-4bba-bf8d-41b4b1aaf204" providerId="ADAL" clId="{3908DC46-8ADE-43DD-8324-EEEB1BA7DD30}" dt="2024-08-01T16:19:05.600" v="2834"/>
        <pc:sldMkLst>
          <pc:docMk/>
          <pc:sldMk cId="21509050" sldId="414"/>
        </pc:sldMkLst>
        <pc:spChg chg="mod">
          <ac:chgData name="help desk" userId="076106f8-e622-4bba-bf8d-41b4b1aaf204" providerId="ADAL" clId="{3908DC46-8ADE-43DD-8324-EEEB1BA7DD30}" dt="2024-07-31T17:12:58.908" v="260" actId="14100"/>
          <ac:spMkLst>
            <pc:docMk/>
            <pc:sldMk cId="21509050" sldId="414"/>
            <ac:spMk id="2" creationId="{00000000-0000-0000-0000-000000000000}"/>
          </ac:spMkLst>
        </pc:spChg>
        <pc:spChg chg="mod">
          <ac:chgData name="help desk" userId="076106f8-e622-4bba-bf8d-41b4b1aaf204" providerId="ADAL" clId="{3908DC46-8ADE-43DD-8324-EEEB1BA7DD30}" dt="2024-07-31T19:02:43.487" v="495" actId="14100"/>
          <ac:spMkLst>
            <pc:docMk/>
            <pc:sldMk cId="21509050" sldId="414"/>
            <ac:spMk id="17" creationId="{00000000-0000-0000-0000-000000000000}"/>
          </ac:spMkLst>
        </pc:spChg>
        <pc:spChg chg="mod">
          <ac:chgData name="help desk" userId="076106f8-e622-4bba-bf8d-41b4b1aaf204" providerId="ADAL" clId="{3908DC46-8ADE-43DD-8324-EEEB1BA7DD30}" dt="2024-07-31T18:59:17.648" v="461" actId="14100"/>
          <ac:spMkLst>
            <pc:docMk/>
            <pc:sldMk cId="21509050" sldId="414"/>
            <ac:spMk id="26" creationId="{00000000-0000-0000-0000-000000000000}"/>
          </ac:spMkLst>
        </pc:spChg>
        <pc:picChg chg="add del mod ord">
          <ac:chgData name="help desk" userId="076106f8-e622-4bba-bf8d-41b4b1aaf204" providerId="ADAL" clId="{3908DC46-8ADE-43DD-8324-EEEB1BA7DD30}" dt="2024-07-31T19:00:12.859" v="467" actId="478"/>
          <ac:picMkLst>
            <pc:docMk/>
            <pc:sldMk cId="21509050" sldId="414"/>
            <ac:picMk id="6" creationId="{BC323604-1A22-4309-B3C3-3C9EF8612B46}"/>
          </ac:picMkLst>
        </pc:picChg>
        <pc:picChg chg="add mod ord">
          <ac:chgData name="help desk" userId="076106f8-e622-4bba-bf8d-41b4b1aaf204" providerId="ADAL" clId="{3908DC46-8ADE-43DD-8324-EEEB1BA7DD30}" dt="2024-07-31T19:00:11.225" v="466" actId="167"/>
          <ac:picMkLst>
            <pc:docMk/>
            <pc:sldMk cId="21509050" sldId="414"/>
            <ac:picMk id="10" creationId="{ADAEE5A7-37A6-46FB-A4E0-C9CE402DE921}"/>
          </ac:picMkLst>
        </pc:picChg>
        <pc:picChg chg="del">
          <ac:chgData name="help desk" userId="076106f8-e622-4bba-bf8d-41b4b1aaf204" providerId="ADAL" clId="{3908DC46-8ADE-43DD-8324-EEEB1BA7DD30}" dt="2024-07-31T18:59:02.297" v="458" actId="478"/>
          <ac:picMkLst>
            <pc:docMk/>
            <pc:sldMk cId="21509050" sldId="414"/>
            <ac:picMk id="14" creationId="{16A78672-A963-4CBF-81EC-10E778FD251A}"/>
          </ac:picMkLst>
        </pc:picChg>
        <pc:cxnChg chg="mod">
          <ac:chgData name="help desk" userId="076106f8-e622-4bba-bf8d-41b4b1aaf204" providerId="ADAL" clId="{3908DC46-8ADE-43DD-8324-EEEB1BA7DD30}" dt="2024-07-31T19:00:50.851" v="473" actId="1076"/>
          <ac:cxnSpMkLst>
            <pc:docMk/>
            <pc:sldMk cId="21509050" sldId="414"/>
            <ac:cxnSpMk id="4" creationId="{3DF85596-EC04-471E-AAF7-C66AEE4B68C8}"/>
          </ac:cxnSpMkLst>
        </pc:cxnChg>
        <pc:cxnChg chg="mod">
          <ac:chgData name="help desk" userId="076106f8-e622-4bba-bf8d-41b4b1aaf204" providerId="ADAL" clId="{3908DC46-8ADE-43DD-8324-EEEB1BA7DD30}" dt="2024-07-31T19:00:27.780" v="471" actId="14100"/>
          <ac:cxnSpMkLst>
            <pc:docMk/>
            <pc:sldMk cId="21509050" sldId="414"/>
            <ac:cxnSpMk id="16" creationId="{FAF05369-A856-445C-B0D5-9DBE084C1209}"/>
          </ac:cxnSpMkLst>
        </pc:cxnChg>
        <pc:cxnChg chg="mod">
          <ac:chgData name="help desk" userId="076106f8-e622-4bba-bf8d-41b4b1aaf204" providerId="ADAL" clId="{3908DC46-8ADE-43DD-8324-EEEB1BA7DD30}" dt="2024-07-31T18:59:17.648" v="461" actId="14100"/>
          <ac:cxnSpMkLst>
            <pc:docMk/>
            <pc:sldMk cId="21509050" sldId="414"/>
            <ac:cxnSpMk id="25" creationId="{00000000-0000-0000-0000-000000000000}"/>
          </ac:cxnSpMkLst>
        </pc:cxnChg>
      </pc:sldChg>
      <pc:sldChg chg="addSp delSp modSp mod modAnim">
        <pc:chgData name="help desk" userId="076106f8-e622-4bba-bf8d-41b4b1aaf204" providerId="ADAL" clId="{3908DC46-8ADE-43DD-8324-EEEB1BA7DD30}" dt="2024-08-02T15:06:42.654" v="4013"/>
        <pc:sldMkLst>
          <pc:docMk/>
          <pc:sldMk cId="104523820" sldId="415"/>
        </pc:sldMkLst>
        <pc:spChg chg="mod">
          <ac:chgData name="help desk" userId="076106f8-e622-4bba-bf8d-41b4b1aaf204" providerId="ADAL" clId="{3908DC46-8ADE-43DD-8324-EEEB1BA7DD30}" dt="2024-08-01T14:19:47.885" v="2173" actId="14100"/>
          <ac:spMkLst>
            <pc:docMk/>
            <pc:sldMk cId="104523820" sldId="415"/>
            <ac:spMk id="3" creationId="{00000000-0000-0000-0000-000000000000}"/>
          </ac:spMkLst>
        </pc:spChg>
        <pc:spChg chg="mod">
          <ac:chgData name="help desk" userId="076106f8-e622-4bba-bf8d-41b4b1aaf204" providerId="ADAL" clId="{3908DC46-8ADE-43DD-8324-EEEB1BA7DD30}" dt="2024-08-01T14:35:36.419" v="2264" actId="692"/>
          <ac:spMkLst>
            <pc:docMk/>
            <pc:sldMk cId="104523820" sldId="415"/>
            <ac:spMk id="6" creationId="{00000000-0000-0000-0000-000000000000}"/>
          </ac:spMkLst>
        </pc:spChg>
        <pc:spChg chg="mod">
          <ac:chgData name="help desk" userId="076106f8-e622-4bba-bf8d-41b4b1aaf204" providerId="ADAL" clId="{3908DC46-8ADE-43DD-8324-EEEB1BA7DD30}" dt="2024-08-01T14:50:44.353" v="2330" actId="1076"/>
          <ac:spMkLst>
            <pc:docMk/>
            <pc:sldMk cId="104523820" sldId="415"/>
            <ac:spMk id="10" creationId="{00000000-0000-0000-0000-000000000000}"/>
          </ac:spMkLst>
        </pc:spChg>
        <pc:spChg chg="add del mod">
          <ac:chgData name="help desk" userId="076106f8-e622-4bba-bf8d-41b4b1aaf204" providerId="ADAL" clId="{3908DC46-8ADE-43DD-8324-EEEB1BA7DD30}" dt="2024-08-01T14:18:51.743" v="2141"/>
          <ac:spMkLst>
            <pc:docMk/>
            <pc:sldMk cId="104523820" sldId="415"/>
            <ac:spMk id="11" creationId="{AF3DF6CC-D658-408A-BF27-A0CDBA8E4159}"/>
          </ac:spMkLst>
        </pc:spChg>
        <pc:spChg chg="mod">
          <ac:chgData name="help desk" userId="076106f8-e622-4bba-bf8d-41b4b1aaf204" providerId="ADAL" clId="{3908DC46-8ADE-43DD-8324-EEEB1BA7DD30}" dt="2024-08-01T14:35:09.118" v="2259" actId="255"/>
          <ac:spMkLst>
            <pc:docMk/>
            <pc:sldMk cId="104523820" sldId="415"/>
            <ac:spMk id="13" creationId="{00000000-0000-0000-0000-000000000000}"/>
          </ac:spMkLst>
        </pc:spChg>
        <pc:spChg chg="mod">
          <ac:chgData name="help desk" userId="076106f8-e622-4bba-bf8d-41b4b1aaf204" providerId="ADAL" clId="{3908DC46-8ADE-43DD-8324-EEEB1BA7DD30}" dt="2024-08-02T15:04:19.880" v="4009" actId="1035"/>
          <ac:spMkLst>
            <pc:docMk/>
            <pc:sldMk cId="104523820" sldId="415"/>
            <ac:spMk id="18" creationId="{00000000-0000-0000-0000-000000000000}"/>
          </ac:spMkLst>
        </pc:spChg>
        <pc:picChg chg="del">
          <ac:chgData name="help desk" userId="076106f8-e622-4bba-bf8d-41b4b1aaf204" providerId="ADAL" clId="{3908DC46-8ADE-43DD-8324-EEEB1BA7DD30}" dt="2024-08-01T14:50:38.132" v="2329" actId="478"/>
          <ac:picMkLst>
            <pc:docMk/>
            <pc:sldMk cId="104523820" sldId="415"/>
            <ac:picMk id="9" creationId="{90BEF7A1-3E46-4EF0-AAF2-BEA05EEAD0CE}"/>
          </ac:picMkLst>
        </pc:picChg>
        <pc:picChg chg="add del mod">
          <ac:chgData name="help desk" userId="076106f8-e622-4bba-bf8d-41b4b1aaf204" providerId="ADAL" clId="{3908DC46-8ADE-43DD-8324-EEEB1BA7DD30}" dt="2024-08-01T14:50:29.362" v="2326"/>
          <ac:picMkLst>
            <pc:docMk/>
            <pc:sldMk cId="104523820" sldId="415"/>
            <ac:picMk id="12" creationId="{88CF7743-5537-42E9-B175-090C6FAE0355}"/>
          </ac:picMkLst>
        </pc:picChg>
        <pc:picChg chg="add mod ord">
          <ac:chgData name="help desk" userId="076106f8-e622-4bba-bf8d-41b4b1aaf204" providerId="ADAL" clId="{3908DC46-8ADE-43DD-8324-EEEB1BA7DD30}" dt="2024-08-01T14:50:35.211" v="2328" actId="167"/>
          <ac:picMkLst>
            <pc:docMk/>
            <pc:sldMk cId="104523820" sldId="415"/>
            <ac:picMk id="14" creationId="{046F915F-3F48-431E-B791-F374B50D8C55}"/>
          </ac:picMkLst>
        </pc:picChg>
        <pc:cxnChg chg="mod">
          <ac:chgData name="help desk" userId="076106f8-e622-4bba-bf8d-41b4b1aaf204" providerId="ADAL" clId="{3908DC46-8ADE-43DD-8324-EEEB1BA7DD30}" dt="2024-08-01T14:50:48.542" v="2331" actId="14100"/>
          <ac:cxnSpMkLst>
            <pc:docMk/>
            <pc:sldMk cId="104523820" sldId="415"/>
            <ac:cxnSpMk id="8" creationId="{00000000-0000-0000-0000-000000000000}"/>
          </ac:cxnSpMkLst>
        </pc:cxnChg>
        <pc:cxnChg chg="mod">
          <ac:chgData name="help desk" userId="076106f8-e622-4bba-bf8d-41b4b1aaf204" providerId="ADAL" clId="{3908DC46-8ADE-43DD-8324-EEEB1BA7DD30}" dt="2024-08-02T15:04:19.880" v="4009" actId="1035"/>
          <ac:cxnSpMkLst>
            <pc:docMk/>
            <pc:sldMk cId="104523820" sldId="415"/>
            <ac:cxnSpMk id="17" creationId="{00000000-0000-0000-0000-000000000000}"/>
          </ac:cxnSpMkLst>
        </pc:cxnChg>
      </pc:sldChg>
      <pc:sldChg chg="addSp delSp modSp add del mod delAnim modAnim">
        <pc:chgData name="help desk" userId="076106f8-e622-4bba-bf8d-41b4b1aaf204" providerId="ADAL" clId="{3908DC46-8ADE-43DD-8324-EEEB1BA7DD30}" dt="2024-08-02T16:59:15.512" v="4536"/>
        <pc:sldMkLst>
          <pc:docMk/>
          <pc:sldMk cId="1699364446" sldId="416"/>
        </pc:sldMkLst>
        <pc:spChg chg="del">
          <ac:chgData name="help desk" userId="076106f8-e622-4bba-bf8d-41b4b1aaf204" providerId="ADAL" clId="{3908DC46-8ADE-43DD-8324-EEEB1BA7DD30}" dt="2024-08-01T14:20:51.297" v="2192" actId="478"/>
          <ac:spMkLst>
            <pc:docMk/>
            <pc:sldMk cId="1699364446" sldId="416"/>
            <ac:spMk id="3" creationId="{00000000-0000-0000-0000-000000000000}"/>
          </ac:spMkLst>
        </pc:spChg>
        <pc:spChg chg="del mod">
          <ac:chgData name="help desk" userId="076106f8-e622-4bba-bf8d-41b4b1aaf204" providerId="ADAL" clId="{3908DC46-8ADE-43DD-8324-EEEB1BA7DD30}" dt="2024-08-01T15:05:57.564" v="2408" actId="478"/>
          <ac:spMkLst>
            <pc:docMk/>
            <pc:sldMk cId="1699364446" sldId="416"/>
            <ac:spMk id="12" creationId="{00000000-0000-0000-0000-000000000000}"/>
          </ac:spMkLst>
        </pc:spChg>
        <pc:spChg chg="del mod">
          <ac:chgData name="help desk" userId="076106f8-e622-4bba-bf8d-41b4b1aaf204" providerId="ADAL" clId="{3908DC46-8ADE-43DD-8324-EEEB1BA7DD30}" dt="2024-08-01T14:56:26.558" v="2359" actId="478"/>
          <ac:spMkLst>
            <pc:docMk/>
            <pc:sldMk cId="1699364446" sldId="416"/>
            <ac:spMk id="20" creationId="{00000000-0000-0000-0000-000000000000}"/>
          </ac:spMkLst>
        </pc:spChg>
        <pc:spChg chg="del mod">
          <ac:chgData name="help desk" userId="076106f8-e622-4bba-bf8d-41b4b1aaf204" providerId="ADAL" clId="{3908DC46-8ADE-43DD-8324-EEEB1BA7DD30}" dt="2024-08-01T14:56:27.500" v="2360" actId="478"/>
          <ac:spMkLst>
            <pc:docMk/>
            <pc:sldMk cId="1699364446" sldId="416"/>
            <ac:spMk id="21" creationId="{00000000-0000-0000-0000-000000000000}"/>
          </ac:spMkLst>
        </pc:spChg>
        <pc:spChg chg="del mod">
          <ac:chgData name="help desk" userId="076106f8-e622-4bba-bf8d-41b4b1aaf204" providerId="ADAL" clId="{3908DC46-8ADE-43DD-8324-EEEB1BA7DD30}" dt="2024-08-01T14:56:29.116" v="2361" actId="478"/>
          <ac:spMkLst>
            <pc:docMk/>
            <pc:sldMk cId="1699364446" sldId="416"/>
            <ac:spMk id="22" creationId="{00000000-0000-0000-0000-000000000000}"/>
          </ac:spMkLst>
        </pc:spChg>
        <pc:spChg chg="add mod">
          <ac:chgData name="help desk" userId="076106f8-e622-4bba-bf8d-41b4b1aaf204" providerId="ADAL" clId="{3908DC46-8ADE-43DD-8324-EEEB1BA7DD30}" dt="2024-08-01T14:20:51.907" v="2193"/>
          <ac:spMkLst>
            <pc:docMk/>
            <pc:sldMk cId="1699364446" sldId="416"/>
            <ac:spMk id="23" creationId="{EDC6F043-7B68-40D7-9996-0268F1AD0C81}"/>
          </ac:spMkLst>
        </pc:spChg>
        <pc:spChg chg="del mod">
          <ac:chgData name="help desk" userId="076106f8-e622-4bba-bf8d-41b4b1aaf204" providerId="ADAL" clId="{3908DC46-8ADE-43DD-8324-EEEB1BA7DD30}" dt="2024-08-01T15:28:34.115" v="2622" actId="478"/>
          <ac:spMkLst>
            <pc:docMk/>
            <pc:sldMk cId="1699364446" sldId="416"/>
            <ac:spMk id="28" creationId="{00000000-0000-0000-0000-000000000000}"/>
          </ac:spMkLst>
        </pc:spChg>
        <pc:spChg chg="mod">
          <ac:chgData name="help desk" userId="076106f8-e622-4bba-bf8d-41b4b1aaf204" providerId="ADAL" clId="{3908DC46-8ADE-43DD-8324-EEEB1BA7DD30}" dt="2024-08-01T15:01:55.349" v="2387" actId="1076"/>
          <ac:spMkLst>
            <pc:docMk/>
            <pc:sldMk cId="1699364446" sldId="416"/>
            <ac:spMk id="32" creationId="{00000000-0000-0000-0000-000000000000}"/>
          </ac:spMkLst>
        </pc:spChg>
        <pc:spChg chg="mod">
          <ac:chgData name="help desk" userId="076106f8-e622-4bba-bf8d-41b4b1aaf204" providerId="ADAL" clId="{3908DC46-8ADE-43DD-8324-EEEB1BA7DD30}" dt="2024-08-02T16:42:18.478" v="4196" actId="14100"/>
          <ac:spMkLst>
            <pc:docMk/>
            <pc:sldMk cId="1699364446" sldId="416"/>
            <ac:spMk id="53" creationId="{FABC88A1-0C6D-4505-B499-A555466C5FBB}"/>
          </ac:spMkLst>
        </pc:spChg>
        <pc:spChg chg="add mod">
          <ac:chgData name="help desk" userId="076106f8-e622-4bba-bf8d-41b4b1aaf204" providerId="ADAL" clId="{3908DC46-8ADE-43DD-8324-EEEB1BA7DD30}" dt="2024-08-02T16:54:23.631" v="4523" actId="1036"/>
          <ac:spMkLst>
            <pc:docMk/>
            <pc:sldMk cId="1699364446" sldId="416"/>
            <ac:spMk id="60" creationId="{5701A4C5-3B9A-43CA-857E-0647F65AB39F}"/>
          </ac:spMkLst>
        </pc:spChg>
        <pc:spChg chg="mod">
          <ac:chgData name="help desk" userId="076106f8-e622-4bba-bf8d-41b4b1aaf204" providerId="ADAL" clId="{3908DC46-8ADE-43DD-8324-EEEB1BA7DD30}" dt="2024-08-02T16:54:08.144" v="4517" actId="1035"/>
          <ac:spMkLst>
            <pc:docMk/>
            <pc:sldMk cId="1699364446" sldId="416"/>
            <ac:spMk id="62" creationId="{547251B7-010C-4EA8-96EE-9A0B73D97355}"/>
          </ac:spMkLst>
        </pc:spChg>
        <pc:spChg chg="add mod">
          <ac:chgData name="help desk" userId="076106f8-e622-4bba-bf8d-41b4b1aaf204" providerId="ADAL" clId="{3908DC46-8ADE-43DD-8324-EEEB1BA7DD30}" dt="2024-08-02T16:49:19.728" v="4265" actId="1076"/>
          <ac:spMkLst>
            <pc:docMk/>
            <pc:sldMk cId="1699364446" sldId="416"/>
            <ac:spMk id="63" creationId="{2340AA5C-154F-45A1-89A5-19583F804F23}"/>
          </ac:spMkLst>
        </pc:spChg>
        <pc:spChg chg="add mod">
          <ac:chgData name="help desk" userId="076106f8-e622-4bba-bf8d-41b4b1aaf204" providerId="ADAL" clId="{3908DC46-8ADE-43DD-8324-EEEB1BA7DD30}" dt="2024-08-02T16:57:51.596" v="4531" actId="20577"/>
          <ac:spMkLst>
            <pc:docMk/>
            <pc:sldMk cId="1699364446" sldId="416"/>
            <ac:spMk id="79" creationId="{8C135B15-50F0-45D5-940A-85325491EE6E}"/>
          </ac:spMkLst>
        </pc:spChg>
        <pc:picChg chg="del mod">
          <ac:chgData name="help desk" userId="076106f8-e622-4bba-bf8d-41b4b1aaf204" providerId="ADAL" clId="{3908DC46-8ADE-43DD-8324-EEEB1BA7DD30}" dt="2024-08-02T16:46:36.729" v="4225" actId="478"/>
          <ac:picMkLst>
            <pc:docMk/>
            <pc:sldMk cId="1699364446" sldId="416"/>
            <ac:picMk id="4" creationId="{446B600F-B8C1-49C6-BC9C-691A57F58747}"/>
          </ac:picMkLst>
        </pc:picChg>
        <pc:picChg chg="add del mod ord">
          <ac:chgData name="help desk" userId="076106f8-e622-4bba-bf8d-41b4b1aaf204" providerId="ADAL" clId="{3908DC46-8ADE-43DD-8324-EEEB1BA7DD30}" dt="2024-08-02T15:53:53.952" v="4108" actId="478"/>
          <ac:picMkLst>
            <pc:docMk/>
            <pc:sldMk cId="1699364446" sldId="416"/>
            <ac:picMk id="40" creationId="{3F3C507F-BCFF-4EC9-B7A2-9314ADA6C348}"/>
          </ac:picMkLst>
        </pc:picChg>
        <pc:picChg chg="add mod ord">
          <ac:chgData name="help desk" userId="076106f8-e622-4bba-bf8d-41b4b1aaf204" providerId="ADAL" clId="{3908DC46-8ADE-43DD-8324-EEEB1BA7DD30}" dt="2024-08-02T15:53:50.752" v="4107" actId="167"/>
          <ac:picMkLst>
            <pc:docMk/>
            <pc:sldMk cId="1699364446" sldId="416"/>
            <ac:picMk id="42" creationId="{860A2F4D-758B-4E3B-BE36-CEFE318F84FA}"/>
          </ac:picMkLst>
        </pc:picChg>
        <pc:picChg chg="add del mod ord">
          <ac:chgData name="help desk" userId="076106f8-e622-4bba-bf8d-41b4b1aaf204" providerId="ADAL" clId="{3908DC46-8ADE-43DD-8324-EEEB1BA7DD30}" dt="2024-08-01T15:30:46.780" v="2711" actId="478"/>
          <ac:picMkLst>
            <pc:docMk/>
            <pc:sldMk cId="1699364446" sldId="416"/>
            <ac:picMk id="45" creationId="{92F5B393-3A8F-4344-B08D-EE654E722284}"/>
          </ac:picMkLst>
        </pc:picChg>
        <pc:picChg chg="del">
          <ac:chgData name="help desk" userId="076106f8-e622-4bba-bf8d-41b4b1aaf204" providerId="ADAL" clId="{3908DC46-8ADE-43DD-8324-EEEB1BA7DD30}" dt="2024-08-01T15:28:04.079" v="2620" actId="478"/>
          <ac:picMkLst>
            <pc:docMk/>
            <pc:sldMk cId="1699364446" sldId="416"/>
            <ac:picMk id="48" creationId="{E98FA24D-738B-4B71-A24F-8A3160F4F355}"/>
          </ac:picMkLst>
        </pc:picChg>
        <pc:picChg chg="add del mod">
          <ac:chgData name="help desk" userId="076106f8-e622-4bba-bf8d-41b4b1aaf204" providerId="ADAL" clId="{3908DC46-8ADE-43DD-8324-EEEB1BA7DD30}" dt="2024-08-02T15:59:56.741" v="4132" actId="478"/>
          <ac:picMkLst>
            <pc:docMk/>
            <pc:sldMk cId="1699364446" sldId="416"/>
            <ac:picMk id="50" creationId="{41517082-32AB-4DD4-86F5-D85635F5575C}"/>
          </ac:picMkLst>
        </pc:picChg>
        <pc:picChg chg="add mod">
          <ac:chgData name="help desk" userId="076106f8-e622-4bba-bf8d-41b4b1aaf204" providerId="ADAL" clId="{3908DC46-8ADE-43DD-8324-EEEB1BA7DD30}" dt="2024-08-02T16:00:15.741" v="4135" actId="14100"/>
          <ac:picMkLst>
            <pc:docMk/>
            <pc:sldMk cId="1699364446" sldId="416"/>
            <ac:picMk id="55" creationId="{7EF31B20-D5F3-432F-8815-0F134638882A}"/>
          </ac:picMkLst>
        </pc:picChg>
        <pc:picChg chg="add del mod ord">
          <ac:chgData name="help desk" userId="076106f8-e622-4bba-bf8d-41b4b1aaf204" providerId="ADAL" clId="{3908DC46-8ADE-43DD-8324-EEEB1BA7DD30}" dt="2024-08-02T16:47:47.806" v="4231" actId="478"/>
          <ac:picMkLst>
            <pc:docMk/>
            <pc:sldMk cId="1699364446" sldId="416"/>
            <ac:picMk id="73" creationId="{404B53F2-1212-4759-9C18-CF85AD10CDB9}"/>
          </ac:picMkLst>
        </pc:picChg>
        <pc:picChg chg="add mod ord">
          <ac:chgData name="help desk" userId="076106f8-e622-4bba-bf8d-41b4b1aaf204" providerId="ADAL" clId="{3908DC46-8ADE-43DD-8324-EEEB1BA7DD30}" dt="2024-08-02T16:47:38.144" v="4230" actId="170"/>
          <ac:picMkLst>
            <pc:docMk/>
            <pc:sldMk cId="1699364446" sldId="416"/>
            <ac:picMk id="75" creationId="{A40F8C70-2847-4232-87E0-4554E9040F71}"/>
          </ac:picMkLst>
        </pc:picChg>
        <pc:cxnChg chg="mod">
          <ac:chgData name="help desk" userId="076106f8-e622-4bba-bf8d-41b4b1aaf204" providerId="ADAL" clId="{3908DC46-8ADE-43DD-8324-EEEB1BA7DD30}" dt="2024-08-02T16:42:18.478" v="4196" actId="14100"/>
          <ac:cxnSpMkLst>
            <pc:docMk/>
            <pc:sldMk cId="1699364446" sldId="416"/>
            <ac:cxnSpMk id="5" creationId="{77E781D5-AEEF-44BE-91D8-D50CE459CACE}"/>
          </ac:cxnSpMkLst>
        </pc:cxnChg>
        <pc:cxnChg chg="del mod">
          <ac:chgData name="help desk" userId="076106f8-e622-4bba-bf8d-41b4b1aaf204" providerId="ADAL" clId="{3908DC46-8ADE-43DD-8324-EEEB1BA7DD30}" dt="2024-08-01T14:24:15.262" v="2211" actId="478"/>
          <ac:cxnSpMkLst>
            <pc:docMk/>
            <pc:sldMk cId="1699364446" sldId="416"/>
            <ac:cxnSpMk id="25" creationId="{00000000-0000-0000-0000-000000000000}"/>
          </ac:cxnSpMkLst>
        </pc:cxnChg>
        <pc:cxnChg chg="add del mod">
          <ac:chgData name="help desk" userId="076106f8-e622-4bba-bf8d-41b4b1aaf204" providerId="ADAL" clId="{3908DC46-8ADE-43DD-8324-EEEB1BA7DD30}" dt="2024-08-01T15:28:34.115" v="2622" actId="478"/>
          <ac:cxnSpMkLst>
            <pc:docMk/>
            <pc:sldMk cId="1699364446" sldId="416"/>
            <ac:cxnSpMk id="27" creationId="{67FA5850-1F10-410C-9253-BB7320FA6308}"/>
          </ac:cxnSpMkLst>
        </pc:cxnChg>
        <pc:cxnChg chg="mod">
          <ac:chgData name="help desk" userId="076106f8-e622-4bba-bf8d-41b4b1aaf204" providerId="ADAL" clId="{3908DC46-8ADE-43DD-8324-EEEB1BA7DD30}" dt="2024-08-02T16:02:38.606" v="4140" actId="14100"/>
          <ac:cxnSpMkLst>
            <pc:docMk/>
            <pc:sldMk cId="1699364446" sldId="416"/>
            <ac:cxnSpMk id="34" creationId="{00000000-0000-0000-0000-000000000000}"/>
          </ac:cxnSpMkLst>
        </pc:cxnChg>
        <pc:cxnChg chg="del mod">
          <ac:chgData name="help desk" userId="076106f8-e622-4bba-bf8d-41b4b1aaf204" providerId="ADAL" clId="{3908DC46-8ADE-43DD-8324-EEEB1BA7DD30}" dt="2024-08-01T15:28:34.115" v="2622" actId="478"/>
          <ac:cxnSpMkLst>
            <pc:docMk/>
            <pc:sldMk cId="1699364446" sldId="416"/>
            <ac:cxnSpMk id="37" creationId="{A4486FD5-21A7-4FA0-9866-20E27C81C30E}"/>
          </ac:cxnSpMkLst>
        </pc:cxnChg>
        <pc:cxnChg chg="del mod">
          <ac:chgData name="help desk" userId="076106f8-e622-4bba-bf8d-41b4b1aaf204" providerId="ADAL" clId="{3908DC46-8ADE-43DD-8324-EEEB1BA7DD30}" dt="2024-08-01T15:06:00.783" v="2409" actId="478"/>
          <ac:cxnSpMkLst>
            <pc:docMk/>
            <pc:sldMk cId="1699364446" sldId="416"/>
            <ac:cxnSpMk id="43" creationId="{4BC67E08-5110-486D-9447-53E4A894FD0A}"/>
          </ac:cxnSpMkLst>
        </pc:cxnChg>
        <pc:cxnChg chg="del mod">
          <ac:chgData name="help desk" userId="076106f8-e622-4bba-bf8d-41b4b1aaf204" providerId="ADAL" clId="{3908DC46-8ADE-43DD-8324-EEEB1BA7DD30}" dt="2024-08-01T15:05:57.564" v="2408" actId="478"/>
          <ac:cxnSpMkLst>
            <pc:docMk/>
            <pc:sldMk cId="1699364446" sldId="416"/>
            <ac:cxnSpMk id="44" creationId="{6E6F88C2-6C78-4CF3-83D6-A371A891DD55}"/>
          </ac:cxnSpMkLst>
        </pc:cxnChg>
        <pc:cxnChg chg="del mod">
          <ac:chgData name="help desk" userId="076106f8-e622-4bba-bf8d-41b4b1aaf204" providerId="ADAL" clId="{3908DC46-8ADE-43DD-8324-EEEB1BA7DD30}" dt="2024-08-01T15:06:00.783" v="2409" actId="478"/>
          <ac:cxnSpMkLst>
            <pc:docMk/>
            <pc:sldMk cId="1699364446" sldId="416"/>
            <ac:cxnSpMk id="46" creationId="{E6F3653C-8374-4E01-94BB-D63C9D5FAEAC}"/>
          </ac:cxnSpMkLst>
        </pc:cxnChg>
        <pc:cxnChg chg="add mod">
          <ac:chgData name="help desk" userId="076106f8-e622-4bba-bf8d-41b4b1aaf204" providerId="ADAL" clId="{3908DC46-8ADE-43DD-8324-EEEB1BA7DD30}" dt="2024-08-02T16:54:23.631" v="4523" actId="1036"/>
          <ac:cxnSpMkLst>
            <pc:docMk/>
            <pc:sldMk cId="1699364446" sldId="416"/>
            <ac:cxnSpMk id="61" creationId="{A0919E83-EA63-480A-A0CF-7026118206F5}"/>
          </ac:cxnSpMkLst>
        </pc:cxnChg>
        <pc:cxnChg chg="mod">
          <ac:chgData name="help desk" userId="076106f8-e622-4bba-bf8d-41b4b1aaf204" providerId="ADAL" clId="{3908DC46-8ADE-43DD-8324-EEEB1BA7DD30}" dt="2024-08-02T16:54:12.369" v="4518" actId="14100"/>
          <ac:cxnSpMkLst>
            <pc:docMk/>
            <pc:sldMk cId="1699364446" sldId="416"/>
            <ac:cxnSpMk id="64" creationId="{F167685A-AD0D-49BE-98FE-E3A649570F08}"/>
          </ac:cxnSpMkLst>
        </pc:cxnChg>
        <pc:cxnChg chg="add mod">
          <ac:chgData name="help desk" userId="076106f8-e622-4bba-bf8d-41b4b1aaf204" providerId="ADAL" clId="{3908DC46-8ADE-43DD-8324-EEEB1BA7DD30}" dt="2024-08-02T16:54:02.713" v="4512" actId="1035"/>
          <ac:cxnSpMkLst>
            <pc:docMk/>
            <pc:sldMk cId="1699364446" sldId="416"/>
            <ac:cxnSpMk id="80" creationId="{22B79CA3-D5A8-4EC7-9504-622A7B1A836F}"/>
          </ac:cxnSpMkLst>
        </pc:cxnChg>
      </pc:sldChg>
      <pc:sldChg chg="addSp delSp modSp add mod delAnim modAnim">
        <pc:chgData name="help desk" userId="076106f8-e622-4bba-bf8d-41b4b1aaf204" providerId="ADAL" clId="{3908DC46-8ADE-43DD-8324-EEEB1BA7DD30}" dt="2024-08-01T20:05:31.037" v="3253"/>
        <pc:sldMkLst>
          <pc:docMk/>
          <pc:sldMk cId="996482746" sldId="417"/>
        </pc:sldMkLst>
        <pc:spChg chg="del">
          <ac:chgData name="help desk" userId="076106f8-e622-4bba-bf8d-41b4b1aaf204" providerId="ADAL" clId="{3908DC46-8ADE-43DD-8324-EEEB1BA7DD30}" dt="2024-07-31T20:12:38.349" v="1073" actId="478"/>
          <ac:spMkLst>
            <pc:docMk/>
            <pc:sldMk cId="996482746" sldId="417"/>
            <ac:spMk id="2" creationId="{00000000-0000-0000-0000-000000000000}"/>
          </ac:spMkLst>
        </pc:spChg>
        <pc:spChg chg="del mod">
          <ac:chgData name="help desk" userId="076106f8-e622-4bba-bf8d-41b4b1aaf204" providerId="ADAL" clId="{3908DC46-8ADE-43DD-8324-EEEB1BA7DD30}" dt="2024-07-31T19:48:22.938" v="916" actId="478"/>
          <ac:spMkLst>
            <pc:docMk/>
            <pc:sldMk cId="996482746" sldId="417"/>
            <ac:spMk id="4" creationId="{00000000-0000-0000-0000-000000000000}"/>
          </ac:spMkLst>
        </pc:spChg>
        <pc:spChg chg="mod">
          <ac:chgData name="help desk" userId="076106f8-e622-4bba-bf8d-41b4b1aaf204" providerId="ADAL" clId="{3908DC46-8ADE-43DD-8324-EEEB1BA7DD30}" dt="2024-07-31T19:52:44.845" v="947" actId="255"/>
          <ac:spMkLst>
            <pc:docMk/>
            <pc:sldMk cId="996482746" sldId="417"/>
            <ac:spMk id="5" creationId="{00000000-0000-0000-0000-000000000000}"/>
          </ac:spMkLst>
        </pc:spChg>
        <pc:spChg chg="del mod">
          <ac:chgData name="help desk" userId="076106f8-e622-4bba-bf8d-41b4b1aaf204" providerId="ADAL" clId="{3908DC46-8ADE-43DD-8324-EEEB1BA7DD30}" dt="2024-08-01T19:47:15.018" v="3155" actId="478"/>
          <ac:spMkLst>
            <pc:docMk/>
            <pc:sldMk cId="996482746" sldId="417"/>
            <ac:spMk id="7" creationId="{00000000-0000-0000-0000-000000000000}"/>
          </ac:spMkLst>
        </pc:spChg>
        <pc:spChg chg="del mod">
          <ac:chgData name="help desk" userId="076106f8-e622-4bba-bf8d-41b4b1aaf204" providerId="ADAL" clId="{3908DC46-8ADE-43DD-8324-EEEB1BA7DD30}" dt="2024-08-01T19:47:15.018" v="3155" actId="478"/>
          <ac:spMkLst>
            <pc:docMk/>
            <pc:sldMk cId="996482746" sldId="417"/>
            <ac:spMk id="8" creationId="{00000000-0000-0000-0000-000000000000}"/>
          </ac:spMkLst>
        </pc:spChg>
        <pc:spChg chg="del">
          <ac:chgData name="help desk" userId="076106f8-e622-4bba-bf8d-41b4b1aaf204" providerId="ADAL" clId="{3908DC46-8ADE-43DD-8324-EEEB1BA7DD30}" dt="2024-07-31T19:49:17.649" v="925" actId="478"/>
          <ac:spMkLst>
            <pc:docMk/>
            <pc:sldMk cId="996482746" sldId="417"/>
            <ac:spMk id="15" creationId="{00000000-0000-0000-0000-000000000000}"/>
          </ac:spMkLst>
        </pc:spChg>
        <pc:spChg chg="del">
          <ac:chgData name="help desk" userId="076106f8-e622-4bba-bf8d-41b4b1aaf204" providerId="ADAL" clId="{3908DC46-8ADE-43DD-8324-EEEB1BA7DD30}" dt="2024-07-31T19:49:18.539" v="926" actId="478"/>
          <ac:spMkLst>
            <pc:docMk/>
            <pc:sldMk cId="996482746" sldId="417"/>
            <ac:spMk id="21" creationId="{00000000-0000-0000-0000-000000000000}"/>
          </ac:spMkLst>
        </pc:spChg>
        <pc:spChg chg="del">
          <ac:chgData name="help desk" userId="076106f8-e622-4bba-bf8d-41b4b1aaf204" providerId="ADAL" clId="{3908DC46-8ADE-43DD-8324-EEEB1BA7DD30}" dt="2024-07-31T19:49:20.519" v="928" actId="478"/>
          <ac:spMkLst>
            <pc:docMk/>
            <pc:sldMk cId="996482746" sldId="417"/>
            <ac:spMk id="22" creationId="{00000000-0000-0000-0000-000000000000}"/>
          </ac:spMkLst>
        </pc:spChg>
        <pc:spChg chg="del">
          <ac:chgData name="help desk" userId="076106f8-e622-4bba-bf8d-41b4b1aaf204" providerId="ADAL" clId="{3908DC46-8ADE-43DD-8324-EEEB1BA7DD30}" dt="2024-07-31T19:49:19.781" v="927" actId="478"/>
          <ac:spMkLst>
            <pc:docMk/>
            <pc:sldMk cId="996482746" sldId="417"/>
            <ac:spMk id="23" creationId="{00000000-0000-0000-0000-000000000000}"/>
          </ac:spMkLst>
        </pc:spChg>
        <pc:spChg chg="del">
          <ac:chgData name="help desk" userId="076106f8-e622-4bba-bf8d-41b4b1aaf204" providerId="ADAL" clId="{3908DC46-8ADE-43DD-8324-EEEB1BA7DD30}" dt="2024-07-31T19:49:21.630" v="929" actId="478"/>
          <ac:spMkLst>
            <pc:docMk/>
            <pc:sldMk cId="996482746" sldId="417"/>
            <ac:spMk id="24" creationId="{00000000-0000-0000-0000-000000000000}"/>
          </ac:spMkLst>
        </pc:spChg>
        <pc:spChg chg="del mod">
          <ac:chgData name="help desk" userId="076106f8-e622-4bba-bf8d-41b4b1aaf204" providerId="ADAL" clId="{3908DC46-8ADE-43DD-8324-EEEB1BA7DD30}" dt="2024-07-31T20:12:42.021" v="1076" actId="478"/>
          <ac:spMkLst>
            <pc:docMk/>
            <pc:sldMk cId="996482746" sldId="417"/>
            <ac:spMk id="29" creationId="{21A7179B-FDA6-4FD9-809C-8149FB8F70C1}"/>
          </ac:spMkLst>
        </pc:spChg>
        <pc:spChg chg="add del mod">
          <ac:chgData name="help desk" userId="076106f8-e622-4bba-bf8d-41b4b1aaf204" providerId="ADAL" clId="{3908DC46-8ADE-43DD-8324-EEEB1BA7DD30}" dt="2024-07-31T19:48:42.008" v="923" actId="1035"/>
          <ac:spMkLst>
            <pc:docMk/>
            <pc:sldMk cId="996482746" sldId="417"/>
            <ac:spMk id="31" creationId="{3C5DBCC4-CF20-400A-A1F1-69A9E3DFE8FD}"/>
          </ac:spMkLst>
        </pc:spChg>
        <pc:spChg chg="del mod">
          <ac:chgData name="help desk" userId="076106f8-e622-4bba-bf8d-41b4b1aaf204" providerId="ADAL" clId="{3908DC46-8ADE-43DD-8324-EEEB1BA7DD30}" dt="2024-07-31T19:50:59.622" v="937" actId="478"/>
          <ac:spMkLst>
            <pc:docMk/>
            <pc:sldMk cId="996482746" sldId="417"/>
            <ac:spMk id="38" creationId="{00000000-0000-0000-0000-000000000000}"/>
          </ac:spMkLst>
        </pc:spChg>
        <pc:spChg chg="add mod">
          <ac:chgData name="help desk" userId="076106f8-e622-4bba-bf8d-41b4b1aaf204" providerId="ADAL" clId="{3908DC46-8ADE-43DD-8324-EEEB1BA7DD30}" dt="2024-07-31T20:12:39.719" v="1074"/>
          <ac:spMkLst>
            <pc:docMk/>
            <pc:sldMk cId="996482746" sldId="417"/>
            <ac:spMk id="42" creationId="{B5BF3D2B-44FC-46D6-B7E4-78587DB4C93E}"/>
          </ac:spMkLst>
        </pc:spChg>
        <pc:spChg chg="add mod">
          <ac:chgData name="help desk" userId="076106f8-e622-4bba-bf8d-41b4b1aaf204" providerId="ADAL" clId="{3908DC46-8ADE-43DD-8324-EEEB1BA7DD30}" dt="2024-08-01T19:47:15.517" v="3156"/>
          <ac:spMkLst>
            <pc:docMk/>
            <pc:sldMk cId="996482746" sldId="417"/>
            <ac:spMk id="43" creationId="{F511C524-C0B9-4CB7-A37F-AE4A2115805F}"/>
          </ac:spMkLst>
        </pc:spChg>
        <pc:spChg chg="add mod">
          <ac:chgData name="help desk" userId="076106f8-e622-4bba-bf8d-41b4b1aaf204" providerId="ADAL" clId="{3908DC46-8ADE-43DD-8324-EEEB1BA7DD30}" dt="2024-08-01T19:47:15.517" v="3156"/>
          <ac:spMkLst>
            <pc:docMk/>
            <pc:sldMk cId="996482746" sldId="417"/>
            <ac:spMk id="45" creationId="{8EDD109D-3BE3-481A-ABAE-59A4DF531B83}"/>
          </ac:spMkLst>
        </pc:spChg>
        <pc:picChg chg="mod">
          <ac:chgData name="help desk" userId="076106f8-e622-4bba-bf8d-41b4b1aaf204" providerId="ADAL" clId="{3908DC46-8ADE-43DD-8324-EEEB1BA7DD30}" dt="2024-08-01T19:43:00.873" v="3143" actId="1037"/>
          <ac:picMkLst>
            <pc:docMk/>
            <pc:sldMk cId="996482746" sldId="417"/>
            <ac:picMk id="13" creationId="{00000000-0000-0000-0000-000000000000}"/>
          </ac:picMkLst>
        </pc:picChg>
        <pc:cxnChg chg="del mod">
          <ac:chgData name="help desk" userId="076106f8-e622-4bba-bf8d-41b4b1aaf204" providerId="ADAL" clId="{3908DC46-8ADE-43DD-8324-EEEB1BA7DD30}" dt="2024-08-01T19:47:15.018" v="3155" actId="478"/>
          <ac:cxnSpMkLst>
            <pc:docMk/>
            <pc:sldMk cId="996482746" sldId="417"/>
            <ac:cxnSpMk id="9" creationId="{00000000-0000-0000-0000-000000000000}"/>
          </ac:cxnSpMkLst>
        </pc:cxnChg>
        <pc:cxnChg chg="del mod">
          <ac:chgData name="help desk" userId="076106f8-e622-4bba-bf8d-41b4b1aaf204" providerId="ADAL" clId="{3908DC46-8ADE-43DD-8324-EEEB1BA7DD30}" dt="2024-08-01T19:47:15.018" v="3155" actId="478"/>
          <ac:cxnSpMkLst>
            <pc:docMk/>
            <pc:sldMk cId="996482746" sldId="417"/>
            <ac:cxnSpMk id="10" creationId="{00000000-0000-0000-0000-000000000000}"/>
          </ac:cxnSpMkLst>
        </pc:cxnChg>
        <pc:cxnChg chg="del mod">
          <ac:chgData name="help desk" userId="076106f8-e622-4bba-bf8d-41b4b1aaf204" providerId="ADAL" clId="{3908DC46-8ADE-43DD-8324-EEEB1BA7DD30}" dt="2024-07-31T19:48:25.029" v="917" actId="478"/>
          <ac:cxnSpMkLst>
            <pc:docMk/>
            <pc:sldMk cId="996482746" sldId="417"/>
            <ac:cxnSpMk id="11" creationId="{00000000-0000-0000-0000-000000000000}"/>
          </ac:cxnSpMkLst>
        </pc:cxnChg>
        <pc:cxnChg chg="mod">
          <ac:chgData name="help desk" userId="076106f8-e622-4bba-bf8d-41b4b1aaf204" providerId="ADAL" clId="{3908DC46-8ADE-43DD-8324-EEEB1BA7DD30}" dt="2024-07-31T19:57:17.142" v="975" actId="14100"/>
          <ac:cxnSpMkLst>
            <pc:docMk/>
            <pc:sldMk cId="996482746" sldId="417"/>
            <ac:cxnSpMk id="14" creationId="{00000000-0000-0000-0000-000000000000}"/>
          </ac:cxnSpMkLst>
        </pc:cxnChg>
        <pc:cxnChg chg="mod">
          <ac:chgData name="help desk" userId="076106f8-e622-4bba-bf8d-41b4b1aaf204" providerId="ADAL" clId="{3908DC46-8ADE-43DD-8324-EEEB1BA7DD30}" dt="2024-07-31T19:53:45.906" v="951" actId="14100"/>
          <ac:cxnSpMkLst>
            <pc:docMk/>
            <pc:sldMk cId="996482746" sldId="417"/>
            <ac:cxnSpMk id="18" creationId="{00000000-0000-0000-0000-000000000000}"/>
          </ac:cxnSpMkLst>
        </pc:cxnChg>
        <pc:cxnChg chg="mod">
          <ac:chgData name="help desk" userId="076106f8-e622-4bba-bf8d-41b4b1aaf204" providerId="ADAL" clId="{3908DC46-8ADE-43DD-8324-EEEB1BA7DD30}" dt="2024-07-31T19:58:32.924" v="976" actId="14100"/>
          <ac:cxnSpMkLst>
            <pc:docMk/>
            <pc:sldMk cId="996482746" sldId="417"/>
            <ac:cxnSpMk id="20" creationId="{00000000-0000-0000-0000-000000000000}"/>
          </ac:cxnSpMkLst>
        </pc:cxnChg>
        <pc:cxnChg chg="add del mod">
          <ac:chgData name="help desk" userId="076106f8-e622-4bba-bf8d-41b4b1aaf204" providerId="ADAL" clId="{3908DC46-8ADE-43DD-8324-EEEB1BA7DD30}" dt="2024-07-31T19:48:35.558" v="921" actId="478"/>
          <ac:cxnSpMkLst>
            <pc:docMk/>
            <pc:sldMk cId="996482746" sldId="417"/>
            <ac:cxnSpMk id="32" creationId="{D123BE9A-2189-485A-B6B6-30F206E67A56}"/>
          </ac:cxnSpMkLst>
        </pc:cxnChg>
        <pc:cxnChg chg="del mod">
          <ac:chgData name="help desk" userId="076106f8-e622-4bba-bf8d-41b4b1aaf204" providerId="ADAL" clId="{3908DC46-8ADE-43DD-8324-EEEB1BA7DD30}" dt="2024-07-31T19:51:08.012" v="938" actId="478"/>
          <ac:cxnSpMkLst>
            <pc:docMk/>
            <pc:sldMk cId="996482746" sldId="417"/>
            <ac:cxnSpMk id="40" creationId="{00000000-0000-0000-0000-000000000000}"/>
          </ac:cxnSpMkLst>
        </pc:cxnChg>
        <pc:cxnChg chg="del mod">
          <ac:chgData name="help desk" userId="076106f8-e622-4bba-bf8d-41b4b1aaf204" providerId="ADAL" clId="{3908DC46-8ADE-43DD-8324-EEEB1BA7DD30}" dt="2024-07-31T19:51:09.742" v="939" actId="478"/>
          <ac:cxnSpMkLst>
            <pc:docMk/>
            <pc:sldMk cId="996482746" sldId="417"/>
            <ac:cxnSpMk id="44" creationId="{00000000-0000-0000-0000-000000000000}"/>
          </ac:cxnSpMkLst>
        </pc:cxnChg>
        <pc:cxnChg chg="add mod">
          <ac:chgData name="help desk" userId="076106f8-e622-4bba-bf8d-41b4b1aaf204" providerId="ADAL" clId="{3908DC46-8ADE-43DD-8324-EEEB1BA7DD30}" dt="2024-08-01T19:47:15.517" v="3156"/>
          <ac:cxnSpMkLst>
            <pc:docMk/>
            <pc:sldMk cId="996482746" sldId="417"/>
            <ac:cxnSpMk id="46" creationId="{2D45E36E-7853-446C-B796-A7B0A3E63023}"/>
          </ac:cxnSpMkLst>
        </pc:cxnChg>
        <pc:cxnChg chg="add mod">
          <ac:chgData name="help desk" userId="076106f8-e622-4bba-bf8d-41b4b1aaf204" providerId="ADAL" clId="{3908DC46-8ADE-43DD-8324-EEEB1BA7DD30}" dt="2024-08-01T19:47:15.517" v="3156"/>
          <ac:cxnSpMkLst>
            <pc:docMk/>
            <pc:sldMk cId="996482746" sldId="417"/>
            <ac:cxnSpMk id="48" creationId="{90B45BCA-2BE1-4038-AD51-3D6488FEE350}"/>
          </ac:cxnSpMkLst>
        </pc:cxnChg>
      </pc:sldChg>
      <pc:sldChg chg="addSp delSp modSp add mod delAnim modAnim">
        <pc:chgData name="help desk" userId="076106f8-e622-4bba-bf8d-41b4b1aaf204" providerId="ADAL" clId="{3908DC46-8ADE-43DD-8324-EEEB1BA7DD30}" dt="2024-08-01T20:13:42.491" v="3265"/>
        <pc:sldMkLst>
          <pc:docMk/>
          <pc:sldMk cId="2366919087" sldId="418"/>
        </pc:sldMkLst>
        <pc:spChg chg="del">
          <ac:chgData name="help desk" userId="076106f8-e622-4bba-bf8d-41b4b1aaf204" providerId="ADAL" clId="{3908DC46-8ADE-43DD-8324-EEEB1BA7DD30}" dt="2024-07-31T20:11:28.202" v="1064" actId="478"/>
          <ac:spMkLst>
            <pc:docMk/>
            <pc:sldMk cId="2366919087" sldId="418"/>
            <ac:spMk id="5" creationId="{00000000-0000-0000-0000-000000000000}"/>
          </ac:spMkLst>
        </pc:spChg>
        <pc:spChg chg="mod">
          <ac:chgData name="help desk" userId="076106f8-e622-4bba-bf8d-41b4b1aaf204" providerId="ADAL" clId="{3908DC46-8ADE-43DD-8324-EEEB1BA7DD30}" dt="2024-07-31T20:02:45.750" v="1001" actId="692"/>
          <ac:spMkLst>
            <pc:docMk/>
            <pc:sldMk cId="2366919087" sldId="418"/>
            <ac:spMk id="7" creationId="{00000000-0000-0000-0000-000000000000}"/>
          </ac:spMkLst>
        </pc:spChg>
        <pc:spChg chg="del">
          <ac:chgData name="help desk" userId="076106f8-e622-4bba-bf8d-41b4b1aaf204" providerId="ADAL" clId="{3908DC46-8ADE-43DD-8324-EEEB1BA7DD30}" dt="2024-07-31T20:01:53.389" v="996" actId="478"/>
          <ac:spMkLst>
            <pc:docMk/>
            <pc:sldMk cId="2366919087" sldId="418"/>
            <ac:spMk id="10" creationId="{00000000-0000-0000-0000-000000000000}"/>
          </ac:spMkLst>
        </pc:spChg>
        <pc:spChg chg="add mod">
          <ac:chgData name="help desk" userId="076106f8-e622-4bba-bf8d-41b4b1aaf204" providerId="ADAL" clId="{3908DC46-8ADE-43DD-8324-EEEB1BA7DD30}" dt="2024-07-31T20:13:03.990" v="1080"/>
          <ac:spMkLst>
            <pc:docMk/>
            <pc:sldMk cId="2366919087" sldId="418"/>
            <ac:spMk id="14" creationId="{7E6B2FB4-B353-4637-957B-E04DC5CF3B95}"/>
          </ac:spMkLst>
        </pc:spChg>
        <pc:spChg chg="del">
          <ac:chgData name="help desk" userId="076106f8-e622-4bba-bf8d-41b4b1aaf204" providerId="ADAL" clId="{3908DC46-8ADE-43DD-8324-EEEB1BA7DD30}" dt="2024-07-31T20:13:03.450" v="1079" actId="478"/>
          <ac:spMkLst>
            <pc:docMk/>
            <pc:sldMk cId="2366919087" sldId="418"/>
            <ac:spMk id="20" creationId="{00000000-0000-0000-0000-000000000000}"/>
          </ac:spMkLst>
        </pc:spChg>
        <pc:picChg chg="mod">
          <ac:chgData name="help desk" userId="076106f8-e622-4bba-bf8d-41b4b1aaf204" providerId="ADAL" clId="{3908DC46-8ADE-43DD-8324-EEEB1BA7DD30}" dt="2024-08-01T19:43:30.277" v="3146" actId="1076"/>
          <ac:picMkLst>
            <pc:docMk/>
            <pc:sldMk cId="2366919087" sldId="418"/>
            <ac:picMk id="4" creationId="{00000000-0000-0000-0000-000000000000}"/>
          </ac:picMkLst>
        </pc:picChg>
        <pc:picChg chg="add mod ord">
          <ac:chgData name="help desk" userId="076106f8-e622-4bba-bf8d-41b4b1aaf204" providerId="ADAL" clId="{3908DC46-8ADE-43DD-8324-EEEB1BA7DD30}" dt="2024-07-31T20:18:33.793" v="1093" actId="167"/>
          <ac:picMkLst>
            <pc:docMk/>
            <pc:sldMk cId="2366919087" sldId="418"/>
            <ac:picMk id="15" creationId="{F3386056-8365-48F8-BD68-AED54BF3F3A3}"/>
          </ac:picMkLst>
        </pc:picChg>
        <pc:picChg chg="del">
          <ac:chgData name="help desk" userId="076106f8-e622-4bba-bf8d-41b4b1aaf204" providerId="ADAL" clId="{3908DC46-8ADE-43DD-8324-EEEB1BA7DD30}" dt="2024-07-31T20:18:30.164" v="1091" actId="478"/>
          <ac:picMkLst>
            <pc:docMk/>
            <pc:sldMk cId="2366919087" sldId="418"/>
            <ac:picMk id="16" creationId="{A0224AB2-C9EB-4363-99DC-F9880F5E6D80}"/>
          </ac:picMkLst>
        </pc:picChg>
        <pc:cxnChg chg="mod">
          <ac:chgData name="help desk" userId="076106f8-e622-4bba-bf8d-41b4b1aaf204" providerId="ADAL" clId="{3908DC46-8ADE-43DD-8324-EEEB1BA7DD30}" dt="2024-07-31T20:02:50.500" v="1002" actId="692"/>
          <ac:cxnSpMkLst>
            <pc:docMk/>
            <pc:sldMk cId="2366919087" sldId="418"/>
            <ac:cxnSpMk id="8" creationId="{00000000-0000-0000-0000-000000000000}"/>
          </ac:cxnSpMkLst>
        </pc:cxnChg>
        <pc:cxnChg chg="del">
          <ac:chgData name="help desk" userId="076106f8-e622-4bba-bf8d-41b4b1aaf204" providerId="ADAL" clId="{3908DC46-8ADE-43DD-8324-EEEB1BA7DD30}" dt="2024-07-31T20:01:53.389" v="996" actId="478"/>
          <ac:cxnSpMkLst>
            <pc:docMk/>
            <pc:sldMk cId="2366919087" sldId="418"/>
            <ac:cxnSpMk id="13" creationId="{00000000-0000-0000-0000-000000000000}"/>
          </ac:cxnSpMkLst>
        </pc:cxnChg>
      </pc:sldChg>
      <pc:sldChg chg="addSp delSp modSp add mod addAnim delAnim modAnim">
        <pc:chgData name="help desk" userId="076106f8-e622-4bba-bf8d-41b4b1aaf204" providerId="ADAL" clId="{3908DC46-8ADE-43DD-8324-EEEB1BA7DD30}" dt="2024-08-01T21:35:27.448" v="3541"/>
        <pc:sldMkLst>
          <pc:docMk/>
          <pc:sldMk cId="1448393493" sldId="419"/>
        </pc:sldMkLst>
        <pc:spChg chg="del">
          <ac:chgData name="help desk" userId="076106f8-e622-4bba-bf8d-41b4b1aaf204" providerId="ADAL" clId="{3908DC46-8ADE-43DD-8324-EEEB1BA7DD30}" dt="2024-07-31T21:48:32.167" v="1507" actId="478"/>
          <ac:spMkLst>
            <pc:docMk/>
            <pc:sldMk cId="1448393493" sldId="419"/>
            <ac:spMk id="5" creationId="{00000000-0000-0000-0000-000000000000}"/>
          </ac:spMkLst>
        </pc:spChg>
        <pc:spChg chg="del mod">
          <ac:chgData name="help desk" userId="076106f8-e622-4bba-bf8d-41b4b1aaf204" providerId="ADAL" clId="{3908DC46-8ADE-43DD-8324-EEEB1BA7DD30}" dt="2024-08-01T21:33:08.143" v="3526" actId="478"/>
          <ac:spMkLst>
            <pc:docMk/>
            <pc:sldMk cId="1448393493" sldId="419"/>
            <ac:spMk id="6" creationId="{00000000-0000-0000-0000-000000000000}"/>
          </ac:spMkLst>
        </pc:spChg>
        <pc:spChg chg="del">
          <ac:chgData name="help desk" userId="076106f8-e622-4bba-bf8d-41b4b1aaf204" providerId="ADAL" clId="{3908DC46-8ADE-43DD-8324-EEEB1BA7DD30}" dt="2024-07-31T21:36:05.912" v="1398" actId="478"/>
          <ac:spMkLst>
            <pc:docMk/>
            <pc:sldMk cId="1448393493" sldId="419"/>
            <ac:spMk id="7" creationId="{00000000-0000-0000-0000-000000000000}"/>
          </ac:spMkLst>
        </pc:spChg>
        <pc:spChg chg="mod">
          <ac:chgData name="help desk" userId="076106f8-e622-4bba-bf8d-41b4b1aaf204" providerId="ADAL" clId="{3908DC46-8ADE-43DD-8324-EEEB1BA7DD30}" dt="2024-07-31T22:04:44.946" v="1625" actId="207"/>
          <ac:spMkLst>
            <pc:docMk/>
            <pc:sldMk cId="1448393493" sldId="419"/>
            <ac:spMk id="8" creationId="{00000000-0000-0000-0000-000000000000}"/>
          </ac:spMkLst>
        </pc:spChg>
        <pc:spChg chg="del">
          <ac:chgData name="help desk" userId="076106f8-e622-4bba-bf8d-41b4b1aaf204" providerId="ADAL" clId="{3908DC46-8ADE-43DD-8324-EEEB1BA7DD30}" dt="2024-07-31T21:36:09.653" v="1399" actId="478"/>
          <ac:spMkLst>
            <pc:docMk/>
            <pc:sldMk cId="1448393493" sldId="419"/>
            <ac:spMk id="10"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3"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4"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5"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6"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7"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8"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19"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20" creationId="{00000000-0000-0000-0000-000000000000}"/>
          </ac:spMkLst>
        </pc:spChg>
        <pc:spChg chg="del">
          <ac:chgData name="help desk" userId="076106f8-e622-4bba-bf8d-41b4b1aaf204" providerId="ADAL" clId="{3908DC46-8ADE-43DD-8324-EEEB1BA7DD30}" dt="2024-07-31T21:38:32.214" v="1418" actId="478"/>
          <ac:spMkLst>
            <pc:docMk/>
            <pc:sldMk cId="1448393493" sldId="419"/>
            <ac:spMk id="21" creationId="{00000000-0000-0000-0000-000000000000}"/>
          </ac:spMkLst>
        </pc:spChg>
        <pc:spChg chg="mod">
          <ac:chgData name="help desk" userId="076106f8-e622-4bba-bf8d-41b4b1aaf204" providerId="ADAL" clId="{3908DC46-8ADE-43DD-8324-EEEB1BA7DD30}" dt="2024-08-01T21:34:09.958" v="3539" actId="1036"/>
          <ac:spMkLst>
            <pc:docMk/>
            <pc:sldMk cId="1448393493" sldId="419"/>
            <ac:spMk id="22" creationId="{00000000-0000-0000-0000-000000000000}"/>
          </ac:spMkLst>
        </pc:spChg>
        <pc:spChg chg="add del mod">
          <ac:chgData name="help desk" userId="076106f8-e622-4bba-bf8d-41b4b1aaf204" providerId="ADAL" clId="{3908DC46-8ADE-43DD-8324-EEEB1BA7DD30}" dt="2024-07-31T21:39:30.034" v="1429" actId="255"/>
          <ac:spMkLst>
            <pc:docMk/>
            <pc:sldMk cId="1448393493" sldId="419"/>
            <ac:spMk id="23" creationId="{00000000-0000-0000-0000-000000000000}"/>
          </ac:spMkLst>
        </pc:spChg>
        <pc:spChg chg="add mod">
          <ac:chgData name="help desk" userId="076106f8-e622-4bba-bf8d-41b4b1aaf204" providerId="ADAL" clId="{3908DC46-8ADE-43DD-8324-EEEB1BA7DD30}" dt="2024-07-31T21:48:32.466" v="1508"/>
          <ac:spMkLst>
            <pc:docMk/>
            <pc:sldMk cId="1448393493" sldId="419"/>
            <ac:spMk id="24" creationId="{91EFC2D3-CE48-4126-A5FD-69475786DD10}"/>
          </ac:spMkLst>
        </pc:spChg>
        <pc:spChg chg="add mod">
          <ac:chgData name="help desk" userId="076106f8-e622-4bba-bf8d-41b4b1aaf204" providerId="ADAL" clId="{3908DC46-8ADE-43DD-8324-EEEB1BA7DD30}" dt="2024-08-01T21:33:08.656" v="3527"/>
          <ac:spMkLst>
            <pc:docMk/>
            <pc:sldMk cId="1448393493" sldId="419"/>
            <ac:spMk id="25" creationId="{74EDDBA9-3FDC-4EE9-981F-204E546701AF}"/>
          </ac:spMkLst>
        </pc:spChg>
      </pc:sldChg>
      <pc:sldChg chg="addSp delSp modSp add mod ord modAnim">
        <pc:chgData name="help desk" userId="076106f8-e622-4bba-bf8d-41b4b1aaf204" providerId="ADAL" clId="{3908DC46-8ADE-43DD-8324-EEEB1BA7DD30}" dt="2024-08-02T14:18:57.581" v="3763"/>
        <pc:sldMkLst>
          <pc:docMk/>
          <pc:sldMk cId="4205244800" sldId="420"/>
        </pc:sldMkLst>
        <pc:spChg chg="mod">
          <ac:chgData name="help desk" userId="076106f8-e622-4bba-bf8d-41b4b1aaf204" providerId="ADAL" clId="{3908DC46-8ADE-43DD-8324-EEEB1BA7DD30}" dt="2024-07-31T22:01:55.975" v="1603" actId="1076"/>
          <ac:spMkLst>
            <pc:docMk/>
            <pc:sldMk cId="4205244800" sldId="420"/>
            <ac:spMk id="2" creationId="{00000000-0000-0000-0000-000000000000}"/>
          </ac:spMkLst>
        </pc:spChg>
        <pc:spChg chg="del mod">
          <ac:chgData name="help desk" userId="076106f8-e622-4bba-bf8d-41b4b1aaf204" providerId="ADAL" clId="{3908DC46-8ADE-43DD-8324-EEEB1BA7DD30}" dt="2024-08-01T21:49:44.751" v="3601" actId="478"/>
          <ac:spMkLst>
            <pc:docMk/>
            <pc:sldMk cId="4205244800" sldId="420"/>
            <ac:spMk id="6" creationId="{00000000-0000-0000-0000-000000000000}"/>
          </ac:spMkLst>
        </pc:spChg>
        <pc:spChg chg="mod">
          <ac:chgData name="help desk" userId="076106f8-e622-4bba-bf8d-41b4b1aaf204" providerId="ADAL" clId="{3908DC46-8ADE-43DD-8324-EEEB1BA7DD30}" dt="2024-07-31T22:02:02.513" v="1604" actId="692"/>
          <ac:spMkLst>
            <pc:docMk/>
            <pc:sldMk cId="4205244800" sldId="420"/>
            <ac:spMk id="7" creationId="{00000000-0000-0000-0000-000000000000}"/>
          </ac:spMkLst>
        </pc:spChg>
        <pc:spChg chg="del">
          <ac:chgData name="help desk" userId="076106f8-e622-4bba-bf8d-41b4b1aaf204" providerId="ADAL" clId="{3908DC46-8ADE-43DD-8324-EEEB1BA7DD30}" dt="2024-07-31T21:54:57.376" v="1563" actId="478"/>
          <ac:spMkLst>
            <pc:docMk/>
            <pc:sldMk cId="4205244800" sldId="420"/>
            <ac:spMk id="8" creationId="{00000000-0000-0000-0000-000000000000}"/>
          </ac:spMkLst>
        </pc:spChg>
        <pc:spChg chg="mod">
          <ac:chgData name="help desk" userId="076106f8-e622-4bba-bf8d-41b4b1aaf204" providerId="ADAL" clId="{3908DC46-8ADE-43DD-8324-EEEB1BA7DD30}" dt="2024-07-31T22:00:58.442" v="1593" actId="207"/>
          <ac:spMkLst>
            <pc:docMk/>
            <pc:sldMk cId="4205244800" sldId="420"/>
            <ac:spMk id="9" creationId="{00000000-0000-0000-0000-000000000000}"/>
          </ac:spMkLst>
        </pc:spChg>
        <pc:spChg chg="del">
          <ac:chgData name="help desk" userId="076106f8-e622-4bba-bf8d-41b4b1aaf204" providerId="ADAL" clId="{3908DC46-8ADE-43DD-8324-EEEB1BA7DD30}" dt="2024-07-31T21:54:56.606" v="1562" actId="478"/>
          <ac:spMkLst>
            <pc:docMk/>
            <pc:sldMk cId="4205244800" sldId="420"/>
            <ac:spMk id="12" creationId="{00000000-0000-0000-0000-000000000000}"/>
          </ac:spMkLst>
        </pc:spChg>
        <pc:spChg chg="del">
          <ac:chgData name="help desk" userId="076106f8-e622-4bba-bf8d-41b4b1aaf204" providerId="ADAL" clId="{3908DC46-8ADE-43DD-8324-EEEB1BA7DD30}" dt="2024-07-31T21:54:52.017" v="1560" actId="478"/>
          <ac:spMkLst>
            <pc:docMk/>
            <pc:sldMk cId="4205244800" sldId="420"/>
            <ac:spMk id="13" creationId="{00000000-0000-0000-0000-000000000000}"/>
          </ac:spMkLst>
        </pc:spChg>
        <pc:spChg chg="del">
          <ac:chgData name="help desk" userId="076106f8-e622-4bba-bf8d-41b4b1aaf204" providerId="ADAL" clId="{3908DC46-8ADE-43DD-8324-EEEB1BA7DD30}" dt="2024-07-31T21:54:53.116" v="1561" actId="478"/>
          <ac:spMkLst>
            <pc:docMk/>
            <pc:sldMk cId="4205244800" sldId="420"/>
            <ac:spMk id="14" creationId="{00000000-0000-0000-0000-000000000000}"/>
          </ac:spMkLst>
        </pc:spChg>
        <pc:spChg chg="add mod">
          <ac:chgData name="help desk" userId="076106f8-e622-4bba-bf8d-41b4b1aaf204" providerId="ADAL" clId="{3908DC46-8ADE-43DD-8324-EEEB1BA7DD30}" dt="2024-08-01T21:49:45.936" v="3602"/>
          <ac:spMkLst>
            <pc:docMk/>
            <pc:sldMk cId="4205244800" sldId="420"/>
            <ac:spMk id="28" creationId="{71ED5470-9411-4F18-968C-08B4604EC9A1}"/>
          </ac:spMkLst>
        </pc:spChg>
        <pc:picChg chg="add mod">
          <ac:chgData name="help desk" userId="076106f8-e622-4bba-bf8d-41b4b1aaf204" providerId="ADAL" clId="{3908DC46-8ADE-43DD-8324-EEEB1BA7DD30}" dt="2024-07-31T22:00:23.563" v="1587" actId="1076"/>
          <ac:picMkLst>
            <pc:docMk/>
            <pc:sldMk cId="4205244800" sldId="420"/>
            <ac:picMk id="24" creationId="{9A9FB6AF-25BD-4F39-BB1A-6DFF9D14823F}"/>
          </ac:picMkLst>
        </pc:picChg>
        <pc:picChg chg="mod">
          <ac:chgData name="help desk" userId="076106f8-e622-4bba-bf8d-41b4b1aaf204" providerId="ADAL" clId="{3908DC46-8ADE-43DD-8324-EEEB1BA7DD30}" dt="2024-07-31T21:55:18.297" v="1567" actId="1076"/>
          <ac:picMkLst>
            <pc:docMk/>
            <pc:sldMk cId="4205244800" sldId="420"/>
            <ac:picMk id="31" creationId="{00000000-0000-0000-0000-000000000000}"/>
          </ac:picMkLst>
        </pc:picChg>
        <pc:picChg chg="del">
          <ac:chgData name="help desk" userId="076106f8-e622-4bba-bf8d-41b4b1aaf204" providerId="ADAL" clId="{3908DC46-8ADE-43DD-8324-EEEB1BA7DD30}" dt="2024-07-31T21:54:43.406" v="1558" actId="478"/>
          <ac:picMkLst>
            <pc:docMk/>
            <pc:sldMk cId="4205244800" sldId="420"/>
            <ac:picMk id="32" creationId="{00000000-0000-0000-0000-000000000000}"/>
          </ac:picMkLst>
        </pc:picChg>
        <pc:picChg chg="del">
          <ac:chgData name="help desk" userId="076106f8-e622-4bba-bf8d-41b4b1aaf204" providerId="ADAL" clId="{3908DC46-8ADE-43DD-8324-EEEB1BA7DD30}" dt="2024-07-31T21:54:43.406" v="1558" actId="478"/>
          <ac:picMkLst>
            <pc:docMk/>
            <pc:sldMk cId="4205244800" sldId="420"/>
            <ac:picMk id="35" creationId="{00000000-0000-0000-0000-000000000000}"/>
          </ac:picMkLst>
        </pc:picChg>
        <pc:picChg chg="del">
          <ac:chgData name="help desk" userId="076106f8-e622-4bba-bf8d-41b4b1aaf204" providerId="ADAL" clId="{3908DC46-8ADE-43DD-8324-EEEB1BA7DD30}" dt="2024-07-31T22:01:31.864" v="1598" actId="478"/>
          <ac:picMkLst>
            <pc:docMk/>
            <pc:sldMk cId="4205244800" sldId="420"/>
            <ac:picMk id="39" creationId="{00000000-0000-0000-0000-000000000000}"/>
          </ac:picMkLst>
        </pc:picChg>
        <pc:cxnChg chg="mod">
          <ac:chgData name="help desk" userId="076106f8-e622-4bba-bf8d-41b4b1aaf204" providerId="ADAL" clId="{3908DC46-8ADE-43DD-8324-EEEB1BA7DD30}" dt="2024-07-31T22:01:14.043" v="1595" actId="692"/>
          <ac:cxnSpMkLst>
            <pc:docMk/>
            <pc:sldMk cId="4205244800" sldId="420"/>
            <ac:cxnSpMk id="15" creationId="{00000000-0000-0000-0000-000000000000}"/>
          </ac:cxnSpMkLst>
        </pc:cxnChg>
        <pc:cxnChg chg="del">
          <ac:chgData name="help desk" userId="076106f8-e622-4bba-bf8d-41b4b1aaf204" providerId="ADAL" clId="{3908DC46-8ADE-43DD-8324-EEEB1BA7DD30}" dt="2024-07-31T21:55:05.746" v="1565" actId="478"/>
          <ac:cxnSpMkLst>
            <pc:docMk/>
            <pc:sldMk cId="4205244800" sldId="420"/>
            <ac:cxnSpMk id="16" creationId="{00000000-0000-0000-0000-000000000000}"/>
          </ac:cxnSpMkLst>
        </pc:cxnChg>
        <pc:cxnChg chg="del">
          <ac:chgData name="help desk" userId="076106f8-e622-4bba-bf8d-41b4b1aaf204" providerId="ADAL" clId="{3908DC46-8ADE-43DD-8324-EEEB1BA7DD30}" dt="2024-07-31T21:55:07.797" v="1566" actId="478"/>
          <ac:cxnSpMkLst>
            <pc:docMk/>
            <pc:sldMk cId="4205244800" sldId="420"/>
            <ac:cxnSpMk id="19" creationId="{00000000-0000-0000-0000-000000000000}"/>
          </ac:cxnSpMkLst>
        </pc:cxnChg>
        <pc:cxnChg chg="add mod">
          <ac:chgData name="help desk" userId="076106f8-e622-4bba-bf8d-41b4b1aaf204" providerId="ADAL" clId="{3908DC46-8ADE-43DD-8324-EEEB1BA7DD30}" dt="2024-07-31T22:01:14.043" v="1595" actId="692"/>
          <ac:cxnSpMkLst>
            <pc:docMk/>
            <pc:sldMk cId="4205244800" sldId="420"/>
            <ac:cxnSpMk id="25" creationId="{8D6C2B2A-5396-4ECB-8301-CFAE0FD994D8}"/>
          </ac:cxnSpMkLst>
        </pc:cxnChg>
        <pc:cxnChg chg="del mod">
          <ac:chgData name="help desk" userId="076106f8-e622-4bba-bf8d-41b4b1aaf204" providerId="ADAL" clId="{3908DC46-8ADE-43DD-8324-EEEB1BA7DD30}" dt="2024-07-31T22:01:31.052" v="1597" actId="478"/>
          <ac:cxnSpMkLst>
            <pc:docMk/>
            <pc:sldMk cId="4205244800" sldId="420"/>
            <ac:cxnSpMk id="27" creationId="{00000000-0000-0000-0000-000000000000}"/>
          </ac:cxnSpMkLst>
        </pc:cxnChg>
      </pc:sldChg>
      <pc:sldChg chg="addSp delSp modSp add del mod modAnim">
        <pc:chgData name="help desk" userId="076106f8-e622-4bba-bf8d-41b4b1aaf204" providerId="ADAL" clId="{3908DC46-8ADE-43DD-8324-EEEB1BA7DD30}" dt="2024-08-02T16:43:38.199" v="4203" actId="2696"/>
        <pc:sldMkLst>
          <pc:docMk/>
          <pc:sldMk cId="3769245104" sldId="421"/>
        </pc:sldMkLst>
        <pc:picChg chg="add del">
          <ac:chgData name="help desk" userId="076106f8-e622-4bba-bf8d-41b4b1aaf204" providerId="ADAL" clId="{3908DC46-8ADE-43DD-8324-EEEB1BA7DD30}" dt="2024-08-01T15:31:11.237" v="2713" actId="22"/>
          <ac:picMkLst>
            <pc:docMk/>
            <pc:sldMk cId="3769245104" sldId="421"/>
            <ac:picMk id="3" creationId="{5C9F9A83-958C-49CB-8D9A-20941AB97FC3}"/>
          </ac:picMkLst>
        </pc:picChg>
        <pc:picChg chg="add del mod ord">
          <ac:chgData name="help desk" userId="076106f8-e622-4bba-bf8d-41b4b1aaf204" providerId="ADAL" clId="{3908DC46-8ADE-43DD-8324-EEEB1BA7DD30}" dt="2024-08-01T15:29:06.907" v="2628"/>
          <ac:picMkLst>
            <pc:docMk/>
            <pc:sldMk cId="3769245104" sldId="421"/>
            <ac:picMk id="18" creationId="{58E3ADAE-400A-4A84-BB2D-38178274C4FA}"/>
          </ac:picMkLst>
        </pc:picChg>
        <pc:picChg chg="add del mod ord">
          <ac:chgData name="help desk" userId="076106f8-e622-4bba-bf8d-41b4b1aaf204" providerId="ADAL" clId="{3908DC46-8ADE-43DD-8324-EEEB1BA7DD30}" dt="2024-08-02T16:36:42.573" v="4148" actId="478"/>
          <ac:picMkLst>
            <pc:docMk/>
            <pc:sldMk cId="3769245104" sldId="421"/>
            <ac:picMk id="21" creationId="{9FB4147F-7AC7-4A26-92D4-C9687C093863}"/>
          </ac:picMkLst>
        </pc:picChg>
        <pc:picChg chg="add del mod">
          <ac:chgData name="help desk" userId="076106f8-e622-4bba-bf8d-41b4b1aaf204" providerId="ADAL" clId="{3908DC46-8ADE-43DD-8324-EEEB1BA7DD30}" dt="2024-08-01T15:36:31.220" v="2724" actId="21"/>
          <ac:picMkLst>
            <pc:docMk/>
            <pc:sldMk cId="3769245104" sldId="421"/>
            <ac:picMk id="24" creationId="{188ECCAC-7F00-420F-9D3B-61BABAA5F351}"/>
          </ac:picMkLst>
        </pc:picChg>
        <pc:picChg chg="add mod ord">
          <ac:chgData name="help desk" userId="076106f8-e622-4bba-bf8d-41b4b1aaf204" providerId="ADAL" clId="{3908DC46-8ADE-43DD-8324-EEEB1BA7DD30}" dt="2024-08-02T16:36:40.508" v="4147" actId="167"/>
          <ac:picMkLst>
            <pc:docMk/>
            <pc:sldMk cId="3769245104" sldId="421"/>
            <ac:picMk id="25" creationId="{E7263CCF-2E5A-4CCD-BF16-8678AAA2FD85}"/>
          </ac:picMkLst>
        </pc:picChg>
        <pc:picChg chg="add mod">
          <ac:chgData name="help desk" userId="076106f8-e622-4bba-bf8d-41b4b1aaf204" providerId="ADAL" clId="{3908DC46-8ADE-43DD-8324-EEEB1BA7DD30}" dt="2024-08-02T16:36:51.208" v="4149"/>
          <ac:picMkLst>
            <pc:docMk/>
            <pc:sldMk cId="3769245104" sldId="421"/>
            <ac:picMk id="26" creationId="{4B429CA1-9171-4954-BA44-8F17DB0A74DF}"/>
          </ac:picMkLst>
        </pc:picChg>
        <pc:picChg chg="add del">
          <ac:chgData name="help desk" userId="076106f8-e622-4bba-bf8d-41b4b1aaf204" providerId="ADAL" clId="{3908DC46-8ADE-43DD-8324-EEEB1BA7DD30}" dt="2024-08-01T15:31:24.066" v="2716" actId="478"/>
          <ac:picMkLst>
            <pc:docMk/>
            <pc:sldMk cId="3769245104" sldId="421"/>
            <ac:picMk id="48" creationId="{E98FA24D-738B-4B71-A24F-8A3160F4F355}"/>
          </ac:picMkLst>
        </pc:picChg>
        <pc:cxnChg chg="mod">
          <ac:chgData name="help desk" userId="076106f8-e622-4bba-bf8d-41b4b1aaf204" providerId="ADAL" clId="{3908DC46-8ADE-43DD-8324-EEEB1BA7DD30}" dt="2024-08-02T16:36:56.226" v="4150" actId="14100"/>
          <ac:cxnSpMkLst>
            <pc:docMk/>
            <pc:sldMk cId="3769245104" sldId="421"/>
            <ac:cxnSpMk id="5" creationId="{77E781D5-AEEF-44BE-91D8-D50CE459CACE}"/>
          </ac:cxnSpMkLst>
        </pc:cxnChg>
        <pc:cxnChg chg="mod ord">
          <ac:chgData name="help desk" userId="076106f8-e622-4bba-bf8d-41b4b1aaf204" providerId="ADAL" clId="{3908DC46-8ADE-43DD-8324-EEEB1BA7DD30}" dt="2024-08-02T16:37:07.785" v="4152" actId="166"/>
          <ac:cxnSpMkLst>
            <pc:docMk/>
            <pc:sldMk cId="3769245104" sldId="421"/>
            <ac:cxnSpMk id="27" creationId="{67FA5850-1F10-410C-9253-BB7320FA6308}"/>
          </ac:cxnSpMkLst>
        </pc:cxnChg>
        <pc:cxnChg chg="mod ord">
          <ac:chgData name="help desk" userId="076106f8-e622-4bba-bf8d-41b4b1aaf204" providerId="ADAL" clId="{3908DC46-8ADE-43DD-8324-EEEB1BA7DD30}" dt="2024-08-02T16:37:03.042" v="4151" actId="166"/>
          <ac:cxnSpMkLst>
            <pc:docMk/>
            <pc:sldMk cId="3769245104" sldId="421"/>
            <ac:cxnSpMk id="37" creationId="{A4486FD5-21A7-4FA0-9866-20E27C81C30E}"/>
          </ac:cxnSpMkLst>
        </pc:cxnChg>
        <pc:cxnChg chg="del">
          <ac:chgData name="help desk" userId="076106f8-e622-4bba-bf8d-41b4b1aaf204" providerId="ADAL" clId="{3908DC46-8ADE-43DD-8324-EEEB1BA7DD30}" dt="2024-08-01T15:10:43.005" v="2415" actId="478"/>
          <ac:cxnSpMkLst>
            <pc:docMk/>
            <pc:sldMk cId="3769245104" sldId="421"/>
            <ac:cxnSpMk id="43" creationId="{4BC67E08-5110-486D-9447-53E4A894FD0A}"/>
          </ac:cxnSpMkLst>
        </pc:cxnChg>
        <pc:cxnChg chg="del">
          <ac:chgData name="help desk" userId="076106f8-e622-4bba-bf8d-41b4b1aaf204" providerId="ADAL" clId="{3908DC46-8ADE-43DD-8324-EEEB1BA7DD30}" dt="2024-08-01T15:10:40.372" v="2414" actId="478"/>
          <ac:cxnSpMkLst>
            <pc:docMk/>
            <pc:sldMk cId="3769245104" sldId="421"/>
            <ac:cxnSpMk id="44" creationId="{6E6F88C2-6C78-4CF3-83D6-A371A891DD55}"/>
          </ac:cxnSpMkLst>
        </pc:cxnChg>
        <pc:cxnChg chg="del">
          <ac:chgData name="help desk" userId="076106f8-e622-4bba-bf8d-41b4b1aaf204" providerId="ADAL" clId="{3908DC46-8ADE-43DD-8324-EEEB1BA7DD30}" dt="2024-08-01T15:10:43.005" v="2415" actId="478"/>
          <ac:cxnSpMkLst>
            <pc:docMk/>
            <pc:sldMk cId="3769245104" sldId="421"/>
            <ac:cxnSpMk id="46" creationId="{E6F3653C-8374-4E01-94BB-D63C9D5FAEAC}"/>
          </ac:cxnSpMkLst>
        </pc:cxnChg>
      </pc:sldChg>
      <pc:sldChg chg="delSp modSp add del mod modAnim">
        <pc:chgData name="help desk" userId="076106f8-e622-4bba-bf8d-41b4b1aaf204" providerId="ADAL" clId="{3908DC46-8ADE-43DD-8324-EEEB1BA7DD30}" dt="2024-08-01T15:45:35.491" v="2789" actId="2696"/>
        <pc:sldMkLst>
          <pc:docMk/>
          <pc:sldMk cId="619926703" sldId="422"/>
        </pc:sldMkLst>
        <pc:spChg chg="mod">
          <ac:chgData name="help desk" userId="076106f8-e622-4bba-bf8d-41b4b1aaf204" providerId="ADAL" clId="{3908DC46-8ADE-43DD-8324-EEEB1BA7DD30}" dt="2024-08-01T15:22:59.824" v="2563" actId="20577"/>
          <ac:spMkLst>
            <pc:docMk/>
            <pc:sldMk cId="619926703" sldId="422"/>
            <ac:spMk id="4" creationId="{00000000-0000-0000-0000-000000000000}"/>
          </ac:spMkLst>
        </pc:spChg>
        <pc:spChg chg="del">
          <ac:chgData name="help desk" userId="076106f8-e622-4bba-bf8d-41b4b1aaf204" providerId="ADAL" clId="{3908DC46-8ADE-43DD-8324-EEEB1BA7DD30}" dt="2024-08-01T15:27:28.453" v="2615" actId="478"/>
          <ac:spMkLst>
            <pc:docMk/>
            <pc:sldMk cId="619926703" sldId="422"/>
            <ac:spMk id="5" creationId="{00000000-0000-0000-0000-000000000000}"/>
          </ac:spMkLst>
        </pc:spChg>
        <pc:spChg chg="del">
          <ac:chgData name="help desk" userId="076106f8-e622-4bba-bf8d-41b4b1aaf204" providerId="ADAL" clId="{3908DC46-8ADE-43DD-8324-EEEB1BA7DD30}" dt="2024-08-01T15:27:32.382" v="2617" actId="478"/>
          <ac:spMkLst>
            <pc:docMk/>
            <pc:sldMk cId="619926703" sldId="422"/>
            <ac:spMk id="10" creationId="{00000000-0000-0000-0000-000000000000}"/>
          </ac:spMkLst>
        </pc:spChg>
        <pc:spChg chg="del">
          <ac:chgData name="help desk" userId="076106f8-e622-4bba-bf8d-41b4b1aaf204" providerId="ADAL" clId="{3908DC46-8ADE-43DD-8324-EEEB1BA7DD30}" dt="2024-08-01T15:27:28.453" v="2615" actId="478"/>
          <ac:spMkLst>
            <pc:docMk/>
            <pc:sldMk cId="619926703" sldId="422"/>
            <ac:spMk id="11" creationId="{00000000-0000-0000-0000-000000000000}"/>
          </ac:spMkLst>
        </pc:spChg>
        <pc:cxnChg chg="del mod">
          <ac:chgData name="help desk" userId="076106f8-e622-4bba-bf8d-41b4b1aaf204" providerId="ADAL" clId="{3908DC46-8ADE-43DD-8324-EEEB1BA7DD30}" dt="2024-08-01T15:27:30.387" v="2616" actId="478"/>
          <ac:cxnSpMkLst>
            <pc:docMk/>
            <pc:sldMk cId="619926703" sldId="422"/>
            <ac:cxnSpMk id="8" creationId="{00000000-0000-0000-0000-000000000000}"/>
          </ac:cxnSpMkLst>
        </pc:cxnChg>
      </pc:sldChg>
    </pc:docChg>
  </pc:docChgLst>
  <pc:docChgLst>
    <pc:chgData name="help desk" userId="076106f8-e622-4bba-bf8d-41b4b1aaf204" providerId="ADAL" clId="{D48BD365-C527-47C1-A803-56183ABF1B70}"/>
    <pc:docChg chg="undo custSel modSld">
      <pc:chgData name="help desk" userId="076106f8-e622-4bba-bf8d-41b4b1aaf204" providerId="ADAL" clId="{D48BD365-C527-47C1-A803-56183ABF1B70}" dt="2026-08-18T15:19:03.044" v="107" actId="20577"/>
      <pc:docMkLst>
        <pc:docMk/>
      </pc:docMkLst>
      <pc:sldChg chg="modSp">
        <pc:chgData name="help desk" userId="076106f8-e622-4bba-bf8d-41b4b1aaf204" providerId="ADAL" clId="{D48BD365-C527-47C1-A803-56183ABF1B70}" dt="2026-08-18T15:12:34.051" v="0" actId="20577"/>
        <pc:sldMkLst>
          <pc:docMk/>
          <pc:sldMk cId="1544044953" sldId="369"/>
        </pc:sldMkLst>
        <pc:spChg chg="mod">
          <ac:chgData name="help desk" userId="076106f8-e622-4bba-bf8d-41b4b1aaf204" providerId="ADAL" clId="{D48BD365-C527-47C1-A803-56183ABF1B70}" dt="2026-08-18T15:12:34.051" v="0" actId="20577"/>
          <ac:spMkLst>
            <pc:docMk/>
            <pc:sldMk cId="1544044953" sldId="369"/>
            <ac:spMk id="19" creationId="{00000000-0000-0000-0000-000000000000}"/>
          </ac:spMkLst>
        </pc:spChg>
      </pc:sldChg>
      <pc:sldChg chg="modSp">
        <pc:chgData name="help desk" userId="076106f8-e622-4bba-bf8d-41b4b1aaf204" providerId="ADAL" clId="{D48BD365-C527-47C1-A803-56183ABF1B70}" dt="2026-08-18T15:18:26.523" v="92" actId="20577"/>
        <pc:sldMkLst>
          <pc:docMk/>
          <pc:sldMk cId="3320919056" sldId="380"/>
        </pc:sldMkLst>
        <pc:spChg chg="mod">
          <ac:chgData name="help desk" userId="076106f8-e622-4bba-bf8d-41b4b1aaf204" providerId="ADAL" clId="{D48BD365-C527-47C1-A803-56183ABF1B70}" dt="2026-08-18T15:18:26.523" v="92" actId="20577"/>
          <ac:spMkLst>
            <pc:docMk/>
            <pc:sldMk cId="3320919056" sldId="380"/>
            <ac:spMk id="81" creationId="{E6E2198E-9A3F-4C6C-BBD2-AF3F641ACCD5}"/>
          </ac:spMkLst>
        </pc:spChg>
      </pc:sldChg>
      <pc:sldChg chg="modSp mod">
        <pc:chgData name="help desk" userId="076106f8-e622-4bba-bf8d-41b4b1aaf204" providerId="ADAL" clId="{D48BD365-C527-47C1-A803-56183ABF1B70}" dt="2026-08-18T15:17:40.787" v="76" actId="20577"/>
        <pc:sldMkLst>
          <pc:docMk/>
          <pc:sldMk cId="3885841190" sldId="399"/>
        </pc:sldMkLst>
        <pc:spChg chg="mod">
          <ac:chgData name="help desk" userId="076106f8-e622-4bba-bf8d-41b4b1aaf204" providerId="ADAL" clId="{D48BD365-C527-47C1-A803-56183ABF1B70}" dt="2026-08-18T15:17:40.787" v="76" actId="20577"/>
          <ac:spMkLst>
            <pc:docMk/>
            <pc:sldMk cId="3885841190" sldId="399"/>
            <ac:spMk id="9" creationId="{00000000-0000-0000-0000-000000000000}"/>
          </ac:spMkLst>
        </pc:spChg>
      </pc:sldChg>
      <pc:sldChg chg="modSp">
        <pc:chgData name="help desk" userId="076106f8-e622-4bba-bf8d-41b4b1aaf204" providerId="ADAL" clId="{D48BD365-C527-47C1-A803-56183ABF1B70}" dt="2026-08-18T15:16:43.140" v="51" actId="20577"/>
        <pc:sldMkLst>
          <pc:docMk/>
          <pc:sldMk cId="104523820" sldId="415"/>
        </pc:sldMkLst>
        <pc:spChg chg="mod">
          <ac:chgData name="help desk" userId="076106f8-e622-4bba-bf8d-41b4b1aaf204" providerId="ADAL" clId="{D48BD365-C527-47C1-A803-56183ABF1B70}" dt="2026-08-18T15:16:37.807" v="50" actId="20577"/>
          <ac:spMkLst>
            <pc:docMk/>
            <pc:sldMk cId="104523820" sldId="415"/>
            <ac:spMk id="6" creationId="{00000000-0000-0000-0000-000000000000}"/>
          </ac:spMkLst>
        </pc:spChg>
        <pc:spChg chg="mod">
          <ac:chgData name="help desk" userId="076106f8-e622-4bba-bf8d-41b4b1aaf204" providerId="ADAL" clId="{D48BD365-C527-47C1-A803-56183ABF1B70}" dt="2026-08-18T15:16:43.140" v="51" actId="20577"/>
          <ac:spMkLst>
            <pc:docMk/>
            <pc:sldMk cId="104523820" sldId="415"/>
            <ac:spMk id="13" creationId="{00000000-0000-0000-0000-000000000000}"/>
          </ac:spMkLst>
        </pc:spChg>
      </pc:sldChg>
      <pc:sldChg chg="modSp">
        <pc:chgData name="help desk" userId="076106f8-e622-4bba-bf8d-41b4b1aaf204" providerId="ADAL" clId="{D48BD365-C527-47C1-A803-56183ABF1B70}" dt="2026-08-18T15:17:27.052" v="64" actId="20577"/>
        <pc:sldMkLst>
          <pc:docMk/>
          <pc:sldMk cId="4205244800" sldId="420"/>
        </pc:sldMkLst>
        <pc:spChg chg="mod">
          <ac:chgData name="help desk" userId="076106f8-e622-4bba-bf8d-41b4b1aaf204" providerId="ADAL" clId="{D48BD365-C527-47C1-A803-56183ABF1B70}" dt="2026-08-18T15:17:27.052" v="64" actId="20577"/>
          <ac:spMkLst>
            <pc:docMk/>
            <pc:sldMk cId="4205244800" sldId="420"/>
            <ac:spMk id="2" creationId="{00000000-0000-0000-0000-000000000000}"/>
          </ac:spMkLst>
        </pc:spChg>
        <pc:spChg chg="mod">
          <ac:chgData name="help desk" userId="076106f8-e622-4bba-bf8d-41b4b1aaf204" providerId="ADAL" clId="{D48BD365-C527-47C1-A803-56183ABF1B70}" dt="2026-08-18T15:17:16.757" v="63" actId="20577"/>
          <ac:spMkLst>
            <pc:docMk/>
            <pc:sldMk cId="4205244800" sldId="420"/>
            <ac:spMk id="9" creationId="{00000000-0000-0000-0000-000000000000}"/>
          </ac:spMkLst>
        </pc:spChg>
      </pc:sldChg>
      <pc:sldChg chg="modSp">
        <pc:chgData name="help desk" userId="076106f8-e622-4bba-bf8d-41b4b1aaf204" providerId="ADAL" clId="{D48BD365-C527-47C1-A803-56183ABF1B70}" dt="2026-08-18T15:12:59.050" v="1" actId="6549"/>
        <pc:sldMkLst>
          <pc:docMk/>
          <pc:sldMk cId="3219697382" sldId="422"/>
        </pc:sldMkLst>
        <pc:spChg chg="mod">
          <ac:chgData name="help desk" userId="076106f8-e622-4bba-bf8d-41b4b1aaf204" providerId="ADAL" clId="{D48BD365-C527-47C1-A803-56183ABF1B70}" dt="2026-08-18T15:12:59.050" v="1" actId="6549"/>
          <ac:spMkLst>
            <pc:docMk/>
            <pc:sldMk cId="3219697382" sldId="422"/>
            <ac:spMk id="16" creationId="{D359B3FF-874C-4115-8D45-1D23CE5BF090}"/>
          </ac:spMkLst>
        </pc:spChg>
      </pc:sldChg>
      <pc:sldChg chg="modSp mod">
        <pc:chgData name="help desk" userId="076106f8-e622-4bba-bf8d-41b4b1aaf204" providerId="ADAL" clId="{D48BD365-C527-47C1-A803-56183ABF1B70}" dt="2026-08-18T15:15:35.023" v="39" actId="20577"/>
        <pc:sldMkLst>
          <pc:docMk/>
          <pc:sldMk cId="3924260403" sldId="434"/>
        </pc:sldMkLst>
        <pc:spChg chg="mod">
          <ac:chgData name="help desk" userId="076106f8-e622-4bba-bf8d-41b4b1aaf204" providerId="ADAL" clId="{D48BD365-C527-47C1-A803-56183ABF1B70}" dt="2026-08-18T15:15:35.023" v="39" actId="20577"/>
          <ac:spMkLst>
            <pc:docMk/>
            <pc:sldMk cId="3924260403" sldId="434"/>
            <ac:spMk id="10" creationId="{D6915C16-9E0B-47EC-8D0B-8EE09FC6991A}"/>
          </ac:spMkLst>
        </pc:spChg>
        <pc:spChg chg="mod">
          <ac:chgData name="help desk" userId="076106f8-e622-4bba-bf8d-41b4b1aaf204" providerId="ADAL" clId="{D48BD365-C527-47C1-A803-56183ABF1B70}" dt="2026-08-18T15:15:03.776" v="30" actId="1076"/>
          <ac:spMkLst>
            <pc:docMk/>
            <pc:sldMk cId="3924260403" sldId="434"/>
            <ac:spMk id="15" creationId="{6BDA11CD-20B4-45A6-AEA0-5B0799B977F8}"/>
          </ac:spMkLst>
        </pc:spChg>
      </pc:sldChg>
      <pc:sldChg chg="modSp">
        <pc:chgData name="help desk" userId="076106f8-e622-4bba-bf8d-41b4b1aaf204" providerId="ADAL" clId="{D48BD365-C527-47C1-A803-56183ABF1B70}" dt="2026-08-18T15:16:08.483" v="49" actId="20577"/>
        <pc:sldMkLst>
          <pc:docMk/>
          <pc:sldMk cId="2245286097" sldId="437"/>
        </pc:sldMkLst>
        <pc:spChg chg="mod">
          <ac:chgData name="help desk" userId="076106f8-e622-4bba-bf8d-41b4b1aaf204" providerId="ADAL" clId="{D48BD365-C527-47C1-A803-56183ABF1B70}" dt="2026-08-18T15:16:08.483" v="49" actId="20577"/>
          <ac:spMkLst>
            <pc:docMk/>
            <pc:sldMk cId="2245286097" sldId="437"/>
            <ac:spMk id="28" creationId="{21841B2B-885C-40ED-B31C-C2EBF0421344}"/>
          </ac:spMkLst>
        </pc:spChg>
      </pc:sldChg>
      <pc:sldChg chg="modSp mod">
        <pc:chgData name="help desk" userId="076106f8-e622-4bba-bf8d-41b4b1aaf204" providerId="ADAL" clId="{D48BD365-C527-47C1-A803-56183ABF1B70}" dt="2026-08-18T15:17:58.923" v="91" actId="1036"/>
        <pc:sldMkLst>
          <pc:docMk/>
          <pc:sldMk cId="2285580184" sldId="440"/>
        </pc:sldMkLst>
        <pc:spChg chg="mod">
          <ac:chgData name="help desk" userId="076106f8-e622-4bba-bf8d-41b4b1aaf204" providerId="ADAL" clId="{D48BD365-C527-47C1-A803-56183ABF1B70}" dt="2026-08-18T15:17:50.957" v="86" actId="20577"/>
          <ac:spMkLst>
            <pc:docMk/>
            <pc:sldMk cId="2285580184" sldId="440"/>
            <ac:spMk id="9" creationId="{92F91CDA-F97D-41F3-B23F-FCCCFA9B4BF4}"/>
          </ac:spMkLst>
        </pc:spChg>
        <pc:spChg chg="mod">
          <ac:chgData name="help desk" userId="076106f8-e622-4bba-bf8d-41b4b1aaf204" providerId="ADAL" clId="{D48BD365-C527-47C1-A803-56183ABF1B70}" dt="2026-08-18T15:17:58.923" v="91" actId="1036"/>
          <ac:spMkLst>
            <pc:docMk/>
            <pc:sldMk cId="2285580184" sldId="440"/>
            <ac:spMk id="17" creationId="{1524AEA0-21E6-445F-BC0C-68D48C7F498C}"/>
          </ac:spMkLst>
        </pc:spChg>
      </pc:sldChg>
      <pc:sldChg chg="modSp mod">
        <pc:chgData name="help desk" userId="076106f8-e622-4bba-bf8d-41b4b1aaf204" providerId="ADAL" clId="{D48BD365-C527-47C1-A803-56183ABF1B70}" dt="2026-08-18T15:18:55.616" v="102" actId="14100"/>
        <pc:sldMkLst>
          <pc:docMk/>
          <pc:sldMk cId="295732495" sldId="441"/>
        </pc:sldMkLst>
        <pc:spChg chg="mod">
          <ac:chgData name="help desk" userId="076106f8-e622-4bba-bf8d-41b4b1aaf204" providerId="ADAL" clId="{D48BD365-C527-47C1-A803-56183ABF1B70}" dt="2026-08-18T15:18:55.616" v="102" actId="14100"/>
          <ac:spMkLst>
            <pc:docMk/>
            <pc:sldMk cId="295732495" sldId="441"/>
            <ac:spMk id="28" creationId="{1ED073F7-A908-4691-BDA6-82AF678D075F}"/>
          </ac:spMkLst>
        </pc:spChg>
      </pc:sldChg>
      <pc:sldChg chg="modSp">
        <pc:chgData name="help desk" userId="076106f8-e622-4bba-bf8d-41b4b1aaf204" providerId="ADAL" clId="{D48BD365-C527-47C1-A803-56183ABF1B70}" dt="2026-08-18T15:19:03.044" v="107" actId="20577"/>
        <pc:sldMkLst>
          <pc:docMk/>
          <pc:sldMk cId="1805818135" sldId="442"/>
        </pc:sldMkLst>
        <pc:spChg chg="mod">
          <ac:chgData name="help desk" userId="076106f8-e622-4bba-bf8d-41b4b1aaf204" providerId="ADAL" clId="{D48BD365-C527-47C1-A803-56183ABF1B70}" dt="2026-08-18T15:19:03.044" v="107" actId="20577"/>
          <ac:spMkLst>
            <pc:docMk/>
            <pc:sldMk cId="1805818135" sldId="442"/>
            <ac:spMk id="11" creationId="{532D6FF0-A4C4-4BEF-BF8E-81779664F42A}"/>
          </ac:spMkLst>
        </pc:spChg>
      </pc:sldChg>
    </pc:docChg>
  </pc:docChgLst>
  <pc:docChgLst>
    <pc:chgData name="help desk" userId="076106f8-e622-4bba-bf8d-41b4b1aaf204" providerId="ADAL" clId="{A3FF00AC-C198-40F6-A471-E08DB588FA1E}"/>
    <pc:docChg chg="modSld">
      <pc:chgData name="help desk" userId="076106f8-e622-4bba-bf8d-41b4b1aaf204" providerId="ADAL" clId="{A3FF00AC-C198-40F6-A471-E08DB588FA1E}" dt="2026-07-29T21:20:56.913" v="103"/>
      <pc:docMkLst>
        <pc:docMk/>
      </pc:docMkLst>
      <pc:sldChg chg="modSp">
        <pc:chgData name="help desk" userId="076106f8-e622-4bba-bf8d-41b4b1aaf204" providerId="ADAL" clId="{A3FF00AC-C198-40F6-A471-E08DB588FA1E}" dt="2026-07-29T21:12:10.696" v="55" actId="20577"/>
        <pc:sldMkLst>
          <pc:docMk/>
          <pc:sldMk cId="104523820" sldId="415"/>
        </pc:sldMkLst>
        <pc:spChg chg="mod">
          <ac:chgData name="help desk" userId="076106f8-e622-4bba-bf8d-41b4b1aaf204" providerId="ADAL" clId="{A3FF00AC-C198-40F6-A471-E08DB588FA1E}" dt="2026-07-29T21:12:10.696" v="55" actId="20577"/>
          <ac:spMkLst>
            <pc:docMk/>
            <pc:sldMk cId="104523820" sldId="415"/>
            <ac:spMk id="6" creationId="{00000000-0000-0000-0000-000000000000}"/>
          </ac:spMkLst>
        </pc:spChg>
        <pc:cxnChg chg="mod">
          <ac:chgData name="help desk" userId="076106f8-e622-4bba-bf8d-41b4b1aaf204" providerId="ADAL" clId="{A3FF00AC-C198-40F6-A471-E08DB588FA1E}" dt="2026-07-29T21:11:43.902" v="29" actId="20577"/>
          <ac:cxnSpMkLst>
            <pc:docMk/>
            <pc:sldMk cId="104523820" sldId="415"/>
            <ac:cxnSpMk id="8" creationId="{00000000-0000-0000-0000-000000000000}"/>
          </ac:cxnSpMkLst>
        </pc:cxnChg>
      </pc:sldChg>
      <pc:sldChg chg="modSp mod modAnim">
        <pc:chgData name="help desk" userId="076106f8-e622-4bba-bf8d-41b4b1aaf204" providerId="ADAL" clId="{A3FF00AC-C198-40F6-A471-E08DB588FA1E}" dt="2026-07-29T21:20:56.913" v="103"/>
        <pc:sldMkLst>
          <pc:docMk/>
          <pc:sldMk cId="329193071" sldId="444"/>
        </pc:sldMkLst>
        <pc:cxnChg chg="mod">
          <ac:chgData name="help desk" userId="076106f8-e622-4bba-bf8d-41b4b1aaf204" providerId="ADAL" clId="{A3FF00AC-C198-40F6-A471-E08DB588FA1E}" dt="2026-07-29T21:19:26.472" v="100" actId="14100"/>
          <ac:cxnSpMkLst>
            <pc:docMk/>
            <pc:sldMk cId="329193071" sldId="444"/>
            <ac:cxnSpMk id="25" creationId="{62DC4FC4-6B21-4AF7-8208-11B90040EFCF}"/>
          </ac:cxnSpMkLst>
        </pc:cxnChg>
        <pc:cxnChg chg="mod">
          <ac:chgData name="help desk" userId="076106f8-e622-4bba-bf8d-41b4b1aaf204" providerId="ADAL" clId="{A3FF00AC-C198-40F6-A471-E08DB588FA1E}" dt="2026-07-29T21:20:36.642" v="102" actId="692"/>
          <ac:cxnSpMkLst>
            <pc:docMk/>
            <pc:sldMk cId="329193071" sldId="444"/>
            <ac:cxnSpMk id="37" creationId="{E9C80DDE-E8A4-4397-9B39-B9DEA419232F}"/>
          </ac:cxnSpMkLst>
        </pc:cxnChg>
      </pc:sldChg>
      <pc:sldChg chg="modAnim">
        <pc:chgData name="help desk" userId="076106f8-e622-4bba-bf8d-41b4b1aaf204" providerId="ADAL" clId="{A3FF00AC-C198-40F6-A471-E08DB588FA1E}" dt="2026-07-29T21:14:22.349" v="56"/>
        <pc:sldMkLst>
          <pc:docMk/>
          <pc:sldMk cId="2553776199" sldId="445"/>
        </pc:sldMkLst>
      </pc:sldChg>
    </pc:docChg>
  </pc:docChgLst>
  <pc:docChgLst>
    <pc:chgData name="help desk" userId="076106f8-e622-4bba-bf8d-41b4b1aaf204" providerId="ADAL" clId="{62B8FF2D-503A-4A92-80F7-953F5DBBC721}"/>
    <pc:docChg chg="undo custSel modSld">
      <pc:chgData name="help desk" userId="076106f8-e622-4bba-bf8d-41b4b1aaf204" providerId="ADAL" clId="{62B8FF2D-503A-4A92-80F7-953F5DBBC721}" dt="2024-09-27T16:22:14.373" v="56"/>
      <pc:docMkLst>
        <pc:docMk/>
      </pc:docMkLst>
      <pc:sldChg chg="addSp delSp modSp modAnim">
        <pc:chgData name="help desk" userId="076106f8-e622-4bba-bf8d-41b4b1aaf204" providerId="ADAL" clId="{62B8FF2D-503A-4A92-80F7-953F5DBBC721}" dt="2024-09-27T16:22:14.373" v="56"/>
        <pc:sldMkLst>
          <pc:docMk/>
          <pc:sldMk cId="1075878489" sldId="350"/>
        </pc:sldMkLst>
        <pc:spChg chg="add del mod">
          <ac:chgData name="help desk" userId="076106f8-e622-4bba-bf8d-41b4b1aaf204" providerId="ADAL" clId="{62B8FF2D-503A-4A92-80F7-953F5DBBC721}" dt="2024-09-27T16:22:14.373" v="56"/>
          <ac:spMkLst>
            <pc:docMk/>
            <pc:sldMk cId="1075878489" sldId="350"/>
            <ac:spMk id="13" creationId="{AD36CD8E-AB52-402A-AE89-360F2826ADD5}"/>
          </ac:spMkLst>
        </pc:spChg>
      </pc:sldChg>
      <pc:sldChg chg="addSp delSp modSp mod">
        <pc:chgData name="help desk" userId="076106f8-e622-4bba-bf8d-41b4b1aaf204" providerId="ADAL" clId="{62B8FF2D-503A-4A92-80F7-953F5DBBC721}" dt="2024-09-27T16:19:14.258" v="5"/>
        <pc:sldMkLst>
          <pc:docMk/>
          <pc:sldMk cId="1544044953" sldId="369"/>
        </pc:sldMkLst>
        <pc:spChg chg="add del">
          <ac:chgData name="help desk" userId="076106f8-e622-4bba-bf8d-41b4b1aaf204" providerId="ADAL" clId="{62B8FF2D-503A-4A92-80F7-953F5DBBC721}" dt="2024-09-27T16:16:37.439" v="4" actId="22"/>
          <ac:spMkLst>
            <pc:docMk/>
            <pc:sldMk cId="1544044953" sldId="369"/>
            <ac:spMk id="13" creationId="{516C9CD8-D18C-4DF3-92B9-DACA00339683}"/>
          </ac:spMkLst>
        </pc:spChg>
        <pc:spChg chg="add mod">
          <ac:chgData name="help desk" userId="076106f8-e622-4bba-bf8d-41b4b1aaf204" providerId="ADAL" clId="{62B8FF2D-503A-4A92-80F7-953F5DBBC721}" dt="2024-09-27T16:19:14.258" v="5"/>
          <ac:spMkLst>
            <pc:docMk/>
            <pc:sldMk cId="1544044953" sldId="369"/>
            <ac:spMk id="14" creationId="{7E4A1E15-8965-4B04-B063-D116320A6956}"/>
          </ac:spMkLst>
        </pc:spChg>
        <pc:graphicFrameChg chg="add del mod">
          <ac:chgData name="help desk" userId="076106f8-e622-4bba-bf8d-41b4b1aaf204" providerId="ADAL" clId="{62B8FF2D-503A-4A92-80F7-953F5DBBC721}" dt="2024-09-27T15:59:30.931" v="2"/>
          <ac:graphicFrameMkLst>
            <pc:docMk/>
            <pc:sldMk cId="1544044953" sldId="369"/>
            <ac:graphicFrameMk id="9" creationId="{743659B1-B60D-42AE-9E5B-FAC1298DCFCF}"/>
          </ac:graphicFrameMkLst>
        </pc:graphicFrameChg>
      </pc:sldChg>
      <pc:sldChg chg="addSp modSp">
        <pc:chgData name="help desk" userId="076106f8-e622-4bba-bf8d-41b4b1aaf204" providerId="ADAL" clId="{62B8FF2D-503A-4A92-80F7-953F5DBBC721}" dt="2024-09-27T16:19:16.363" v="6"/>
        <pc:sldMkLst>
          <pc:docMk/>
          <pc:sldMk cId="3372147544" sldId="370"/>
        </pc:sldMkLst>
        <pc:spChg chg="add mod">
          <ac:chgData name="help desk" userId="076106f8-e622-4bba-bf8d-41b4b1aaf204" providerId="ADAL" clId="{62B8FF2D-503A-4A92-80F7-953F5DBBC721}" dt="2024-09-27T16:19:16.363" v="6"/>
          <ac:spMkLst>
            <pc:docMk/>
            <pc:sldMk cId="3372147544" sldId="370"/>
            <ac:spMk id="13" creationId="{B1D3C227-1AC6-44E7-9BA1-BEC4C9A8DDDF}"/>
          </ac:spMkLst>
        </pc:spChg>
      </pc:sldChg>
      <pc:sldChg chg="addSp modSp">
        <pc:chgData name="help desk" userId="076106f8-e622-4bba-bf8d-41b4b1aaf204" providerId="ADAL" clId="{62B8FF2D-503A-4A92-80F7-953F5DBBC721}" dt="2024-09-27T16:19:19.949" v="9"/>
        <pc:sldMkLst>
          <pc:docMk/>
          <pc:sldMk cId="905396984" sldId="371"/>
        </pc:sldMkLst>
        <pc:spChg chg="add mod">
          <ac:chgData name="help desk" userId="076106f8-e622-4bba-bf8d-41b4b1aaf204" providerId="ADAL" clId="{62B8FF2D-503A-4A92-80F7-953F5DBBC721}" dt="2024-09-27T16:19:19.949" v="9"/>
          <ac:spMkLst>
            <pc:docMk/>
            <pc:sldMk cId="905396984" sldId="371"/>
            <ac:spMk id="29" creationId="{3535BB16-7814-4470-A9EA-5ACED07B8C91}"/>
          </ac:spMkLst>
        </pc:spChg>
      </pc:sldChg>
      <pc:sldChg chg="addSp modSp">
        <pc:chgData name="help desk" userId="076106f8-e622-4bba-bf8d-41b4b1aaf204" providerId="ADAL" clId="{62B8FF2D-503A-4A92-80F7-953F5DBBC721}" dt="2024-09-27T16:19:21.148" v="10"/>
        <pc:sldMkLst>
          <pc:docMk/>
          <pc:sldMk cId="3213395442" sldId="372"/>
        </pc:sldMkLst>
        <pc:spChg chg="add mod">
          <ac:chgData name="help desk" userId="076106f8-e622-4bba-bf8d-41b4b1aaf204" providerId="ADAL" clId="{62B8FF2D-503A-4A92-80F7-953F5DBBC721}" dt="2024-09-27T16:19:21.148" v="10"/>
          <ac:spMkLst>
            <pc:docMk/>
            <pc:sldMk cId="3213395442" sldId="372"/>
            <ac:spMk id="18" creationId="{4F18DAE0-4E30-4755-A179-6AFE80C47D95}"/>
          </ac:spMkLst>
        </pc:spChg>
      </pc:sldChg>
      <pc:sldChg chg="addSp modSp">
        <pc:chgData name="help desk" userId="076106f8-e622-4bba-bf8d-41b4b1aaf204" providerId="ADAL" clId="{62B8FF2D-503A-4A92-80F7-953F5DBBC721}" dt="2024-09-27T16:19:22.328" v="11"/>
        <pc:sldMkLst>
          <pc:docMk/>
          <pc:sldMk cId="4023383814" sldId="373"/>
        </pc:sldMkLst>
        <pc:spChg chg="add mod">
          <ac:chgData name="help desk" userId="076106f8-e622-4bba-bf8d-41b4b1aaf204" providerId="ADAL" clId="{62B8FF2D-503A-4A92-80F7-953F5DBBC721}" dt="2024-09-27T16:19:22.328" v="11"/>
          <ac:spMkLst>
            <pc:docMk/>
            <pc:sldMk cId="4023383814" sldId="373"/>
            <ac:spMk id="20" creationId="{21302A9E-2FB3-4BE2-BD6E-9B67597A7393}"/>
          </ac:spMkLst>
        </pc:spChg>
      </pc:sldChg>
      <pc:sldChg chg="addSp modSp">
        <pc:chgData name="help desk" userId="076106f8-e622-4bba-bf8d-41b4b1aaf204" providerId="ADAL" clId="{62B8FF2D-503A-4A92-80F7-953F5DBBC721}" dt="2024-09-27T16:19:24.609" v="13"/>
        <pc:sldMkLst>
          <pc:docMk/>
          <pc:sldMk cId="305740722" sldId="374"/>
        </pc:sldMkLst>
        <pc:spChg chg="add mod">
          <ac:chgData name="help desk" userId="076106f8-e622-4bba-bf8d-41b4b1aaf204" providerId="ADAL" clId="{62B8FF2D-503A-4A92-80F7-953F5DBBC721}" dt="2024-09-27T16:19:24.609" v="13"/>
          <ac:spMkLst>
            <pc:docMk/>
            <pc:sldMk cId="305740722" sldId="374"/>
            <ac:spMk id="17" creationId="{BDB39D88-8E10-4C64-A2EE-CB1498E5A870}"/>
          </ac:spMkLst>
        </pc:spChg>
      </pc:sldChg>
      <pc:sldChg chg="addSp modSp mod">
        <pc:chgData name="help desk" userId="076106f8-e622-4bba-bf8d-41b4b1aaf204" providerId="ADAL" clId="{62B8FF2D-503A-4A92-80F7-953F5DBBC721}" dt="2024-09-27T16:19:56.779" v="19" actId="1076"/>
        <pc:sldMkLst>
          <pc:docMk/>
          <pc:sldMk cId="3373422184" sldId="375"/>
        </pc:sldMkLst>
        <pc:spChg chg="add mod">
          <ac:chgData name="help desk" userId="076106f8-e622-4bba-bf8d-41b4b1aaf204" providerId="ADAL" clId="{62B8FF2D-503A-4A92-80F7-953F5DBBC721}" dt="2024-09-27T16:19:56.779" v="19" actId="1076"/>
          <ac:spMkLst>
            <pc:docMk/>
            <pc:sldMk cId="3373422184" sldId="375"/>
            <ac:spMk id="21" creationId="{7A3A54D0-2C88-48B7-AAA3-0A25F8E3FBEA}"/>
          </ac:spMkLst>
        </pc:spChg>
      </pc:sldChg>
      <pc:sldChg chg="addSp modSp">
        <pc:chgData name="help desk" userId="076106f8-e622-4bba-bf8d-41b4b1aaf204" providerId="ADAL" clId="{62B8FF2D-503A-4A92-80F7-953F5DBBC721}" dt="2024-09-27T16:20:13.250" v="22"/>
        <pc:sldMkLst>
          <pc:docMk/>
          <pc:sldMk cId="477831132" sldId="376"/>
        </pc:sldMkLst>
        <pc:spChg chg="add mod">
          <ac:chgData name="help desk" userId="076106f8-e622-4bba-bf8d-41b4b1aaf204" providerId="ADAL" clId="{62B8FF2D-503A-4A92-80F7-953F5DBBC721}" dt="2024-09-27T16:20:13.250" v="22"/>
          <ac:spMkLst>
            <pc:docMk/>
            <pc:sldMk cId="477831132" sldId="376"/>
            <ac:spMk id="10" creationId="{7160BCCC-5554-4D26-A78A-A78B50F08ED0}"/>
          </ac:spMkLst>
        </pc:spChg>
      </pc:sldChg>
      <pc:sldChg chg="addSp modSp mod">
        <pc:chgData name="help desk" userId="076106f8-e622-4bba-bf8d-41b4b1aaf204" providerId="ADAL" clId="{62B8FF2D-503A-4A92-80F7-953F5DBBC721}" dt="2024-09-27T16:20:08.670" v="21" actId="1076"/>
        <pc:sldMkLst>
          <pc:docMk/>
          <pc:sldMk cId="159779818" sldId="377"/>
        </pc:sldMkLst>
        <pc:spChg chg="add mod">
          <ac:chgData name="help desk" userId="076106f8-e622-4bba-bf8d-41b4b1aaf204" providerId="ADAL" clId="{62B8FF2D-503A-4A92-80F7-953F5DBBC721}" dt="2024-09-27T16:20:08.670" v="21" actId="1076"/>
          <ac:spMkLst>
            <pc:docMk/>
            <pc:sldMk cId="159779818" sldId="377"/>
            <ac:spMk id="36" creationId="{D45ABE54-9CBC-41AE-9842-51982C06FE99}"/>
          </ac:spMkLst>
        </pc:spChg>
      </pc:sldChg>
      <pc:sldChg chg="addSp modSp">
        <pc:chgData name="help desk" userId="076106f8-e622-4bba-bf8d-41b4b1aaf204" providerId="ADAL" clId="{62B8FF2D-503A-4A92-80F7-953F5DBBC721}" dt="2024-09-27T16:20:17.660" v="24"/>
        <pc:sldMkLst>
          <pc:docMk/>
          <pc:sldMk cId="3907783023" sldId="378"/>
        </pc:sldMkLst>
        <pc:spChg chg="add mod">
          <ac:chgData name="help desk" userId="076106f8-e622-4bba-bf8d-41b4b1aaf204" providerId="ADAL" clId="{62B8FF2D-503A-4A92-80F7-953F5DBBC721}" dt="2024-09-27T16:20:17.660" v="24"/>
          <ac:spMkLst>
            <pc:docMk/>
            <pc:sldMk cId="3907783023" sldId="378"/>
            <ac:spMk id="10" creationId="{9352880B-5542-4831-B335-8E871D5FCBE9}"/>
          </ac:spMkLst>
        </pc:spChg>
      </pc:sldChg>
      <pc:sldChg chg="addSp modSp mod">
        <pc:chgData name="help desk" userId="076106f8-e622-4bba-bf8d-41b4b1aaf204" providerId="ADAL" clId="{62B8FF2D-503A-4A92-80F7-953F5DBBC721}" dt="2024-09-27T16:21:46.472" v="44" actId="1076"/>
        <pc:sldMkLst>
          <pc:docMk/>
          <pc:sldMk cId="3748508506" sldId="379"/>
        </pc:sldMkLst>
        <pc:spChg chg="add mod">
          <ac:chgData name="help desk" userId="076106f8-e622-4bba-bf8d-41b4b1aaf204" providerId="ADAL" clId="{62B8FF2D-503A-4A92-80F7-953F5DBBC721}" dt="2024-09-27T16:21:46.472" v="44" actId="1076"/>
          <ac:spMkLst>
            <pc:docMk/>
            <pc:sldMk cId="3748508506" sldId="379"/>
            <ac:spMk id="7" creationId="{1C9FBB86-1DB8-4607-A0FD-3346DCBBA9CC}"/>
          </ac:spMkLst>
        </pc:spChg>
      </pc:sldChg>
      <pc:sldChg chg="addSp modSp mod">
        <pc:chgData name="help desk" userId="076106f8-e622-4bba-bf8d-41b4b1aaf204" providerId="ADAL" clId="{62B8FF2D-503A-4A92-80F7-953F5DBBC721}" dt="2024-09-27T16:20:33.070" v="32" actId="1076"/>
        <pc:sldMkLst>
          <pc:docMk/>
          <pc:sldMk cId="3320919056" sldId="380"/>
        </pc:sldMkLst>
        <pc:spChg chg="add mod">
          <ac:chgData name="help desk" userId="076106f8-e622-4bba-bf8d-41b4b1aaf204" providerId="ADAL" clId="{62B8FF2D-503A-4A92-80F7-953F5DBBC721}" dt="2024-09-27T16:20:33.070" v="32" actId="1076"/>
          <ac:spMkLst>
            <pc:docMk/>
            <pc:sldMk cId="3320919056" sldId="380"/>
            <ac:spMk id="45" creationId="{6C047AB6-CF48-4C98-9ACA-5963D601B9F8}"/>
          </ac:spMkLst>
        </pc:spChg>
      </pc:sldChg>
      <pc:sldChg chg="addSp modSp mod">
        <pc:chgData name="help desk" userId="076106f8-e622-4bba-bf8d-41b4b1aaf204" providerId="ADAL" clId="{62B8FF2D-503A-4A92-80F7-953F5DBBC721}" dt="2024-09-27T16:20:40.760" v="34" actId="1076"/>
        <pc:sldMkLst>
          <pc:docMk/>
          <pc:sldMk cId="1520329860" sldId="381"/>
        </pc:sldMkLst>
        <pc:spChg chg="add mod">
          <ac:chgData name="help desk" userId="076106f8-e622-4bba-bf8d-41b4b1aaf204" providerId="ADAL" clId="{62B8FF2D-503A-4A92-80F7-953F5DBBC721}" dt="2024-09-27T16:20:40.760" v="34" actId="1076"/>
          <ac:spMkLst>
            <pc:docMk/>
            <pc:sldMk cId="1520329860" sldId="381"/>
            <ac:spMk id="19" creationId="{9DB41E95-252D-466D-B88D-EAADAC8779F3}"/>
          </ac:spMkLst>
        </pc:spChg>
      </pc:sldChg>
      <pc:sldChg chg="addSp modSp">
        <pc:chgData name="help desk" userId="076106f8-e622-4bba-bf8d-41b4b1aaf204" providerId="ADAL" clId="{62B8FF2D-503A-4A92-80F7-953F5DBBC721}" dt="2024-09-27T16:22:05.464" v="50"/>
        <pc:sldMkLst>
          <pc:docMk/>
          <pc:sldMk cId="3526455300" sldId="382"/>
        </pc:sldMkLst>
        <pc:spChg chg="add mod">
          <ac:chgData name="help desk" userId="076106f8-e622-4bba-bf8d-41b4b1aaf204" providerId="ADAL" clId="{62B8FF2D-503A-4A92-80F7-953F5DBBC721}" dt="2024-09-27T16:22:05.464" v="50"/>
          <ac:spMkLst>
            <pc:docMk/>
            <pc:sldMk cId="3526455300" sldId="382"/>
            <ac:spMk id="18" creationId="{CCB84F73-A80E-4A6B-B3E1-B64E8D0C303F}"/>
          </ac:spMkLst>
        </pc:spChg>
      </pc:sldChg>
      <pc:sldChg chg="addSp modSp">
        <pc:chgData name="help desk" userId="076106f8-e622-4bba-bf8d-41b4b1aaf204" providerId="ADAL" clId="{62B8FF2D-503A-4A92-80F7-953F5DBBC721}" dt="2024-09-27T16:22:07.792" v="52"/>
        <pc:sldMkLst>
          <pc:docMk/>
          <pc:sldMk cId="3404673369" sldId="383"/>
        </pc:sldMkLst>
        <pc:spChg chg="add mod">
          <ac:chgData name="help desk" userId="076106f8-e622-4bba-bf8d-41b4b1aaf204" providerId="ADAL" clId="{62B8FF2D-503A-4A92-80F7-953F5DBBC721}" dt="2024-09-27T16:22:07.792" v="52"/>
          <ac:spMkLst>
            <pc:docMk/>
            <pc:sldMk cId="3404673369" sldId="383"/>
            <ac:spMk id="7" creationId="{3CB2EE43-BC29-43F0-ADA4-615CF6149BD5}"/>
          </ac:spMkLst>
        </pc:spChg>
      </pc:sldChg>
      <pc:sldChg chg="addSp modSp">
        <pc:chgData name="help desk" userId="076106f8-e622-4bba-bf8d-41b4b1aaf204" providerId="ADAL" clId="{62B8FF2D-503A-4A92-80F7-953F5DBBC721}" dt="2024-09-27T16:22:08.922" v="53"/>
        <pc:sldMkLst>
          <pc:docMk/>
          <pc:sldMk cId="60164070" sldId="384"/>
        </pc:sldMkLst>
        <pc:spChg chg="add mod">
          <ac:chgData name="help desk" userId="076106f8-e622-4bba-bf8d-41b4b1aaf204" providerId="ADAL" clId="{62B8FF2D-503A-4A92-80F7-953F5DBBC721}" dt="2024-09-27T16:22:08.922" v="53"/>
          <ac:spMkLst>
            <pc:docMk/>
            <pc:sldMk cId="60164070" sldId="384"/>
            <ac:spMk id="18" creationId="{CA29010D-24F8-44E3-80B3-CE839D22A789}"/>
          </ac:spMkLst>
        </pc:spChg>
      </pc:sldChg>
      <pc:sldChg chg="addSp modSp">
        <pc:chgData name="help desk" userId="076106f8-e622-4bba-bf8d-41b4b1aaf204" providerId="ADAL" clId="{62B8FF2D-503A-4A92-80F7-953F5DBBC721}" dt="2024-09-27T16:19:25.969" v="14"/>
        <pc:sldMkLst>
          <pc:docMk/>
          <pc:sldMk cId="2153847212" sldId="393"/>
        </pc:sldMkLst>
        <pc:spChg chg="add mod">
          <ac:chgData name="help desk" userId="076106f8-e622-4bba-bf8d-41b4b1aaf204" providerId="ADAL" clId="{62B8FF2D-503A-4A92-80F7-953F5DBBC721}" dt="2024-09-27T16:19:25.969" v="14"/>
          <ac:spMkLst>
            <pc:docMk/>
            <pc:sldMk cId="2153847212" sldId="393"/>
            <ac:spMk id="12" creationId="{223E5A3E-5051-4506-9ECB-73D8C5DA3C1F}"/>
          </ac:spMkLst>
        </pc:spChg>
      </pc:sldChg>
      <pc:sldChg chg="addSp modSp mod">
        <pc:chgData name="help desk" userId="076106f8-e622-4bba-bf8d-41b4b1aaf204" providerId="ADAL" clId="{62B8FF2D-503A-4A92-80F7-953F5DBBC721}" dt="2024-09-27T16:19:46.329" v="18" actId="1076"/>
        <pc:sldMkLst>
          <pc:docMk/>
          <pc:sldMk cId="2706767021" sldId="394"/>
        </pc:sldMkLst>
        <pc:spChg chg="add mod">
          <ac:chgData name="help desk" userId="076106f8-e622-4bba-bf8d-41b4b1aaf204" providerId="ADAL" clId="{62B8FF2D-503A-4A92-80F7-953F5DBBC721}" dt="2024-09-27T16:19:46.329" v="18" actId="1076"/>
          <ac:spMkLst>
            <pc:docMk/>
            <pc:sldMk cId="2706767021" sldId="394"/>
            <ac:spMk id="15" creationId="{D9DDFA52-B324-433E-8263-F5690DEB0730}"/>
          </ac:spMkLst>
        </pc:spChg>
      </pc:sldChg>
      <pc:sldChg chg="addSp modSp">
        <pc:chgData name="help desk" userId="076106f8-e622-4bba-bf8d-41b4b1aaf204" providerId="ADAL" clId="{62B8FF2D-503A-4A92-80F7-953F5DBBC721}" dt="2024-09-27T16:20:18.933" v="25"/>
        <pc:sldMkLst>
          <pc:docMk/>
          <pc:sldMk cId="3495588227" sldId="396"/>
        </pc:sldMkLst>
        <pc:spChg chg="add mod">
          <ac:chgData name="help desk" userId="076106f8-e622-4bba-bf8d-41b4b1aaf204" providerId="ADAL" clId="{62B8FF2D-503A-4A92-80F7-953F5DBBC721}" dt="2024-09-27T16:20:18.933" v="25"/>
          <ac:spMkLst>
            <pc:docMk/>
            <pc:sldMk cId="3495588227" sldId="396"/>
            <ac:spMk id="9" creationId="{4F52D40A-D227-4EE4-9E5A-AF42133435AB}"/>
          </ac:spMkLst>
        </pc:spChg>
      </pc:sldChg>
      <pc:sldChg chg="addSp modSp">
        <pc:chgData name="help desk" userId="076106f8-e622-4bba-bf8d-41b4b1aaf204" providerId="ADAL" clId="{62B8FF2D-503A-4A92-80F7-953F5DBBC721}" dt="2024-09-27T16:20:21.755" v="27"/>
        <pc:sldMkLst>
          <pc:docMk/>
          <pc:sldMk cId="1200637933" sldId="397"/>
        </pc:sldMkLst>
        <pc:spChg chg="add mod">
          <ac:chgData name="help desk" userId="076106f8-e622-4bba-bf8d-41b4b1aaf204" providerId="ADAL" clId="{62B8FF2D-503A-4A92-80F7-953F5DBBC721}" dt="2024-09-27T16:20:21.755" v="27"/>
          <ac:spMkLst>
            <pc:docMk/>
            <pc:sldMk cId="1200637933" sldId="397"/>
            <ac:spMk id="17" creationId="{79E246C7-59ED-4B47-BFC2-833B1F4E9C0A}"/>
          </ac:spMkLst>
        </pc:spChg>
      </pc:sldChg>
      <pc:sldChg chg="addSp modSp">
        <pc:chgData name="help desk" userId="076106f8-e622-4bba-bf8d-41b4b1aaf204" providerId="ADAL" clId="{62B8FF2D-503A-4A92-80F7-953F5DBBC721}" dt="2024-09-27T16:20:23.100" v="28"/>
        <pc:sldMkLst>
          <pc:docMk/>
          <pc:sldMk cId="569897948" sldId="398"/>
        </pc:sldMkLst>
        <pc:spChg chg="add mod">
          <ac:chgData name="help desk" userId="076106f8-e622-4bba-bf8d-41b4b1aaf204" providerId="ADAL" clId="{62B8FF2D-503A-4A92-80F7-953F5DBBC721}" dt="2024-09-27T16:20:23.100" v="28"/>
          <ac:spMkLst>
            <pc:docMk/>
            <pc:sldMk cId="569897948" sldId="398"/>
            <ac:spMk id="14" creationId="{A0296232-FCA9-462C-8AEA-AA0BD529EEF9}"/>
          </ac:spMkLst>
        </pc:spChg>
      </pc:sldChg>
      <pc:sldChg chg="addSp modSp">
        <pc:chgData name="help desk" userId="076106f8-e622-4bba-bf8d-41b4b1aaf204" providerId="ADAL" clId="{62B8FF2D-503A-4A92-80F7-953F5DBBC721}" dt="2024-09-27T16:20:25.880" v="30"/>
        <pc:sldMkLst>
          <pc:docMk/>
          <pc:sldMk cId="3885841190" sldId="399"/>
        </pc:sldMkLst>
        <pc:spChg chg="add mod">
          <ac:chgData name="help desk" userId="076106f8-e622-4bba-bf8d-41b4b1aaf204" providerId="ADAL" clId="{62B8FF2D-503A-4A92-80F7-953F5DBBC721}" dt="2024-09-27T16:20:25.880" v="30"/>
          <ac:spMkLst>
            <pc:docMk/>
            <pc:sldMk cId="3885841190" sldId="399"/>
            <ac:spMk id="11" creationId="{3EB7002A-CEFA-4155-AD45-E0BC0DCC0385}"/>
          </ac:spMkLst>
        </pc:spChg>
      </pc:sldChg>
      <pc:sldChg chg="addSp modSp mod">
        <pc:chgData name="help desk" userId="076106f8-e622-4bba-bf8d-41b4b1aaf204" providerId="ADAL" clId="{62B8FF2D-503A-4A92-80F7-953F5DBBC721}" dt="2024-09-27T16:21:20.161" v="36" actId="1076"/>
        <pc:sldMkLst>
          <pc:docMk/>
          <pc:sldMk cId="2952122593" sldId="400"/>
        </pc:sldMkLst>
        <pc:spChg chg="add mod">
          <ac:chgData name="help desk" userId="076106f8-e622-4bba-bf8d-41b4b1aaf204" providerId="ADAL" clId="{62B8FF2D-503A-4A92-80F7-953F5DBBC721}" dt="2024-09-27T16:21:20.161" v="36" actId="1076"/>
          <ac:spMkLst>
            <pc:docMk/>
            <pc:sldMk cId="2952122593" sldId="400"/>
            <ac:spMk id="25" creationId="{116A90B9-60C7-408C-A307-F4666EA01FAF}"/>
          </ac:spMkLst>
        </pc:spChg>
      </pc:sldChg>
      <pc:sldChg chg="addSp modSp">
        <pc:chgData name="help desk" userId="076106f8-e622-4bba-bf8d-41b4b1aaf204" providerId="ADAL" clId="{62B8FF2D-503A-4A92-80F7-953F5DBBC721}" dt="2024-09-27T16:21:24.190" v="37"/>
        <pc:sldMkLst>
          <pc:docMk/>
          <pc:sldMk cId="311876465" sldId="401"/>
        </pc:sldMkLst>
        <pc:spChg chg="add mod">
          <ac:chgData name="help desk" userId="076106f8-e622-4bba-bf8d-41b4b1aaf204" providerId="ADAL" clId="{62B8FF2D-503A-4A92-80F7-953F5DBBC721}" dt="2024-09-27T16:21:24.190" v="37"/>
          <ac:spMkLst>
            <pc:docMk/>
            <pc:sldMk cId="311876465" sldId="401"/>
            <ac:spMk id="17" creationId="{23A75130-387F-476E-8560-4A3A20F74D50}"/>
          </ac:spMkLst>
        </pc:spChg>
      </pc:sldChg>
      <pc:sldChg chg="addSp modSp">
        <pc:chgData name="help desk" userId="076106f8-e622-4bba-bf8d-41b4b1aaf204" providerId="ADAL" clId="{62B8FF2D-503A-4A92-80F7-953F5DBBC721}" dt="2024-09-27T16:21:26.741" v="38"/>
        <pc:sldMkLst>
          <pc:docMk/>
          <pc:sldMk cId="1146341848" sldId="402"/>
        </pc:sldMkLst>
        <pc:spChg chg="add mod">
          <ac:chgData name="help desk" userId="076106f8-e622-4bba-bf8d-41b4b1aaf204" providerId="ADAL" clId="{62B8FF2D-503A-4A92-80F7-953F5DBBC721}" dt="2024-09-27T16:21:26.741" v="38"/>
          <ac:spMkLst>
            <pc:docMk/>
            <pc:sldMk cId="1146341848" sldId="402"/>
            <ac:spMk id="17" creationId="{E60767F3-0EEC-49D3-93DE-C3942C870775}"/>
          </ac:spMkLst>
        </pc:spChg>
      </pc:sldChg>
      <pc:sldChg chg="addSp modSp">
        <pc:chgData name="help desk" userId="076106f8-e622-4bba-bf8d-41b4b1aaf204" providerId="ADAL" clId="{62B8FF2D-503A-4A92-80F7-953F5DBBC721}" dt="2024-09-27T16:22:10.944" v="54"/>
        <pc:sldMkLst>
          <pc:docMk/>
          <pc:sldMk cId="449440494" sldId="403"/>
        </pc:sldMkLst>
        <pc:spChg chg="add mod">
          <ac:chgData name="help desk" userId="076106f8-e622-4bba-bf8d-41b4b1aaf204" providerId="ADAL" clId="{62B8FF2D-503A-4A92-80F7-953F5DBBC721}" dt="2024-09-27T16:22:10.944" v="54"/>
          <ac:spMkLst>
            <pc:docMk/>
            <pc:sldMk cId="449440494" sldId="403"/>
            <ac:spMk id="13" creationId="{B3E042A5-6A12-44EB-A6FD-32B22B9E63B4}"/>
          </ac:spMkLst>
        </pc:spChg>
      </pc:sldChg>
      <pc:sldChg chg="addSp modSp">
        <pc:chgData name="help desk" userId="076106f8-e622-4bba-bf8d-41b4b1aaf204" providerId="ADAL" clId="{62B8FF2D-503A-4A92-80F7-953F5DBBC721}" dt="2024-09-27T16:20:16.030" v="23"/>
        <pc:sldMkLst>
          <pc:docMk/>
          <pc:sldMk cId="2201049092" sldId="407"/>
        </pc:sldMkLst>
        <pc:spChg chg="add mod">
          <ac:chgData name="help desk" userId="076106f8-e622-4bba-bf8d-41b4b1aaf204" providerId="ADAL" clId="{62B8FF2D-503A-4A92-80F7-953F5DBBC721}" dt="2024-09-27T16:20:16.030" v="23"/>
          <ac:spMkLst>
            <pc:docMk/>
            <pc:sldMk cId="2201049092" sldId="407"/>
            <ac:spMk id="7" creationId="{BE10F67D-8176-41C1-B26F-5B36B62C4C46}"/>
          </ac:spMkLst>
        </pc:spChg>
      </pc:sldChg>
      <pc:sldChg chg="addSp modSp mod">
        <pc:chgData name="help desk" userId="076106f8-e622-4bba-bf8d-41b4b1aaf204" providerId="ADAL" clId="{62B8FF2D-503A-4A92-80F7-953F5DBBC721}" dt="2024-09-27T16:21:43.042" v="43" actId="1076"/>
        <pc:sldMkLst>
          <pc:docMk/>
          <pc:sldMk cId="3527750688" sldId="408"/>
        </pc:sldMkLst>
        <pc:spChg chg="add mod">
          <ac:chgData name="help desk" userId="076106f8-e622-4bba-bf8d-41b4b1aaf204" providerId="ADAL" clId="{62B8FF2D-503A-4A92-80F7-953F5DBBC721}" dt="2024-09-27T16:21:43.042" v="43" actId="1076"/>
          <ac:spMkLst>
            <pc:docMk/>
            <pc:sldMk cId="3527750688" sldId="408"/>
            <ac:spMk id="9" creationId="{004673A8-289E-42E8-B2F7-8FE9E467FDA9}"/>
          </ac:spMkLst>
        </pc:spChg>
      </pc:sldChg>
      <pc:sldChg chg="addSp modSp">
        <pc:chgData name="help desk" userId="076106f8-e622-4bba-bf8d-41b4b1aaf204" providerId="ADAL" clId="{62B8FF2D-503A-4A92-80F7-953F5DBBC721}" dt="2024-09-27T16:22:01.813" v="47"/>
        <pc:sldMkLst>
          <pc:docMk/>
          <pc:sldMk cId="2172283754" sldId="409"/>
        </pc:sldMkLst>
        <pc:spChg chg="add mod">
          <ac:chgData name="help desk" userId="076106f8-e622-4bba-bf8d-41b4b1aaf204" providerId="ADAL" clId="{62B8FF2D-503A-4A92-80F7-953F5DBBC721}" dt="2024-09-27T16:22:01.813" v="47"/>
          <ac:spMkLst>
            <pc:docMk/>
            <pc:sldMk cId="2172283754" sldId="409"/>
            <ac:spMk id="10" creationId="{72BDCFAE-894A-4013-B7CD-3851A8E7CD83}"/>
          </ac:spMkLst>
        </pc:spChg>
      </pc:sldChg>
      <pc:sldChg chg="addSp modSp mod">
        <pc:chgData name="help desk" userId="076106f8-e622-4bba-bf8d-41b4b1aaf204" providerId="ADAL" clId="{62B8FF2D-503A-4A92-80F7-953F5DBBC721}" dt="2024-09-27T16:21:39.291" v="42" actId="1076"/>
        <pc:sldMkLst>
          <pc:docMk/>
          <pc:sldMk cId="1097971389" sldId="410"/>
        </pc:sldMkLst>
        <pc:spChg chg="add mod">
          <ac:chgData name="help desk" userId="076106f8-e622-4bba-bf8d-41b4b1aaf204" providerId="ADAL" clId="{62B8FF2D-503A-4A92-80F7-953F5DBBC721}" dt="2024-09-27T16:21:39.291" v="42" actId="1076"/>
          <ac:spMkLst>
            <pc:docMk/>
            <pc:sldMk cId="1097971389" sldId="410"/>
            <ac:spMk id="10" creationId="{13C3CA88-121E-4C60-A023-BDB2A9EA9B9E}"/>
          </ac:spMkLst>
        </pc:spChg>
      </pc:sldChg>
      <pc:sldChg chg="addSp modSp mod">
        <pc:chgData name="help desk" userId="076106f8-e622-4bba-bf8d-41b4b1aaf204" providerId="ADAL" clId="{62B8FF2D-503A-4A92-80F7-953F5DBBC721}" dt="2024-09-27T16:21:58.882" v="46" actId="1076"/>
        <pc:sldMkLst>
          <pc:docMk/>
          <pc:sldMk cId="2903285172" sldId="411"/>
        </pc:sldMkLst>
        <pc:spChg chg="add mod">
          <ac:chgData name="help desk" userId="076106f8-e622-4bba-bf8d-41b4b1aaf204" providerId="ADAL" clId="{62B8FF2D-503A-4A92-80F7-953F5DBBC721}" dt="2024-09-27T16:21:58.882" v="46" actId="1076"/>
          <ac:spMkLst>
            <pc:docMk/>
            <pc:sldMk cId="2903285172" sldId="411"/>
            <ac:spMk id="8" creationId="{1BA71D69-569B-46C1-93B3-B867E14742C7}"/>
          </ac:spMkLst>
        </pc:spChg>
      </pc:sldChg>
      <pc:sldChg chg="addSp modSp">
        <pc:chgData name="help desk" userId="076106f8-e622-4bba-bf8d-41b4b1aaf204" providerId="ADAL" clId="{62B8FF2D-503A-4A92-80F7-953F5DBBC721}" dt="2024-09-27T16:22:03.242" v="48"/>
        <pc:sldMkLst>
          <pc:docMk/>
          <pc:sldMk cId="505601232" sldId="412"/>
        </pc:sldMkLst>
        <pc:spChg chg="add mod">
          <ac:chgData name="help desk" userId="076106f8-e622-4bba-bf8d-41b4b1aaf204" providerId="ADAL" clId="{62B8FF2D-503A-4A92-80F7-953F5DBBC721}" dt="2024-09-27T16:22:03.242" v="48"/>
          <ac:spMkLst>
            <pc:docMk/>
            <pc:sldMk cId="505601232" sldId="412"/>
            <ac:spMk id="10" creationId="{A20A49D7-42C1-4DEA-8C42-B65D16F2599A}"/>
          </ac:spMkLst>
        </pc:spChg>
      </pc:sldChg>
      <pc:sldChg chg="addSp modSp">
        <pc:chgData name="help desk" userId="076106f8-e622-4bba-bf8d-41b4b1aaf204" providerId="ADAL" clId="{62B8FF2D-503A-4A92-80F7-953F5DBBC721}" dt="2024-09-27T16:19:18.904" v="8"/>
        <pc:sldMkLst>
          <pc:docMk/>
          <pc:sldMk cId="1175966556" sldId="413"/>
        </pc:sldMkLst>
        <pc:spChg chg="add mod">
          <ac:chgData name="help desk" userId="076106f8-e622-4bba-bf8d-41b4b1aaf204" providerId="ADAL" clId="{62B8FF2D-503A-4A92-80F7-953F5DBBC721}" dt="2024-09-27T16:19:18.904" v="8"/>
          <ac:spMkLst>
            <pc:docMk/>
            <pc:sldMk cId="1175966556" sldId="413"/>
            <ac:spMk id="9" creationId="{2168F1F4-E2D8-4072-9F20-B0A164DC3B0D}"/>
          </ac:spMkLst>
        </pc:spChg>
      </pc:sldChg>
      <pc:sldChg chg="addSp modSp">
        <pc:chgData name="help desk" userId="076106f8-e622-4bba-bf8d-41b4b1aaf204" providerId="ADAL" clId="{62B8FF2D-503A-4A92-80F7-953F5DBBC721}" dt="2024-09-27T16:19:17.610" v="7"/>
        <pc:sldMkLst>
          <pc:docMk/>
          <pc:sldMk cId="21509050" sldId="414"/>
        </pc:sldMkLst>
        <pc:spChg chg="add mod">
          <ac:chgData name="help desk" userId="076106f8-e622-4bba-bf8d-41b4b1aaf204" providerId="ADAL" clId="{62B8FF2D-503A-4A92-80F7-953F5DBBC721}" dt="2024-09-27T16:19:17.610" v="7"/>
          <ac:spMkLst>
            <pc:docMk/>
            <pc:sldMk cId="21509050" sldId="414"/>
            <ac:spMk id="9" creationId="{99C6CDB6-C9B1-4DEB-99C8-9C3C5883372D}"/>
          </ac:spMkLst>
        </pc:spChg>
      </pc:sldChg>
      <pc:sldChg chg="addSp modSp">
        <pc:chgData name="help desk" userId="076106f8-e622-4bba-bf8d-41b4b1aaf204" providerId="ADAL" clId="{62B8FF2D-503A-4A92-80F7-953F5DBBC721}" dt="2024-09-27T16:22:04.463" v="49"/>
        <pc:sldMkLst>
          <pc:docMk/>
          <pc:sldMk cId="104523820" sldId="415"/>
        </pc:sldMkLst>
        <pc:spChg chg="add mod">
          <ac:chgData name="help desk" userId="076106f8-e622-4bba-bf8d-41b4b1aaf204" providerId="ADAL" clId="{62B8FF2D-503A-4A92-80F7-953F5DBBC721}" dt="2024-09-27T16:22:04.463" v="49"/>
          <ac:spMkLst>
            <pc:docMk/>
            <pc:sldMk cId="104523820" sldId="415"/>
            <ac:spMk id="11" creationId="{9E3B57BD-50E6-49C0-86DF-0533DFC27C73}"/>
          </ac:spMkLst>
        </pc:spChg>
      </pc:sldChg>
      <pc:sldChg chg="addSp modSp">
        <pc:chgData name="help desk" userId="076106f8-e622-4bba-bf8d-41b4b1aaf204" providerId="ADAL" clId="{62B8FF2D-503A-4A92-80F7-953F5DBBC721}" dt="2024-09-27T16:22:06.662" v="51"/>
        <pc:sldMkLst>
          <pc:docMk/>
          <pc:sldMk cId="1699364446" sldId="416"/>
        </pc:sldMkLst>
        <pc:spChg chg="add mod">
          <ac:chgData name="help desk" userId="076106f8-e622-4bba-bf8d-41b4b1aaf204" providerId="ADAL" clId="{62B8FF2D-503A-4A92-80F7-953F5DBBC721}" dt="2024-09-27T16:22:06.662" v="51"/>
          <ac:spMkLst>
            <pc:docMk/>
            <pc:sldMk cId="1699364446" sldId="416"/>
            <ac:spMk id="17" creationId="{8D37A947-F999-416C-8325-EA12EF72DC64}"/>
          </ac:spMkLst>
        </pc:spChg>
      </pc:sldChg>
      <pc:sldChg chg="addSp modSp">
        <pc:chgData name="help desk" userId="076106f8-e622-4bba-bf8d-41b4b1aaf204" providerId="ADAL" clId="{62B8FF2D-503A-4A92-80F7-953F5DBBC721}" dt="2024-09-27T16:19:23.648" v="12"/>
        <pc:sldMkLst>
          <pc:docMk/>
          <pc:sldMk cId="996482746" sldId="417"/>
        </pc:sldMkLst>
        <pc:spChg chg="add mod">
          <ac:chgData name="help desk" userId="076106f8-e622-4bba-bf8d-41b4b1aaf204" providerId="ADAL" clId="{62B8FF2D-503A-4A92-80F7-953F5DBBC721}" dt="2024-09-27T16:19:23.648" v="12"/>
          <ac:spMkLst>
            <pc:docMk/>
            <pc:sldMk cId="996482746" sldId="417"/>
            <ac:spMk id="19" creationId="{B8D25524-88E4-465B-A6C0-EF69AC0C33AF}"/>
          </ac:spMkLst>
        </pc:spChg>
      </pc:sldChg>
      <pc:sldChg chg="addSp modSp">
        <pc:chgData name="help desk" userId="076106f8-e622-4bba-bf8d-41b4b1aaf204" providerId="ADAL" clId="{62B8FF2D-503A-4A92-80F7-953F5DBBC721}" dt="2024-09-27T16:19:27.388" v="15"/>
        <pc:sldMkLst>
          <pc:docMk/>
          <pc:sldMk cId="2366919087" sldId="418"/>
        </pc:sldMkLst>
        <pc:spChg chg="add mod">
          <ac:chgData name="help desk" userId="076106f8-e622-4bba-bf8d-41b4b1aaf204" providerId="ADAL" clId="{62B8FF2D-503A-4A92-80F7-953F5DBBC721}" dt="2024-09-27T16:19:27.388" v="15"/>
          <ac:spMkLst>
            <pc:docMk/>
            <pc:sldMk cId="2366919087" sldId="418"/>
            <ac:spMk id="9" creationId="{B08D86C8-E3FA-4BF2-8F8F-6C24A09310BD}"/>
          </ac:spMkLst>
        </pc:spChg>
      </pc:sldChg>
      <pc:sldChg chg="addSp modSp">
        <pc:chgData name="help desk" userId="076106f8-e622-4bba-bf8d-41b4b1aaf204" providerId="ADAL" clId="{62B8FF2D-503A-4A92-80F7-953F5DBBC721}" dt="2024-09-27T16:20:20.225" v="26"/>
        <pc:sldMkLst>
          <pc:docMk/>
          <pc:sldMk cId="1448393493" sldId="419"/>
        </pc:sldMkLst>
        <pc:spChg chg="add mod">
          <ac:chgData name="help desk" userId="076106f8-e622-4bba-bf8d-41b4b1aaf204" providerId="ADAL" clId="{62B8FF2D-503A-4A92-80F7-953F5DBBC721}" dt="2024-09-27T16:20:20.225" v="26"/>
          <ac:spMkLst>
            <pc:docMk/>
            <pc:sldMk cId="1448393493" sldId="419"/>
            <ac:spMk id="7" creationId="{8F75C219-BA42-4C88-8E79-1E3B6D686B5B}"/>
          </ac:spMkLst>
        </pc:spChg>
      </pc:sldChg>
      <pc:sldChg chg="addSp modSp">
        <pc:chgData name="help desk" userId="076106f8-e622-4bba-bf8d-41b4b1aaf204" providerId="ADAL" clId="{62B8FF2D-503A-4A92-80F7-953F5DBBC721}" dt="2024-09-27T16:20:24.460" v="29"/>
        <pc:sldMkLst>
          <pc:docMk/>
          <pc:sldMk cId="4205244800" sldId="420"/>
        </pc:sldMkLst>
        <pc:spChg chg="add mod">
          <ac:chgData name="help desk" userId="076106f8-e622-4bba-bf8d-41b4b1aaf204" providerId="ADAL" clId="{62B8FF2D-503A-4A92-80F7-953F5DBBC721}" dt="2024-09-27T16:20:24.460" v="29"/>
          <ac:spMkLst>
            <pc:docMk/>
            <pc:sldMk cId="4205244800" sldId="420"/>
            <ac:spMk id="11" creationId="{F347B807-7ADF-49B1-B545-7AF4122D0B35}"/>
          </ac:spMkLst>
        </pc:spChg>
      </pc:sldChg>
    </pc:docChg>
  </pc:docChgLst>
  <pc:docChgLst>
    <pc:chgData name="help desk" userId="076106f8-e622-4bba-bf8d-41b4b1aaf204" providerId="ADAL" clId="{389EF9C5-9EC1-4618-8D55-54D6750C1C8F}"/>
    <pc:docChg chg="undo custSel addSld delSld modSld">
      <pc:chgData name="help desk" userId="076106f8-e622-4bba-bf8d-41b4b1aaf204" providerId="ADAL" clId="{389EF9C5-9EC1-4618-8D55-54D6750C1C8F}" dt="2026-04-30T14:09:47.978" v="40"/>
      <pc:docMkLst>
        <pc:docMk/>
      </pc:docMkLst>
      <pc:sldChg chg="addSp delSp modSp add mod modAnim">
        <pc:chgData name="help desk" userId="076106f8-e622-4bba-bf8d-41b4b1aaf204" providerId="ADAL" clId="{389EF9C5-9EC1-4618-8D55-54D6750C1C8F}" dt="2026-04-30T14:08:39.681" v="33"/>
        <pc:sldMkLst>
          <pc:docMk/>
          <pc:sldMk cId="1576177480" sldId="256"/>
        </pc:sldMkLst>
        <pc:spChg chg="mod">
          <ac:chgData name="help desk" userId="076106f8-e622-4bba-bf8d-41b4b1aaf204" providerId="ADAL" clId="{389EF9C5-9EC1-4618-8D55-54D6750C1C8F}" dt="2026-04-30T14:07:08.816" v="17" actId="21"/>
          <ac:spMkLst>
            <pc:docMk/>
            <pc:sldMk cId="1576177480" sldId="256"/>
            <ac:spMk id="2" creationId="{2FC3E90C-15F8-4D2E-8C40-759E6203ED1D}"/>
          </ac:spMkLst>
        </pc:spChg>
        <pc:spChg chg="add mod">
          <ac:chgData name="help desk" userId="076106f8-e622-4bba-bf8d-41b4b1aaf204" providerId="ADAL" clId="{389EF9C5-9EC1-4618-8D55-54D6750C1C8F}" dt="2026-04-30T14:07:27.311" v="22" actId="122"/>
          <ac:spMkLst>
            <pc:docMk/>
            <pc:sldMk cId="1576177480" sldId="256"/>
            <ac:spMk id="3" creationId="{D2E5D17E-90C3-4C75-97D8-61EA0C605083}"/>
          </ac:spMkLst>
        </pc:spChg>
        <pc:picChg chg="mod">
          <ac:chgData name="help desk" userId="076106f8-e622-4bba-bf8d-41b4b1aaf204" providerId="ADAL" clId="{389EF9C5-9EC1-4618-8D55-54D6750C1C8F}" dt="2026-04-28T19:22:59.865" v="14" actId="1076"/>
          <ac:picMkLst>
            <pc:docMk/>
            <pc:sldMk cId="1576177480" sldId="256"/>
            <ac:picMk id="6" creationId="{F0BDB16D-45B7-4392-B244-9429637C479B}"/>
          </ac:picMkLst>
        </pc:picChg>
        <pc:picChg chg="mod">
          <ac:chgData name="help desk" userId="076106f8-e622-4bba-bf8d-41b4b1aaf204" providerId="ADAL" clId="{389EF9C5-9EC1-4618-8D55-54D6750C1C8F}" dt="2026-04-30T14:07:05.340" v="16" actId="1076"/>
          <ac:picMkLst>
            <pc:docMk/>
            <pc:sldMk cId="1576177480" sldId="256"/>
            <ac:picMk id="7" creationId="{B7F3BCFD-538F-49D4-9ECF-A70C065C0A68}"/>
          </ac:picMkLst>
        </pc:picChg>
        <pc:picChg chg="add del mod">
          <ac:chgData name="help desk" userId="076106f8-e622-4bba-bf8d-41b4b1aaf204" providerId="ADAL" clId="{389EF9C5-9EC1-4618-8D55-54D6750C1C8F}" dt="2026-04-30T14:08:29.196" v="29"/>
          <ac:picMkLst>
            <pc:docMk/>
            <pc:sldMk cId="1576177480" sldId="256"/>
            <ac:picMk id="8" creationId="{C83BC5DE-CEA6-44CB-8CC6-3D7F10E6DB4E}"/>
          </ac:picMkLst>
        </pc:picChg>
        <pc:picChg chg="add del mod">
          <ac:chgData name="help desk" userId="076106f8-e622-4bba-bf8d-41b4b1aaf204" providerId="ADAL" clId="{389EF9C5-9EC1-4618-8D55-54D6750C1C8F}" dt="2026-04-30T14:08:33.938" v="31"/>
          <ac:picMkLst>
            <pc:docMk/>
            <pc:sldMk cId="1576177480" sldId="256"/>
            <ac:picMk id="9" creationId="{5E997E81-CBD8-422A-A81F-743F480209D0}"/>
          </ac:picMkLst>
        </pc:picChg>
        <pc:picChg chg="add del mod">
          <ac:chgData name="help desk" userId="076106f8-e622-4bba-bf8d-41b4b1aaf204" providerId="ADAL" clId="{389EF9C5-9EC1-4618-8D55-54D6750C1C8F}" dt="2026-04-30T14:08:39.681" v="33"/>
          <ac:picMkLst>
            <pc:docMk/>
            <pc:sldMk cId="1576177480" sldId="256"/>
            <ac:picMk id="10" creationId="{96B77C94-1A0E-4DFD-AA08-98A482A01208}"/>
          </ac:picMkLst>
        </pc:picChg>
      </pc:sldChg>
      <pc:sldChg chg="del">
        <pc:chgData name="help desk" userId="076106f8-e622-4bba-bf8d-41b4b1aaf204" providerId="ADAL" clId="{389EF9C5-9EC1-4618-8D55-54D6750C1C8F}" dt="2026-04-28T19:22:33.509" v="1" actId="2696"/>
        <pc:sldMkLst>
          <pc:docMk/>
          <pc:sldMk cId="2847858403" sldId="257"/>
        </pc:sldMkLst>
      </pc:sldChg>
      <pc:sldChg chg="delSp del mod delAnim">
        <pc:chgData name="help desk" userId="076106f8-e622-4bba-bf8d-41b4b1aaf204" providerId="ADAL" clId="{389EF9C5-9EC1-4618-8D55-54D6750C1C8F}" dt="2026-04-30T14:07:53.476" v="24" actId="47"/>
        <pc:sldMkLst>
          <pc:docMk/>
          <pc:sldMk cId="3125298073" sldId="258"/>
        </pc:sldMkLst>
        <pc:picChg chg="del">
          <ac:chgData name="help desk" userId="076106f8-e622-4bba-bf8d-41b4b1aaf204" providerId="ADAL" clId="{389EF9C5-9EC1-4618-8D55-54D6750C1C8F}" dt="2026-04-30T14:07:49.438" v="23" actId="478"/>
          <ac:picMkLst>
            <pc:docMk/>
            <pc:sldMk cId="3125298073" sldId="258"/>
            <ac:picMk id="12" creationId="{EB3497C1-5BF2-4018-ADCD-9EEE0E9204AF}"/>
          </ac:picMkLst>
        </pc:picChg>
      </pc:sldChg>
      <pc:sldChg chg="modAnim">
        <pc:chgData name="help desk" userId="076106f8-e622-4bba-bf8d-41b4b1aaf204" providerId="ADAL" clId="{389EF9C5-9EC1-4618-8D55-54D6750C1C8F}" dt="2026-04-30T14:09:47.978" v="40"/>
        <pc:sldMkLst>
          <pc:docMk/>
          <pc:sldMk cId="3443636487" sldId="259"/>
        </pc:sldMkLst>
      </pc:sldChg>
      <pc:sldChg chg="del">
        <pc:chgData name="help desk" userId="076106f8-e622-4bba-bf8d-41b4b1aaf204" providerId="ADAL" clId="{389EF9C5-9EC1-4618-8D55-54D6750C1C8F}" dt="2026-04-30T14:08:15.864" v="27" actId="47"/>
        <pc:sldMkLst>
          <pc:docMk/>
          <pc:sldMk cId="3148168845" sldId="261"/>
        </pc:sldMkLst>
      </pc:sldChg>
      <pc:sldChg chg="del">
        <pc:chgData name="help desk" userId="076106f8-e622-4bba-bf8d-41b4b1aaf204" providerId="ADAL" clId="{389EF9C5-9EC1-4618-8D55-54D6750C1C8F}" dt="2026-04-30T14:08:14.010" v="26" actId="47"/>
        <pc:sldMkLst>
          <pc:docMk/>
          <pc:sldMk cId="2939892161" sldId="421"/>
        </pc:sldMkLst>
      </pc:sldChg>
      <pc:sldChg chg="add">
        <pc:chgData name="help desk" userId="076106f8-e622-4bba-bf8d-41b4b1aaf204" providerId="ADAL" clId="{389EF9C5-9EC1-4618-8D55-54D6750C1C8F}" dt="2026-04-30T14:08:10.017" v="25"/>
        <pc:sldMkLst>
          <pc:docMk/>
          <pc:sldMk cId="2716035184" sldId="503"/>
        </pc:sldMkLst>
      </pc:sldChg>
      <pc:sldChg chg="add">
        <pc:chgData name="help desk" userId="076106f8-e622-4bba-bf8d-41b4b1aaf204" providerId="ADAL" clId="{389EF9C5-9EC1-4618-8D55-54D6750C1C8F}" dt="2026-04-30T14:08:10.017" v="25"/>
        <pc:sldMkLst>
          <pc:docMk/>
          <pc:sldMk cId="33441867" sldId="504"/>
        </pc:sldMkLst>
      </pc:sldChg>
      <pc:sldChg chg="add modAnim">
        <pc:chgData name="help desk" userId="076106f8-e622-4bba-bf8d-41b4b1aaf204" providerId="ADAL" clId="{389EF9C5-9EC1-4618-8D55-54D6750C1C8F}" dt="2026-04-30T14:08:57.297" v="36"/>
        <pc:sldMkLst>
          <pc:docMk/>
          <pc:sldMk cId="3859511022" sldId="505"/>
        </pc:sldMkLst>
      </pc:sldChg>
    </pc:docChg>
  </pc:docChgLst>
  <pc:docChgLst>
    <pc:chgData name="help desk" userId="076106f8-e622-4bba-bf8d-41b4b1aaf204" providerId="ADAL" clId="{630E30D3-9912-4E76-AA27-2EF6FB2CBF81}"/>
    <pc:docChg chg="custSel modSld">
      <pc:chgData name="help desk" userId="076106f8-e622-4bba-bf8d-41b4b1aaf204" providerId="ADAL" clId="{630E30D3-9912-4E76-AA27-2EF6FB2CBF81}" dt="2025-11-14T16:59:15.812" v="27" actId="1076"/>
      <pc:docMkLst>
        <pc:docMk/>
      </pc:docMkLst>
      <pc:sldChg chg="addSp delSp modSp mod">
        <pc:chgData name="help desk" userId="076106f8-e622-4bba-bf8d-41b4b1aaf204" providerId="ADAL" clId="{630E30D3-9912-4E76-AA27-2EF6FB2CBF81}" dt="2025-11-14T16:59:15.812" v="27" actId="1076"/>
        <pc:sldMkLst>
          <pc:docMk/>
          <pc:sldMk cId="2847858403" sldId="257"/>
        </pc:sldMkLst>
        <pc:spChg chg="mod">
          <ac:chgData name="help desk" userId="076106f8-e622-4bba-bf8d-41b4b1aaf204" providerId="ADAL" clId="{630E30D3-9912-4E76-AA27-2EF6FB2CBF81}" dt="2025-11-14T16:50:57.199" v="18" actId="20577"/>
          <ac:spMkLst>
            <pc:docMk/>
            <pc:sldMk cId="2847858403" sldId="257"/>
            <ac:spMk id="6" creationId="{A49FE24D-260A-4AE1-8F73-C70692F3FE75}"/>
          </ac:spMkLst>
        </pc:spChg>
        <pc:picChg chg="add del mod">
          <ac:chgData name="help desk" userId="076106f8-e622-4bba-bf8d-41b4b1aaf204" providerId="ADAL" clId="{630E30D3-9912-4E76-AA27-2EF6FB2CBF81}" dt="2025-11-14T16:58:20.332" v="21" actId="21"/>
          <ac:picMkLst>
            <pc:docMk/>
            <pc:sldMk cId="2847858403" sldId="257"/>
            <ac:picMk id="3" creationId="{7DC9B54B-9BEA-49A8-83F3-2B500F576B08}"/>
          </ac:picMkLst>
        </pc:picChg>
        <pc:picChg chg="del">
          <ac:chgData name="help desk" userId="076106f8-e622-4bba-bf8d-41b4b1aaf204" providerId="ADAL" clId="{630E30D3-9912-4E76-AA27-2EF6FB2CBF81}" dt="2025-11-14T16:56:50.750" v="19" actId="478"/>
          <ac:picMkLst>
            <pc:docMk/>
            <pc:sldMk cId="2847858403" sldId="257"/>
            <ac:picMk id="4" creationId="{E7C4CE37-6E86-4481-ADC7-EDEAB34699C8}"/>
          </ac:picMkLst>
        </pc:picChg>
        <pc:picChg chg="add mod">
          <ac:chgData name="help desk" userId="076106f8-e622-4bba-bf8d-41b4b1aaf204" providerId="ADAL" clId="{630E30D3-9912-4E76-AA27-2EF6FB2CBF81}" dt="2025-11-14T16:59:15.812" v="27" actId="1076"/>
          <ac:picMkLst>
            <pc:docMk/>
            <pc:sldMk cId="2847858403" sldId="257"/>
            <ac:picMk id="8" creationId="{7178476D-ECC9-4CB4-8406-D74BAAAE6BD7}"/>
          </ac:picMkLst>
        </pc:picChg>
        <pc:picChg chg="mod">
          <ac:chgData name="help desk" userId="076106f8-e622-4bba-bf8d-41b4b1aaf204" providerId="ADAL" clId="{630E30D3-9912-4E76-AA27-2EF6FB2CBF81}" dt="2025-11-14T16:59:10.292" v="25" actId="1076"/>
          <ac:picMkLst>
            <pc:docMk/>
            <pc:sldMk cId="2847858403" sldId="257"/>
            <ac:picMk id="15362" creationId="{00000000-0000-0000-0000-000000000000}"/>
          </ac:picMkLst>
        </pc:picChg>
      </pc:sldChg>
    </pc:docChg>
  </pc:docChgLst>
  <pc:docChgLst>
    <pc:chgData name="help desk" userId="076106f8-e622-4bba-bf8d-41b4b1aaf204" providerId="ADAL" clId="{F82DB6BC-D3E1-471D-A60F-D5106DB04EB1}"/>
    <pc:docChg chg="undo redo custSel addSld delSld modSld sldOrd">
      <pc:chgData name="help desk" userId="076106f8-e622-4bba-bf8d-41b4b1aaf204" providerId="ADAL" clId="{F82DB6BC-D3E1-471D-A60F-D5106DB04EB1}" dt="2025-11-26T17:21:11.545" v="12025" actId="1076"/>
      <pc:docMkLst>
        <pc:docMk/>
      </pc:docMkLst>
      <pc:sldChg chg="modSp">
        <pc:chgData name="help desk" userId="076106f8-e622-4bba-bf8d-41b4b1aaf204" providerId="ADAL" clId="{F82DB6BC-D3E1-471D-A60F-D5106DB04EB1}" dt="2025-11-25T15:13:39.791" v="8374" actId="1038"/>
        <pc:sldMkLst>
          <pc:docMk/>
          <pc:sldMk cId="2847858403" sldId="257"/>
        </pc:sldMkLst>
        <pc:picChg chg="mod">
          <ac:chgData name="help desk" userId="076106f8-e622-4bba-bf8d-41b4b1aaf204" providerId="ADAL" clId="{F82DB6BC-D3E1-471D-A60F-D5106DB04EB1}" dt="2025-11-25T15:13:39.791" v="8374" actId="1038"/>
          <ac:picMkLst>
            <pc:docMk/>
            <pc:sldMk cId="2847858403" sldId="257"/>
            <ac:picMk id="15362" creationId="{00000000-0000-0000-0000-000000000000}"/>
          </ac:picMkLst>
        </pc:picChg>
      </pc:sldChg>
      <pc:sldChg chg="addSp delSp modSp mod delAnim modAnim">
        <pc:chgData name="help desk" userId="076106f8-e622-4bba-bf8d-41b4b1aaf204" providerId="ADAL" clId="{F82DB6BC-D3E1-471D-A60F-D5106DB04EB1}" dt="2025-11-26T17:11:00.735" v="12000" actId="1036"/>
        <pc:sldMkLst>
          <pc:docMk/>
          <pc:sldMk cId="3443636487" sldId="259"/>
        </pc:sldMkLst>
        <pc:spChg chg="add mod">
          <ac:chgData name="help desk" userId="076106f8-e622-4bba-bf8d-41b4b1aaf204" providerId="ADAL" clId="{F82DB6BC-D3E1-471D-A60F-D5106DB04EB1}" dt="2025-11-26T17:11:00.735" v="12000" actId="1036"/>
          <ac:spMkLst>
            <pc:docMk/>
            <pc:sldMk cId="3443636487" sldId="259"/>
            <ac:spMk id="2" creationId="{AC67EB86-3325-4DF6-9646-C7A03712DBDD}"/>
          </ac:spMkLst>
        </pc:spChg>
        <pc:spChg chg="add mod">
          <ac:chgData name="help desk" userId="076106f8-e622-4bba-bf8d-41b4b1aaf204" providerId="ADAL" clId="{F82DB6BC-D3E1-471D-A60F-D5106DB04EB1}" dt="2025-11-26T17:11:00.735" v="12000" actId="1036"/>
          <ac:spMkLst>
            <pc:docMk/>
            <pc:sldMk cId="3443636487" sldId="259"/>
            <ac:spMk id="3" creationId="{83D31205-5A7E-4A7E-93B2-318F12B6B693}"/>
          </ac:spMkLst>
        </pc:spChg>
        <pc:spChg chg="mod">
          <ac:chgData name="help desk" userId="076106f8-e622-4bba-bf8d-41b4b1aaf204" providerId="ADAL" clId="{F82DB6BC-D3E1-471D-A60F-D5106DB04EB1}" dt="2025-11-26T17:11:00.735" v="12000" actId="1036"/>
          <ac:spMkLst>
            <pc:docMk/>
            <pc:sldMk cId="3443636487" sldId="259"/>
            <ac:spMk id="6"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12" creationId="{00000000-0000-0000-0000-000000000000}"/>
          </ac:spMkLst>
        </pc:spChg>
        <pc:spChg chg="add mod">
          <ac:chgData name="help desk" userId="076106f8-e622-4bba-bf8d-41b4b1aaf204" providerId="ADAL" clId="{F82DB6BC-D3E1-471D-A60F-D5106DB04EB1}" dt="2025-11-26T17:11:00.735" v="12000" actId="1036"/>
          <ac:spMkLst>
            <pc:docMk/>
            <pc:sldMk cId="3443636487" sldId="259"/>
            <ac:spMk id="12" creationId="{0A72297C-7F6D-4FE0-9124-37447416A55B}"/>
          </ac:spMkLst>
        </pc:spChg>
        <pc:spChg chg="add mod">
          <ac:chgData name="help desk" userId="076106f8-e622-4bba-bf8d-41b4b1aaf204" providerId="ADAL" clId="{F82DB6BC-D3E1-471D-A60F-D5106DB04EB1}" dt="2025-11-26T17:11:00.735" v="12000" actId="1036"/>
          <ac:spMkLst>
            <pc:docMk/>
            <pc:sldMk cId="3443636487" sldId="259"/>
            <ac:spMk id="13" creationId="{7E133A21-D2BA-414D-9759-E409DB350F10}"/>
          </ac:spMkLst>
        </pc:spChg>
        <pc:spChg chg="add mod">
          <ac:chgData name="help desk" userId="076106f8-e622-4bba-bf8d-41b4b1aaf204" providerId="ADAL" clId="{F82DB6BC-D3E1-471D-A60F-D5106DB04EB1}" dt="2025-11-26T17:11:00.735" v="12000" actId="1036"/>
          <ac:spMkLst>
            <pc:docMk/>
            <pc:sldMk cId="3443636487" sldId="259"/>
            <ac:spMk id="14" creationId="{5097BBF5-CC38-47C3-86DC-D27BCBF91421}"/>
          </ac:spMkLst>
        </pc:spChg>
        <pc:spChg chg="add mod">
          <ac:chgData name="help desk" userId="076106f8-e622-4bba-bf8d-41b4b1aaf204" providerId="ADAL" clId="{F82DB6BC-D3E1-471D-A60F-D5106DB04EB1}" dt="2025-11-26T17:11:00.735" v="12000" actId="1036"/>
          <ac:spMkLst>
            <pc:docMk/>
            <pc:sldMk cId="3443636487" sldId="259"/>
            <ac:spMk id="15" creationId="{A5B617CB-79A2-4003-9B94-C350D1A960FF}"/>
          </ac:spMkLst>
        </pc:spChg>
        <pc:spChg chg="add mod">
          <ac:chgData name="help desk" userId="076106f8-e622-4bba-bf8d-41b4b1aaf204" providerId="ADAL" clId="{F82DB6BC-D3E1-471D-A60F-D5106DB04EB1}" dt="2025-11-26T17:11:00.735" v="12000" actId="1036"/>
          <ac:spMkLst>
            <pc:docMk/>
            <pc:sldMk cId="3443636487" sldId="259"/>
            <ac:spMk id="16" creationId="{F9D6DD8B-1522-4F0E-86D2-9D40FFF70216}"/>
          </ac:spMkLst>
        </pc:spChg>
        <pc:spChg chg="add del mod">
          <ac:chgData name="help desk" userId="076106f8-e622-4bba-bf8d-41b4b1aaf204" providerId="ADAL" clId="{F82DB6BC-D3E1-471D-A60F-D5106DB04EB1}" dt="2025-11-26T17:07:12.459" v="11926" actId="478"/>
          <ac:spMkLst>
            <pc:docMk/>
            <pc:sldMk cId="3443636487" sldId="259"/>
            <ac:spMk id="17" creationId="{E2FE5DA5-B4D7-4560-9A6D-65E98337A684}"/>
          </ac:spMkLst>
        </pc:spChg>
        <pc:spChg chg="add mod">
          <ac:chgData name="help desk" userId="076106f8-e622-4bba-bf8d-41b4b1aaf204" providerId="ADAL" clId="{F82DB6BC-D3E1-471D-A60F-D5106DB04EB1}" dt="2025-11-26T17:11:00.735" v="12000" actId="1036"/>
          <ac:spMkLst>
            <pc:docMk/>
            <pc:sldMk cId="3443636487" sldId="259"/>
            <ac:spMk id="18" creationId="{C419C9BC-809A-4ED1-A5A8-C64FC0B38BDB}"/>
          </ac:spMkLst>
        </pc:spChg>
        <pc:spChg chg="add mod">
          <ac:chgData name="help desk" userId="076106f8-e622-4bba-bf8d-41b4b1aaf204" providerId="ADAL" clId="{F82DB6BC-D3E1-471D-A60F-D5106DB04EB1}" dt="2025-11-26T17:11:00.735" v="12000" actId="1036"/>
          <ac:spMkLst>
            <pc:docMk/>
            <pc:sldMk cId="3443636487" sldId="259"/>
            <ac:spMk id="19" creationId="{7E4179CA-EFF7-4749-9641-3999EF788638}"/>
          </ac:spMkLst>
        </pc:spChg>
        <pc:spChg chg="add del mod">
          <ac:chgData name="help desk" userId="076106f8-e622-4bba-bf8d-41b4b1aaf204" providerId="ADAL" clId="{F82DB6BC-D3E1-471D-A60F-D5106DB04EB1}" dt="2025-11-26T15:20:55.204" v="10524" actId="478"/>
          <ac:spMkLst>
            <pc:docMk/>
            <pc:sldMk cId="3443636487" sldId="259"/>
            <ac:spMk id="20" creationId="{5A1D7E23-CFDB-4BCC-93ED-09C1FCE1D59E}"/>
          </ac:spMkLst>
        </pc:spChg>
        <pc:spChg chg="add del mod">
          <ac:chgData name="help desk" userId="076106f8-e622-4bba-bf8d-41b4b1aaf204" providerId="ADAL" clId="{F82DB6BC-D3E1-471D-A60F-D5106DB04EB1}" dt="2025-11-26T14:19:55.142" v="9765" actId="478"/>
          <ac:spMkLst>
            <pc:docMk/>
            <pc:sldMk cId="3443636487" sldId="259"/>
            <ac:spMk id="21" creationId="{383F8EDB-4555-4821-91C9-F9EC5585D76C}"/>
          </ac:spMkLst>
        </pc:spChg>
        <pc:spChg chg="add mod">
          <ac:chgData name="help desk" userId="076106f8-e622-4bba-bf8d-41b4b1aaf204" providerId="ADAL" clId="{F82DB6BC-D3E1-471D-A60F-D5106DB04EB1}" dt="2025-11-26T17:11:00.735" v="12000" actId="1036"/>
          <ac:spMkLst>
            <pc:docMk/>
            <pc:sldMk cId="3443636487" sldId="259"/>
            <ac:spMk id="22" creationId="{F525DA19-B379-475A-8A54-30D56A2494D2}"/>
          </ac:spMkLst>
        </pc:spChg>
        <pc:spChg chg="add mod">
          <ac:chgData name="help desk" userId="076106f8-e622-4bba-bf8d-41b4b1aaf204" providerId="ADAL" clId="{F82DB6BC-D3E1-471D-A60F-D5106DB04EB1}" dt="2025-11-26T17:11:00.735" v="12000" actId="1036"/>
          <ac:spMkLst>
            <pc:docMk/>
            <pc:sldMk cId="3443636487" sldId="259"/>
            <ac:spMk id="23" creationId="{C0A68E21-7D9A-4446-8B4F-AD687FBBBF21}"/>
          </ac:spMkLst>
        </pc:spChg>
        <pc:spChg chg="add del mod">
          <ac:chgData name="help desk" userId="076106f8-e622-4bba-bf8d-41b4b1aaf204" providerId="ADAL" clId="{F82DB6BC-D3E1-471D-A60F-D5106DB04EB1}" dt="2025-11-26T15:10:08.111" v="10456" actId="478"/>
          <ac:spMkLst>
            <pc:docMk/>
            <pc:sldMk cId="3443636487" sldId="259"/>
            <ac:spMk id="24" creationId="{14786DC9-407F-4CF1-BDB3-D795CA3B849E}"/>
          </ac:spMkLst>
        </pc:spChg>
        <pc:spChg chg="add mod">
          <ac:chgData name="help desk" userId="076106f8-e622-4bba-bf8d-41b4b1aaf204" providerId="ADAL" clId="{F82DB6BC-D3E1-471D-A60F-D5106DB04EB1}" dt="2025-11-26T17:11:00.735" v="12000" actId="1036"/>
          <ac:spMkLst>
            <pc:docMk/>
            <pc:sldMk cId="3443636487" sldId="259"/>
            <ac:spMk id="25" creationId="{7459F386-07CC-4F73-85D4-C6A710E63E2D}"/>
          </ac:spMkLst>
        </pc:spChg>
        <pc:spChg chg="add mod">
          <ac:chgData name="help desk" userId="076106f8-e622-4bba-bf8d-41b4b1aaf204" providerId="ADAL" clId="{F82DB6BC-D3E1-471D-A60F-D5106DB04EB1}" dt="2025-11-26T17:11:00.735" v="12000" actId="1036"/>
          <ac:spMkLst>
            <pc:docMk/>
            <pc:sldMk cId="3443636487" sldId="259"/>
            <ac:spMk id="26" creationId="{48874D4E-52B2-4A33-8FD1-1743C36735EF}"/>
          </ac:spMkLst>
        </pc:spChg>
        <pc:spChg chg="add mod">
          <ac:chgData name="help desk" userId="076106f8-e622-4bba-bf8d-41b4b1aaf204" providerId="ADAL" clId="{F82DB6BC-D3E1-471D-A60F-D5106DB04EB1}" dt="2025-11-26T17:11:00.735" v="12000" actId="1036"/>
          <ac:spMkLst>
            <pc:docMk/>
            <pc:sldMk cId="3443636487" sldId="259"/>
            <ac:spMk id="27" creationId="{96B41D4F-C9D8-42A3-8FF7-34DCCE5A1F96}"/>
          </ac:spMkLst>
        </pc:spChg>
        <pc:spChg chg="del">
          <ac:chgData name="help desk" userId="076106f8-e622-4bba-bf8d-41b4b1aaf204" providerId="ADAL" clId="{F82DB6BC-D3E1-471D-A60F-D5106DB04EB1}" dt="2025-11-25T20:02:35.594" v="9678" actId="478"/>
          <ac:spMkLst>
            <pc:docMk/>
            <pc:sldMk cId="3443636487" sldId="259"/>
            <ac:spMk id="71"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76"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77"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78"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79"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80" creationId="{00000000-0000-0000-0000-000000000000}"/>
          </ac:spMkLst>
        </pc:spChg>
        <pc:spChg chg="del">
          <ac:chgData name="help desk" userId="076106f8-e622-4bba-bf8d-41b4b1aaf204" providerId="ADAL" clId="{F82DB6BC-D3E1-471D-A60F-D5106DB04EB1}" dt="2025-11-25T20:02:35.594" v="9678" actId="478"/>
          <ac:spMkLst>
            <pc:docMk/>
            <pc:sldMk cId="3443636487" sldId="259"/>
            <ac:spMk id="81" creationId="{00000000-0000-0000-0000-000000000000}"/>
          </ac:spMkLst>
        </pc:spChg>
      </pc:sldChg>
      <pc:sldChg chg="addSp delSp modSp mod modTransition delAnim modAnim">
        <pc:chgData name="help desk" userId="076106f8-e622-4bba-bf8d-41b4b1aaf204" providerId="ADAL" clId="{F82DB6BC-D3E1-471D-A60F-D5106DB04EB1}" dt="2025-11-26T17:21:11.545" v="12025" actId="1076"/>
        <pc:sldMkLst>
          <pc:docMk/>
          <pc:sldMk cId="1075878489" sldId="350"/>
        </pc:sldMkLst>
        <pc:spChg chg="add del mod">
          <ac:chgData name="help desk" userId="076106f8-e622-4bba-bf8d-41b4b1aaf204" providerId="ADAL" clId="{F82DB6BC-D3E1-471D-A60F-D5106DB04EB1}" dt="2025-11-26T17:07:52.100" v="11956" actId="478"/>
          <ac:spMkLst>
            <pc:docMk/>
            <pc:sldMk cId="1075878489" sldId="350"/>
            <ac:spMk id="13" creationId="{EB482B25-098E-4B81-8932-9F764DB88676}"/>
          </ac:spMkLst>
        </pc:spChg>
        <pc:spChg chg="del">
          <ac:chgData name="help desk" userId="076106f8-e622-4bba-bf8d-41b4b1aaf204" providerId="ADAL" clId="{F82DB6BC-D3E1-471D-A60F-D5106DB04EB1}" dt="2025-11-26T16:00:27.606" v="10769" actId="478"/>
          <ac:spMkLst>
            <pc:docMk/>
            <pc:sldMk cId="1075878489" sldId="350"/>
            <ac:spMk id="14" creationId="{B2170D99-0F2F-4833-9523-E541BEC01461}"/>
          </ac:spMkLst>
        </pc:spChg>
        <pc:spChg chg="add del mod">
          <ac:chgData name="help desk" userId="076106f8-e622-4bba-bf8d-41b4b1aaf204" providerId="ADAL" clId="{F82DB6BC-D3E1-471D-A60F-D5106DB04EB1}" dt="2025-11-26T17:07:52.100" v="11956" actId="478"/>
          <ac:spMkLst>
            <pc:docMk/>
            <pc:sldMk cId="1075878489" sldId="350"/>
            <ac:spMk id="15" creationId="{AC2394BF-59FF-43C5-ACA1-075DBFF295F7}"/>
          </ac:spMkLst>
        </pc:spChg>
        <pc:spChg chg="add del mod">
          <ac:chgData name="help desk" userId="076106f8-e622-4bba-bf8d-41b4b1aaf204" providerId="ADAL" clId="{F82DB6BC-D3E1-471D-A60F-D5106DB04EB1}" dt="2025-11-26T17:07:52.100" v="11956" actId="478"/>
          <ac:spMkLst>
            <pc:docMk/>
            <pc:sldMk cId="1075878489" sldId="350"/>
            <ac:spMk id="16" creationId="{A0A83BAF-4866-4486-BD3E-1E6332AB6827}"/>
          </ac:spMkLst>
        </pc:spChg>
        <pc:spChg chg="add del mod">
          <ac:chgData name="help desk" userId="076106f8-e622-4bba-bf8d-41b4b1aaf204" providerId="ADAL" clId="{F82DB6BC-D3E1-471D-A60F-D5106DB04EB1}" dt="2025-11-26T17:07:52.100" v="11956" actId="478"/>
          <ac:spMkLst>
            <pc:docMk/>
            <pc:sldMk cId="1075878489" sldId="350"/>
            <ac:spMk id="17" creationId="{8274736C-4AF3-4FEA-BFA2-35BE44EEFE31}"/>
          </ac:spMkLst>
        </pc:spChg>
        <pc:spChg chg="add del mod">
          <ac:chgData name="help desk" userId="076106f8-e622-4bba-bf8d-41b4b1aaf204" providerId="ADAL" clId="{F82DB6BC-D3E1-471D-A60F-D5106DB04EB1}" dt="2025-11-26T17:07:52.100" v="11956" actId="478"/>
          <ac:spMkLst>
            <pc:docMk/>
            <pc:sldMk cId="1075878489" sldId="350"/>
            <ac:spMk id="18" creationId="{E8198CBD-4EF8-4DDC-B35B-2E194C89EF05}"/>
          </ac:spMkLst>
        </pc:spChg>
        <pc:spChg chg="del">
          <ac:chgData name="help desk" userId="076106f8-e622-4bba-bf8d-41b4b1aaf204" providerId="ADAL" clId="{F82DB6BC-D3E1-471D-A60F-D5106DB04EB1}" dt="2025-11-26T16:00:27.606" v="10769" actId="478"/>
          <ac:spMkLst>
            <pc:docMk/>
            <pc:sldMk cId="1075878489" sldId="350"/>
            <ac:spMk id="19" creationId="{97F5688D-543A-4E9F-B898-C84DA69FA1BD}"/>
          </ac:spMkLst>
        </pc:spChg>
        <pc:spChg chg="del">
          <ac:chgData name="help desk" userId="076106f8-e622-4bba-bf8d-41b4b1aaf204" providerId="ADAL" clId="{F82DB6BC-D3E1-471D-A60F-D5106DB04EB1}" dt="2025-11-26T16:00:27.606" v="10769" actId="478"/>
          <ac:spMkLst>
            <pc:docMk/>
            <pc:sldMk cId="1075878489" sldId="350"/>
            <ac:spMk id="20" creationId="{7924C462-2402-4D25-BC73-BEDE4BDA57E1}"/>
          </ac:spMkLst>
        </pc:spChg>
        <pc:spChg chg="del">
          <ac:chgData name="help desk" userId="076106f8-e622-4bba-bf8d-41b4b1aaf204" providerId="ADAL" clId="{F82DB6BC-D3E1-471D-A60F-D5106DB04EB1}" dt="2025-11-26T16:00:27.606" v="10769" actId="478"/>
          <ac:spMkLst>
            <pc:docMk/>
            <pc:sldMk cId="1075878489" sldId="350"/>
            <ac:spMk id="21" creationId="{E64D7BB5-9673-4A05-95BB-4C2BD509713F}"/>
          </ac:spMkLst>
        </pc:spChg>
        <pc:spChg chg="del">
          <ac:chgData name="help desk" userId="076106f8-e622-4bba-bf8d-41b4b1aaf204" providerId="ADAL" clId="{F82DB6BC-D3E1-471D-A60F-D5106DB04EB1}" dt="2025-11-26T16:00:27.606" v="10769" actId="478"/>
          <ac:spMkLst>
            <pc:docMk/>
            <pc:sldMk cId="1075878489" sldId="350"/>
            <ac:spMk id="22" creationId="{5C617D83-EE79-4E5B-BAAF-91783DCEB2E2}"/>
          </ac:spMkLst>
        </pc:spChg>
        <pc:spChg chg="add del mod">
          <ac:chgData name="help desk" userId="076106f8-e622-4bba-bf8d-41b4b1aaf204" providerId="ADAL" clId="{F82DB6BC-D3E1-471D-A60F-D5106DB04EB1}" dt="2025-11-26T17:07:52.100" v="11956" actId="478"/>
          <ac:spMkLst>
            <pc:docMk/>
            <pc:sldMk cId="1075878489" sldId="350"/>
            <ac:spMk id="23" creationId="{C4D579C3-0668-4064-BF35-7CCD41533165}"/>
          </ac:spMkLst>
        </pc:spChg>
        <pc:spChg chg="del">
          <ac:chgData name="help desk" userId="076106f8-e622-4bba-bf8d-41b4b1aaf204" providerId="ADAL" clId="{F82DB6BC-D3E1-471D-A60F-D5106DB04EB1}" dt="2025-11-26T16:00:27.606" v="10769" actId="478"/>
          <ac:spMkLst>
            <pc:docMk/>
            <pc:sldMk cId="1075878489" sldId="350"/>
            <ac:spMk id="24" creationId="{DB297B68-6237-4E6A-B951-BF8B45625D94}"/>
          </ac:spMkLst>
        </pc:spChg>
        <pc:spChg chg="del">
          <ac:chgData name="help desk" userId="076106f8-e622-4bba-bf8d-41b4b1aaf204" providerId="ADAL" clId="{F82DB6BC-D3E1-471D-A60F-D5106DB04EB1}" dt="2025-11-26T16:00:27.606" v="10769" actId="478"/>
          <ac:spMkLst>
            <pc:docMk/>
            <pc:sldMk cId="1075878489" sldId="350"/>
            <ac:spMk id="25" creationId="{940BDF3D-6DC5-4B08-A90F-F7D512A0D1EC}"/>
          </ac:spMkLst>
        </pc:spChg>
        <pc:spChg chg="del mod">
          <ac:chgData name="help desk" userId="076106f8-e622-4bba-bf8d-41b4b1aaf204" providerId="ADAL" clId="{F82DB6BC-D3E1-471D-A60F-D5106DB04EB1}" dt="2025-11-26T16:00:27.606" v="10769" actId="478"/>
          <ac:spMkLst>
            <pc:docMk/>
            <pc:sldMk cId="1075878489" sldId="350"/>
            <ac:spMk id="26" creationId="{046D514B-FB40-4261-800C-ED61F1766F70}"/>
          </ac:spMkLst>
        </pc:spChg>
        <pc:spChg chg="add del mod">
          <ac:chgData name="help desk" userId="076106f8-e622-4bba-bf8d-41b4b1aaf204" providerId="ADAL" clId="{F82DB6BC-D3E1-471D-A60F-D5106DB04EB1}" dt="2025-11-26T17:07:52.100" v="11956" actId="478"/>
          <ac:spMkLst>
            <pc:docMk/>
            <pc:sldMk cId="1075878489" sldId="350"/>
            <ac:spMk id="27" creationId="{990FC410-B82F-4FF5-A5E2-D4100B562021}"/>
          </ac:spMkLst>
        </pc:spChg>
        <pc:spChg chg="add del mod">
          <ac:chgData name="help desk" userId="076106f8-e622-4bba-bf8d-41b4b1aaf204" providerId="ADAL" clId="{F82DB6BC-D3E1-471D-A60F-D5106DB04EB1}" dt="2025-11-26T17:07:52.100" v="11956" actId="478"/>
          <ac:spMkLst>
            <pc:docMk/>
            <pc:sldMk cId="1075878489" sldId="350"/>
            <ac:spMk id="28" creationId="{58977391-BC1A-4D9C-B442-B7C5B7DF1007}"/>
          </ac:spMkLst>
        </pc:spChg>
        <pc:spChg chg="add del mod">
          <ac:chgData name="help desk" userId="076106f8-e622-4bba-bf8d-41b4b1aaf204" providerId="ADAL" clId="{F82DB6BC-D3E1-471D-A60F-D5106DB04EB1}" dt="2025-11-26T17:07:52.100" v="11956" actId="478"/>
          <ac:spMkLst>
            <pc:docMk/>
            <pc:sldMk cId="1075878489" sldId="350"/>
            <ac:spMk id="29" creationId="{DE19C415-1744-4824-B886-A2E459AE3826}"/>
          </ac:spMkLst>
        </pc:spChg>
        <pc:spChg chg="add del mod">
          <ac:chgData name="help desk" userId="076106f8-e622-4bba-bf8d-41b4b1aaf204" providerId="ADAL" clId="{F82DB6BC-D3E1-471D-A60F-D5106DB04EB1}" dt="2025-11-26T17:07:52.100" v="11956" actId="478"/>
          <ac:spMkLst>
            <pc:docMk/>
            <pc:sldMk cId="1075878489" sldId="350"/>
            <ac:spMk id="30" creationId="{A5B71655-BFCA-4221-855F-EE257B799E21}"/>
          </ac:spMkLst>
        </pc:spChg>
        <pc:spChg chg="add del mod">
          <ac:chgData name="help desk" userId="076106f8-e622-4bba-bf8d-41b4b1aaf204" providerId="ADAL" clId="{F82DB6BC-D3E1-471D-A60F-D5106DB04EB1}" dt="2025-11-26T17:07:52.100" v="11956" actId="478"/>
          <ac:spMkLst>
            <pc:docMk/>
            <pc:sldMk cId="1075878489" sldId="350"/>
            <ac:spMk id="31" creationId="{5C81C098-EB7F-4496-A86B-34458679E8AC}"/>
          </ac:spMkLst>
        </pc:spChg>
        <pc:spChg chg="add del mod">
          <ac:chgData name="help desk" userId="076106f8-e622-4bba-bf8d-41b4b1aaf204" providerId="ADAL" clId="{F82DB6BC-D3E1-471D-A60F-D5106DB04EB1}" dt="2025-11-26T17:07:52.100" v="11956" actId="478"/>
          <ac:spMkLst>
            <pc:docMk/>
            <pc:sldMk cId="1075878489" sldId="350"/>
            <ac:spMk id="32" creationId="{78FB9C73-D6F0-4267-A5B0-0EDDBB1C38EE}"/>
          </ac:spMkLst>
        </pc:spChg>
        <pc:spChg chg="add del mod">
          <ac:chgData name="help desk" userId="076106f8-e622-4bba-bf8d-41b4b1aaf204" providerId="ADAL" clId="{F82DB6BC-D3E1-471D-A60F-D5106DB04EB1}" dt="2025-11-26T17:07:52.100" v="11956" actId="478"/>
          <ac:spMkLst>
            <pc:docMk/>
            <pc:sldMk cId="1075878489" sldId="350"/>
            <ac:spMk id="33" creationId="{ECC951D6-5A9A-4A10-9DDF-12987085C017}"/>
          </ac:spMkLst>
        </pc:spChg>
        <pc:spChg chg="add del mod">
          <ac:chgData name="help desk" userId="076106f8-e622-4bba-bf8d-41b4b1aaf204" providerId="ADAL" clId="{F82DB6BC-D3E1-471D-A60F-D5106DB04EB1}" dt="2025-11-26T17:07:52.100" v="11956" actId="478"/>
          <ac:spMkLst>
            <pc:docMk/>
            <pc:sldMk cId="1075878489" sldId="350"/>
            <ac:spMk id="34" creationId="{6453B388-596D-40E1-976F-F91010D5DD97}"/>
          </ac:spMkLst>
        </pc:spChg>
        <pc:spChg chg="add del mod">
          <ac:chgData name="help desk" userId="076106f8-e622-4bba-bf8d-41b4b1aaf204" providerId="ADAL" clId="{F82DB6BC-D3E1-471D-A60F-D5106DB04EB1}" dt="2025-11-26T17:07:52.100" v="11956" actId="478"/>
          <ac:spMkLst>
            <pc:docMk/>
            <pc:sldMk cId="1075878489" sldId="350"/>
            <ac:spMk id="35" creationId="{D8675A1B-F753-4F6C-B11F-DE16295332D5}"/>
          </ac:spMkLst>
        </pc:spChg>
        <pc:spChg chg="add mod">
          <ac:chgData name="help desk" userId="076106f8-e622-4bba-bf8d-41b4b1aaf204" providerId="ADAL" clId="{F82DB6BC-D3E1-471D-A60F-D5106DB04EB1}" dt="2025-11-26T17:07:55.138" v="11970" actId="1035"/>
          <ac:spMkLst>
            <pc:docMk/>
            <pc:sldMk cId="1075878489" sldId="350"/>
            <ac:spMk id="36" creationId="{B51A4EC7-6B8B-4CB1-A9CC-B5051138B5A1}"/>
          </ac:spMkLst>
        </pc:spChg>
        <pc:spChg chg="add mod">
          <ac:chgData name="help desk" userId="076106f8-e622-4bba-bf8d-41b4b1aaf204" providerId="ADAL" clId="{F82DB6BC-D3E1-471D-A60F-D5106DB04EB1}" dt="2025-11-26T17:07:55.138" v="11970" actId="1035"/>
          <ac:spMkLst>
            <pc:docMk/>
            <pc:sldMk cId="1075878489" sldId="350"/>
            <ac:spMk id="37" creationId="{5663A4D0-B9DA-4856-A542-72E26BE60909}"/>
          </ac:spMkLst>
        </pc:spChg>
        <pc:spChg chg="add mod">
          <ac:chgData name="help desk" userId="076106f8-e622-4bba-bf8d-41b4b1aaf204" providerId="ADAL" clId="{F82DB6BC-D3E1-471D-A60F-D5106DB04EB1}" dt="2025-11-26T17:07:55.138" v="11970" actId="1035"/>
          <ac:spMkLst>
            <pc:docMk/>
            <pc:sldMk cId="1075878489" sldId="350"/>
            <ac:spMk id="38" creationId="{0BAAC32A-507D-4B6F-A9EC-589D8DA027DB}"/>
          </ac:spMkLst>
        </pc:spChg>
        <pc:spChg chg="add mod">
          <ac:chgData name="help desk" userId="076106f8-e622-4bba-bf8d-41b4b1aaf204" providerId="ADAL" clId="{F82DB6BC-D3E1-471D-A60F-D5106DB04EB1}" dt="2025-11-26T17:07:55.138" v="11970" actId="1035"/>
          <ac:spMkLst>
            <pc:docMk/>
            <pc:sldMk cId="1075878489" sldId="350"/>
            <ac:spMk id="39" creationId="{CC2C6578-9C83-48AD-9EB7-D179B7BD50B9}"/>
          </ac:spMkLst>
        </pc:spChg>
        <pc:spChg chg="add mod">
          <ac:chgData name="help desk" userId="076106f8-e622-4bba-bf8d-41b4b1aaf204" providerId="ADAL" clId="{F82DB6BC-D3E1-471D-A60F-D5106DB04EB1}" dt="2025-11-26T17:07:55.138" v="11970" actId="1035"/>
          <ac:spMkLst>
            <pc:docMk/>
            <pc:sldMk cId="1075878489" sldId="350"/>
            <ac:spMk id="40" creationId="{01393CB0-B647-4FB3-8799-C417EE3DF1BF}"/>
          </ac:spMkLst>
        </pc:spChg>
        <pc:spChg chg="add mod">
          <ac:chgData name="help desk" userId="076106f8-e622-4bba-bf8d-41b4b1aaf204" providerId="ADAL" clId="{F82DB6BC-D3E1-471D-A60F-D5106DB04EB1}" dt="2025-11-26T17:07:55.138" v="11970" actId="1035"/>
          <ac:spMkLst>
            <pc:docMk/>
            <pc:sldMk cId="1075878489" sldId="350"/>
            <ac:spMk id="41" creationId="{4AE3CB32-F74C-4EAD-BB07-810CFB9026BE}"/>
          </ac:spMkLst>
        </pc:spChg>
        <pc:spChg chg="add mod">
          <ac:chgData name="help desk" userId="076106f8-e622-4bba-bf8d-41b4b1aaf204" providerId="ADAL" clId="{F82DB6BC-D3E1-471D-A60F-D5106DB04EB1}" dt="2025-11-26T17:07:55.138" v="11970" actId="1035"/>
          <ac:spMkLst>
            <pc:docMk/>
            <pc:sldMk cId="1075878489" sldId="350"/>
            <ac:spMk id="42" creationId="{ED27AB15-5C40-4BAE-8A03-9A01F16FC18E}"/>
          </ac:spMkLst>
        </pc:spChg>
        <pc:spChg chg="add mod">
          <ac:chgData name="help desk" userId="076106f8-e622-4bba-bf8d-41b4b1aaf204" providerId="ADAL" clId="{F82DB6BC-D3E1-471D-A60F-D5106DB04EB1}" dt="2025-11-26T17:07:55.138" v="11970" actId="1035"/>
          <ac:spMkLst>
            <pc:docMk/>
            <pc:sldMk cId="1075878489" sldId="350"/>
            <ac:spMk id="43" creationId="{02DC84F5-CF1A-4B0E-951E-734BB535F3D1}"/>
          </ac:spMkLst>
        </pc:spChg>
        <pc:spChg chg="add mod">
          <ac:chgData name="help desk" userId="076106f8-e622-4bba-bf8d-41b4b1aaf204" providerId="ADAL" clId="{F82DB6BC-D3E1-471D-A60F-D5106DB04EB1}" dt="2025-11-26T17:07:55.138" v="11970" actId="1035"/>
          <ac:spMkLst>
            <pc:docMk/>
            <pc:sldMk cId="1075878489" sldId="350"/>
            <ac:spMk id="44" creationId="{B7677F36-2E77-4333-8752-6FAC6355368B}"/>
          </ac:spMkLst>
        </pc:spChg>
        <pc:spChg chg="add mod">
          <ac:chgData name="help desk" userId="076106f8-e622-4bba-bf8d-41b4b1aaf204" providerId="ADAL" clId="{F82DB6BC-D3E1-471D-A60F-D5106DB04EB1}" dt="2025-11-26T17:07:55.138" v="11970" actId="1035"/>
          <ac:spMkLst>
            <pc:docMk/>
            <pc:sldMk cId="1075878489" sldId="350"/>
            <ac:spMk id="45" creationId="{693839A5-5E29-4B08-B47B-5FE626697370}"/>
          </ac:spMkLst>
        </pc:spChg>
        <pc:spChg chg="add mod">
          <ac:chgData name="help desk" userId="076106f8-e622-4bba-bf8d-41b4b1aaf204" providerId="ADAL" clId="{F82DB6BC-D3E1-471D-A60F-D5106DB04EB1}" dt="2025-11-26T17:07:55.138" v="11970" actId="1035"/>
          <ac:spMkLst>
            <pc:docMk/>
            <pc:sldMk cId="1075878489" sldId="350"/>
            <ac:spMk id="46" creationId="{1A927252-E652-46FB-A526-9AC00C66A130}"/>
          </ac:spMkLst>
        </pc:spChg>
        <pc:spChg chg="add mod">
          <ac:chgData name="help desk" userId="076106f8-e622-4bba-bf8d-41b4b1aaf204" providerId="ADAL" clId="{F82DB6BC-D3E1-471D-A60F-D5106DB04EB1}" dt="2025-11-26T17:07:55.138" v="11970" actId="1035"/>
          <ac:spMkLst>
            <pc:docMk/>
            <pc:sldMk cId="1075878489" sldId="350"/>
            <ac:spMk id="47" creationId="{9554C9A9-44F5-49A9-AF09-959C90D4D4D3}"/>
          </ac:spMkLst>
        </pc:spChg>
        <pc:spChg chg="add mod">
          <ac:chgData name="help desk" userId="076106f8-e622-4bba-bf8d-41b4b1aaf204" providerId="ADAL" clId="{F82DB6BC-D3E1-471D-A60F-D5106DB04EB1}" dt="2025-11-26T17:07:55.138" v="11970" actId="1035"/>
          <ac:spMkLst>
            <pc:docMk/>
            <pc:sldMk cId="1075878489" sldId="350"/>
            <ac:spMk id="48" creationId="{D3923A72-7BE7-46B3-A4BE-F2CB7D76E678}"/>
          </ac:spMkLst>
        </pc:spChg>
        <pc:spChg chg="add mod">
          <ac:chgData name="help desk" userId="076106f8-e622-4bba-bf8d-41b4b1aaf204" providerId="ADAL" clId="{F82DB6BC-D3E1-471D-A60F-D5106DB04EB1}" dt="2025-11-26T17:07:55.138" v="11970" actId="1035"/>
          <ac:spMkLst>
            <pc:docMk/>
            <pc:sldMk cId="1075878489" sldId="350"/>
            <ac:spMk id="49" creationId="{9C53563E-ED70-48A6-A315-D927BD71504C}"/>
          </ac:spMkLst>
        </pc:spChg>
        <pc:picChg chg="mod">
          <ac:chgData name="help desk" userId="076106f8-e622-4bba-bf8d-41b4b1aaf204" providerId="ADAL" clId="{F82DB6BC-D3E1-471D-A60F-D5106DB04EB1}" dt="2025-11-26T17:21:11.545" v="12025" actId="1076"/>
          <ac:picMkLst>
            <pc:docMk/>
            <pc:sldMk cId="1075878489" sldId="350"/>
            <ac:picMk id="2" creationId="{00000000-0000-0000-0000-000000000000}"/>
          </ac:picMkLst>
        </pc:picChg>
      </pc:sldChg>
      <pc:sldChg chg="delSp modSp mod modTransition delAnim">
        <pc:chgData name="help desk" userId="076106f8-e622-4bba-bf8d-41b4b1aaf204" providerId="ADAL" clId="{F82DB6BC-D3E1-471D-A60F-D5106DB04EB1}" dt="2025-11-26T15:58:06.446" v="10762"/>
        <pc:sldMkLst>
          <pc:docMk/>
          <pc:sldMk cId="1544044953" sldId="369"/>
        </pc:sldMkLst>
        <pc:spChg chg="mod">
          <ac:chgData name="help desk" userId="076106f8-e622-4bba-bf8d-41b4b1aaf204" providerId="ADAL" clId="{F82DB6BC-D3E1-471D-A60F-D5106DB04EB1}" dt="2025-11-14T20:11:31.064" v="1368" actId="108"/>
          <ac:spMkLst>
            <pc:docMk/>
            <pc:sldMk cId="1544044953" sldId="369"/>
            <ac:spMk id="2" creationId="{00000000-0000-0000-0000-000000000000}"/>
          </ac:spMkLst>
        </pc:spChg>
        <pc:spChg chg="mod">
          <ac:chgData name="help desk" userId="076106f8-e622-4bba-bf8d-41b4b1aaf204" providerId="ADAL" clId="{F82DB6BC-D3E1-471D-A60F-D5106DB04EB1}" dt="2025-11-18T13:58:48.964" v="5025" actId="20577"/>
          <ac:spMkLst>
            <pc:docMk/>
            <pc:sldMk cId="1544044953" sldId="369"/>
            <ac:spMk id="4" creationId="{00000000-0000-0000-0000-000000000000}"/>
          </ac:spMkLst>
        </pc:spChg>
        <pc:spChg chg="del">
          <ac:chgData name="help desk" userId="076106f8-e622-4bba-bf8d-41b4b1aaf204" providerId="ADAL" clId="{F82DB6BC-D3E1-471D-A60F-D5106DB04EB1}" dt="2025-11-18T13:59:58.625" v="5026" actId="478"/>
          <ac:spMkLst>
            <pc:docMk/>
            <pc:sldMk cId="1544044953" sldId="369"/>
            <ac:spMk id="6" creationId="{00000000-0000-0000-0000-000000000000}"/>
          </ac:spMkLst>
        </pc:spChg>
        <pc:spChg chg="mod">
          <ac:chgData name="help desk" userId="076106f8-e622-4bba-bf8d-41b4b1aaf204" providerId="ADAL" clId="{F82DB6BC-D3E1-471D-A60F-D5106DB04EB1}" dt="2025-11-26T13:50:49.746" v="9713" actId="1076"/>
          <ac:spMkLst>
            <pc:docMk/>
            <pc:sldMk cId="1544044953" sldId="369"/>
            <ac:spMk id="7" creationId="{00000000-0000-0000-0000-000000000000}"/>
          </ac:spMkLst>
        </pc:spChg>
        <pc:spChg chg="mod">
          <ac:chgData name="help desk" userId="076106f8-e622-4bba-bf8d-41b4b1aaf204" providerId="ADAL" clId="{F82DB6BC-D3E1-471D-A60F-D5106DB04EB1}" dt="2025-11-18T14:00:07.846" v="5059" actId="1035"/>
          <ac:spMkLst>
            <pc:docMk/>
            <pc:sldMk cId="1544044953" sldId="369"/>
            <ac:spMk id="8" creationId="{00000000-0000-0000-0000-000000000000}"/>
          </ac:spMkLst>
        </pc:spChg>
        <pc:spChg chg="mod">
          <ac:chgData name="help desk" userId="076106f8-e622-4bba-bf8d-41b4b1aaf204" providerId="ADAL" clId="{F82DB6BC-D3E1-471D-A60F-D5106DB04EB1}" dt="2025-11-18T14:00:07.846" v="5059" actId="1035"/>
          <ac:spMkLst>
            <pc:docMk/>
            <pc:sldMk cId="1544044953" sldId="369"/>
            <ac:spMk id="17" creationId="{00000000-0000-0000-0000-000000000000}"/>
          </ac:spMkLst>
        </pc:spChg>
        <pc:spChg chg="mod">
          <ac:chgData name="help desk" userId="076106f8-e622-4bba-bf8d-41b4b1aaf204" providerId="ADAL" clId="{F82DB6BC-D3E1-471D-A60F-D5106DB04EB1}" dt="2025-11-18T14:01:36.324" v="5088" actId="108"/>
          <ac:spMkLst>
            <pc:docMk/>
            <pc:sldMk cId="1544044953" sldId="369"/>
            <ac:spMk id="19" creationId="{00000000-0000-0000-0000-000000000000}"/>
          </ac:spMkLst>
        </pc:spChg>
      </pc:sldChg>
      <pc:sldChg chg="addSp delSp modSp mod modTransition delAnim modAnim">
        <pc:chgData name="help desk" userId="076106f8-e622-4bba-bf8d-41b4b1aaf204" providerId="ADAL" clId="{F82DB6BC-D3E1-471D-A60F-D5106DB04EB1}" dt="2025-11-18T14:37:05.660" v="5267"/>
        <pc:sldMkLst>
          <pc:docMk/>
          <pc:sldMk cId="3372147544" sldId="370"/>
        </pc:sldMkLst>
        <pc:spChg chg="mod">
          <ac:chgData name="help desk" userId="076106f8-e622-4bba-bf8d-41b4b1aaf204" providerId="ADAL" clId="{F82DB6BC-D3E1-471D-A60F-D5106DB04EB1}" dt="2025-11-14T20:11:21.975" v="1365" actId="108"/>
          <ac:spMkLst>
            <pc:docMk/>
            <pc:sldMk cId="3372147544" sldId="370"/>
            <ac:spMk id="2" creationId="{00000000-0000-0000-0000-000000000000}"/>
          </ac:spMkLst>
        </pc:spChg>
        <pc:spChg chg="del">
          <ac:chgData name="help desk" userId="076106f8-e622-4bba-bf8d-41b4b1aaf204" providerId="ADAL" clId="{F82DB6BC-D3E1-471D-A60F-D5106DB04EB1}" dt="2025-11-14T19:32:53.055" v="836" actId="478"/>
          <ac:spMkLst>
            <pc:docMk/>
            <pc:sldMk cId="3372147544" sldId="370"/>
            <ac:spMk id="5" creationId="{00000000-0000-0000-0000-000000000000}"/>
          </ac:spMkLst>
        </pc:spChg>
        <pc:spChg chg="add mod">
          <ac:chgData name="help desk" userId="076106f8-e622-4bba-bf8d-41b4b1aaf204" providerId="ADAL" clId="{F82DB6BC-D3E1-471D-A60F-D5106DB04EB1}" dt="2025-11-18T14:35:28.639" v="5266" actId="1076"/>
          <ac:spMkLst>
            <pc:docMk/>
            <pc:sldMk cId="3372147544" sldId="370"/>
            <ac:spMk id="11" creationId="{0AAC9A87-CC6D-4BD4-82B1-C15BDF51E7A6}"/>
          </ac:spMkLst>
        </pc:spChg>
        <pc:spChg chg="mod">
          <ac:chgData name="help desk" userId="076106f8-e622-4bba-bf8d-41b4b1aaf204" providerId="ADAL" clId="{F82DB6BC-D3E1-471D-A60F-D5106DB04EB1}" dt="2025-11-14T19:35:10.100" v="938" actId="1035"/>
          <ac:spMkLst>
            <pc:docMk/>
            <pc:sldMk cId="3372147544" sldId="370"/>
            <ac:spMk id="12" creationId="{477FC8A4-0F6A-4A71-8097-3DFC85A06500}"/>
          </ac:spMkLst>
        </pc:spChg>
        <pc:spChg chg="mod">
          <ac:chgData name="help desk" userId="076106f8-e622-4bba-bf8d-41b4b1aaf204" providerId="ADAL" clId="{F82DB6BC-D3E1-471D-A60F-D5106DB04EB1}" dt="2025-11-14T19:32:55.879" v="837" actId="5793"/>
          <ac:spMkLst>
            <pc:docMk/>
            <pc:sldMk cId="3372147544" sldId="370"/>
            <ac:spMk id="24" creationId="{DBD14E4E-9A20-401C-A6E4-158E6799445A}"/>
          </ac:spMkLst>
        </pc:spChg>
        <pc:spChg chg="mod">
          <ac:chgData name="help desk" userId="076106f8-e622-4bba-bf8d-41b4b1aaf204" providerId="ADAL" clId="{F82DB6BC-D3E1-471D-A60F-D5106DB04EB1}" dt="2025-11-14T19:35:56.521" v="959" actId="14100"/>
          <ac:spMkLst>
            <pc:docMk/>
            <pc:sldMk cId="3372147544" sldId="370"/>
            <ac:spMk id="36" creationId="{12A5D1F3-5EBC-4564-8C4B-B04B51878474}"/>
          </ac:spMkLst>
        </pc:spChg>
        <pc:picChg chg="add del mod ord">
          <ac:chgData name="help desk" userId="076106f8-e622-4bba-bf8d-41b4b1aaf204" providerId="ADAL" clId="{F82DB6BC-D3E1-471D-A60F-D5106DB04EB1}" dt="2025-11-14T17:08:21.733" v="4" actId="478"/>
          <ac:picMkLst>
            <pc:docMk/>
            <pc:sldMk cId="3372147544" sldId="370"/>
            <ac:picMk id="4" creationId="{02CB4A21-99B3-4BA5-B9C2-253DBB73BFA5}"/>
          </ac:picMkLst>
        </pc:picChg>
        <pc:picChg chg="add del mod ord">
          <ac:chgData name="help desk" userId="076106f8-e622-4bba-bf8d-41b4b1aaf204" providerId="ADAL" clId="{F82DB6BC-D3E1-471D-A60F-D5106DB04EB1}" dt="2025-11-14T19:33:27.163" v="868" actId="478"/>
          <ac:picMkLst>
            <pc:docMk/>
            <pc:sldMk cId="3372147544" sldId="370"/>
            <ac:picMk id="7" creationId="{CA0E8FCD-7BF3-46A4-B6CB-CB0F2F751F18}"/>
          </ac:picMkLst>
        </pc:picChg>
        <pc:picChg chg="add del mod ord">
          <ac:chgData name="help desk" userId="076106f8-e622-4bba-bf8d-41b4b1aaf204" providerId="ADAL" clId="{F82DB6BC-D3E1-471D-A60F-D5106DB04EB1}" dt="2025-11-14T19:33:33.854" v="869" actId="478"/>
          <ac:picMkLst>
            <pc:docMk/>
            <pc:sldMk cId="3372147544" sldId="370"/>
            <ac:picMk id="16" creationId="{3AB315DD-56D3-49BF-8B0B-0DD5F910C644}"/>
          </ac:picMkLst>
        </pc:picChg>
        <pc:picChg chg="add del mod ord">
          <ac:chgData name="help desk" userId="076106f8-e622-4bba-bf8d-41b4b1aaf204" providerId="ADAL" clId="{F82DB6BC-D3E1-471D-A60F-D5106DB04EB1}" dt="2025-11-14T19:37:54.540" v="1024" actId="478"/>
          <ac:picMkLst>
            <pc:docMk/>
            <pc:sldMk cId="3372147544" sldId="370"/>
            <ac:picMk id="18" creationId="{52221D4C-5687-4166-B4A0-EDFD0666C321}"/>
          </ac:picMkLst>
        </pc:picChg>
        <pc:picChg chg="add mod ord">
          <ac:chgData name="help desk" userId="076106f8-e622-4bba-bf8d-41b4b1aaf204" providerId="ADAL" clId="{F82DB6BC-D3E1-471D-A60F-D5106DB04EB1}" dt="2025-11-14T19:37:58.436" v="1025" actId="692"/>
          <ac:picMkLst>
            <pc:docMk/>
            <pc:sldMk cId="3372147544" sldId="370"/>
            <ac:picMk id="23" creationId="{92CDC500-44FF-4C7C-B5B8-7A0BCE6969C8}"/>
          </ac:picMkLst>
        </pc:picChg>
        <pc:picChg chg="del">
          <ac:chgData name="help desk" userId="076106f8-e622-4bba-bf8d-41b4b1aaf204" providerId="ADAL" clId="{F82DB6BC-D3E1-471D-A60F-D5106DB04EB1}" dt="2025-11-14T19:25:57.274" v="699" actId="478"/>
          <ac:picMkLst>
            <pc:docMk/>
            <pc:sldMk cId="3372147544" sldId="370"/>
            <ac:picMk id="31" creationId="{71933585-0310-4776-A14F-B83D2CE20C99}"/>
          </ac:picMkLst>
        </pc:picChg>
        <pc:picChg chg="del">
          <ac:chgData name="help desk" userId="076106f8-e622-4bba-bf8d-41b4b1aaf204" providerId="ADAL" clId="{F82DB6BC-D3E1-471D-A60F-D5106DB04EB1}" dt="2025-11-14T19:28:00.600" v="700" actId="478"/>
          <ac:picMkLst>
            <pc:docMk/>
            <pc:sldMk cId="3372147544" sldId="370"/>
            <ac:picMk id="35" creationId="{46345451-E528-4A6C-A749-514DBFA79C0F}"/>
          </ac:picMkLst>
        </pc:picChg>
        <pc:cxnChg chg="del mod">
          <ac:chgData name="help desk" userId="076106f8-e622-4bba-bf8d-41b4b1aaf204" providerId="ADAL" clId="{F82DB6BC-D3E1-471D-A60F-D5106DB04EB1}" dt="2025-11-14T19:32:53.055" v="836" actId="478"/>
          <ac:cxnSpMkLst>
            <pc:docMk/>
            <pc:sldMk cId="3372147544" sldId="370"/>
            <ac:cxnSpMk id="21" creationId="{00000000-0000-0000-0000-000000000000}"/>
          </ac:cxnSpMkLst>
        </pc:cxnChg>
        <pc:cxnChg chg="mod">
          <ac:chgData name="help desk" userId="076106f8-e622-4bba-bf8d-41b4b1aaf204" providerId="ADAL" clId="{F82DB6BC-D3E1-471D-A60F-D5106DB04EB1}" dt="2025-11-14T19:35:10.100" v="938" actId="1035"/>
          <ac:cxnSpMkLst>
            <pc:docMk/>
            <pc:sldMk cId="3372147544" sldId="370"/>
            <ac:cxnSpMk id="27" creationId="{413FB79B-8903-4753-948B-B7DFA05035AF}"/>
          </ac:cxnSpMkLst>
        </pc:cxnChg>
        <pc:cxnChg chg="mod">
          <ac:chgData name="help desk" userId="076106f8-e622-4bba-bf8d-41b4b1aaf204" providerId="ADAL" clId="{F82DB6BC-D3E1-471D-A60F-D5106DB04EB1}" dt="2025-11-14T19:36:05.894" v="961" actId="14100"/>
          <ac:cxnSpMkLst>
            <pc:docMk/>
            <pc:sldMk cId="3372147544" sldId="370"/>
            <ac:cxnSpMk id="37" creationId="{8E315915-F412-4D56-94D3-B78FC777E26F}"/>
          </ac:cxnSpMkLst>
        </pc:cxnChg>
      </pc:sldChg>
      <pc:sldChg chg="modSp del mod">
        <pc:chgData name="help desk" userId="076106f8-e622-4bba-bf8d-41b4b1aaf204" providerId="ADAL" clId="{F82DB6BC-D3E1-471D-A60F-D5106DB04EB1}" dt="2025-11-17T17:24:16.431" v="2530" actId="2696"/>
        <pc:sldMkLst>
          <pc:docMk/>
          <pc:sldMk cId="905396984" sldId="371"/>
        </pc:sldMkLst>
        <pc:spChg chg="mod">
          <ac:chgData name="help desk" userId="076106f8-e622-4bba-bf8d-41b4b1aaf204" providerId="ADAL" clId="{F82DB6BC-D3E1-471D-A60F-D5106DB04EB1}" dt="2025-11-17T17:23:19.348" v="2529" actId="1076"/>
          <ac:spMkLst>
            <pc:docMk/>
            <pc:sldMk cId="905396984" sldId="371"/>
            <ac:spMk id="5" creationId="{00000000-0000-0000-0000-000000000000}"/>
          </ac:spMkLst>
        </pc:spChg>
        <pc:spChg chg="mod">
          <ac:chgData name="help desk" userId="076106f8-e622-4bba-bf8d-41b4b1aaf204" providerId="ADAL" clId="{F82DB6BC-D3E1-471D-A60F-D5106DB04EB1}" dt="2025-11-17T17:23:14.288" v="2528" actId="1076"/>
          <ac:spMkLst>
            <pc:docMk/>
            <pc:sldMk cId="905396984" sldId="371"/>
            <ac:spMk id="7" creationId="{00000000-0000-0000-0000-000000000000}"/>
          </ac:spMkLst>
        </pc:spChg>
        <pc:cxnChg chg="mod">
          <ac:chgData name="help desk" userId="076106f8-e622-4bba-bf8d-41b4b1aaf204" providerId="ADAL" clId="{F82DB6BC-D3E1-471D-A60F-D5106DB04EB1}" dt="2025-11-17T17:23:14.288" v="2528" actId="1076"/>
          <ac:cxnSpMkLst>
            <pc:docMk/>
            <pc:sldMk cId="905396984" sldId="371"/>
            <ac:cxnSpMk id="10" creationId="{00000000-0000-0000-0000-000000000000}"/>
          </ac:cxnSpMkLst>
        </pc:cxnChg>
      </pc:sldChg>
      <pc:sldChg chg="del">
        <pc:chgData name="help desk" userId="076106f8-e622-4bba-bf8d-41b4b1aaf204" providerId="ADAL" clId="{F82DB6BC-D3E1-471D-A60F-D5106DB04EB1}" dt="2025-11-17T17:24:20.919" v="2531" actId="2696"/>
        <pc:sldMkLst>
          <pc:docMk/>
          <pc:sldMk cId="3213395442" sldId="372"/>
        </pc:sldMkLst>
      </pc:sldChg>
      <pc:sldChg chg="del">
        <pc:chgData name="help desk" userId="076106f8-e622-4bba-bf8d-41b4b1aaf204" providerId="ADAL" clId="{F82DB6BC-D3E1-471D-A60F-D5106DB04EB1}" dt="2025-11-17T17:24:38.339" v="2532" actId="2696"/>
        <pc:sldMkLst>
          <pc:docMk/>
          <pc:sldMk cId="4023383814" sldId="373"/>
        </pc:sldMkLst>
      </pc:sldChg>
      <pc:sldChg chg="modSp del mod">
        <pc:chgData name="help desk" userId="076106f8-e622-4bba-bf8d-41b4b1aaf204" providerId="ADAL" clId="{F82DB6BC-D3E1-471D-A60F-D5106DB04EB1}" dt="2025-11-17T20:50:08.721" v="4988" actId="47"/>
        <pc:sldMkLst>
          <pc:docMk/>
          <pc:sldMk cId="305740722" sldId="374"/>
        </pc:sldMkLst>
        <pc:spChg chg="mod">
          <ac:chgData name="help desk" userId="076106f8-e622-4bba-bf8d-41b4b1aaf204" providerId="ADAL" clId="{F82DB6BC-D3E1-471D-A60F-D5106DB04EB1}" dt="2025-11-17T20:29:52.980" v="4486" actId="14100"/>
          <ac:spMkLst>
            <pc:docMk/>
            <pc:sldMk cId="305740722" sldId="374"/>
            <ac:spMk id="19" creationId="{63F102BE-CFBC-48FB-8DF7-CC0DD9D73989}"/>
          </ac:spMkLst>
        </pc:spChg>
      </pc:sldChg>
      <pc:sldChg chg="modSp del mod">
        <pc:chgData name="help desk" userId="076106f8-e622-4bba-bf8d-41b4b1aaf204" providerId="ADAL" clId="{F82DB6BC-D3E1-471D-A60F-D5106DB04EB1}" dt="2025-11-17T20:50:22.339" v="4992" actId="47"/>
        <pc:sldMkLst>
          <pc:docMk/>
          <pc:sldMk cId="3373422184" sldId="375"/>
        </pc:sldMkLst>
        <pc:spChg chg="mod">
          <ac:chgData name="help desk" userId="076106f8-e622-4bba-bf8d-41b4b1aaf204" providerId="ADAL" clId="{F82DB6BC-D3E1-471D-A60F-D5106DB04EB1}" dt="2025-11-17T19:42:50.294" v="3781" actId="108"/>
          <ac:spMkLst>
            <pc:docMk/>
            <pc:sldMk cId="3373422184" sldId="375"/>
            <ac:spMk id="24" creationId="{50AD7350-28AA-4901-892A-14E26899D5DD}"/>
          </ac:spMkLst>
        </pc:spChg>
      </pc:sldChg>
      <pc:sldChg chg="del">
        <pc:chgData name="help desk" userId="076106f8-e622-4bba-bf8d-41b4b1aaf204" providerId="ADAL" clId="{F82DB6BC-D3E1-471D-A60F-D5106DB04EB1}" dt="2025-11-17T20:50:31.513" v="4994" actId="47"/>
        <pc:sldMkLst>
          <pc:docMk/>
          <pc:sldMk cId="477831132" sldId="376"/>
        </pc:sldMkLst>
      </pc:sldChg>
      <pc:sldChg chg="modSp del mod">
        <pc:chgData name="help desk" userId="076106f8-e622-4bba-bf8d-41b4b1aaf204" providerId="ADAL" clId="{F82DB6BC-D3E1-471D-A60F-D5106DB04EB1}" dt="2025-11-17T20:50:24.073" v="4993" actId="47"/>
        <pc:sldMkLst>
          <pc:docMk/>
          <pc:sldMk cId="159779818" sldId="377"/>
        </pc:sldMkLst>
        <pc:spChg chg="mod">
          <ac:chgData name="help desk" userId="076106f8-e622-4bba-bf8d-41b4b1aaf204" providerId="ADAL" clId="{F82DB6BC-D3E1-471D-A60F-D5106DB04EB1}" dt="2025-11-17T19:42:54.144" v="3782" actId="108"/>
          <ac:spMkLst>
            <pc:docMk/>
            <pc:sldMk cId="159779818" sldId="377"/>
            <ac:spMk id="2" creationId="{00000000-0000-0000-0000-000000000000}"/>
          </ac:spMkLst>
        </pc:spChg>
      </pc:sldChg>
      <pc:sldChg chg="del">
        <pc:chgData name="help desk" userId="076106f8-e622-4bba-bf8d-41b4b1aaf204" providerId="ADAL" clId="{F82DB6BC-D3E1-471D-A60F-D5106DB04EB1}" dt="2025-11-17T20:50:42.907" v="4996" actId="47"/>
        <pc:sldMkLst>
          <pc:docMk/>
          <pc:sldMk cId="3907783023" sldId="378"/>
        </pc:sldMkLst>
      </pc:sldChg>
      <pc:sldChg chg="del">
        <pc:chgData name="help desk" userId="076106f8-e622-4bba-bf8d-41b4b1aaf204" providerId="ADAL" clId="{F82DB6BC-D3E1-471D-A60F-D5106DB04EB1}" dt="2025-11-18T20:29:19.068" v="7943" actId="2696"/>
        <pc:sldMkLst>
          <pc:docMk/>
          <pc:sldMk cId="3748508506" sldId="379"/>
        </pc:sldMkLst>
      </pc:sldChg>
      <pc:sldChg chg="addSp delSp modSp mod modTransition delAnim modAnim">
        <pc:chgData name="help desk" userId="076106f8-e622-4bba-bf8d-41b4b1aaf204" providerId="ADAL" clId="{F82DB6BC-D3E1-471D-A60F-D5106DB04EB1}" dt="2025-11-25T16:01:07.197" v="8570"/>
        <pc:sldMkLst>
          <pc:docMk/>
          <pc:sldMk cId="3320919056" sldId="380"/>
        </pc:sldMkLst>
        <pc:spChg chg="mod">
          <ac:chgData name="help desk" userId="076106f8-e622-4bba-bf8d-41b4b1aaf204" providerId="ADAL" clId="{F82DB6BC-D3E1-471D-A60F-D5106DB04EB1}" dt="2025-11-18T19:31:45.684" v="6707" actId="1076"/>
          <ac:spMkLst>
            <pc:docMk/>
            <pc:sldMk cId="3320919056" sldId="380"/>
            <ac:spMk id="2" creationId="{00000000-0000-0000-0000-000000000000}"/>
          </ac:spMkLst>
        </pc:spChg>
        <pc:spChg chg="add mod">
          <ac:chgData name="help desk" userId="076106f8-e622-4bba-bf8d-41b4b1aaf204" providerId="ADAL" clId="{F82DB6BC-D3E1-471D-A60F-D5106DB04EB1}" dt="2025-11-18T19:23:07.488" v="6261" actId="1037"/>
          <ac:spMkLst>
            <pc:docMk/>
            <pc:sldMk cId="3320919056" sldId="380"/>
            <ac:spMk id="13" creationId="{159CC02A-2716-4BF6-B0D8-1F298D2C6DA0}"/>
          </ac:spMkLst>
        </pc:spChg>
        <pc:spChg chg="mod">
          <ac:chgData name="help desk" userId="076106f8-e622-4bba-bf8d-41b4b1aaf204" providerId="ADAL" clId="{F82DB6BC-D3E1-471D-A60F-D5106DB04EB1}" dt="2025-11-18T19:25:51.211" v="6427" actId="14100"/>
          <ac:spMkLst>
            <pc:docMk/>
            <pc:sldMk cId="3320919056" sldId="380"/>
            <ac:spMk id="27" creationId="{00000000-0000-0000-0000-000000000000}"/>
          </ac:spMkLst>
        </pc:spChg>
        <pc:spChg chg="mod">
          <ac:chgData name="help desk" userId="076106f8-e622-4bba-bf8d-41b4b1aaf204" providerId="ADAL" clId="{F82DB6BC-D3E1-471D-A60F-D5106DB04EB1}" dt="2025-11-18T19:31:07.665" v="6705" actId="20577"/>
          <ac:spMkLst>
            <pc:docMk/>
            <pc:sldMk cId="3320919056" sldId="380"/>
            <ac:spMk id="31" creationId="{00000000-0000-0000-0000-000000000000}"/>
          </ac:spMkLst>
        </pc:spChg>
        <pc:spChg chg="mod">
          <ac:chgData name="help desk" userId="076106f8-e622-4bba-bf8d-41b4b1aaf204" providerId="ADAL" clId="{F82DB6BC-D3E1-471D-A60F-D5106DB04EB1}" dt="2025-11-18T19:25:34.601" v="6424" actId="255"/>
          <ac:spMkLst>
            <pc:docMk/>
            <pc:sldMk cId="3320919056" sldId="380"/>
            <ac:spMk id="32" creationId="{00000000-0000-0000-0000-000000000000}"/>
          </ac:spMkLst>
        </pc:spChg>
        <pc:spChg chg="del mod">
          <ac:chgData name="help desk" userId="076106f8-e622-4bba-bf8d-41b4b1aaf204" providerId="ADAL" clId="{F82DB6BC-D3E1-471D-A60F-D5106DB04EB1}" dt="2025-11-18T19:54:11.728" v="6889" actId="478"/>
          <ac:spMkLst>
            <pc:docMk/>
            <pc:sldMk cId="3320919056" sldId="380"/>
            <ac:spMk id="44" creationId="{00000000-0000-0000-0000-000000000000}"/>
          </ac:spMkLst>
        </pc:spChg>
        <pc:spChg chg="del mod">
          <ac:chgData name="help desk" userId="076106f8-e622-4bba-bf8d-41b4b1aaf204" providerId="ADAL" clId="{F82DB6BC-D3E1-471D-A60F-D5106DB04EB1}" dt="2025-11-18T19:54:11.728" v="6889" actId="478"/>
          <ac:spMkLst>
            <pc:docMk/>
            <pc:sldMk cId="3320919056" sldId="380"/>
            <ac:spMk id="46" creationId="{00000000-0000-0000-0000-000000000000}"/>
          </ac:spMkLst>
        </pc:spChg>
        <pc:spChg chg="del mod">
          <ac:chgData name="help desk" userId="076106f8-e622-4bba-bf8d-41b4b1aaf204" providerId="ADAL" clId="{F82DB6BC-D3E1-471D-A60F-D5106DB04EB1}" dt="2025-11-18T20:23:25.612" v="7938" actId="478"/>
          <ac:spMkLst>
            <pc:docMk/>
            <pc:sldMk cId="3320919056" sldId="380"/>
            <ac:spMk id="47" creationId="{00000000-0000-0000-0000-000000000000}"/>
          </ac:spMkLst>
        </pc:spChg>
        <pc:spChg chg="add del mod">
          <ac:chgData name="help desk" userId="076106f8-e622-4bba-bf8d-41b4b1aaf204" providerId="ADAL" clId="{F82DB6BC-D3E1-471D-A60F-D5106DB04EB1}" dt="2025-11-18T19:54:11.728" v="6889" actId="478"/>
          <ac:spMkLst>
            <pc:docMk/>
            <pc:sldMk cId="3320919056" sldId="380"/>
            <ac:spMk id="48" creationId="{93F67C05-E574-43BF-BCEE-C623369B59EF}"/>
          </ac:spMkLst>
        </pc:spChg>
        <pc:spChg chg="del mod">
          <ac:chgData name="help desk" userId="076106f8-e622-4bba-bf8d-41b4b1aaf204" providerId="ADAL" clId="{F82DB6BC-D3E1-471D-A60F-D5106DB04EB1}" dt="2025-11-18T19:54:11.728" v="6889" actId="478"/>
          <ac:spMkLst>
            <pc:docMk/>
            <pc:sldMk cId="3320919056" sldId="380"/>
            <ac:spMk id="50" creationId="{00000000-0000-0000-0000-000000000000}"/>
          </ac:spMkLst>
        </pc:spChg>
        <pc:spChg chg="del mod">
          <ac:chgData name="help desk" userId="076106f8-e622-4bba-bf8d-41b4b1aaf204" providerId="ADAL" clId="{F82DB6BC-D3E1-471D-A60F-D5106DB04EB1}" dt="2025-11-18T19:54:11.728" v="6889" actId="478"/>
          <ac:spMkLst>
            <pc:docMk/>
            <pc:sldMk cId="3320919056" sldId="380"/>
            <ac:spMk id="51" creationId="{00000000-0000-0000-0000-000000000000}"/>
          </ac:spMkLst>
        </pc:spChg>
        <pc:spChg chg="del mod">
          <ac:chgData name="help desk" userId="076106f8-e622-4bba-bf8d-41b4b1aaf204" providerId="ADAL" clId="{F82DB6BC-D3E1-471D-A60F-D5106DB04EB1}" dt="2025-11-18T19:54:11.728" v="6889" actId="478"/>
          <ac:spMkLst>
            <pc:docMk/>
            <pc:sldMk cId="3320919056" sldId="380"/>
            <ac:spMk id="52" creationId="{00000000-0000-0000-0000-000000000000}"/>
          </ac:spMkLst>
        </pc:spChg>
        <pc:spChg chg="del mod">
          <ac:chgData name="help desk" userId="076106f8-e622-4bba-bf8d-41b4b1aaf204" providerId="ADAL" clId="{F82DB6BC-D3E1-471D-A60F-D5106DB04EB1}" dt="2025-11-18T19:54:15.753" v="6890" actId="478"/>
          <ac:spMkLst>
            <pc:docMk/>
            <pc:sldMk cId="3320919056" sldId="380"/>
            <ac:spMk id="53" creationId="{00000000-0000-0000-0000-000000000000}"/>
          </ac:spMkLst>
        </pc:spChg>
        <pc:spChg chg="add mod">
          <ac:chgData name="help desk" userId="076106f8-e622-4bba-bf8d-41b4b1aaf204" providerId="ADAL" clId="{F82DB6BC-D3E1-471D-A60F-D5106DB04EB1}" dt="2025-11-18T20:06:25.019" v="7266" actId="120"/>
          <ac:spMkLst>
            <pc:docMk/>
            <pc:sldMk cId="3320919056" sldId="380"/>
            <ac:spMk id="54" creationId="{ED4B259F-7B6F-4C8B-A6AA-2BB3935AE558}"/>
          </ac:spMkLst>
        </pc:spChg>
        <pc:spChg chg="add mod">
          <ac:chgData name="help desk" userId="076106f8-e622-4bba-bf8d-41b4b1aaf204" providerId="ADAL" clId="{F82DB6BC-D3E1-471D-A60F-D5106DB04EB1}" dt="2025-11-18T20:06:25.019" v="7266" actId="120"/>
          <ac:spMkLst>
            <pc:docMk/>
            <pc:sldMk cId="3320919056" sldId="380"/>
            <ac:spMk id="55" creationId="{20195957-F6FF-4EA1-B3BE-C7F2F4BA92BF}"/>
          </ac:spMkLst>
        </pc:spChg>
        <pc:spChg chg="add mod">
          <ac:chgData name="help desk" userId="076106f8-e622-4bba-bf8d-41b4b1aaf204" providerId="ADAL" clId="{F82DB6BC-D3E1-471D-A60F-D5106DB04EB1}" dt="2025-11-18T20:06:25.019" v="7266" actId="120"/>
          <ac:spMkLst>
            <pc:docMk/>
            <pc:sldMk cId="3320919056" sldId="380"/>
            <ac:spMk id="56" creationId="{2EBC5872-ECE1-4401-8A6D-985E102BA6CF}"/>
          </ac:spMkLst>
        </pc:spChg>
        <pc:spChg chg="add mod">
          <ac:chgData name="help desk" userId="076106f8-e622-4bba-bf8d-41b4b1aaf204" providerId="ADAL" clId="{F82DB6BC-D3E1-471D-A60F-D5106DB04EB1}" dt="2025-11-18T20:06:25.019" v="7266" actId="120"/>
          <ac:spMkLst>
            <pc:docMk/>
            <pc:sldMk cId="3320919056" sldId="380"/>
            <ac:spMk id="69" creationId="{0BD03120-0972-4092-A4AF-F014A5C1419D}"/>
          </ac:spMkLst>
        </pc:spChg>
        <pc:spChg chg="add mod">
          <ac:chgData name="help desk" userId="076106f8-e622-4bba-bf8d-41b4b1aaf204" providerId="ADAL" clId="{F82DB6BC-D3E1-471D-A60F-D5106DB04EB1}" dt="2025-11-18T20:21:42.479" v="7917" actId="20577"/>
          <ac:spMkLst>
            <pc:docMk/>
            <pc:sldMk cId="3320919056" sldId="380"/>
            <ac:spMk id="78" creationId="{9AF3D042-5BBC-4F92-B8F4-D0A650827FF3}"/>
          </ac:spMkLst>
        </pc:spChg>
        <pc:spChg chg="add mod">
          <ac:chgData name="help desk" userId="076106f8-e622-4bba-bf8d-41b4b1aaf204" providerId="ADAL" clId="{F82DB6BC-D3E1-471D-A60F-D5106DB04EB1}" dt="2025-11-18T20:23:26.121" v="7939"/>
          <ac:spMkLst>
            <pc:docMk/>
            <pc:sldMk cId="3320919056" sldId="380"/>
            <ac:spMk id="81" creationId="{E6E2198E-9A3F-4C6C-BBD2-AF3F641ACCD5}"/>
          </ac:spMkLst>
        </pc:spChg>
        <pc:grpChg chg="del mod">
          <ac:chgData name="help desk" userId="076106f8-e622-4bba-bf8d-41b4b1aaf204" providerId="ADAL" clId="{F82DB6BC-D3E1-471D-A60F-D5106DB04EB1}" dt="2025-11-18T19:54:11.728" v="6889" actId="478"/>
          <ac:grpSpMkLst>
            <pc:docMk/>
            <pc:sldMk cId="3320919056" sldId="380"/>
            <ac:grpSpMk id="37" creationId="{00000000-0000-0000-0000-000000000000}"/>
          </ac:grpSpMkLst>
        </pc:grpChg>
        <pc:grpChg chg="del mod">
          <ac:chgData name="help desk" userId="076106f8-e622-4bba-bf8d-41b4b1aaf204" providerId="ADAL" clId="{F82DB6BC-D3E1-471D-A60F-D5106DB04EB1}" dt="2025-11-18T19:54:11.728" v="6889" actId="478"/>
          <ac:grpSpMkLst>
            <pc:docMk/>
            <pc:sldMk cId="3320919056" sldId="380"/>
            <ac:grpSpMk id="38" creationId="{00000000-0000-0000-0000-000000000000}"/>
          </ac:grpSpMkLst>
        </pc:grpChg>
        <pc:grpChg chg="del mod">
          <ac:chgData name="help desk" userId="076106f8-e622-4bba-bf8d-41b4b1aaf204" providerId="ADAL" clId="{F82DB6BC-D3E1-471D-A60F-D5106DB04EB1}" dt="2025-11-18T19:54:15.753" v="6890" actId="478"/>
          <ac:grpSpMkLst>
            <pc:docMk/>
            <pc:sldMk cId="3320919056" sldId="380"/>
            <ac:grpSpMk id="39" creationId="{00000000-0000-0000-0000-000000000000}"/>
          </ac:grpSpMkLst>
        </pc:grpChg>
        <pc:grpChg chg="del">
          <ac:chgData name="help desk" userId="076106f8-e622-4bba-bf8d-41b4b1aaf204" providerId="ADAL" clId="{F82DB6BC-D3E1-471D-A60F-D5106DB04EB1}" dt="2025-11-18T19:24:43.708" v="6364" actId="478"/>
          <ac:grpSpMkLst>
            <pc:docMk/>
            <pc:sldMk cId="3320919056" sldId="380"/>
            <ac:grpSpMk id="40" creationId="{00000000-0000-0000-0000-000000000000}"/>
          </ac:grpSpMkLst>
        </pc:grpChg>
        <pc:grpChg chg="del">
          <ac:chgData name="help desk" userId="076106f8-e622-4bba-bf8d-41b4b1aaf204" providerId="ADAL" clId="{F82DB6BC-D3E1-471D-A60F-D5106DB04EB1}" dt="2025-11-18T19:24:43.708" v="6364" actId="478"/>
          <ac:grpSpMkLst>
            <pc:docMk/>
            <pc:sldMk cId="3320919056" sldId="380"/>
            <ac:grpSpMk id="41" creationId="{00000000-0000-0000-0000-000000000000}"/>
          </ac:grpSpMkLst>
        </pc:grpChg>
        <pc:grpChg chg="del">
          <ac:chgData name="help desk" userId="076106f8-e622-4bba-bf8d-41b4b1aaf204" providerId="ADAL" clId="{F82DB6BC-D3E1-471D-A60F-D5106DB04EB1}" dt="2025-11-18T19:24:43.708" v="6364" actId="478"/>
          <ac:grpSpMkLst>
            <pc:docMk/>
            <pc:sldMk cId="3320919056" sldId="380"/>
            <ac:grpSpMk id="42" creationId="{00000000-0000-0000-0000-000000000000}"/>
          </ac:grpSpMkLst>
        </pc:grpChg>
        <pc:grpChg chg="del">
          <ac:chgData name="help desk" userId="076106f8-e622-4bba-bf8d-41b4b1aaf204" providerId="ADAL" clId="{F82DB6BC-D3E1-471D-A60F-D5106DB04EB1}" dt="2025-11-18T19:24:43.708" v="6364" actId="478"/>
          <ac:grpSpMkLst>
            <pc:docMk/>
            <pc:sldMk cId="3320919056" sldId="380"/>
            <ac:grpSpMk id="43" creationId="{00000000-0000-0000-0000-000000000000}"/>
          </ac:grpSpMkLst>
        </pc:grpChg>
        <pc:picChg chg="add mod">
          <ac:chgData name="help desk" userId="076106f8-e622-4bba-bf8d-41b4b1aaf204" providerId="ADAL" clId="{F82DB6BC-D3E1-471D-A60F-D5106DB04EB1}" dt="2025-11-18T20:00:48.490" v="7134" actId="1038"/>
          <ac:picMkLst>
            <pc:docMk/>
            <pc:sldMk cId="3320919056" sldId="380"/>
            <ac:picMk id="15" creationId="{C3F022F0-55DE-4BB1-9634-563A7CA81119}"/>
          </ac:picMkLst>
        </pc:picChg>
        <pc:picChg chg="add del mod">
          <ac:chgData name="help desk" userId="076106f8-e622-4bba-bf8d-41b4b1aaf204" providerId="ADAL" clId="{F82DB6BC-D3E1-471D-A60F-D5106DB04EB1}" dt="2025-11-18T20:08:05.202" v="7271" actId="478"/>
          <ac:picMkLst>
            <pc:docMk/>
            <pc:sldMk cId="3320919056" sldId="380"/>
            <ac:picMk id="73" creationId="{26B32295-0E7A-458F-9BBD-A0F4B1BDF47A}"/>
          </ac:picMkLst>
        </pc:picChg>
        <pc:cxnChg chg="add mod">
          <ac:chgData name="help desk" userId="076106f8-e622-4bba-bf8d-41b4b1aaf204" providerId="ADAL" clId="{F82DB6BC-D3E1-471D-A60F-D5106DB04EB1}" dt="2025-11-18T20:03:42.819" v="7183" actId="14100"/>
          <ac:cxnSpMkLst>
            <pc:docMk/>
            <pc:sldMk cId="3320919056" sldId="380"/>
            <ac:cxnSpMk id="17" creationId="{E6CB43C4-5434-4703-9AE1-60B9F5F66994}"/>
          </ac:cxnSpMkLst>
        </pc:cxnChg>
        <pc:cxnChg chg="del mod">
          <ac:chgData name="help desk" userId="076106f8-e622-4bba-bf8d-41b4b1aaf204" providerId="ADAL" clId="{F82DB6BC-D3E1-471D-A60F-D5106DB04EB1}" dt="2025-11-18T19:22:34.509" v="6257" actId="478"/>
          <ac:cxnSpMkLst>
            <pc:docMk/>
            <pc:sldMk cId="3320919056" sldId="380"/>
            <ac:cxnSpMk id="49" creationId="{00000000-0000-0000-0000-000000000000}"/>
          </ac:cxnSpMkLst>
        </pc:cxnChg>
        <pc:cxnChg chg="add mod">
          <ac:chgData name="help desk" userId="076106f8-e622-4bba-bf8d-41b4b1aaf204" providerId="ADAL" clId="{F82DB6BC-D3E1-471D-A60F-D5106DB04EB1}" dt="2025-11-18T20:05:15.830" v="7196" actId="14100"/>
          <ac:cxnSpMkLst>
            <pc:docMk/>
            <pc:sldMk cId="3320919056" sldId="380"/>
            <ac:cxnSpMk id="57" creationId="{A9BA93F4-CEDE-4983-B792-AED54F052DA0}"/>
          </ac:cxnSpMkLst>
        </pc:cxnChg>
        <pc:cxnChg chg="add mod">
          <ac:chgData name="help desk" userId="076106f8-e622-4bba-bf8d-41b4b1aaf204" providerId="ADAL" clId="{F82DB6BC-D3E1-471D-A60F-D5106DB04EB1}" dt="2025-11-18T20:05:35.580" v="7219" actId="14100"/>
          <ac:cxnSpMkLst>
            <pc:docMk/>
            <pc:sldMk cId="3320919056" sldId="380"/>
            <ac:cxnSpMk id="58" creationId="{68E33C81-23B0-46F0-8ACB-2BC288BA9E6B}"/>
          </ac:cxnSpMkLst>
        </pc:cxnChg>
        <pc:cxnChg chg="add mod">
          <ac:chgData name="help desk" userId="076106f8-e622-4bba-bf8d-41b4b1aaf204" providerId="ADAL" clId="{F82DB6BC-D3E1-471D-A60F-D5106DB04EB1}" dt="2025-11-18T20:05:52.768" v="7229" actId="14100"/>
          <ac:cxnSpMkLst>
            <pc:docMk/>
            <pc:sldMk cId="3320919056" sldId="380"/>
            <ac:cxnSpMk id="70" creationId="{4D28A60B-84DC-4C33-B9AA-547369A10C03}"/>
          </ac:cxnSpMkLst>
        </pc:cxnChg>
        <pc:cxnChg chg="add mod">
          <ac:chgData name="help desk" userId="076106f8-e622-4bba-bf8d-41b4b1aaf204" providerId="ADAL" clId="{F82DB6BC-D3E1-471D-A60F-D5106DB04EB1}" dt="2025-11-18T20:09:58.402" v="7439" actId="14100"/>
          <ac:cxnSpMkLst>
            <pc:docMk/>
            <pc:sldMk cId="3320919056" sldId="380"/>
            <ac:cxnSpMk id="75" creationId="{4F245C6E-354D-46BD-9230-F06075938693}"/>
          </ac:cxnSpMkLst>
        </pc:cxnChg>
        <pc:cxnChg chg="add mod">
          <ac:chgData name="help desk" userId="076106f8-e622-4bba-bf8d-41b4b1aaf204" providerId="ADAL" clId="{F82DB6BC-D3E1-471D-A60F-D5106DB04EB1}" dt="2025-11-18T20:20:47.440" v="7869" actId="14100"/>
          <ac:cxnSpMkLst>
            <pc:docMk/>
            <pc:sldMk cId="3320919056" sldId="380"/>
            <ac:cxnSpMk id="79" creationId="{201EB26E-4A14-424A-9AA2-C8B725EA44CD}"/>
          </ac:cxnSpMkLst>
        </pc:cxnChg>
      </pc:sldChg>
      <pc:sldChg chg="del">
        <pc:chgData name="help desk" userId="076106f8-e622-4bba-bf8d-41b4b1aaf204" providerId="ADAL" clId="{F82DB6BC-D3E1-471D-A60F-D5106DB04EB1}" dt="2025-11-18T19:51:21.081" v="6882" actId="2696"/>
        <pc:sldMkLst>
          <pc:docMk/>
          <pc:sldMk cId="1520329860" sldId="381"/>
        </pc:sldMkLst>
      </pc:sldChg>
      <pc:sldChg chg="modSp del mod modTransition">
        <pc:chgData name="help desk" userId="076106f8-e622-4bba-bf8d-41b4b1aaf204" providerId="ADAL" clId="{F82DB6BC-D3E1-471D-A60F-D5106DB04EB1}" dt="2025-11-25T16:04:12.682" v="8582" actId="2696"/>
        <pc:sldMkLst>
          <pc:docMk/>
          <pc:sldMk cId="3526455300" sldId="382"/>
        </pc:sldMkLst>
        <pc:spChg chg="mod">
          <ac:chgData name="help desk" userId="076106f8-e622-4bba-bf8d-41b4b1aaf204" providerId="ADAL" clId="{F82DB6BC-D3E1-471D-A60F-D5106DB04EB1}" dt="2025-11-18T21:07:20.003" v="8366" actId="14100"/>
          <ac:spMkLst>
            <pc:docMk/>
            <pc:sldMk cId="3526455300" sldId="382"/>
            <ac:spMk id="66" creationId="{9784EE09-7EB6-4811-A976-9F519BDB0DBB}"/>
          </ac:spMkLst>
        </pc:spChg>
        <pc:cxnChg chg="mod">
          <ac:chgData name="help desk" userId="076106f8-e622-4bba-bf8d-41b4b1aaf204" providerId="ADAL" clId="{F82DB6BC-D3E1-471D-A60F-D5106DB04EB1}" dt="2025-11-18T21:07:20.003" v="8366" actId="14100"/>
          <ac:cxnSpMkLst>
            <pc:docMk/>
            <pc:sldMk cId="3526455300" sldId="382"/>
            <ac:cxnSpMk id="65" creationId="{00492DAB-68A5-4DF8-BF74-AF678546FA1A}"/>
          </ac:cxnSpMkLst>
        </pc:cxnChg>
      </pc:sldChg>
      <pc:sldChg chg="del modTransition">
        <pc:chgData name="help desk" userId="076106f8-e622-4bba-bf8d-41b4b1aaf204" providerId="ADAL" clId="{F82DB6BC-D3E1-471D-A60F-D5106DB04EB1}" dt="2025-11-25T16:40:42.988" v="8617" actId="2696"/>
        <pc:sldMkLst>
          <pc:docMk/>
          <pc:sldMk cId="3404673369" sldId="383"/>
        </pc:sldMkLst>
      </pc:sldChg>
      <pc:sldChg chg="addSp delSp modSp del mod modTransition addAnim delAnim modAnim">
        <pc:chgData name="help desk" userId="076106f8-e622-4bba-bf8d-41b4b1aaf204" providerId="ADAL" clId="{F82DB6BC-D3E1-471D-A60F-D5106DB04EB1}" dt="2025-11-25T19:41:00.042" v="9666" actId="2696"/>
        <pc:sldMkLst>
          <pc:docMk/>
          <pc:sldMk cId="60164070" sldId="384"/>
        </pc:sldMkLst>
        <pc:spChg chg="mod">
          <ac:chgData name="help desk" userId="076106f8-e622-4bba-bf8d-41b4b1aaf204" providerId="ADAL" clId="{F82DB6BC-D3E1-471D-A60F-D5106DB04EB1}" dt="2025-11-25T16:50:15.323" v="8801" actId="14100"/>
          <ac:spMkLst>
            <pc:docMk/>
            <pc:sldMk cId="60164070" sldId="384"/>
            <ac:spMk id="4" creationId="{00000000-0000-0000-0000-000000000000}"/>
          </ac:spMkLst>
        </pc:spChg>
        <pc:spChg chg="add del mod">
          <ac:chgData name="help desk" userId="076106f8-e622-4bba-bf8d-41b4b1aaf204" providerId="ADAL" clId="{F82DB6BC-D3E1-471D-A60F-D5106DB04EB1}" dt="2025-11-25T17:25:09.058" v="9210" actId="14100"/>
          <ac:spMkLst>
            <pc:docMk/>
            <pc:sldMk cId="60164070" sldId="384"/>
            <ac:spMk id="5" creationId="{00000000-0000-0000-0000-000000000000}"/>
          </ac:spMkLst>
        </pc:spChg>
        <pc:spChg chg="del">
          <ac:chgData name="help desk" userId="076106f8-e622-4bba-bf8d-41b4b1aaf204" providerId="ADAL" clId="{F82DB6BC-D3E1-471D-A60F-D5106DB04EB1}" dt="2025-11-25T16:55:15.396" v="8967" actId="478"/>
          <ac:spMkLst>
            <pc:docMk/>
            <pc:sldMk cId="60164070" sldId="384"/>
            <ac:spMk id="6" creationId="{00000000-0000-0000-0000-000000000000}"/>
          </ac:spMkLst>
        </pc:spChg>
        <pc:spChg chg="add del mod">
          <ac:chgData name="help desk" userId="076106f8-e622-4bba-bf8d-41b4b1aaf204" providerId="ADAL" clId="{F82DB6BC-D3E1-471D-A60F-D5106DB04EB1}" dt="2025-11-25T17:14:00.365" v="9200" actId="1076"/>
          <ac:spMkLst>
            <pc:docMk/>
            <pc:sldMk cId="60164070" sldId="384"/>
            <ac:spMk id="7" creationId="{00000000-0000-0000-0000-000000000000}"/>
          </ac:spMkLst>
        </pc:spChg>
        <pc:spChg chg="del">
          <ac:chgData name="help desk" userId="076106f8-e622-4bba-bf8d-41b4b1aaf204" providerId="ADAL" clId="{F82DB6BC-D3E1-471D-A60F-D5106DB04EB1}" dt="2025-11-25T17:03:21.379" v="9060" actId="478"/>
          <ac:spMkLst>
            <pc:docMk/>
            <pc:sldMk cId="60164070" sldId="384"/>
            <ac:spMk id="9" creationId="{00000000-0000-0000-0000-000000000000}"/>
          </ac:spMkLst>
        </pc:spChg>
        <pc:spChg chg="del mod">
          <ac:chgData name="help desk" userId="076106f8-e622-4bba-bf8d-41b4b1aaf204" providerId="ADAL" clId="{F82DB6BC-D3E1-471D-A60F-D5106DB04EB1}" dt="2025-11-25T17:01:22.484" v="9052" actId="478"/>
          <ac:spMkLst>
            <pc:docMk/>
            <pc:sldMk cId="60164070" sldId="384"/>
            <ac:spMk id="11" creationId="{00000000-0000-0000-0000-000000000000}"/>
          </ac:spMkLst>
        </pc:spChg>
        <pc:spChg chg="del mod">
          <ac:chgData name="help desk" userId="076106f8-e622-4bba-bf8d-41b4b1aaf204" providerId="ADAL" clId="{F82DB6BC-D3E1-471D-A60F-D5106DB04EB1}" dt="2025-11-25T16:53:40.169" v="8911" actId="478"/>
          <ac:spMkLst>
            <pc:docMk/>
            <pc:sldMk cId="60164070" sldId="384"/>
            <ac:spMk id="12" creationId="{00000000-0000-0000-0000-000000000000}"/>
          </ac:spMkLst>
        </pc:spChg>
        <pc:spChg chg="add del mod">
          <ac:chgData name="help desk" userId="076106f8-e622-4bba-bf8d-41b4b1aaf204" providerId="ADAL" clId="{F82DB6BC-D3E1-471D-A60F-D5106DB04EB1}" dt="2025-11-25T17:02:06.419" v="9055" actId="21"/>
          <ac:spMkLst>
            <pc:docMk/>
            <pc:sldMk cId="60164070" sldId="384"/>
            <ac:spMk id="17" creationId="{00000000-0000-0000-0000-000000000000}"/>
          </ac:spMkLst>
        </pc:spChg>
        <pc:spChg chg="del">
          <ac:chgData name="help desk" userId="076106f8-e622-4bba-bf8d-41b4b1aaf204" providerId="ADAL" clId="{F82DB6BC-D3E1-471D-A60F-D5106DB04EB1}" dt="2025-11-25T17:03:21.379" v="9060" actId="478"/>
          <ac:spMkLst>
            <pc:docMk/>
            <pc:sldMk cId="60164070" sldId="384"/>
            <ac:spMk id="18" creationId="{CA29010D-24F8-44E3-80B3-CE839D22A789}"/>
          </ac:spMkLst>
        </pc:spChg>
        <pc:spChg chg="del">
          <ac:chgData name="help desk" userId="076106f8-e622-4bba-bf8d-41b4b1aaf204" providerId="ADAL" clId="{F82DB6BC-D3E1-471D-A60F-D5106DB04EB1}" dt="2025-11-25T17:03:21.379" v="9060" actId="478"/>
          <ac:spMkLst>
            <pc:docMk/>
            <pc:sldMk cId="60164070" sldId="384"/>
            <ac:spMk id="28" creationId="{00000000-0000-0000-0000-000000000000}"/>
          </ac:spMkLst>
        </pc:spChg>
        <pc:spChg chg="add del mod">
          <ac:chgData name="help desk" userId="076106f8-e622-4bba-bf8d-41b4b1aaf204" providerId="ADAL" clId="{F82DB6BC-D3E1-471D-A60F-D5106DB04EB1}" dt="2025-11-25T19:02:17.928" v="9215"/>
          <ac:spMkLst>
            <pc:docMk/>
            <pc:sldMk cId="60164070" sldId="384"/>
            <ac:spMk id="37" creationId="{F3440471-F2E6-443A-83BE-C1AC587B95FF}"/>
          </ac:spMkLst>
        </pc:spChg>
        <pc:spChg chg="add del mod">
          <ac:chgData name="help desk" userId="076106f8-e622-4bba-bf8d-41b4b1aaf204" providerId="ADAL" clId="{F82DB6BC-D3E1-471D-A60F-D5106DB04EB1}" dt="2025-11-25T19:02:17.928" v="9215"/>
          <ac:spMkLst>
            <pc:docMk/>
            <pc:sldMk cId="60164070" sldId="384"/>
            <ac:spMk id="38" creationId="{EE15A1F3-B05F-4A99-8817-BCB0DB234911}"/>
          </ac:spMkLst>
        </pc:spChg>
        <pc:picChg chg="add mod ord">
          <ac:chgData name="help desk" userId="076106f8-e622-4bba-bf8d-41b4b1aaf204" providerId="ADAL" clId="{F82DB6BC-D3E1-471D-A60F-D5106DB04EB1}" dt="2025-11-25T17:03:35.279" v="9063" actId="167"/>
          <ac:picMkLst>
            <pc:docMk/>
            <pc:sldMk cId="60164070" sldId="384"/>
            <ac:picMk id="3" creationId="{9BEFA67A-A621-4A7A-A2DB-F4E0F7E05735}"/>
          </ac:picMkLst>
        </pc:picChg>
        <pc:picChg chg="del">
          <ac:chgData name="help desk" userId="076106f8-e622-4bba-bf8d-41b4b1aaf204" providerId="ADAL" clId="{F82DB6BC-D3E1-471D-A60F-D5106DB04EB1}" dt="2025-11-25T17:01:11.285" v="9051" actId="478"/>
          <ac:picMkLst>
            <pc:docMk/>
            <pc:sldMk cId="60164070" sldId="384"/>
            <ac:picMk id="23" creationId="{00000000-0000-0000-0000-000000000000}"/>
          </ac:picMkLst>
        </pc:picChg>
        <pc:picChg chg="del">
          <ac:chgData name="help desk" userId="076106f8-e622-4bba-bf8d-41b4b1aaf204" providerId="ADAL" clId="{F82DB6BC-D3E1-471D-A60F-D5106DB04EB1}" dt="2025-11-25T16:48:33.117" v="8724" actId="478"/>
          <ac:picMkLst>
            <pc:docMk/>
            <pc:sldMk cId="60164070" sldId="384"/>
            <ac:picMk id="29" creationId="{FAC29429-2DF9-4E62-B49F-D4F7D17AE765}"/>
          </ac:picMkLst>
        </pc:picChg>
        <pc:picChg chg="add mod">
          <ac:chgData name="help desk" userId="076106f8-e622-4bba-bf8d-41b4b1aaf204" providerId="ADAL" clId="{F82DB6BC-D3E1-471D-A60F-D5106DB04EB1}" dt="2025-11-25T17:02:33.519" v="9058"/>
          <ac:picMkLst>
            <pc:docMk/>
            <pc:sldMk cId="60164070" sldId="384"/>
            <ac:picMk id="34" creationId="{3E3D6E84-2BF4-4F38-A9C7-0E941AE07CF1}"/>
          </ac:picMkLst>
        </pc:picChg>
        <pc:cxnChg chg="add del mod ord">
          <ac:chgData name="help desk" userId="076106f8-e622-4bba-bf8d-41b4b1aaf204" providerId="ADAL" clId="{F82DB6BC-D3E1-471D-A60F-D5106DB04EB1}" dt="2025-11-25T17:14:04.565" v="9201" actId="14100"/>
          <ac:cxnSpMkLst>
            <pc:docMk/>
            <pc:sldMk cId="60164070" sldId="384"/>
            <ac:cxnSpMk id="16" creationId="{00000000-0000-0000-0000-000000000000}"/>
          </ac:cxnSpMkLst>
        </pc:cxnChg>
        <pc:cxnChg chg="del">
          <ac:chgData name="help desk" userId="076106f8-e622-4bba-bf8d-41b4b1aaf204" providerId="ADAL" clId="{F82DB6BC-D3E1-471D-A60F-D5106DB04EB1}" dt="2025-11-25T16:49:36.326" v="8795" actId="478"/>
          <ac:cxnSpMkLst>
            <pc:docMk/>
            <pc:sldMk cId="60164070" sldId="384"/>
            <ac:cxnSpMk id="22" creationId="{00000000-0000-0000-0000-000000000000}"/>
          </ac:cxnSpMkLst>
        </pc:cxnChg>
        <pc:cxnChg chg="del mod">
          <ac:chgData name="help desk" userId="076106f8-e622-4bba-bf8d-41b4b1aaf204" providerId="ADAL" clId="{F82DB6BC-D3E1-471D-A60F-D5106DB04EB1}" dt="2025-11-25T17:01:22.484" v="9052" actId="478"/>
          <ac:cxnSpMkLst>
            <pc:docMk/>
            <pc:sldMk cId="60164070" sldId="384"/>
            <ac:cxnSpMk id="25" creationId="{00000000-0000-0000-0000-000000000000}"/>
          </ac:cxnSpMkLst>
        </pc:cxnChg>
        <pc:cxnChg chg="del mod">
          <ac:chgData name="help desk" userId="076106f8-e622-4bba-bf8d-41b4b1aaf204" providerId="ADAL" clId="{F82DB6BC-D3E1-471D-A60F-D5106DB04EB1}" dt="2025-11-25T17:03:21.379" v="9060" actId="478"/>
          <ac:cxnSpMkLst>
            <pc:docMk/>
            <pc:sldMk cId="60164070" sldId="384"/>
            <ac:cxnSpMk id="27" creationId="{00000000-0000-0000-0000-000000000000}"/>
          </ac:cxnSpMkLst>
        </pc:cxnChg>
        <pc:cxnChg chg="add del mod">
          <ac:chgData name="help desk" userId="076106f8-e622-4bba-bf8d-41b4b1aaf204" providerId="ADAL" clId="{F82DB6BC-D3E1-471D-A60F-D5106DB04EB1}" dt="2025-11-25T19:02:17.928" v="9215"/>
          <ac:cxnSpMkLst>
            <pc:docMk/>
            <pc:sldMk cId="60164070" sldId="384"/>
            <ac:cxnSpMk id="39" creationId="{40ACD6D8-5D51-45C0-9864-87B3DB1E19CE}"/>
          </ac:cxnSpMkLst>
        </pc:cxnChg>
      </pc:sldChg>
      <pc:sldChg chg="modSp del mod">
        <pc:chgData name="help desk" userId="076106f8-e622-4bba-bf8d-41b4b1aaf204" providerId="ADAL" clId="{F82DB6BC-D3E1-471D-A60F-D5106DB04EB1}" dt="2025-11-17T20:50:12.443" v="4989" actId="47"/>
        <pc:sldMkLst>
          <pc:docMk/>
          <pc:sldMk cId="2153847212" sldId="393"/>
        </pc:sldMkLst>
        <pc:spChg chg="mod">
          <ac:chgData name="help desk" userId="076106f8-e622-4bba-bf8d-41b4b1aaf204" providerId="ADAL" clId="{F82DB6BC-D3E1-471D-A60F-D5106DB04EB1}" dt="2025-11-17T19:42:40.178" v="3778" actId="108"/>
          <ac:spMkLst>
            <pc:docMk/>
            <pc:sldMk cId="2153847212" sldId="393"/>
            <ac:spMk id="20" creationId="{00000000-0000-0000-0000-000000000000}"/>
          </ac:spMkLst>
        </pc:spChg>
      </pc:sldChg>
      <pc:sldChg chg="modSp del mod">
        <pc:chgData name="help desk" userId="076106f8-e622-4bba-bf8d-41b4b1aaf204" providerId="ADAL" clId="{F82DB6BC-D3E1-471D-A60F-D5106DB04EB1}" dt="2025-11-17T20:50:20.722" v="4991" actId="47"/>
        <pc:sldMkLst>
          <pc:docMk/>
          <pc:sldMk cId="2706767021" sldId="394"/>
        </pc:sldMkLst>
        <pc:spChg chg="mod">
          <ac:chgData name="help desk" userId="076106f8-e622-4bba-bf8d-41b4b1aaf204" providerId="ADAL" clId="{F82DB6BC-D3E1-471D-A60F-D5106DB04EB1}" dt="2025-11-17T19:42:47.284" v="3780" actId="108"/>
          <ac:spMkLst>
            <pc:docMk/>
            <pc:sldMk cId="2706767021" sldId="394"/>
            <ac:spMk id="22" creationId="{D98ED0FF-D9C8-4257-8DE3-41E5FB57C59C}"/>
          </ac:spMkLst>
        </pc:spChg>
      </pc:sldChg>
      <pc:sldChg chg="del">
        <pc:chgData name="help desk" userId="076106f8-e622-4bba-bf8d-41b4b1aaf204" providerId="ADAL" clId="{F82DB6BC-D3E1-471D-A60F-D5106DB04EB1}" dt="2025-11-17T20:50:45.292" v="4997" actId="47"/>
        <pc:sldMkLst>
          <pc:docMk/>
          <pc:sldMk cId="3495588227" sldId="396"/>
        </pc:sldMkLst>
      </pc:sldChg>
      <pc:sldChg chg="addSp delSp modSp mod modTransition delAnim modAnim">
        <pc:chgData name="help desk" userId="076106f8-e622-4bba-bf8d-41b4b1aaf204" providerId="ADAL" clId="{F82DB6BC-D3E1-471D-A60F-D5106DB04EB1}" dt="2025-11-26T17:20:33.737" v="12022"/>
        <pc:sldMkLst>
          <pc:docMk/>
          <pc:sldMk cId="1200637933" sldId="397"/>
        </pc:sldMkLst>
        <pc:spChg chg="del">
          <ac:chgData name="help desk" userId="076106f8-e622-4bba-bf8d-41b4b1aaf204" providerId="ADAL" clId="{F82DB6BC-D3E1-471D-A60F-D5106DB04EB1}" dt="2025-11-18T17:15:40.901" v="6233" actId="478"/>
          <ac:spMkLst>
            <pc:docMk/>
            <pc:sldMk cId="1200637933" sldId="397"/>
            <ac:spMk id="3" creationId="{00000000-0000-0000-0000-000000000000}"/>
          </ac:spMkLst>
        </pc:spChg>
        <pc:spChg chg="mod">
          <ac:chgData name="help desk" userId="076106f8-e622-4bba-bf8d-41b4b1aaf204" providerId="ADAL" clId="{F82DB6BC-D3E1-471D-A60F-D5106DB04EB1}" dt="2025-11-18T19:11:19.117" v="6237" actId="113"/>
          <ac:spMkLst>
            <pc:docMk/>
            <pc:sldMk cId="1200637933" sldId="397"/>
            <ac:spMk id="4" creationId="{00000000-0000-0000-0000-000000000000}"/>
          </ac:spMkLst>
        </pc:spChg>
        <pc:spChg chg="mod">
          <ac:chgData name="help desk" userId="076106f8-e622-4bba-bf8d-41b4b1aaf204" providerId="ADAL" clId="{F82DB6BC-D3E1-471D-A60F-D5106DB04EB1}" dt="2025-11-18T17:09:59.048" v="6210" actId="20577"/>
          <ac:spMkLst>
            <pc:docMk/>
            <pc:sldMk cId="1200637933" sldId="397"/>
            <ac:spMk id="7" creationId="{00000000-0000-0000-0000-000000000000}"/>
          </ac:spMkLst>
        </pc:spChg>
        <pc:spChg chg="del mod">
          <ac:chgData name="help desk" userId="076106f8-e622-4bba-bf8d-41b4b1aaf204" providerId="ADAL" clId="{F82DB6BC-D3E1-471D-A60F-D5106DB04EB1}" dt="2025-11-18T17:09:51.198" v="6206" actId="478"/>
          <ac:spMkLst>
            <pc:docMk/>
            <pc:sldMk cId="1200637933" sldId="397"/>
            <ac:spMk id="9" creationId="{00000000-0000-0000-0000-000000000000}"/>
          </ac:spMkLst>
        </pc:spChg>
        <pc:spChg chg="mod">
          <ac:chgData name="help desk" userId="076106f8-e622-4bba-bf8d-41b4b1aaf204" providerId="ADAL" clId="{F82DB6BC-D3E1-471D-A60F-D5106DB04EB1}" dt="2025-11-18T17:14:32.280" v="6225" actId="14100"/>
          <ac:spMkLst>
            <pc:docMk/>
            <pc:sldMk cId="1200637933" sldId="397"/>
            <ac:spMk id="21" creationId="{00000000-0000-0000-0000-000000000000}"/>
          </ac:spMkLst>
        </pc:spChg>
        <pc:spChg chg="mod">
          <ac:chgData name="help desk" userId="076106f8-e622-4bba-bf8d-41b4b1aaf204" providerId="ADAL" clId="{F82DB6BC-D3E1-471D-A60F-D5106DB04EB1}" dt="2025-11-18T17:14:54.749" v="6228" actId="14100"/>
          <ac:spMkLst>
            <pc:docMk/>
            <pc:sldMk cId="1200637933" sldId="397"/>
            <ac:spMk id="25" creationId="{00000000-0000-0000-0000-000000000000}"/>
          </ac:spMkLst>
        </pc:spChg>
        <pc:spChg chg="mod">
          <ac:chgData name="help desk" userId="076106f8-e622-4bba-bf8d-41b4b1aaf204" providerId="ADAL" clId="{F82DB6BC-D3E1-471D-A60F-D5106DB04EB1}" dt="2025-11-26T15:17:03.263" v="10495" actId="113"/>
          <ac:spMkLst>
            <pc:docMk/>
            <pc:sldMk cId="1200637933" sldId="397"/>
            <ac:spMk id="39" creationId="{1B24A575-25C6-4A04-90F4-A1FE61DC8E8C}"/>
          </ac:spMkLst>
        </pc:spChg>
        <pc:spChg chg="mod">
          <ac:chgData name="help desk" userId="076106f8-e622-4bba-bf8d-41b4b1aaf204" providerId="ADAL" clId="{F82DB6BC-D3E1-471D-A60F-D5106DB04EB1}" dt="2025-11-17T21:16:10.216" v="5015" actId="1076"/>
          <ac:spMkLst>
            <pc:docMk/>
            <pc:sldMk cId="1200637933" sldId="397"/>
            <ac:spMk id="44" creationId="{BDEF6F52-73EA-421F-BC5C-FB802A5848AD}"/>
          </ac:spMkLst>
        </pc:spChg>
        <pc:grpChg chg="del">
          <ac:chgData name="help desk" userId="076106f8-e622-4bba-bf8d-41b4b1aaf204" providerId="ADAL" clId="{F82DB6BC-D3E1-471D-A60F-D5106DB04EB1}" dt="2025-11-18T17:15:30.100" v="6232" actId="478"/>
          <ac:grpSpMkLst>
            <pc:docMk/>
            <pc:sldMk cId="1200637933" sldId="397"/>
            <ac:grpSpMk id="35" creationId="{00000000-0000-0000-0000-000000000000}"/>
          </ac:grpSpMkLst>
        </pc:grpChg>
        <pc:picChg chg="del">
          <ac:chgData name="help desk" userId="076106f8-e622-4bba-bf8d-41b4b1aaf204" providerId="ADAL" clId="{F82DB6BC-D3E1-471D-A60F-D5106DB04EB1}" dt="2025-11-17T20:53:16.303" v="4999" actId="478"/>
          <ac:picMkLst>
            <pc:docMk/>
            <pc:sldMk cId="1200637933" sldId="397"/>
            <ac:picMk id="2" creationId="{00000000-0000-0000-0000-000000000000}"/>
          </ac:picMkLst>
        </pc:picChg>
        <pc:picChg chg="add mod ord">
          <ac:chgData name="help desk" userId="076106f8-e622-4bba-bf8d-41b4b1aaf204" providerId="ADAL" clId="{F82DB6BC-D3E1-471D-A60F-D5106DB04EB1}" dt="2025-11-17T21:04:20.433" v="5009" actId="167"/>
          <ac:picMkLst>
            <pc:docMk/>
            <pc:sldMk cId="1200637933" sldId="397"/>
            <ac:picMk id="6" creationId="{AA03C197-5B2A-4ED0-B006-82F79517D55A}"/>
          </ac:picMkLst>
        </pc:picChg>
        <pc:cxnChg chg="mod">
          <ac:chgData name="help desk" userId="076106f8-e622-4bba-bf8d-41b4b1aaf204" providerId="ADAL" clId="{F82DB6BC-D3E1-471D-A60F-D5106DB04EB1}" dt="2025-11-18T17:14:32.280" v="6225" actId="14100"/>
          <ac:cxnSpMkLst>
            <pc:docMk/>
            <pc:sldMk cId="1200637933" sldId="397"/>
            <ac:cxnSpMk id="20" creationId="{00000000-0000-0000-0000-000000000000}"/>
          </ac:cxnSpMkLst>
        </pc:cxnChg>
        <pc:cxnChg chg="mod">
          <ac:chgData name="help desk" userId="076106f8-e622-4bba-bf8d-41b4b1aaf204" providerId="ADAL" clId="{F82DB6BC-D3E1-471D-A60F-D5106DB04EB1}" dt="2025-11-18T17:15:04.695" v="6230" actId="14100"/>
          <ac:cxnSpMkLst>
            <pc:docMk/>
            <pc:sldMk cId="1200637933" sldId="397"/>
            <ac:cxnSpMk id="24" creationId="{00000000-0000-0000-0000-000000000000}"/>
          </ac:cxnSpMkLst>
        </pc:cxnChg>
      </pc:sldChg>
      <pc:sldChg chg="modSp del mod">
        <pc:chgData name="help desk" userId="076106f8-e622-4bba-bf8d-41b4b1aaf204" providerId="ADAL" clId="{F82DB6BC-D3E1-471D-A60F-D5106DB04EB1}" dt="2025-11-18T17:09:00.581" v="6203" actId="2696"/>
        <pc:sldMkLst>
          <pc:docMk/>
          <pc:sldMk cId="569897948" sldId="398"/>
        </pc:sldMkLst>
        <pc:spChg chg="mod">
          <ac:chgData name="help desk" userId="076106f8-e622-4bba-bf8d-41b4b1aaf204" providerId="ADAL" clId="{F82DB6BC-D3E1-471D-A60F-D5106DB04EB1}" dt="2025-11-18T16:50:29.620" v="6173" actId="108"/>
          <ac:spMkLst>
            <pc:docMk/>
            <pc:sldMk cId="569897948" sldId="398"/>
            <ac:spMk id="24" creationId="{F1D124B2-FD32-457D-8B35-C8556628925B}"/>
          </ac:spMkLst>
        </pc:spChg>
      </pc:sldChg>
      <pc:sldChg chg="addSp delSp modSp mod modTransition delAnim modAnim">
        <pc:chgData name="help desk" userId="076106f8-e622-4bba-bf8d-41b4b1aaf204" providerId="ADAL" clId="{F82DB6BC-D3E1-471D-A60F-D5106DB04EB1}" dt="2025-11-26T17:20:40.751" v="12023"/>
        <pc:sldMkLst>
          <pc:docMk/>
          <pc:sldMk cId="3885841190" sldId="399"/>
        </pc:sldMkLst>
        <pc:spChg chg="del mod">
          <ac:chgData name="help desk" userId="076106f8-e622-4bba-bf8d-41b4b1aaf204" providerId="ADAL" clId="{F82DB6BC-D3E1-471D-A60F-D5106DB04EB1}" dt="2025-11-18T19:13:33.587" v="6255" actId="478"/>
          <ac:spMkLst>
            <pc:docMk/>
            <pc:sldMk cId="3885841190" sldId="399"/>
            <ac:spMk id="5" creationId="{00000000-0000-0000-0000-000000000000}"/>
          </ac:spMkLst>
        </pc:spChg>
        <pc:spChg chg="add del mod">
          <ac:chgData name="help desk" userId="076106f8-e622-4bba-bf8d-41b4b1aaf204" providerId="ADAL" clId="{F82DB6BC-D3E1-471D-A60F-D5106DB04EB1}" dt="2025-11-26T15:06:14.719" v="10453" actId="478"/>
          <ac:spMkLst>
            <pc:docMk/>
            <pc:sldMk cId="3885841190" sldId="399"/>
            <ac:spMk id="12" creationId="{62DAC99E-BAC8-4CDF-8B68-1E07ECB058E2}"/>
          </ac:spMkLst>
        </pc:spChg>
        <pc:spChg chg="add del mod">
          <ac:chgData name="help desk" userId="076106f8-e622-4bba-bf8d-41b4b1aaf204" providerId="ADAL" clId="{F82DB6BC-D3E1-471D-A60F-D5106DB04EB1}" dt="2025-11-26T15:17:56.786" v="10499" actId="478"/>
          <ac:spMkLst>
            <pc:docMk/>
            <pc:sldMk cId="3885841190" sldId="399"/>
            <ac:spMk id="13" creationId="{D07A3FCA-B265-4F27-A7E5-6A9B20B00F45}"/>
          </ac:spMkLst>
        </pc:spChg>
        <pc:spChg chg="add mod">
          <ac:chgData name="help desk" userId="076106f8-e622-4bba-bf8d-41b4b1aaf204" providerId="ADAL" clId="{F82DB6BC-D3E1-471D-A60F-D5106DB04EB1}" dt="2025-11-26T15:17:57.253" v="10500"/>
          <ac:spMkLst>
            <pc:docMk/>
            <pc:sldMk cId="3885841190" sldId="399"/>
            <ac:spMk id="14" creationId="{AFC07885-32B2-4543-B794-E0284737D883}"/>
          </ac:spMkLst>
        </pc:spChg>
        <pc:spChg chg="mod">
          <ac:chgData name="help desk" userId="076106f8-e622-4bba-bf8d-41b4b1aaf204" providerId="ADAL" clId="{F82DB6BC-D3E1-471D-A60F-D5106DB04EB1}" dt="2025-11-18T19:13:09.257" v="6252" actId="6549"/>
          <ac:spMkLst>
            <pc:docMk/>
            <pc:sldMk cId="3885841190" sldId="399"/>
            <ac:spMk id="25" creationId="{533E542B-B8FD-4C99-B597-344333371363}"/>
          </ac:spMkLst>
        </pc:spChg>
      </pc:sldChg>
      <pc:sldChg chg="del">
        <pc:chgData name="help desk" userId="076106f8-e622-4bba-bf8d-41b4b1aaf204" providerId="ADAL" clId="{F82DB6BC-D3E1-471D-A60F-D5106DB04EB1}" dt="2025-11-18T20:24:02.202" v="7940" actId="2696"/>
        <pc:sldMkLst>
          <pc:docMk/>
          <pc:sldMk cId="2952122593" sldId="400"/>
        </pc:sldMkLst>
      </pc:sldChg>
      <pc:sldChg chg="del">
        <pc:chgData name="help desk" userId="076106f8-e622-4bba-bf8d-41b4b1aaf204" providerId="ADAL" clId="{F82DB6BC-D3E1-471D-A60F-D5106DB04EB1}" dt="2025-11-18T20:24:15.694" v="7941" actId="2696"/>
        <pc:sldMkLst>
          <pc:docMk/>
          <pc:sldMk cId="311876465" sldId="401"/>
        </pc:sldMkLst>
      </pc:sldChg>
      <pc:sldChg chg="del">
        <pc:chgData name="help desk" userId="076106f8-e622-4bba-bf8d-41b4b1aaf204" providerId="ADAL" clId="{F82DB6BC-D3E1-471D-A60F-D5106DB04EB1}" dt="2025-11-18T20:24:20.053" v="7942" actId="2696"/>
        <pc:sldMkLst>
          <pc:docMk/>
          <pc:sldMk cId="1146341848" sldId="402"/>
        </pc:sldMkLst>
      </pc:sldChg>
      <pc:sldChg chg="del modTransition">
        <pc:chgData name="help desk" userId="076106f8-e622-4bba-bf8d-41b4b1aaf204" providerId="ADAL" clId="{F82DB6BC-D3E1-471D-A60F-D5106DB04EB1}" dt="2025-11-25T17:25:27.768" v="9213" actId="2696"/>
        <pc:sldMkLst>
          <pc:docMk/>
          <pc:sldMk cId="449440494" sldId="403"/>
        </pc:sldMkLst>
      </pc:sldChg>
      <pc:sldChg chg="modSp del mod">
        <pc:chgData name="help desk" userId="076106f8-e622-4bba-bf8d-41b4b1aaf204" providerId="ADAL" clId="{F82DB6BC-D3E1-471D-A60F-D5106DB04EB1}" dt="2025-11-17T20:50:40.013" v="4995" actId="47"/>
        <pc:sldMkLst>
          <pc:docMk/>
          <pc:sldMk cId="2201049092" sldId="407"/>
        </pc:sldMkLst>
        <pc:spChg chg="mod">
          <ac:chgData name="help desk" userId="076106f8-e622-4bba-bf8d-41b4b1aaf204" providerId="ADAL" clId="{F82DB6BC-D3E1-471D-A60F-D5106DB04EB1}" dt="2025-11-17T19:43:07.114" v="3784" actId="14100"/>
          <ac:spMkLst>
            <pc:docMk/>
            <pc:sldMk cId="2201049092" sldId="407"/>
            <ac:spMk id="5" creationId="{00000000-0000-0000-0000-000000000000}"/>
          </ac:spMkLst>
        </pc:spChg>
      </pc:sldChg>
      <pc:sldChg chg="del">
        <pc:chgData name="help desk" userId="076106f8-e622-4bba-bf8d-41b4b1aaf204" providerId="ADAL" clId="{F82DB6BC-D3E1-471D-A60F-D5106DB04EB1}" dt="2025-11-18T20:29:23.419" v="7944" actId="2696"/>
        <pc:sldMkLst>
          <pc:docMk/>
          <pc:sldMk cId="3527750688" sldId="408"/>
        </pc:sldMkLst>
      </pc:sldChg>
      <pc:sldChg chg="del">
        <pc:chgData name="help desk" userId="076106f8-e622-4bba-bf8d-41b4b1aaf204" providerId="ADAL" clId="{F82DB6BC-D3E1-471D-A60F-D5106DB04EB1}" dt="2025-11-18T20:29:39.944" v="7947" actId="2696"/>
        <pc:sldMkLst>
          <pc:docMk/>
          <pc:sldMk cId="2172283754" sldId="409"/>
        </pc:sldMkLst>
      </pc:sldChg>
      <pc:sldChg chg="del">
        <pc:chgData name="help desk" userId="076106f8-e622-4bba-bf8d-41b4b1aaf204" providerId="ADAL" clId="{F82DB6BC-D3E1-471D-A60F-D5106DB04EB1}" dt="2025-11-18T20:29:27.845" v="7945" actId="2696"/>
        <pc:sldMkLst>
          <pc:docMk/>
          <pc:sldMk cId="1097971389" sldId="410"/>
        </pc:sldMkLst>
      </pc:sldChg>
      <pc:sldChg chg="del">
        <pc:chgData name="help desk" userId="076106f8-e622-4bba-bf8d-41b4b1aaf204" providerId="ADAL" clId="{F82DB6BC-D3E1-471D-A60F-D5106DB04EB1}" dt="2025-11-18T20:29:36.470" v="7946" actId="2696"/>
        <pc:sldMkLst>
          <pc:docMk/>
          <pc:sldMk cId="2903285172" sldId="411"/>
        </pc:sldMkLst>
      </pc:sldChg>
      <pc:sldChg chg="del">
        <pc:chgData name="help desk" userId="076106f8-e622-4bba-bf8d-41b4b1aaf204" providerId="ADAL" clId="{F82DB6BC-D3E1-471D-A60F-D5106DB04EB1}" dt="2025-11-18T20:29:43.326" v="7948" actId="2696"/>
        <pc:sldMkLst>
          <pc:docMk/>
          <pc:sldMk cId="505601232" sldId="412"/>
        </pc:sldMkLst>
      </pc:sldChg>
      <pc:sldChg chg="addSp delSp modSp add del mod modTransition delAnim modAnim">
        <pc:chgData name="help desk" userId="076106f8-e622-4bba-bf8d-41b4b1aaf204" providerId="ADAL" clId="{F82DB6BC-D3E1-471D-A60F-D5106DB04EB1}" dt="2025-11-26T14:41:30.715" v="10132" actId="14100"/>
        <pc:sldMkLst>
          <pc:docMk/>
          <pc:sldMk cId="1175966556" sldId="413"/>
        </pc:sldMkLst>
        <pc:spChg chg="add mod">
          <ac:chgData name="help desk" userId="076106f8-e622-4bba-bf8d-41b4b1aaf204" providerId="ADAL" clId="{F82DB6BC-D3E1-471D-A60F-D5106DB04EB1}" dt="2025-11-26T14:41:30.715" v="10132" actId="14100"/>
          <ac:spMkLst>
            <pc:docMk/>
            <pc:sldMk cId="1175966556" sldId="413"/>
            <ac:spMk id="7" creationId="{A5B9DDE6-3EF5-4D06-A1C7-7E9A103C42B1}"/>
          </ac:spMkLst>
        </pc:spChg>
        <pc:spChg chg="add mod">
          <ac:chgData name="help desk" userId="076106f8-e622-4bba-bf8d-41b4b1aaf204" providerId="ADAL" clId="{F82DB6BC-D3E1-471D-A60F-D5106DB04EB1}" dt="2025-11-17T19:09:41.714" v="2703" actId="20577"/>
          <ac:spMkLst>
            <pc:docMk/>
            <pc:sldMk cId="1175966556" sldId="413"/>
            <ac:spMk id="8" creationId="{320FC90D-1230-47DB-AE8B-511F41A8676B}"/>
          </ac:spMkLst>
        </pc:spChg>
        <pc:spChg chg="del">
          <ac:chgData name="help desk" userId="076106f8-e622-4bba-bf8d-41b4b1aaf204" providerId="ADAL" clId="{F82DB6BC-D3E1-471D-A60F-D5106DB04EB1}" dt="2025-11-14T20:12:18.362" v="1381" actId="478"/>
          <ac:spMkLst>
            <pc:docMk/>
            <pc:sldMk cId="1175966556" sldId="413"/>
            <ac:spMk id="9" creationId="{2168F1F4-E2D8-4072-9F20-B0A164DC3B0D}"/>
          </ac:spMkLst>
        </pc:spChg>
        <pc:spChg chg="add mod">
          <ac:chgData name="help desk" userId="076106f8-e622-4bba-bf8d-41b4b1aaf204" providerId="ADAL" clId="{F82DB6BC-D3E1-471D-A60F-D5106DB04EB1}" dt="2025-11-17T19:14:09.320" v="2842" actId="14100"/>
          <ac:spMkLst>
            <pc:docMk/>
            <pc:sldMk cId="1175966556" sldId="413"/>
            <ac:spMk id="11" creationId="{BBA39B84-3457-46A6-8F74-58631A767421}"/>
          </ac:spMkLst>
        </pc:spChg>
        <pc:spChg chg="del">
          <ac:chgData name="help desk" userId="076106f8-e622-4bba-bf8d-41b4b1aaf204" providerId="ADAL" clId="{F82DB6BC-D3E1-471D-A60F-D5106DB04EB1}" dt="2025-11-14T20:11:08.804" v="1362" actId="478"/>
          <ac:spMkLst>
            <pc:docMk/>
            <pc:sldMk cId="1175966556" sldId="413"/>
            <ac:spMk id="12" creationId="{0CFAFB09-3A2E-48EC-8188-CBE63D61CCF8}"/>
          </ac:spMkLst>
        </pc:spChg>
        <pc:spChg chg="add del mod">
          <ac:chgData name="help desk" userId="076106f8-e622-4bba-bf8d-41b4b1aaf204" providerId="ADAL" clId="{F82DB6BC-D3E1-471D-A60F-D5106DB04EB1}" dt="2025-11-17T19:05:47.045" v="2574" actId="478"/>
          <ac:spMkLst>
            <pc:docMk/>
            <pc:sldMk cId="1175966556" sldId="413"/>
            <ac:spMk id="13" creationId="{42D88AB7-6A6F-48BF-9C30-E4E81511FF0A}"/>
          </ac:spMkLst>
        </pc:spChg>
        <pc:spChg chg="add del mod">
          <ac:chgData name="help desk" userId="076106f8-e622-4bba-bf8d-41b4b1aaf204" providerId="ADAL" clId="{F82DB6BC-D3E1-471D-A60F-D5106DB04EB1}" dt="2025-11-14T20:32:54.917" v="1536" actId="478"/>
          <ac:spMkLst>
            <pc:docMk/>
            <pc:sldMk cId="1175966556" sldId="413"/>
            <ac:spMk id="15" creationId="{B2577872-FDDF-4C2E-9F83-9631F18276DD}"/>
          </ac:spMkLst>
        </pc:spChg>
        <pc:spChg chg="add mod">
          <ac:chgData name="help desk" userId="076106f8-e622-4bba-bf8d-41b4b1aaf204" providerId="ADAL" clId="{F82DB6BC-D3E1-471D-A60F-D5106DB04EB1}" dt="2025-11-17T19:13:41.751" v="2836" actId="692"/>
          <ac:spMkLst>
            <pc:docMk/>
            <pc:sldMk cId="1175966556" sldId="413"/>
            <ac:spMk id="15" creationId="{CD1A5237-FA48-42A8-A64A-B1204DACB2CA}"/>
          </ac:spMkLst>
        </pc:spChg>
        <pc:spChg chg="add del mod">
          <ac:chgData name="help desk" userId="076106f8-e622-4bba-bf8d-41b4b1aaf204" providerId="ADAL" clId="{F82DB6BC-D3E1-471D-A60F-D5106DB04EB1}" dt="2025-11-14T20:29:48.766" v="1524" actId="478"/>
          <ac:spMkLst>
            <pc:docMk/>
            <pc:sldMk cId="1175966556" sldId="413"/>
            <ac:spMk id="16" creationId="{3D1F58C5-5DAA-4501-81F4-1686ADAA8580}"/>
          </ac:spMkLst>
        </pc:spChg>
        <pc:spChg chg="add del mod">
          <ac:chgData name="help desk" userId="076106f8-e622-4bba-bf8d-41b4b1aaf204" providerId="ADAL" clId="{F82DB6BC-D3E1-471D-A60F-D5106DB04EB1}" dt="2025-11-14T20:26:05.082" v="1425" actId="478"/>
          <ac:spMkLst>
            <pc:docMk/>
            <pc:sldMk cId="1175966556" sldId="413"/>
            <ac:spMk id="18" creationId="{A1626AED-1183-4384-833D-9A39F28EEAB0}"/>
          </ac:spMkLst>
        </pc:spChg>
        <pc:spChg chg="add del mod">
          <ac:chgData name="help desk" userId="076106f8-e622-4bba-bf8d-41b4b1aaf204" providerId="ADAL" clId="{F82DB6BC-D3E1-471D-A60F-D5106DB04EB1}" dt="2025-11-14T20:26:05.082" v="1425" actId="478"/>
          <ac:spMkLst>
            <pc:docMk/>
            <pc:sldMk cId="1175966556" sldId="413"/>
            <ac:spMk id="19" creationId="{1F1872DF-2090-430A-88E4-4E6967760E53}"/>
          </ac:spMkLst>
        </pc:spChg>
        <pc:spChg chg="del mod">
          <ac:chgData name="help desk" userId="076106f8-e622-4bba-bf8d-41b4b1aaf204" providerId="ADAL" clId="{F82DB6BC-D3E1-471D-A60F-D5106DB04EB1}" dt="2025-11-14T20:12:18.362" v="1381" actId="478"/>
          <ac:spMkLst>
            <pc:docMk/>
            <pc:sldMk cId="1175966556" sldId="413"/>
            <ac:spMk id="23" creationId="{00000000-0000-0000-0000-000000000000}"/>
          </ac:spMkLst>
        </pc:spChg>
        <pc:spChg chg="add mod">
          <ac:chgData name="help desk" userId="076106f8-e622-4bba-bf8d-41b4b1aaf204" providerId="ADAL" clId="{F82DB6BC-D3E1-471D-A60F-D5106DB04EB1}" dt="2025-11-17T19:14:14.894" v="2844" actId="14100"/>
          <ac:spMkLst>
            <pc:docMk/>
            <pc:sldMk cId="1175966556" sldId="413"/>
            <ac:spMk id="24" creationId="{EB92C9F7-8608-4DC9-9B60-481AB3AB29A1}"/>
          </ac:spMkLst>
        </pc:spChg>
        <pc:spChg chg="del mod">
          <ac:chgData name="help desk" userId="076106f8-e622-4bba-bf8d-41b4b1aaf204" providerId="ADAL" clId="{F82DB6BC-D3E1-471D-A60F-D5106DB04EB1}" dt="2025-11-14T20:12:18.362" v="1381" actId="478"/>
          <ac:spMkLst>
            <pc:docMk/>
            <pc:sldMk cId="1175966556" sldId="413"/>
            <ac:spMk id="32" creationId="{8567843D-10EC-4EF6-8A4D-692EFB640771}"/>
          </ac:spMkLst>
        </pc:spChg>
        <pc:picChg chg="add mod">
          <ac:chgData name="help desk" userId="076106f8-e622-4bba-bf8d-41b4b1aaf204" providerId="ADAL" clId="{F82DB6BC-D3E1-471D-A60F-D5106DB04EB1}" dt="2025-11-14T20:11:54.253" v="1380" actId="1035"/>
          <ac:picMkLst>
            <pc:docMk/>
            <pc:sldMk cId="1175966556" sldId="413"/>
            <ac:picMk id="3" creationId="{659894F4-81A5-4E0C-AA3C-8DA5866C8649}"/>
          </ac:picMkLst>
        </pc:picChg>
        <pc:picChg chg="del">
          <ac:chgData name="help desk" userId="076106f8-e622-4bba-bf8d-41b4b1aaf204" providerId="ADAL" clId="{F82DB6BC-D3E1-471D-A60F-D5106DB04EB1}" dt="2025-11-14T20:08:56.185" v="1353" actId="478"/>
          <ac:picMkLst>
            <pc:docMk/>
            <pc:sldMk cId="1175966556" sldId="413"/>
            <ac:picMk id="4" creationId="{F6EDF5D9-38F4-4598-8D8D-476EAC0CBFC9}"/>
          </ac:picMkLst>
        </pc:picChg>
        <pc:picChg chg="add mod">
          <ac:chgData name="help desk" userId="076106f8-e622-4bba-bf8d-41b4b1aaf204" providerId="ADAL" clId="{F82DB6BC-D3E1-471D-A60F-D5106DB04EB1}" dt="2025-11-14T20:30:18.972" v="1532" actId="1037"/>
          <ac:picMkLst>
            <pc:docMk/>
            <pc:sldMk cId="1175966556" sldId="413"/>
            <ac:picMk id="6" creationId="{D7F3145F-A911-40E3-A794-A11D1473994F}"/>
          </ac:picMkLst>
        </pc:picChg>
        <pc:cxnChg chg="add mod">
          <ac:chgData name="help desk" userId="076106f8-e622-4bba-bf8d-41b4b1aaf204" providerId="ADAL" clId="{F82DB6BC-D3E1-471D-A60F-D5106DB04EB1}" dt="2025-11-17T19:14:09.320" v="2842" actId="14100"/>
          <ac:cxnSpMkLst>
            <pc:docMk/>
            <pc:sldMk cId="1175966556" sldId="413"/>
            <ac:cxnSpMk id="10" creationId="{19C5A111-99BD-4AB8-88B1-600A10EC0DAD}"/>
          </ac:cxnSpMkLst>
        </pc:cxnChg>
        <pc:cxnChg chg="add mod">
          <ac:chgData name="help desk" userId="076106f8-e622-4bba-bf8d-41b4b1aaf204" providerId="ADAL" clId="{F82DB6BC-D3E1-471D-A60F-D5106DB04EB1}" dt="2025-11-17T19:14:14.894" v="2844" actId="14100"/>
          <ac:cxnSpMkLst>
            <pc:docMk/>
            <pc:sldMk cId="1175966556" sldId="413"/>
            <ac:cxnSpMk id="14" creationId="{B7CB976C-0227-4DE9-8DD0-D1F38B141EE7}"/>
          </ac:cxnSpMkLst>
        </pc:cxnChg>
        <pc:cxnChg chg="add del mod">
          <ac:chgData name="help desk" userId="076106f8-e622-4bba-bf8d-41b4b1aaf204" providerId="ADAL" clId="{F82DB6BC-D3E1-471D-A60F-D5106DB04EB1}" dt="2025-11-14T20:26:05.082" v="1425" actId="478"/>
          <ac:cxnSpMkLst>
            <pc:docMk/>
            <pc:sldMk cId="1175966556" sldId="413"/>
            <ac:cxnSpMk id="17" creationId="{1DFEB1F3-F9DF-4AE3-A4A7-9625D8042E85}"/>
          </ac:cxnSpMkLst>
        </pc:cxnChg>
        <pc:cxnChg chg="add del mod">
          <ac:chgData name="help desk" userId="076106f8-e622-4bba-bf8d-41b4b1aaf204" providerId="ADAL" clId="{F82DB6BC-D3E1-471D-A60F-D5106DB04EB1}" dt="2025-11-14T20:26:05.082" v="1425" actId="478"/>
          <ac:cxnSpMkLst>
            <pc:docMk/>
            <pc:sldMk cId="1175966556" sldId="413"/>
            <ac:cxnSpMk id="20" creationId="{C3B35D22-99DD-4C60-9538-670680158F51}"/>
          </ac:cxnSpMkLst>
        </pc:cxnChg>
        <pc:cxnChg chg="del mod">
          <ac:chgData name="help desk" userId="076106f8-e622-4bba-bf8d-41b4b1aaf204" providerId="ADAL" clId="{F82DB6BC-D3E1-471D-A60F-D5106DB04EB1}" dt="2025-11-14T20:12:18.362" v="1381" actId="478"/>
          <ac:cxnSpMkLst>
            <pc:docMk/>
            <pc:sldMk cId="1175966556" sldId="413"/>
            <ac:cxnSpMk id="22" creationId="{00000000-0000-0000-0000-000000000000}"/>
          </ac:cxnSpMkLst>
        </pc:cxnChg>
        <pc:cxnChg chg="del">
          <ac:chgData name="help desk" userId="076106f8-e622-4bba-bf8d-41b4b1aaf204" providerId="ADAL" clId="{F82DB6BC-D3E1-471D-A60F-D5106DB04EB1}" dt="2025-11-14T20:09:00.786" v="1354" actId="478"/>
          <ac:cxnSpMkLst>
            <pc:docMk/>
            <pc:sldMk cId="1175966556" sldId="413"/>
            <ac:cxnSpMk id="31" creationId="{DA565DA2-66F0-4CA3-9F24-D83D661F73A0}"/>
          </ac:cxnSpMkLst>
        </pc:cxnChg>
        <pc:cxnChg chg="del">
          <ac:chgData name="help desk" userId="076106f8-e622-4bba-bf8d-41b4b1aaf204" providerId="ADAL" clId="{F82DB6BC-D3E1-471D-A60F-D5106DB04EB1}" dt="2025-11-14T20:09:00.786" v="1354" actId="478"/>
          <ac:cxnSpMkLst>
            <pc:docMk/>
            <pc:sldMk cId="1175966556" sldId="413"/>
            <ac:cxnSpMk id="37" creationId="{C34E9E30-004A-41BC-A931-153E92F2DD1C}"/>
          </ac:cxnSpMkLst>
        </pc:cxnChg>
      </pc:sldChg>
      <pc:sldChg chg="addSp delSp modSp del mod delAnim">
        <pc:chgData name="help desk" userId="076106f8-e622-4bba-bf8d-41b4b1aaf204" providerId="ADAL" clId="{F82DB6BC-D3E1-471D-A60F-D5106DB04EB1}" dt="2025-11-14T20:06:36.201" v="1350" actId="2696"/>
        <pc:sldMkLst>
          <pc:docMk/>
          <pc:sldMk cId="21509050" sldId="414"/>
        </pc:sldMkLst>
        <pc:spChg chg="del mod">
          <ac:chgData name="help desk" userId="076106f8-e622-4bba-bf8d-41b4b1aaf204" providerId="ADAL" clId="{F82DB6BC-D3E1-471D-A60F-D5106DB04EB1}" dt="2025-11-14T20:06:22.094" v="1349" actId="478"/>
          <ac:spMkLst>
            <pc:docMk/>
            <pc:sldMk cId="21509050" sldId="414"/>
            <ac:spMk id="17" creationId="{00000000-0000-0000-0000-000000000000}"/>
          </ac:spMkLst>
        </pc:spChg>
        <pc:spChg chg="add del mod">
          <ac:chgData name="help desk" userId="076106f8-e622-4bba-bf8d-41b4b1aaf204" providerId="ADAL" clId="{F82DB6BC-D3E1-471D-A60F-D5106DB04EB1}" dt="2025-11-14T20:06:22.094" v="1349" actId="478"/>
          <ac:spMkLst>
            <pc:docMk/>
            <pc:sldMk cId="21509050" sldId="414"/>
            <ac:spMk id="21" creationId="{14D34D78-F47F-46B0-85F6-2DC2AC7091BD}"/>
          </ac:spMkLst>
        </pc:spChg>
        <pc:spChg chg="del mod">
          <ac:chgData name="help desk" userId="076106f8-e622-4bba-bf8d-41b4b1aaf204" providerId="ADAL" clId="{F82DB6BC-D3E1-471D-A60F-D5106DB04EB1}" dt="2025-11-14T19:55:11.513" v="1301" actId="478"/>
          <ac:spMkLst>
            <pc:docMk/>
            <pc:sldMk cId="21509050" sldId="414"/>
            <ac:spMk id="26" creationId="{00000000-0000-0000-0000-000000000000}"/>
          </ac:spMkLst>
        </pc:spChg>
        <pc:picChg chg="add del">
          <ac:chgData name="help desk" userId="076106f8-e622-4bba-bf8d-41b4b1aaf204" providerId="ADAL" clId="{F82DB6BC-D3E1-471D-A60F-D5106DB04EB1}" dt="2025-11-14T19:45:07.729" v="1161" actId="22"/>
          <ac:picMkLst>
            <pc:docMk/>
            <pc:sldMk cId="21509050" sldId="414"/>
            <ac:picMk id="5" creationId="{F8EE1288-34A7-4E5A-9F49-858B83CC973D}"/>
          </ac:picMkLst>
        </pc:picChg>
        <pc:picChg chg="add mod ord">
          <ac:chgData name="help desk" userId="076106f8-e622-4bba-bf8d-41b4b1aaf204" providerId="ADAL" clId="{F82DB6BC-D3E1-471D-A60F-D5106DB04EB1}" dt="2025-11-14T19:52:22.652" v="1256" actId="692"/>
          <ac:picMkLst>
            <pc:docMk/>
            <pc:sldMk cId="21509050" sldId="414"/>
            <ac:picMk id="8" creationId="{FCDFEE3F-49D0-45AF-AA68-AA1856E76C62}"/>
          </ac:picMkLst>
        </pc:picChg>
        <pc:picChg chg="del">
          <ac:chgData name="help desk" userId="076106f8-e622-4bba-bf8d-41b4b1aaf204" providerId="ADAL" clId="{F82DB6BC-D3E1-471D-A60F-D5106DB04EB1}" dt="2025-11-14T19:46:21.645" v="1164" actId="478"/>
          <ac:picMkLst>
            <pc:docMk/>
            <pc:sldMk cId="21509050" sldId="414"/>
            <ac:picMk id="10" creationId="{ADAEE5A7-37A6-46FB-A4E0-C9CE402DE921}"/>
          </ac:picMkLst>
        </pc:picChg>
        <pc:picChg chg="add del mod ord">
          <ac:chgData name="help desk" userId="076106f8-e622-4bba-bf8d-41b4b1aaf204" providerId="ADAL" clId="{F82DB6BC-D3E1-471D-A60F-D5106DB04EB1}" dt="2025-11-14T19:52:10.561" v="1255" actId="478"/>
          <ac:picMkLst>
            <pc:docMk/>
            <pc:sldMk cId="21509050" sldId="414"/>
            <ac:picMk id="12" creationId="{7477570A-BB58-4DE8-A244-51CF9756DF66}"/>
          </ac:picMkLst>
        </pc:picChg>
        <pc:cxnChg chg="del mod">
          <ac:chgData name="help desk" userId="076106f8-e622-4bba-bf8d-41b4b1aaf204" providerId="ADAL" clId="{F82DB6BC-D3E1-471D-A60F-D5106DB04EB1}" dt="2025-11-14T19:53:31.522" v="1266" actId="478"/>
          <ac:cxnSpMkLst>
            <pc:docMk/>
            <pc:sldMk cId="21509050" sldId="414"/>
            <ac:cxnSpMk id="4" creationId="{3DF85596-EC04-471E-AAF7-C66AEE4B68C8}"/>
          </ac:cxnSpMkLst>
        </pc:cxnChg>
        <pc:cxnChg chg="del mod">
          <ac:chgData name="help desk" userId="076106f8-e622-4bba-bf8d-41b4b1aaf204" providerId="ADAL" clId="{F82DB6BC-D3E1-471D-A60F-D5106DB04EB1}" dt="2025-11-14T19:53:32.443" v="1267" actId="478"/>
          <ac:cxnSpMkLst>
            <pc:docMk/>
            <pc:sldMk cId="21509050" sldId="414"/>
            <ac:cxnSpMk id="16" creationId="{FAF05369-A856-445C-B0D5-9DBE084C1209}"/>
          </ac:cxnSpMkLst>
        </pc:cxnChg>
        <pc:cxnChg chg="del mod">
          <ac:chgData name="help desk" userId="076106f8-e622-4bba-bf8d-41b4b1aaf204" providerId="ADAL" clId="{F82DB6BC-D3E1-471D-A60F-D5106DB04EB1}" dt="2025-11-14T20:06:22.094" v="1349" actId="478"/>
          <ac:cxnSpMkLst>
            <pc:docMk/>
            <pc:sldMk cId="21509050" sldId="414"/>
            <ac:cxnSpMk id="25" creationId="{00000000-0000-0000-0000-000000000000}"/>
          </ac:cxnSpMkLst>
        </pc:cxnChg>
      </pc:sldChg>
      <pc:sldChg chg="addSp delSp modSp mod ord delAnim modAnim">
        <pc:chgData name="help desk" userId="076106f8-e622-4bba-bf8d-41b4b1aaf204" providerId="ADAL" clId="{F82DB6BC-D3E1-471D-A60F-D5106DB04EB1}" dt="2025-11-26T17:20:24.419" v="12021"/>
        <pc:sldMkLst>
          <pc:docMk/>
          <pc:sldMk cId="104523820" sldId="415"/>
        </pc:sldMkLst>
        <pc:spChg chg="del">
          <ac:chgData name="help desk" userId="076106f8-e622-4bba-bf8d-41b4b1aaf204" providerId="ADAL" clId="{F82DB6BC-D3E1-471D-A60F-D5106DB04EB1}" dt="2025-11-26T14:54:46.672" v="10241" actId="478"/>
          <ac:spMkLst>
            <pc:docMk/>
            <pc:sldMk cId="104523820" sldId="415"/>
            <ac:spMk id="3" creationId="{00000000-0000-0000-0000-000000000000}"/>
          </ac:spMkLst>
        </pc:spChg>
        <pc:spChg chg="mod">
          <ac:chgData name="help desk" userId="076106f8-e622-4bba-bf8d-41b4b1aaf204" providerId="ADAL" clId="{F82DB6BC-D3E1-471D-A60F-D5106DB04EB1}" dt="2025-11-18T20:48:24.619" v="8364" actId="20577"/>
          <ac:spMkLst>
            <pc:docMk/>
            <pc:sldMk cId="104523820" sldId="415"/>
            <ac:spMk id="6" creationId="{00000000-0000-0000-0000-000000000000}"/>
          </ac:spMkLst>
        </pc:spChg>
        <pc:spChg chg="mod">
          <ac:chgData name="help desk" userId="076106f8-e622-4bba-bf8d-41b4b1aaf204" providerId="ADAL" clId="{F82DB6BC-D3E1-471D-A60F-D5106DB04EB1}" dt="2025-11-18T20:46:46.364" v="8276" actId="14100"/>
          <ac:spMkLst>
            <pc:docMk/>
            <pc:sldMk cId="104523820" sldId="415"/>
            <ac:spMk id="10" creationId="{00000000-0000-0000-0000-000000000000}"/>
          </ac:spMkLst>
        </pc:spChg>
        <pc:spChg chg="add mod">
          <ac:chgData name="help desk" userId="076106f8-e622-4bba-bf8d-41b4b1aaf204" providerId="ADAL" clId="{F82DB6BC-D3E1-471D-A60F-D5106DB04EB1}" dt="2025-11-26T15:16:56.575" v="10493" actId="113"/>
          <ac:spMkLst>
            <pc:docMk/>
            <pc:sldMk cId="104523820" sldId="415"/>
            <ac:spMk id="12" creationId="{BD128AB1-F364-4A30-BD12-4D1761A4F64A}"/>
          </ac:spMkLst>
        </pc:spChg>
        <pc:spChg chg="mod">
          <ac:chgData name="help desk" userId="076106f8-e622-4bba-bf8d-41b4b1aaf204" providerId="ADAL" clId="{F82DB6BC-D3E1-471D-A60F-D5106DB04EB1}" dt="2025-11-18T20:40:56.075" v="8224" actId="108"/>
          <ac:spMkLst>
            <pc:docMk/>
            <pc:sldMk cId="104523820" sldId="415"/>
            <ac:spMk id="13" creationId="{00000000-0000-0000-0000-000000000000}"/>
          </ac:spMkLst>
        </pc:spChg>
        <pc:spChg chg="mod">
          <ac:chgData name="help desk" userId="076106f8-e622-4bba-bf8d-41b4b1aaf204" providerId="ADAL" clId="{F82DB6BC-D3E1-471D-A60F-D5106DB04EB1}" dt="2025-11-18T20:39:36.166" v="8158" actId="692"/>
          <ac:spMkLst>
            <pc:docMk/>
            <pc:sldMk cId="104523820" sldId="415"/>
            <ac:spMk id="18" creationId="{00000000-0000-0000-0000-000000000000}"/>
          </ac:spMkLst>
        </pc:spChg>
        <pc:picChg chg="add mod ord">
          <ac:chgData name="help desk" userId="076106f8-e622-4bba-bf8d-41b4b1aaf204" providerId="ADAL" clId="{F82DB6BC-D3E1-471D-A60F-D5106DB04EB1}" dt="2025-11-18T20:46:38.368" v="8274" actId="1076"/>
          <ac:picMkLst>
            <pc:docMk/>
            <pc:sldMk cId="104523820" sldId="415"/>
            <ac:picMk id="4" creationId="{3DB3726E-B15C-4694-9F49-45ABC001F839}"/>
          </ac:picMkLst>
        </pc:picChg>
        <pc:picChg chg="del">
          <ac:chgData name="help desk" userId="076106f8-e622-4bba-bf8d-41b4b1aaf204" providerId="ADAL" clId="{F82DB6BC-D3E1-471D-A60F-D5106DB04EB1}" dt="2025-11-18T20:36:27.955" v="7953" actId="478"/>
          <ac:picMkLst>
            <pc:docMk/>
            <pc:sldMk cId="104523820" sldId="415"/>
            <ac:picMk id="14" creationId="{046F915F-3F48-431E-B791-F374B50D8C55}"/>
          </ac:picMkLst>
        </pc:picChg>
        <pc:cxnChg chg="mod">
          <ac:chgData name="help desk" userId="076106f8-e622-4bba-bf8d-41b4b1aaf204" providerId="ADAL" clId="{F82DB6BC-D3E1-471D-A60F-D5106DB04EB1}" dt="2025-11-18T20:48:24.619" v="8364" actId="20577"/>
          <ac:cxnSpMkLst>
            <pc:docMk/>
            <pc:sldMk cId="104523820" sldId="415"/>
            <ac:cxnSpMk id="8" creationId="{00000000-0000-0000-0000-000000000000}"/>
          </ac:cxnSpMkLst>
        </pc:cxnChg>
        <pc:cxnChg chg="mod">
          <ac:chgData name="help desk" userId="076106f8-e622-4bba-bf8d-41b4b1aaf204" providerId="ADAL" clId="{F82DB6BC-D3E1-471D-A60F-D5106DB04EB1}" dt="2025-11-25T15:20:31.443" v="8377" actId="14100"/>
          <ac:cxnSpMkLst>
            <pc:docMk/>
            <pc:sldMk cId="104523820" sldId="415"/>
            <ac:cxnSpMk id="17" creationId="{00000000-0000-0000-0000-000000000000}"/>
          </ac:cxnSpMkLst>
        </pc:cxnChg>
      </pc:sldChg>
      <pc:sldChg chg="del modTransition">
        <pc:chgData name="help desk" userId="076106f8-e622-4bba-bf8d-41b4b1aaf204" providerId="ADAL" clId="{F82DB6BC-D3E1-471D-A60F-D5106DB04EB1}" dt="2025-11-25T16:40:37.180" v="8616" actId="2696"/>
        <pc:sldMkLst>
          <pc:docMk/>
          <pc:sldMk cId="1699364446" sldId="416"/>
        </pc:sldMkLst>
      </pc:sldChg>
      <pc:sldChg chg="addSp delSp modSp add del mod ord modTransition delAnim modAnim">
        <pc:chgData name="help desk" userId="076106f8-e622-4bba-bf8d-41b4b1aaf204" providerId="ADAL" clId="{F82DB6BC-D3E1-471D-A60F-D5106DB04EB1}" dt="2025-11-26T17:20:04.139" v="12019"/>
        <pc:sldMkLst>
          <pc:docMk/>
          <pc:sldMk cId="996482746" sldId="417"/>
        </pc:sldMkLst>
        <pc:spChg chg="del">
          <ac:chgData name="help desk" userId="076106f8-e622-4bba-bf8d-41b4b1aaf204" providerId="ADAL" clId="{F82DB6BC-D3E1-471D-A60F-D5106DB04EB1}" dt="2025-11-17T19:44:06.784" v="3785" actId="478"/>
          <ac:spMkLst>
            <pc:docMk/>
            <pc:sldMk cId="996482746" sldId="417"/>
            <ac:spMk id="5" creationId="{00000000-0000-0000-0000-000000000000}"/>
          </ac:spMkLst>
        </pc:spChg>
        <pc:spChg chg="add mod">
          <ac:chgData name="help desk" userId="076106f8-e622-4bba-bf8d-41b4b1aaf204" providerId="ADAL" clId="{F82DB6BC-D3E1-471D-A60F-D5106DB04EB1}" dt="2025-11-26T14:50:20.372" v="10179"/>
          <ac:spMkLst>
            <pc:docMk/>
            <pc:sldMk cId="996482746" sldId="417"/>
            <ac:spMk id="12" creationId="{03CFFB6C-90F4-465A-98C5-4C128FEAC2FA}"/>
          </ac:spMkLst>
        </pc:spChg>
        <pc:spChg chg="add del mod">
          <ac:chgData name="help desk" userId="076106f8-e622-4bba-bf8d-41b4b1aaf204" providerId="ADAL" clId="{F82DB6BC-D3E1-471D-A60F-D5106DB04EB1}" dt="2025-11-17T20:25:05.450" v="4380" actId="478"/>
          <ac:spMkLst>
            <pc:docMk/>
            <pc:sldMk cId="996482746" sldId="417"/>
            <ac:spMk id="15" creationId="{286E753E-0EE9-47F3-80E4-8D2FEFD94BC5}"/>
          </ac:spMkLst>
        </pc:spChg>
        <pc:spChg chg="mod">
          <ac:chgData name="help desk" userId="076106f8-e622-4bba-bf8d-41b4b1aaf204" providerId="ADAL" clId="{F82DB6BC-D3E1-471D-A60F-D5106DB04EB1}" dt="2025-11-17T19:47:03.223" v="3849" actId="113"/>
          <ac:spMkLst>
            <pc:docMk/>
            <pc:sldMk cId="996482746" sldId="417"/>
            <ac:spMk id="31" creationId="{3C5DBCC4-CF20-400A-A1F1-69A9E3DFE8FD}"/>
          </ac:spMkLst>
        </pc:spChg>
        <pc:spChg chg="add del mod">
          <ac:chgData name="help desk" userId="076106f8-e622-4bba-bf8d-41b4b1aaf204" providerId="ADAL" clId="{F82DB6BC-D3E1-471D-A60F-D5106DB04EB1}" dt="2025-11-17T20:25:02.190" v="4379" actId="478"/>
          <ac:spMkLst>
            <pc:docMk/>
            <pc:sldMk cId="996482746" sldId="417"/>
            <ac:spMk id="32" creationId="{6C8CE840-AD35-4E15-A86B-AFF490B61BE7}"/>
          </ac:spMkLst>
        </pc:spChg>
        <pc:spChg chg="add del mod">
          <ac:chgData name="help desk" userId="076106f8-e622-4bba-bf8d-41b4b1aaf204" providerId="ADAL" clId="{F82DB6BC-D3E1-471D-A60F-D5106DB04EB1}" dt="2025-11-17T20:25:02.190" v="4379" actId="478"/>
          <ac:spMkLst>
            <pc:docMk/>
            <pc:sldMk cId="996482746" sldId="417"/>
            <ac:spMk id="39" creationId="{31F30E29-C854-4CAC-AB26-A00F6EE5A9E1}"/>
          </ac:spMkLst>
        </pc:spChg>
        <pc:spChg chg="del mod">
          <ac:chgData name="help desk" userId="076106f8-e622-4bba-bf8d-41b4b1aaf204" providerId="ADAL" clId="{F82DB6BC-D3E1-471D-A60F-D5106DB04EB1}" dt="2025-11-17T20:29:29.172" v="4474" actId="478"/>
          <ac:spMkLst>
            <pc:docMk/>
            <pc:sldMk cId="996482746" sldId="417"/>
            <ac:spMk id="42" creationId="{B5BF3D2B-44FC-46D6-B7E4-78587DB4C93E}"/>
          </ac:spMkLst>
        </pc:spChg>
        <pc:spChg chg="del mod">
          <ac:chgData name="help desk" userId="076106f8-e622-4bba-bf8d-41b4b1aaf204" providerId="ADAL" clId="{F82DB6BC-D3E1-471D-A60F-D5106DB04EB1}" dt="2025-11-17T20:25:02.190" v="4379" actId="478"/>
          <ac:spMkLst>
            <pc:docMk/>
            <pc:sldMk cId="996482746" sldId="417"/>
            <ac:spMk id="43" creationId="{F511C524-C0B9-4CB7-A37F-AE4A2115805F}"/>
          </ac:spMkLst>
        </pc:spChg>
        <pc:spChg chg="del">
          <ac:chgData name="help desk" userId="076106f8-e622-4bba-bf8d-41b4b1aaf204" providerId="ADAL" clId="{F82DB6BC-D3E1-471D-A60F-D5106DB04EB1}" dt="2025-11-17T19:44:17.525" v="3790" actId="478"/>
          <ac:spMkLst>
            <pc:docMk/>
            <pc:sldMk cId="996482746" sldId="417"/>
            <ac:spMk id="45" creationId="{8EDD109D-3BE3-481A-ABAE-59A4DF531B83}"/>
          </ac:spMkLst>
        </pc:spChg>
        <pc:spChg chg="add del mod">
          <ac:chgData name="help desk" userId="076106f8-e622-4bba-bf8d-41b4b1aaf204" providerId="ADAL" clId="{F82DB6BC-D3E1-471D-A60F-D5106DB04EB1}" dt="2025-11-17T20:25:02.190" v="4379" actId="478"/>
          <ac:spMkLst>
            <pc:docMk/>
            <pc:sldMk cId="996482746" sldId="417"/>
            <ac:spMk id="49" creationId="{EEE5C719-9C8F-41D0-BAE3-C932F45433A3}"/>
          </ac:spMkLst>
        </pc:spChg>
        <pc:spChg chg="add mod">
          <ac:chgData name="help desk" userId="076106f8-e622-4bba-bf8d-41b4b1aaf204" providerId="ADAL" clId="{F82DB6BC-D3E1-471D-A60F-D5106DB04EB1}" dt="2025-11-17T20:27:36.750" v="4468" actId="1076"/>
          <ac:spMkLst>
            <pc:docMk/>
            <pc:sldMk cId="996482746" sldId="417"/>
            <ac:spMk id="51" creationId="{5BAF1FF4-FEDA-4E2A-982A-0CDD92592EBE}"/>
          </ac:spMkLst>
        </pc:spChg>
        <pc:spChg chg="add del mod">
          <ac:chgData name="help desk" userId="076106f8-e622-4bba-bf8d-41b4b1aaf204" providerId="ADAL" clId="{F82DB6BC-D3E1-471D-A60F-D5106DB04EB1}" dt="2025-11-18T15:36:35.863" v="5494" actId="478"/>
          <ac:spMkLst>
            <pc:docMk/>
            <pc:sldMk cId="996482746" sldId="417"/>
            <ac:spMk id="56" creationId="{6422FA18-93F8-42B0-A07F-F7782133D62B}"/>
          </ac:spMkLst>
        </pc:spChg>
        <pc:spChg chg="add del mod">
          <ac:chgData name="help desk" userId="076106f8-e622-4bba-bf8d-41b4b1aaf204" providerId="ADAL" clId="{F82DB6BC-D3E1-471D-A60F-D5106DB04EB1}" dt="2025-11-26T14:50:19.831" v="10178" actId="478"/>
          <ac:spMkLst>
            <pc:docMk/>
            <pc:sldMk cId="996482746" sldId="417"/>
            <ac:spMk id="57" creationId="{862423EA-30D6-4DC8-9823-74C54B173823}"/>
          </ac:spMkLst>
        </pc:spChg>
        <pc:spChg chg="add mod">
          <ac:chgData name="help desk" userId="076106f8-e622-4bba-bf8d-41b4b1aaf204" providerId="ADAL" clId="{F82DB6BC-D3E1-471D-A60F-D5106DB04EB1}" dt="2025-11-18T15:52:56.581" v="5633" actId="20577"/>
          <ac:spMkLst>
            <pc:docMk/>
            <pc:sldMk cId="996482746" sldId="417"/>
            <ac:spMk id="58" creationId="{1CC6085B-213D-42D4-953F-3EE8A8A88947}"/>
          </ac:spMkLst>
        </pc:spChg>
        <pc:picChg chg="add mod">
          <ac:chgData name="help desk" userId="076106f8-e622-4bba-bf8d-41b4b1aaf204" providerId="ADAL" clId="{F82DB6BC-D3E1-471D-A60F-D5106DB04EB1}" dt="2025-11-17T19:46:25.079" v="3847" actId="692"/>
          <ac:picMkLst>
            <pc:docMk/>
            <pc:sldMk cId="996482746" sldId="417"/>
            <ac:picMk id="3" creationId="{EC62E174-6916-4C49-89B4-163C192B465B}"/>
          </ac:picMkLst>
        </pc:picChg>
        <pc:picChg chg="add mod">
          <ac:chgData name="help desk" userId="076106f8-e622-4bba-bf8d-41b4b1aaf204" providerId="ADAL" clId="{F82DB6BC-D3E1-471D-A60F-D5106DB04EB1}" dt="2025-11-17T20:04:20.787" v="3934" actId="1036"/>
          <ac:picMkLst>
            <pc:docMk/>
            <pc:sldMk cId="996482746" sldId="417"/>
            <ac:picMk id="9" creationId="{0FD2B9E0-3AA4-4EE3-811A-4DD8498F11B1}"/>
          </ac:picMkLst>
        </pc:picChg>
        <pc:picChg chg="del">
          <ac:chgData name="help desk" userId="076106f8-e622-4bba-bf8d-41b4b1aaf204" providerId="ADAL" clId="{F82DB6BC-D3E1-471D-A60F-D5106DB04EB1}" dt="2025-11-17T19:44:19.056" v="3791" actId="478"/>
          <ac:picMkLst>
            <pc:docMk/>
            <pc:sldMk cId="996482746" sldId="417"/>
            <ac:picMk id="13" creationId="{00000000-0000-0000-0000-000000000000}"/>
          </ac:picMkLst>
        </pc:picChg>
        <pc:picChg chg="del">
          <ac:chgData name="help desk" userId="076106f8-e622-4bba-bf8d-41b4b1aaf204" providerId="ADAL" clId="{F82DB6BC-D3E1-471D-A60F-D5106DB04EB1}" dt="2025-11-17T19:44:17.525" v="3790" actId="478"/>
          <ac:picMkLst>
            <pc:docMk/>
            <pc:sldMk cId="996482746" sldId="417"/>
            <ac:picMk id="16" creationId="{00000000-0000-0000-0000-000000000000}"/>
          </ac:picMkLst>
        </pc:picChg>
        <pc:picChg chg="del">
          <ac:chgData name="help desk" userId="076106f8-e622-4bba-bf8d-41b4b1aaf204" providerId="ADAL" clId="{F82DB6BC-D3E1-471D-A60F-D5106DB04EB1}" dt="2025-11-17T19:44:17.525" v="3790" actId="478"/>
          <ac:picMkLst>
            <pc:docMk/>
            <pc:sldMk cId="996482746" sldId="417"/>
            <ac:picMk id="17" creationId="{00000000-0000-0000-0000-000000000000}"/>
          </ac:picMkLst>
        </pc:picChg>
        <pc:picChg chg="del mod">
          <ac:chgData name="help desk" userId="076106f8-e622-4bba-bf8d-41b4b1aaf204" providerId="ADAL" clId="{F82DB6BC-D3E1-471D-A60F-D5106DB04EB1}" dt="2025-11-17T19:44:12.584" v="3789" actId="478"/>
          <ac:picMkLst>
            <pc:docMk/>
            <pc:sldMk cId="996482746" sldId="417"/>
            <ac:picMk id="25" creationId="{00000000-0000-0000-0000-000000000000}"/>
          </ac:picMkLst>
        </pc:picChg>
        <pc:picChg chg="del">
          <ac:chgData name="help desk" userId="076106f8-e622-4bba-bf8d-41b4b1aaf204" providerId="ADAL" clId="{F82DB6BC-D3E1-471D-A60F-D5106DB04EB1}" dt="2025-11-17T19:46:15.995" v="3844" actId="478"/>
          <ac:picMkLst>
            <pc:docMk/>
            <pc:sldMk cId="996482746" sldId="417"/>
            <ac:picMk id="30" creationId="{63D8C734-D08B-43DA-9388-C142CAD12B96}"/>
          </ac:picMkLst>
        </pc:picChg>
        <pc:picChg chg="del mod">
          <ac:chgData name="help desk" userId="076106f8-e622-4bba-bf8d-41b4b1aaf204" providerId="ADAL" clId="{F82DB6BC-D3E1-471D-A60F-D5106DB04EB1}" dt="2025-11-17T19:44:10.838" v="3787" actId="478"/>
          <ac:picMkLst>
            <pc:docMk/>
            <pc:sldMk cId="996482746" sldId="417"/>
            <ac:picMk id="34" creationId="{00000000-0000-0000-0000-000000000000}"/>
          </ac:picMkLst>
        </pc:picChg>
        <pc:picChg chg="del">
          <ac:chgData name="help desk" userId="076106f8-e622-4bba-bf8d-41b4b1aaf204" providerId="ADAL" clId="{F82DB6BC-D3E1-471D-A60F-D5106DB04EB1}" dt="2025-11-17T19:44:20.974" v="3792" actId="478"/>
          <ac:picMkLst>
            <pc:docMk/>
            <pc:sldMk cId="996482746" sldId="417"/>
            <ac:picMk id="47" creationId="{00000000-0000-0000-0000-000000000000}"/>
          </ac:picMkLst>
        </pc:picChg>
        <pc:cxnChg chg="add mod">
          <ac:chgData name="help desk" userId="076106f8-e622-4bba-bf8d-41b4b1aaf204" providerId="ADAL" clId="{F82DB6BC-D3E1-471D-A60F-D5106DB04EB1}" dt="2025-11-17T20:04:37.667" v="3938" actId="14100"/>
          <ac:cxnSpMkLst>
            <pc:docMk/>
            <pc:sldMk cId="996482746" sldId="417"/>
            <ac:cxnSpMk id="6" creationId="{9894E0CD-1D66-4217-8B82-73997EE42D51}"/>
          </ac:cxnSpMkLst>
        </pc:cxnChg>
        <pc:cxnChg chg="del">
          <ac:chgData name="help desk" userId="076106f8-e622-4bba-bf8d-41b4b1aaf204" providerId="ADAL" clId="{F82DB6BC-D3E1-471D-A60F-D5106DB04EB1}" dt="2025-11-17T19:44:17.525" v="3790" actId="478"/>
          <ac:cxnSpMkLst>
            <pc:docMk/>
            <pc:sldMk cId="996482746" sldId="417"/>
            <ac:cxnSpMk id="14" creationId="{00000000-0000-0000-0000-000000000000}"/>
          </ac:cxnSpMkLst>
        </pc:cxnChg>
        <pc:cxnChg chg="del">
          <ac:chgData name="help desk" userId="076106f8-e622-4bba-bf8d-41b4b1aaf204" providerId="ADAL" clId="{F82DB6BC-D3E1-471D-A60F-D5106DB04EB1}" dt="2025-11-17T19:44:17.525" v="3790" actId="478"/>
          <ac:cxnSpMkLst>
            <pc:docMk/>
            <pc:sldMk cId="996482746" sldId="417"/>
            <ac:cxnSpMk id="18" creationId="{00000000-0000-0000-0000-000000000000}"/>
          </ac:cxnSpMkLst>
        </pc:cxnChg>
        <pc:cxnChg chg="del mod">
          <ac:chgData name="help desk" userId="076106f8-e622-4bba-bf8d-41b4b1aaf204" providerId="ADAL" clId="{F82DB6BC-D3E1-471D-A60F-D5106DB04EB1}" dt="2025-11-17T19:44:17.525" v="3790" actId="478"/>
          <ac:cxnSpMkLst>
            <pc:docMk/>
            <pc:sldMk cId="996482746" sldId="417"/>
            <ac:cxnSpMk id="20" creationId="{00000000-0000-0000-0000-000000000000}"/>
          </ac:cxnSpMkLst>
        </pc:cxnChg>
        <pc:cxnChg chg="add del mod">
          <ac:chgData name="help desk" userId="076106f8-e622-4bba-bf8d-41b4b1aaf204" providerId="ADAL" clId="{F82DB6BC-D3E1-471D-A60F-D5106DB04EB1}" dt="2025-11-17T20:25:02.190" v="4379" actId="478"/>
          <ac:cxnSpMkLst>
            <pc:docMk/>
            <pc:sldMk cId="996482746" sldId="417"/>
            <ac:cxnSpMk id="33" creationId="{6AED9E81-C537-4658-961C-284A686BEFE0}"/>
          </ac:cxnSpMkLst>
        </pc:cxnChg>
        <pc:cxnChg chg="add del mod">
          <ac:chgData name="help desk" userId="076106f8-e622-4bba-bf8d-41b4b1aaf204" providerId="ADAL" clId="{F82DB6BC-D3E1-471D-A60F-D5106DB04EB1}" dt="2025-11-17T20:25:02.190" v="4379" actId="478"/>
          <ac:cxnSpMkLst>
            <pc:docMk/>
            <pc:sldMk cId="996482746" sldId="417"/>
            <ac:cxnSpMk id="40" creationId="{B953E655-24F8-4D68-8DEA-3EBA9E82815A}"/>
          </ac:cxnSpMkLst>
        </pc:cxnChg>
        <pc:cxnChg chg="del mod">
          <ac:chgData name="help desk" userId="076106f8-e622-4bba-bf8d-41b4b1aaf204" providerId="ADAL" clId="{F82DB6BC-D3E1-471D-A60F-D5106DB04EB1}" dt="2025-11-17T20:25:02.190" v="4379" actId="478"/>
          <ac:cxnSpMkLst>
            <pc:docMk/>
            <pc:sldMk cId="996482746" sldId="417"/>
            <ac:cxnSpMk id="46" creationId="{2D45E36E-7853-446C-B796-A7B0A3E63023}"/>
          </ac:cxnSpMkLst>
        </pc:cxnChg>
        <pc:cxnChg chg="del mod">
          <ac:chgData name="help desk" userId="076106f8-e622-4bba-bf8d-41b4b1aaf204" providerId="ADAL" clId="{F82DB6BC-D3E1-471D-A60F-D5106DB04EB1}" dt="2025-11-17T19:44:17.525" v="3790" actId="478"/>
          <ac:cxnSpMkLst>
            <pc:docMk/>
            <pc:sldMk cId="996482746" sldId="417"/>
            <ac:cxnSpMk id="48" creationId="{90B45BCA-2BE1-4038-AD51-3D6488FEE350}"/>
          </ac:cxnSpMkLst>
        </pc:cxnChg>
        <pc:cxnChg chg="add del mod">
          <ac:chgData name="help desk" userId="076106f8-e622-4bba-bf8d-41b4b1aaf204" providerId="ADAL" clId="{F82DB6BC-D3E1-471D-A60F-D5106DB04EB1}" dt="2025-11-17T20:25:02.190" v="4379" actId="478"/>
          <ac:cxnSpMkLst>
            <pc:docMk/>
            <pc:sldMk cId="996482746" sldId="417"/>
            <ac:cxnSpMk id="50" creationId="{16ED8D23-16BB-430E-A8E6-CF57A3508B87}"/>
          </ac:cxnSpMkLst>
        </pc:cxnChg>
        <pc:cxnChg chg="add del mod">
          <ac:chgData name="help desk" userId="076106f8-e622-4bba-bf8d-41b4b1aaf204" providerId="ADAL" clId="{F82DB6BC-D3E1-471D-A60F-D5106DB04EB1}" dt="2025-11-17T20:25:02.190" v="4379" actId="478"/>
          <ac:cxnSpMkLst>
            <pc:docMk/>
            <pc:sldMk cId="996482746" sldId="417"/>
            <ac:cxnSpMk id="52" creationId="{49BE2999-6B6F-49AB-B34E-2E9B8DB19FE9}"/>
          </ac:cxnSpMkLst>
        </pc:cxnChg>
        <pc:cxnChg chg="add mod">
          <ac:chgData name="help desk" userId="076106f8-e622-4bba-bf8d-41b4b1aaf204" providerId="ADAL" clId="{F82DB6BC-D3E1-471D-A60F-D5106DB04EB1}" dt="2025-11-17T20:27:41.439" v="4469" actId="14100"/>
          <ac:cxnSpMkLst>
            <pc:docMk/>
            <pc:sldMk cId="996482746" sldId="417"/>
            <ac:cxnSpMk id="53" creationId="{A0244839-8140-4395-9601-0D90B14D4635}"/>
          </ac:cxnSpMkLst>
        </pc:cxnChg>
        <pc:cxnChg chg="add mod">
          <ac:chgData name="help desk" userId="076106f8-e622-4bba-bf8d-41b4b1aaf204" providerId="ADAL" clId="{F82DB6BC-D3E1-471D-A60F-D5106DB04EB1}" dt="2025-11-18T16:24:29.064" v="5697" actId="14100"/>
          <ac:cxnSpMkLst>
            <pc:docMk/>
            <pc:sldMk cId="996482746" sldId="417"/>
            <ac:cxnSpMk id="59" creationId="{0BD357ED-EB1B-4392-9ED3-C83AA819CC31}"/>
          </ac:cxnSpMkLst>
        </pc:cxnChg>
      </pc:sldChg>
      <pc:sldChg chg="modSp del mod">
        <pc:chgData name="help desk" userId="076106f8-e622-4bba-bf8d-41b4b1aaf204" providerId="ADAL" clId="{F82DB6BC-D3E1-471D-A60F-D5106DB04EB1}" dt="2025-11-17T20:50:17.025" v="4990" actId="47"/>
        <pc:sldMkLst>
          <pc:docMk/>
          <pc:sldMk cId="2366919087" sldId="418"/>
        </pc:sldMkLst>
        <pc:spChg chg="mod">
          <ac:chgData name="help desk" userId="076106f8-e622-4bba-bf8d-41b4b1aaf204" providerId="ADAL" clId="{F82DB6BC-D3E1-471D-A60F-D5106DB04EB1}" dt="2025-11-17T19:42:43.656" v="3779" actId="108"/>
          <ac:spMkLst>
            <pc:docMk/>
            <pc:sldMk cId="2366919087" sldId="418"/>
            <ac:spMk id="14" creationId="{7E6B2FB4-B353-4637-957B-E04DC5CF3B95}"/>
          </ac:spMkLst>
        </pc:spChg>
      </pc:sldChg>
      <pc:sldChg chg="del">
        <pc:chgData name="help desk" userId="076106f8-e622-4bba-bf8d-41b4b1aaf204" providerId="ADAL" clId="{F82DB6BC-D3E1-471D-A60F-D5106DB04EB1}" dt="2025-11-17T20:50:46.132" v="4998" actId="47"/>
        <pc:sldMkLst>
          <pc:docMk/>
          <pc:sldMk cId="1448393493" sldId="419"/>
        </pc:sldMkLst>
      </pc:sldChg>
      <pc:sldChg chg="addSp delSp modSp mod modTransition modAnim">
        <pc:chgData name="help desk" userId="076106f8-e622-4bba-bf8d-41b4b1aaf204" providerId="ADAL" clId="{F82DB6BC-D3E1-471D-A60F-D5106DB04EB1}" dt="2025-11-26T15:17:43.935" v="10498" actId="14100"/>
        <pc:sldMkLst>
          <pc:docMk/>
          <pc:sldMk cId="4205244800" sldId="420"/>
        </pc:sldMkLst>
        <pc:spChg chg="mod">
          <ac:chgData name="help desk" userId="076106f8-e622-4bba-bf8d-41b4b1aaf204" providerId="ADAL" clId="{F82DB6BC-D3E1-471D-A60F-D5106DB04EB1}" dt="2025-11-26T15:17:43.935" v="10498" actId="14100"/>
          <ac:spMkLst>
            <pc:docMk/>
            <pc:sldMk cId="4205244800" sldId="420"/>
            <ac:spMk id="5" creationId="{00000000-0000-0000-0000-000000000000}"/>
          </ac:spMkLst>
        </pc:spChg>
        <pc:spChg chg="mod">
          <ac:chgData name="help desk" userId="076106f8-e622-4bba-bf8d-41b4b1aaf204" providerId="ADAL" clId="{F82DB6BC-D3E1-471D-A60F-D5106DB04EB1}" dt="2025-11-25T15:31:33.105" v="8448" actId="1037"/>
          <ac:spMkLst>
            <pc:docMk/>
            <pc:sldMk cId="4205244800" sldId="420"/>
            <ac:spMk id="7" creationId="{00000000-0000-0000-0000-000000000000}"/>
          </ac:spMkLst>
        </pc:spChg>
        <pc:spChg chg="add del mod">
          <ac:chgData name="help desk" userId="076106f8-e622-4bba-bf8d-41b4b1aaf204" providerId="ADAL" clId="{F82DB6BC-D3E1-471D-A60F-D5106DB04EB1}" dt="2025-11-26T15:02:32.048" v="10381"/>
          <ac:spMkLst>
            <pc:docMk/>
            <pc:sldMk cId="4205244800" sldId="420"/>
            <ac:spMk id="12" creationId="{D15223D7-3F0A-44DC-B577-0C74A21D9B2D}"/>
          </ac:spMkLst>
        </pc:spChg>
      </pc:sldChg>
      <pc:sldChg chg="addSp delSp modSp new mod modAnim">
        <pc:chgData name="help desk" userId="076106f8-e622-4bba-bf8d-41b4b1aaf204" providerId="ADAL" clId="{F82DB6BC-D3E1-471D-A60F-D5106DB04EB1}" dt="2025-11-26T14:18:39.645" v="9722" actId="14100"/>
        <pc:sldMkLst>
          <pc:docMk/>
          <pc:sldMk cId="3219697382" sldId="422"/>
        </pc:sldMkLst>
        <pc:spChg chg="del">
          <ac:chgData name="help desk" userId="076106f8-e622-4bba-bf8d-41b4b1aaf204" providerId="ADAL" clId="{F82DB6BC-D3E1-471D-A60F-D5106DB04EB1}" dt="2025-11-14T17:08:31.134" v="6" actId="478"/>
          <ac:spMkLst>
            <pc:docMk/>
            <pc:sldMk cId="3219697382" sldId="422"/>
            <ac:spMk id="2" creationId="{17C6D8E5-FFE8-447E-B486-2E02F6C47C7B}"/>
          </ac:spMkLst>
        </pc:spChg>
        <pc:spChg chg="del">
          <ac:chgData name="help desk" userId="076106f8-e622-4bba-bf8d-41b4b1aaf204" providerId="ADAL" clId="{F82DB6BC-D3E1-471D-A60F-D5106DB04EB1}" dt="2025-11-14T17:08:31.134" v="6" actId="478"/>
          <ac:spMkLst>
            <pc:docMk/>
            <pc:sldMk cId="3219697382" sldId="422"/>
            <ac:spMk id="3" creationId="{6CAB9C09-78A2-4BC6-8FD9-7439E302983B}"/>
          </ac:spMkLst>
        </pc:spChg>
        <pc:spChg chg="del">
          <ac:chgData name="help desk" userId="076106f8-e622-4bba-bf8d-41b4b1aaf204" providerId="ADAL" clId="{F82DB6BC-D3E1-471D-A60F-D5106DB04EB1}" dt="2025-11-14T17:08:31.134" v="6" actId="478"/>
          <ac:spMkLst>
            <pc:docMk/>
            <pc:sldMk cId="3219697382" sldId="422"/>
            <ac:spMk id="4" creationId="{558B8BE3-3BE7-4A5A-AD1D-5E87C6781939}"/>
          </ac:spMkLst>
        </pc:spChg>
        <pc:spChg chg="add del mod">
          <ac:chgData name="help desk" userId="076106f8-e622-4bba-bf8d-41b4b1aaf204" providerId="ADAL" clId="{F82DB6BC-D3E1-471D-A60F-D5106DB04EB1}" dt="2025-11-18T14:09:11.300" v="5113" actId="478"/>
          <ac:spMkLst>
            <pc:docMk/>
            <pc:sldMk cId="3219697382" sldId="422"/>
            <ac:spMk id="7" creationId="{8C6FD357-1D80-4166-9D1D-44670BFA8A1C}"/>
          </ac:spMkLst>
        </pc:spChg>
        <pc:spChg chg="add mod">
          <ac:chgData name="help desk" userId="076106f8-e622-4bba-bf8d-41b4b1aaf204" providerId="ADAL" clId="{F82DB6BC-D3E1-471D-A60F-D5106DB04EB1}" dt="2025-11-14T20:11:27.687" v="1367" actId="108"/>
          <ac:spMkLst>
            <pc:docMk/>
            <pc:sldMk cId="3219697382" sldId="422"/>
            <ac:spMk id="8" creationId="{A607937B-B5EF-4CE3-BB27-A65B72E2447C}"/>
          </ac:spMkLst>
        </pc:spChg>
        <pc:spChg chg="add mod">
          <ac:chgData name="help desk" userId="076106f8-e622-4bba-bf8d-41b4b1aaf204" providerId="ADAL" clId="{F82DB6BC-D3E1-471D-A60F-D5106DB04EB1}" dt="2025-11-18T14:09:41.598" v="5128" actId="1035"/>
          <ac:spMkLst>
            <pc:docMk/>
            <pc:sldMk cId="3219697382" sldId="422"/>
            <ac:spMk id="11" creationId="{F22FF565-4996-48AA-84F5-0DB28B8F7061}"/>
          </ac:spMkLst>
        </pc:spChg>
        <pc:spChg chg="add mod">
          <ac:chgData name="help desk" userId="076106f8-e622-4bba-bf8d-41b4b1aaf204" providerId="ADAL" clId="{F82DB6BC-D3E1-471D-A60F-D5106DB04EB1}" dt="2025-11-18T14:14:49.941" v="5158" actId="113"/>
          <ac:spMkLst>
            <pc:docMk/>
            <pc:sldMk cId="3219697382" sldId="422"/>
            <ac:spMk id="16" creationId="{D359B3FF-874C-4115-8D45-1D23CE5BF090}"/>
          </ac:spMkLst>
        </pc:spChg>
        <pc:picChg chg="add mod">
          <ac:chgData name="help desk" userId="076106f8-e622-4bba-bf8d-41b4b1aaf204" providerId="ADAL" clId="{F82DB6BC-D3E1-471D-A60F-D5106DB04EB1}" dt="2025-11-14T17:09:37.254" v="71" actId="1038"/>
          <ac:picMkLst>
            <pc:docMk/>
            <pc:sldMk cId="3219697382" sldId="422"/>
            <ac:picMk id="6" creationId="{0F0F147A-E01A-4E79-9F9D-879E16E501B9}"/>
          </ac:picMkLst>
        </pc:picChg>
        <pc:picChg chg="add mod">
          <ac:chgData name="help desk" userId="076106f8-e622-4bba-bf8d-41b4b1aaf204" providerId="ADAL" clId="{F82DB6BC-D3E1-471D-A60F-D5106DB04EB1}" dt="2025-11-14T17:18:14.518" v="272" actId="692"/>
          <ac:picMkLst>
            <pc:docMk/>
            <pc:sldMk cId="3219697382" sldId="422"/>
            <ac:picMk id="10" creationId="{42A54617-0696-4484-B6C5-75FD78C70BD5}"/>
          </ac:picMkLst>
        </pc:picChg>
        <pc:picChg chg="add del mod">
          <ac:chgData name="help desk" userId="076106f8-e622-4bba-bf8d-41b4b1aaf204" providerId="ADAL" clId="{F82DB6BC-D3E1-471D-A60F-D5106DB04EB1}" dt="2025-11-14T17:23:49.856" v="391" actId="478"/>
          <ac:picMkLst>
            <pc:docMk/>
            <pc:sldMk cId="3219697382" sldId="422"/>
            <ac:picMk id="13" creationId="{CB9DD8CD-8936-4478-917E-807005ACD07D}"/>
          </ac:picMkLst>
        </pc:picChg>
        <pc:picChg chg="add mod">
          <ac:chgData name="help desk" userId="076106f8-e622-4bba-bf8d-41b4b1aaf204" providerId="ADAL" clId="{F82DB6BC-D3E1-471D-A60F-D5106DB04EB1}" dt="2025-11-14T17:24:39.486" v="403" actId="1037"/>
          <ac:picMkLst>
            <pc:docMk/>
            <pc:sldMk cId="3219697382" sldId="422"/>
            <ac:picMk id="15" creationId="{07651631-E361-4103-BCE5-C27BD4BD77CC}"/>
          </ac:picMkLst>
        </pc:picChg>
        <pc:cxnChg chg="add mod">
          <ac:chgData name="help desk" userId="076106f8-e622-4bba-bf8d-41b4b1aaf204" providerId="ADAL" clId="{F82DB6BC-D3E1-471D-A60F-D5106DB04EB1}" dt="2025-11-18T14:10:08.486" v="5132" actId="14100"/>
          <ac:cxnSpMkLst>
            <pc:docMk/>
            <pc:sldMk cId="3219697382" sldId="422"/>
            <ac:cxnSpMk id="3" creationId="{2301F0AC-DD7E-4EFE-90E0-CAC54334D886}"/>
          </ac:cxnSpMkLst>
        </pc:cxnChg>
        <pc:cxnChg chg="add mod">
          <ac:chgData name="help desk" userId="076106f8-e622-4bba-bf8d-41b4b1aaf204" providerId="ADAL" clId="{F82DB6BC-D3E1-471D-A60F-D5106DB04EB1}" dt="2025-11-26T14:18:39.645" v="9722" actId="14100"/>
          <ac:cxnSpMkLst>
            <pc:docMk/>
            <pc:sldMk cId="3219697382" sldId="422"/>
            <ac:cxnSpMk id="12" creationId="{5ECFC8B8-8227-466F-BDA1-42B045822054}"/>
          </ac:cxnSpMkLst>
        </pc:cxnChg>
        <pc:cxnChg chg="add del mod">
          <ac:chgData name="help desk" userId="076106f8-e622-4bba-bf8d-41b4b1aaf204" providerId="ADAL" clId="{F82DB6BC-D3E1-471D-A60F-D5106DB04EB1}" dt="2025-11-18T14:14:35.173" v="5157" actId="478"/>
          <ac:cxnSpMkLst>
            <pc:docMk/>
            <pc:sldMk cId="3219697382" sldId="422"/>
            <ac:cxnSpMk id="23" creationId="{670D8A89-8586-40C1-940B-D2BBEE2B20FD}"/>
          </ac:cxnSpMkLst>
        </pc:cxnChg>
        <pc:cxnChg chg="add mod">
          <ac:chgData name="help desk" userId="076106f8-e622-4bba-bf8d-41b4b1aaf204" providerId="ADAL" clId="{F82DB6BC-D3E1-471D-A60F-D5106DB04EB1}" dt="2025-11-18T14:12:08.538" v="5155" actId="14100"/>
          <ac:cxnSpMkLst>
            <pc:docMk/>
            <pc:sldMk cId="3219697382" sldId="422"/>
            <ac:cxnSpMk id="24" creationId="{1268BC6B-79A2-4EEE-A720-94EB6DFEC69D}"/>
          </ac:cxnSpMkLst>
        </pc:cxnChg>
      </pc:sldChg>
      <pc:sldChg chg="addSp delSp modSp add mod modAnim">
        <pc:chgData name="help desk" userId="076106f8-e622-4bba-bf8d-41b4b1aaf204" providerId="ADAL" clId="{F82DB6BC-D3E1-471D-A60F-D5106DB04EB1}" dt="2025-11-18T14:28:39.020" v="5238"/>
        <pc:sldMkLst>
          <pc:docMk/>
          <pc:sldMk cId="859912453" sldId="423"/>
        </pc:sldMkLst>
        <pc:spChg chg="del">
          <ac:chgData name="help desk" userId="076106f8-e622-4bba-bf8d-41b4b1aaf204" providerId="ADAL" clId="{F82DB6BC-D3E1-471D-A60F-D5106DB04EB1}" dt="2025-11-18T14:23:32.763" v="5198" actId="478"/>
          <ac:spMkLst>
            <pc:docMk/>
            <pc:sldMk cId="859912453" sldId="423"/>
            <ac:spMk id="7" creationId="{8C6FD357-1D80-4166-9D1D-44670BFA8A1C}"/>
          </ac:spMkLst>
        </pc:spChg>
        <pc:spChg chg="mod">
          <ac:chgData name="help desk" userId="076106f8-e622-4bba-bf8d-41b4b1aaf204" providerId="ADAL" clId="{F82DB6BC-D3E1-471D-A60F-D5106DB04EB1}" dt="2025-11-14T20:11:24.678" v="1366" actId="108"/>
          <ac:spMkLst>
            <pc:docMk/>
            <pc:sldMk cId="859912453" sldId="423"/>
            <ac:spMk id="8" creationId="{A607937B-B5EF-4CE3-BB27-A65B72E2447C}"/>
          </ac:spMkLst>
        </pc:spChg>
        <pc:spChg chg="del">
          <ac:chgData name="help desk" userId="076106f8-e622-4bba-bf8d-41b4b1aaf204" providerId="ADAL" clId="{F82DB6BC-D3E1-471D-A60F-D5106DB04EB1}" dt="2025-11-14T19:17:31.770" v="532" actId="478"/>
          <ac:spMkLst>
            <pc:docMk/>
            <pc:sldMk cId="859912453" sldId="423"/>
            <ac:spMk id="11" creationId="{F22FF565-4996-48AA-84F5-0DB28B8F7061}"/>
          </ac:spMkLst>
        </pc:spChg>
        <pc:spChg chg="add del mod ord">
          <ac:chgData name="help desk" userId="076106f8-e622-4bba-bf8d-41b4b1aaf204" providerId="ADAL" clId="{F82DB6BC-D3E1-471D-A60F-D5106DB04EB1}" dt="2025-11-18T14:24:43.020" v="5210" actId="113"/>
          <ac:spMkLst>
            <pc:docMk/>
            <pc:sldMk cId="859912453" sldId="423"/>
            <ac:spMk id="12" creationId="{FD559253-0962-4F38-91F7-5B356F4D028C}"/>
          </ac:spMkLst>
        </pc:spChg>
        <pc:spChg chg="del">
          <ac:chgData name="help desk" userId="076106f8-e622-4bba-bf8d-41b4b1aaf204" providerId="ADAL" clId="{F82DB6BC-D3E1-471D-A60F-D5106DB04EB1}" dt="2025-11-14T19:17:31.770" v="532" actId="478"/>
          <ac:spMkLst>
            <pc:docMk/>
            <pc:sldMk cId="859912453" sldId="423"/>
            <ac:spMk id="16" creationId="{D359B3FF-874C-4115-8D45-1D23CE5BF090}"/>
          </ac:spMkLst>
        </pc:spChg>
        <pc:picChg chg="add del mod">
          <ac:chgData name="help desk" userId="076106f8-e622-4bba-bf8d-41b4b1aaf204" providerId="ADAL" clId="{F82DB6BC-D3E1-471D-A60F-D5106DB04EB1}" dt="2025-11-14T19:21:36.514" v="632" actId="478"/>
          <ac:picMkLst>
            <pc:docMk/>
            <pc:sldMk cId="859912453" sldId="423"/>
            <ac:picMk id="3" creationId="{38A120FE-E04D-49CC-A4F7-FBDBFC8F9448}"/>
          </ac:picMkLst>
        </pc:picChg>
        <pc:picChg chg="add mod">
          <ac:chgData name="help desk" userId="076106f8-e622-4bba-bf8d-41b4b1aaf204" providerId="ADAL" clId="{F82DB6BC-D3E1-471D-A60F-D5106DB04EB1}" dt="2025-11-14T19:22:03.830" v="638" actId="14100"/>
          <ac:picMkLst>
            <pc:docMk/>
            <pc:sldMk cId="859912453" sldId="423"/>
            <ac:picMk id="5" creationId="{C19C0ABE-6D1D-4EE0-A45E-D1FD873C8BF3}"/>
          </ac:picMkLst>
        </pc:picChg>
        <pc:picChg chg="del">
          <ac:chgData name="help desk" userId="076106f8-e622-4bba-bf8d-41b4b1aaf204" providerId="ADAL" clId="{F82DB6BC-D3E1-471D-A60F-D5106DB04EB1}" dt="2025-11-14T19:17:39.177" v="534" actId="478"/>
          <ac:picMkLst>
            <pc:docMk/>
            <pc:sldMk cId="859912453" sldId="423"/>
            <ac:picMk id="10" creationId="{42A54617-0696-4484-B6C5-75FD78C70BD5}"/>
          </ac:picMkLst>
        </pc:picChg>
        <pc:picChg chg="del">
          <ac:chgData name="help desk" userId="076106f8-e622-4bba-bf8d-41b4b1aaf204" providerId="ADAL" clId="{F82DB6BC-D3E1-471D-A60F-D5106DB04EB1}" dt="2025-11-14T19:17:36.630" v="533" actId="478"/>
          <ac:picMkLst>
            <pc:docMk/>
            <pc:sldMk cId="859912453" sldId="423"/>
            <ac:picMk id="15" creationId="{07651631-E361-4103-BCE5-C27BD4BD77CC}"/>
          </ac:picMkLst>
        </pc:picChg>
        <pc:cxnChg chg="add mod">
          <ac:chgData name="help desk" userId="076106f8-e622-4bba-bf8d-41b4b1aaf204" providerId="ADAL" clId="{F82DB6BC-D3E1-471D-A60F-D5106DB04EB1}" dt="2025-11-18T14:24:58.800" v="5213" actId="14100"/>
          <ac:cxnSpMkLst>
            <pc:docMk/>
            <pc:sldMk cId="859912453" sldId="423"/>
            <ac:cxnSpMk id="9" creationId="{ABA05061-50B9-418A-9B54-7BAEC58FF02C}"/>
          </ac:cxnSpMkLst>
        </pc:cxnChg>
        <pc:cxnChg chg="add mod">
          <ac:chgData name="help desk" userId="076106f8-e622-4bba-bf8d-41b4b1aaf204" providerId="ADAL" clId="{F82DB6BC-D3E1-471D-A60F-D5106DB04EB1}" dt="2025-11-18T14:25:21.094" v="5217" actId="14100"/>
          <ac:cxnSpMkLst>
            <pc:docMk/>
            <pc:sldMk cId="859912453" sldId="423"/>
            <ac:cxnSpMk id="10" creationId="{3F8D06CA-FC2D-4416-B76B-CB5B26939CBE}"/>
          </ac:cxnSpMkLst>
        </pc:cxnChg>
        <pc:cxnChg chg="add mod">
          <ac:chgData name="help desk" userId="076106f8-e622-4bba-bf8d-41b4b1aaf204" providerId="ADAL" clId="{F82DB6BC-D3E1-471D-A60F-D5106DB04EB1}" dt="2025-11-18T14:25:40.325" v="5220" actId="14100"/>
          <ac:cxnSpMkLst>
            <pc:docMk/>
            <pc:sldMk cId="859912453" sldId="423"/>
            <ac:cxnSpMk id="14" creationId="{00EA974A-41A5-49F4-B995-D4EA8489D276}"/>
          </ac:cxnSpMkLst>
        </pc:cxnChg>
      </pc:sldChg>
      <pc:sldChg chg="addSp delSp modSp add del mod ord delAnim">
        <pc:chgData name="help desk" userId="076106f8-e622-4bba-bf8d-41b4b1aaf204" providerId="ADAL" clId="{F82DB6BC-D3E1-471D-A60F-D5106DB04EB1}" dt="2025-11-18T14:35:14.484" v="5265" actId="2696"/>
        <pc:sldMkLst>
          <pc:docMk/>
          <pc:sldMk cId="3497697584" sldId="424"/>
        </pc:sldMkLst>
        <pc:spChg chg="mod">
          <ac:chgData name="help desk" userId="076106f8-e622-4bba-bf8d-41b4b1aaf204" providerId="ADAL" clId="{F82DB6BC-D3E1-471D-A60F-D5106DB04EB1}" dt="2025-11-14T20:11:18.623" v="1364" actId="108"/>
          <ac:spMkLst>
            <pc:docMk/>
            <pc:sldMk cId="3497697584" sldId="424"/>
            <ac:spMk id="2" creationId="{00000000-0000-0000-0000-000000000000}"/>
          </ac:spMkLst>
        </pc:spChg>
        <pc:spChg chg="del">
          <ac:chgData name="help desk" userId="076106f8-e622-4bba-bf8d-41b4b1aaf204" providerId="ADAL" clId="{F82DB6BC-D3E1-471D-A60F-D5106DB04EB1}" dt="2025-11-18T14:34:31.538" v="5264" actId="478"/>
          <ac:spMkLst>
            <pc:docMk/>
            <pc:sldMk cId="3497697584" sldId="424"/>
            <ac:spMk id="24" creationId="{DBD14E4E-9A20-401C-A6E4-158E6799445A}"/>
          </ac:spMkLst>
        </pc:spChg>
        <pc:spChg chg="del mod">
          <ac:chgData name="help desk" userId="076106f8-e622-4bba-bf8d-41b4b1aaf204" providerId="ADAL" clId="{F82DB6BC-D3E1-471D-A60F-D5106DB04EB1}" dt="2025-11-18T14:33:17.376" v="5246" actId="21"/>
          <ac:spMkLst>
            <pc:docMk/>
            <pc:sldMk cId="3497697584" sldId="424"/>
            <ac:spMk id="36" creationId="{12A5D1F3-5EBC-4564-8C4B-B04B51878474}"/>
          </ac:spMkLst>
        </pc:spChg>
        <pc:picChg chg="add del mod ord">
          <ac:chgData name="help desk" userId="076106f8-e622-4bba-bf8d-41b4b1aaf204" providerId="ADAL" clId="{F82DB6BC-D3E1-471D-A60F-D5106DB04EB1}" dt="2025-11-18T14:31:19.582" v="5243" actId="478"/>
          <ac:picMkLst>
            <pc:docMk/>
            <pc:sldMk cId="3497697584" sldId="424"/>
            <ac:picMk id="4" creationId="{65CFA121-6D0E-42EF-A6FC-85EFA58CB908}"/>
          </ac:picMkLst>
        </pc:picChg>
        <pc:picChg chg="add mod ord">
          <ac:chgData name="help desk" userId="076106f8-e622-4bba-bf8d-41b4b1aaf204" providerId="ADAL" clId="{F82DB6BC-D3E1-471D-A60F-D5106DB04EB1}" dt="2025-11-18T14:31:18.006" v="5242" actId="167"/>
          <ac:picMkLst>
            <pc:docMk/>
            <pc:sldMk cId="3497697584" sldId="424"/>
            <ac:picMk id="10" creationId="{05DAC050-F9A9-4CBF-A1AE-994FF11FE4F5}"/>
          </ac:picMkLst>
        </pc:picChg>
        <pc:picChg chg="del">
          <ac:chgData name="help desk" userId="076106f8-e622-4bba-bf8d-41b4b1aaf204" providerId="ADAL" clId="{F82DB6BC-D3E1-471D-A60F-D5106DB04EB1}" dt="2025-11-14T19:40:36.748" v="1094" actId="478"/>
          <ac:picMkLst>
            <pc:docMk/>
            <pc:sldMk cId="3497697584" sldId="424"/>
            <ac:picMk id="23" creationId="{92CDC500-44FF-4C7C-B5B8-7A0BCE6969C8}"/>
          </ac:picMkLst>
        </pc:picChg>
        <pc:cxnChg chg="del mod">
          <ac:chgData name="help desk" userId="076106f8-e622-4bba-bf8d-41b4b1aaf204" providerId="ADAL" clId="{F82DB6BC-D3E1-471D-A60F-D5106DB04EB1}" dt="2025-11-18T14:34:31.538" v="5264" actId="478"/>
          <ac:cxnSpMkLst>
            <pc:docMk/>
            <pc:sldMk cId="3497697584" sldId="424"/>
            <ac:cxnSpMk id="27" creationId="{413FB79B-8903-4753-948B-B7DFA05035AF}"/>
          </ac:cxnSpMkLst>
        </pc:cxnChg>
        <pc:cxnChg chg="del mod">
          <ac:chgData name="help desk" userId="076106f8-e622-4bba-bf8d-41b4b1aaf204" providerId="ADAL" clId="{F82DB6BC-D3E1-471D-A60F-D5106DB04EB1}" dt="2025-11-18T14:34:31.538" v="5264" actId="478"/>
          <ac:cxnSpMkLst>
            <pc:docMk/>
            <pc:sldMk cId="3497697584" sldId="424"/>
            <ac:cxnSpMk id="37" creationId="{8E315915-F412-4D56-94D3-B78FC777E26F}"/>
          </ac:cxnSpMkLst>
        </pc:cxnChg>
      </pc:sldChg>
      <pc:sldChg chg="addSp delSp modSp add mod delAnim modAnim">
        <pc:chgData name="help desk" userId="076106f8-e622-4bba-bf8d-41b4b1aaf204" providerId="ADAL" clId="{F82DB6BC-D3E1-471D-A60F-D5106DB04EB1}" dt="2025-11-26T17:15:59.261" v="12002"/>
        <pc:sldMkLst>
          <pc:docMk/>
          <pc:sldMk cId="1909421864" sldId="425"/>
        </pc:sldMkLst>
        <pc:spChg chg="del">
          <ac:chgData name="help desk" userId="076106f8-e622-4bba-bf8d-41b4b1aaf204" providerId="ADAL" clId="{F82DB6BC-D3E1-471D-A60F-D5106DB04EB1}" dt="2025-11-14T19:58:30.400" v="1320" actId="478"/>
          <ac:spMkLst>
            <pc:docMk/>
            <pc:sldMk cId="1909421864" sldId="425"/>
            <ac:spMk id="6" creationId="{20DC439B-E8FF-4B7D-95C1-645D43278F20}"/>
          </ac:spMkLst>
        </pc:spChg>
        <pc:spChg chg="add mod">
          <ac:chgData name="help desk" userId="076106f8-e622-4bba-bf8d-41b4b1aaf204" providerId="ADAL" clId="{F82DB6BC-D3E1-471D-A60F-D5106DB04EB1}" dt="2025-11-26T14:23:28.723" v="9869" actId="14100"/>
          <ac:spMkLst>
            <pc:docMk/>
            <pc:sldMk cId="1909421864" sldId="425"/>
            <ac:spMk id="46" creationId="{84CB4415-8416-4C53-A9AA-D7BD30AF982A}"/>
          </ac:spMkLst>
        </pc:spChg>
        <pc:spChg chg="mod">
          <ac:chgData name="help desk" userId="076106f8-e622-4bba-bf8d-41b4b1aaf204" providerId="ADAL" clId="{F82DB6BC-D3E1-471D-A60F-D5106DB04EB1}" dt="2025-11-17T19:06:45.555" v="2600" actId="1076"/>
          <ac:spMkLst>
            <pc:docMk/>
            <pc:sldMk cId="1909421864" sldId="425"/>
            <ac:spMk id="110" creationId="{B2A49519-5AE6-43C2-B30E-3A92A5FCD231}"/>
          </ac:spMkLst>
        </pc:spChg>
      </pc:sldChg>
      <pc:sldChg chg="addSp delSp modSp add mod modTransition delAnim modAnim">
        <pc:chgData name="help desk" userId="076106f8-e622-4bba-bf8d-41b4b1aaf204" providerId="ADAL" clId="{F82DB6BC-D3E1-471D-A60F-D5106DB04EB1}" dt="2025-11-26T17:19:13.992" v="12012"/>
        <pc:sldMkLst>
          <pc:docMk/>
          <pc:sldMk cId="2067929388" sldId="426"/>
        </pc:sldMkLst>
        <pc:spChg chg="add mod">
          <ac:chgData name="help desk" userId="076106f8-e622-4bba-bf8d-41b4b1aaf204" providerId="ADAL" clId="{F82DB6BC-D3E1-471D-A60F-D5106DB04EB1}" dt="2025-11-14T20:36:42.865" v="1646" actId="692"/>
          <ac:spMkLst>
            <pc:docMk/>
            <pc:sldMk cId="2067929388" sldId="426"/>
            <ac:spMk id="8" creationId="{35C65C8B-1A5E-45E5-927E-45C98AEBB8C7}"/>
          </ac:spMkLst>
        </pc:spChg>
        <pc:spChg chg="add del mod">
          <ac:chgData name="help desk" userId="076106f8-e622-4bba-bf8d-41b4b1aaf204" providerId="ADAL" clId="{F82DB6BC-D3E1-471D-A60F-D5106DB04EB1}" dt="2025-11-26T14:26:14.052" v="9978" actId="478"/>
          <ac:spMkLst>
            <pc:docMk/>
            <pc:sldMk cId="2067929388" sldId="426"/>
            <ac:spMk id="9" creationId="{D361B36B-45C1-4494-AC1C-3103EC543FA7}"/>
          </ac:spMkLst>
        </pc:spChg>
        <pc:spChg chg="add del mod">
          <ac:chgData name="help desk" userId="076106f8-e622-4bba-bf8d-41b4b1aaf204" providerId="ADAL" clId="{F82DB6BC-D3E1-471D-A60F-D5106DB04EB1}" dt="2025-11-26T14:30:57.884" v="10095" actId="478"/>
          <ac:spMkLst>
            <pc:docMk/>
            <pc:sldMk cId="2067929388" sldId="426"/>
            <ac:spMk id="10" creationId="{4DFCB0CD-BE02-43EA-9151-61855E89A814}"/>
          </ac:spMkLst>
        </pc:spChg>
        <pc:spChg chg="add del mod">
          <ac:chgData name="help desk" userId="076106f8-e622-4bba-bf8d-41b4b1aaf204" providerId="ADAL" clId="{F82DB6BC-D3E1-471D-A60F-D5106DB04EB1}" dt="2025-11-26T14:41:18.812" v="10127" actId="478"/>
          <ac:spMkLst>
            <pc:docMk/>
            <pc:sldMk cId="2067929388" sldId="426"/>
            <ac:spMk id="11" creationId="{90F2F6F4-1573-466C-AB8B-F7E4B0B55F3F}"/>
          </ac:spMkLst>
        </pc:spChg>
        <pc:spChg chg="add mod">
          <ac:chgData name="help desk" userId="076106f8-e622-4bba-bf8d-41b4b1aaf204" providerId="ADAL" clId="{F82DB6BC-D3E1-471D-A60F-D5106DB04EB1}" dt="2025-11-26T14:41:24.725" v="10130" actId="14100"/>
          <ac:spMkLst>
            <pc:docMk/>
            <pc:sldMk cId="2067929388" sldId="426"/>
            <ac:spMk id="12" creationId="{81CB077A-170C-4E80-84A9-F24570D28AF0}"/>
          </ac:spMkLst>
        </pc:spChg>
        <pc:spChg chg="del">
          <ac:chgData name="help desk" userId="076106f8-e622-4bba-bf8d-41b4b1aaf204" providerId="ADAL" clId="{F82DB6BC-D3E1-471D-A60F-D5106DB04EB1}" dt="2025-11-17T19:05:39.496" v="2572" actId="478"/>
          <ac:spMkLst>
            <pc:docMk/>
            <pc:sldMk cId="2067929388" sldId="426"/>
            <ac:spMk id="13" creationId="{42D88AB7-6A6F-48BF-9C30-E4E81511FF0A}"/>
          </ac:spMkLst>
        </pc:spChg>
        <pc:spChg chg="mod">
          <ac:chgData name="help desk" userId="076106f8-e622-4bba-bf8d-41b4b1aaf204" providerId="ADAL" clId="{F82DB6BC-D3E1-471D-A60F-D5106DB04EB1}" dt="2025-11-14T20:36:50.912" v="1649" actId="1035"/>
          <ac:spMkLst>
            <pc:docMk/>
            <pc:sldMk cId="2067929388" sldId="426"/>
            <ac:spMk id="24" creationId="{EB92C9F7-8608-4DC9-9B60-481AB3AB29A1}"/>
          </ac:spMkLst>
        </pc:spChg>
        <pc:picChg chg="add mod">
          <ac:chgData name="help desk" userId="076106f8-e622-4bba-bf8d-41b4b1aaf204" providerId="ADAL" clId="{F82DB6BC-D3E1-471D-A60F-D5106DB04EB1}" dt="2025-11-14T20:34:09.979" v="1602" actId="1038"/>
          <ac:picMkLst>
            <pc:docMk/>
            <pc:sldMk cId="2067929388" sldId="426"/>
            <ac:picMk id="4" creationId="{5E9D7AD7-D810-4BC6-9168-9129E09A508D}"/>
          </ac:picMkLst>
        </pc:picChg>
        <pc:picChg chg="del">
          <ac:chgData name="help desk" userId="076106f8-e622-4bba-bf8d-41b4b1aaf204" providerId="ADAL" clId="{F82DB6BC-D3E1-471D-A60F-D5106DB04EB1}" dt="2025-11-14T20:33:24.506" v="1538" actId="478"/>
          <ac:picMkLst>
            <pc:docMk/>
            <pc:sldMk cId="2067929388" sldId="426"/>
            <ac:picMk id="6" creationId="{D7F3145F-A911-40E3-A794-A11D1473994F}"/>
          </ac:picMkLst>
        </pc:picChg>
        <pc:cxnChg chg="mod">
          <ac:chgData name="help desk" userId="076106f8-e622-4bba-bf8d-41b4b1aaf204" providerId="ADAL" clId="{F82DB6BC-D3E1-471D-A60F-D5106DB04EB1}" dt="2025-11-14T20:36:50.912" v="1649" actId="1035"/>
          <ac:cxnSpMkLst>
            <pc:docMk/>
            <pc:sldMk cId="2067929388" sldId="426"/>
            <ac:cxnSpMk id="14" creationId="{B7CB976C-0227-4DE9-8DD0-D1F38B141EE7}"/>
          </ac:cxnSpMkLst>
        </pc:cxnChg>
      </pc:sldChg>
      <pc:sldChg chg="add del ord">
        <pc:chgData name="help desk" userId="076106f8-e622-4bba-bf8d-41b4b1aaf204" providerId="ADAL" clId="{F82DB6BC-D3E1-471D-A60F-D5106DB04EB1}" dt="2025-11-17T17:03:07.980" v="2111" actId="2696"/>
        <pc:sldMkLst>
          <pc:docMk/>
          <pc:sldMk cId="2013952176" sldId="427"/>
        </pc:sldMkLst>
      </pc:sldChg>
      <pc:sldChg chg="addSp delSp modSp add mod modTransition delAnim modAnim">
        <pc:chgData name="help desk" userId="076106f8-e622-4bba-bf8d-41b4b1aaf204" providerId="ADAL" clId="{F82DB6BC-D3E1-471D-A60F-D5106DB04EB1}" dt="2025-11-26T17:19:07.035" v="12011"/>
        <pc:sldMkLst>
          <pc:docMk/>
          <pc:sldMk cId="1137659807" sldId="428"/>
        </pc:sldMkLst>
        <pc:spChg chg="mod">
          <ac:chgData name="help desk" userId="076106f8-e622-4bba-bf8d-41b4b1aaf204" providerId="ADAL" clId="{F82DB6BC-D3E1-471D-A60F-D5106DB04EB1}" dt="2025-11-14T20:48:30.483" v="1761" actId="14100"/>
          <ac:spMkLst>
            <pc:docMk/>
            <pc:sldMk cId="1137659807" sldId="428"/>
            <ac:spMk id="8" creationId="{35C65C8B-1A5E-45E5-927E-45C98AEBB8C7}"/>
          </ac:spMkLst>
        </pc:spChg>
        <pc:spChg chg="add del mod">
          <ac:chgData name="help desk" userId="076106f8-e622-4bba-bf8d-41b4b1aaf204" providerId="ADAL" clId="{F82DB6BC-D3E1-471D-A60F-D5106DB04EB1}" dt="2025-11-26T14:26:19.243" v="9980" actId="478"/>
          <ac:spMkLst>
            <pc:docMk/>
            <pc:sldMk cId="1137659807" sldId="428"/>
            <ac:spMk id="9" creationId="{3D16EB52-B074-4393-9C92-0308CDF5EEC5}"/>
          </ac:spMkLst>
        </pc:spChg>
        <pc:spChg chg="add del mod">
          <ac:chgData name="help desk" userId="076106f8-e622-4bba-bf8d-41b4b1aaf204" providerId="ADAL" clId="{F82DB6BC-D3E1-471D-A60F-D5106DB04EB1}" dt="2025-11-26T14:31:03.683" v="10098" actId="478"/>
          <ac:spMkLst>
            <pc:docMk/>
            <pc:sldMk cId="1137659807" sldId="428"/>
            <ac:spMk id="10" creationId="{1AC7EEB1-D38D-433D-B2B2-AE1A5B8F0E33}"/>
          </ac:spMkLst>
        </pc:spChg>
        <pc:spChg chg="add del mod">
          <ac:chgData name="help desk" userId="076106f8-e622-4bba-bf8d-41b4b1aaf204" providerId="ADAL" clId="{F82DB6BC-D3E1-471D-A60F-D5106DB04EB1}" dt="2025-11-26T14:41:38.445" v="10133" actId="478"/>
          <ac:spMkLst>
            <pc:docMk/>
            <pc:sldMk cId="1137659807" sldId="428"/>
            <ac:spMk id="11" creationId="{6357063A-ABD5-40A5-87F7-C680A7EEEA82}"/>
          </ac:spMkLst>
        </pc:spChg>
        <pc:spChg chg="add mod">
          <ac:chgData name="help desk" userId="076106f8-e622-4bba-bf8d-41b4b1aaf204" providerId="ADAL" clId="{F82DB6BC-D3E1-471D-A60F-D5106DB04EB1}" dt="2025-11-26T14:41:38.807" v="10134"/>
          <ac:spMkLst>
            <pc:docMk/>
            <pc:sldMk cId="1137659807" sldId="428"/>
            <ac:spMk id="12" creationId="{FCB7C718-4099-47E1-9B3A-EF71E75780C1}"/>
          </ac:spMkLst>
        </pc:spChg>
        <pc:spChg chg="del">
          <ac:chgData name="help desk" userId="076106f8-e622-4bba-bf8d-41b4b1aaf204" providerId="ADAL" clId="{F82DB6BC-D3E1-471D-A60F-D5106DB04EB1}" dt="2025-11-17T19:05:33.558" v="2570" actId="478"/>
          <ac:spMkLst>
            <pc:docMk/>
            <pc:sldMk cId="1137659807" sldId="428"/>
            <ac:spMk id="13" creationId="{42D88AB7-6A6F-48BF-9C30-E4E81511FF0A}"/>
          </ac:spMkLst>
        </pc:spChg>
        <pc:spChg chg="mod">
          <ac:chgData name="help desk" userId="076106f8-e622-4bba-bf8d-41b4b1aaf204" providerId="ADAL" clId="{F82DB6BC-D3E1-471D-A60F-D5106DB04EB1}" dt="2025-11-14T20:49:40.911" v="1805" actId="113"/>
          <ac:spMkLst>
            <pc:docMk/>
            <pc:sldMk cId="1137659807" sldId="428"/>
            <ac:spMk id="24" creationId="{EB92C9F7-8608-4DC9-9B60-481AB3AB29A1}"/>
          </ac:spMkLst>
        </pc:spChg>
        <pc:picChg chg="add del">
          <ac:chgData name="help desk" userId="076106f8-e622-4bba-bf8d-41b4b1aaf204" providerId="ADAL" clId="{F82DB6BC-D3E1-471D-A60F-D5106DB04EB1}" dt="2025-11-14T20:47:21.386" v="1654" actId="478"/>
          <ac:picMkLst>
            <pc:docMk/>
            <pc:sldMk cId="1137659807" sldId="428"/>
            <ac:picMk id="4" creationId="{5E9D7AD7-D810-4BC6-9168-9129E09A508D}"/>
          </ac:picMkLst>
        </pc:picChg>
        <pc:picChg chg="add mod">
          <ac:chgData name="help desk" userId="076106f8-e622-4bba-bf8d-41b4b1aaf204" providerId="ADAL" clId="{F82DB6BC-D3E1-471D-A60F-D5106DB04EB1}" dt="2025-11-14T20:48:18.995" v="1759" actId="1038"/>
          <ac:picMkLst>
            <pc:docMk/>
            <pc:sldMk cId="1137659807" sldId="428"/>
            <ac:picMk id="5" creationId="{E4FEDB8F-E75C-4F64-BFC0-07EAA5011C5A}"/>
          </ac:picMkLst>
        </pc:picChg>
        <pc:cxnChg chg="mod">
          <ac:chgData name="help desk" userId="076106f8-e622-4bba-bf8d-41b4b1aaf204" providerId="ADAL" clId="{F82DB6BC-D3E1-471D-A60F-D5106DB04EB1}" dt="2025-11-14T20:49:30.420" v="1803" actId="14100"/>
          <ac:cxnSpMkLst>
            <pc:docMk/>
            <pc:sldMk cId="1137659807" sldId="428"/>
            <ac:cxnSpMk id="14" creationId="{B7CB976C-0227-4DE9-8DD0-D1F38B141EE7}"/>
          </ac:cxnSpMkLst>
        </pc:cxnChg>
      </pc:sldChg>
      <pc:sldChg chg="addSp delSp modSp add mod modTransition delAnim modAnim">
        <pc:chgData name="help desk" userId="076106f8-e622-4bba-bf8d-41b4b1aaf204" providerId="ADAL" clId="{F82DB6BC-D3E1-471D-A60F-D5106DB04EB1}" dt="2025-11-26T17:19:26.900" v="12013"/>
        <pc:sldMkLst>
          <pc:docMk/>
          <pc:sldMk cId="4178940938" sldId="429"/>
        </pc:sldMkLst>
        <pc:spChg chg="mod">
          <ac:chgData name="help desk" userId="076106f8-e622-4bba-bf8d-41b4b1aaf204" providerId="ADAL" clId="{F82DB6BC-D3E1-471D-A60F-D5106DB04EB1}" dt="2025-11-14T21:35:00.874" v="1953" actId="1038"/>
          <ac:spMkLst>
            <pc:docMk/>
            <pc:sldMk cId="4178940938" sldId="429"/>
            <ac:spMk id="8" creationId="{35C65C8B-1A5E-45E5-927E-45C98AEBB8C7}"/>
          </ac:spMkLst>
        </pc:spChg>
        <pc:spChg chg="add del mod">
          <ac:chgData name="help desk" userId="076106f8-e622-4bba-bf8d-41b4b1aaf204" providerId="ADAL" clId="{F82DB6BC-D3E1-471D-A60F-D5106DB04EB1}" dt="2025-11-26T14:26:24.604" v="9982" actId="478"/>
          <ac:spMkLst>
            <pc:docMk/>
            <pc:sldMk cId="4178940938" sldId="429"/>
            <ac:spMk id="9" creationId="{03B45A58-3BF3-494F-8E4F-028C9E82AA27}"/>
          </ac:spMkLst>
        </pc:spChg>
        <pc:spChg chg="add del mod">
          <ac:chgData name="help desk" userId="076106f8-e622-4bba-bf8d-41b4b1aaf204" providerId="ADAL" clId="{F82DB6BC-D3E1-471D-A60F-D5106DB04EB1}" dt="2025-11-26T14:31:08.732" v="10100" actId="478"/>
          <ac:spMkLst>
            <pc:docMk/>
            <pc:sldMk cId="4178940938" sldId="429"/>
            <ac:spMk id="10" creationId="{D84CAA80-3157-45CD-97BA-46B5085B9F83}"/>
          </ac:spMkLst>
        </pc:spChg>
        <pc:spChg chg="add del mod">
          <ac:chgData name="help desk" userId="076106f8-e622-4bba-bf8d-41b4b1aaf204" providerId="ADAL" clId="{F82DB6BC-D3E1-471D-A60F-D5106DB04EB1}" dt="2025-11-26T14:41:42.435" v="10135" actId="478"/>
          <ac:spMkLst>
            <pc:docMk/>
            <pc:sldMk cId="4178940938" sldId="429"/>
            <ac:spMk id="11" creationId="{620A9077-1C0F-49E9-B4E6-757CC3EABBA3}"/>
          </ac:spMkLst>
        </pc:spChg>
        <pc:spChg chg="add mod">
          <ac:chgData name="help desk" userId="076106f8-e622-4bba-bf8d-41b4b1aaf204" providerId="ADAL" clId="{F82DB6BC-D3E1-471D-A60F-D5106DB04EB1}" dt="2025-11-26T14:41:42.875" v="10136"/>
          <ac:spMkLst>
            <pc:docMk/>
            <pc:sldMk cId="4178940938" sldId="429"/>
            <ac:spMk id="12" creationId="{3F7DD6D7-AEF2-4C87-AF85-A70566739A45}"/>
          </ac:spMkLst>
        </pc:spChg>
        <pc:spChg chg="del">
          <ac:chgData name="help desk" userId="076106f8-e622-4bba-bf8d-41b4b1aaf204" providerId="ADAL" clId="{F82DB6BC-D3E1-471D-A60F-D5106DB04EB1}" dt="2025-11-17T19:05:25.380" v="2568" actId="478"/>
          <ac:spMkLst>
            <pc:docMk/>
            <pc:sldMk cId="4178940938" sldId="429"/>
            <ac:spMk id="13" creationId="{42D88AB7-6A6F-48BF-9C30-E4E81511FF0A}"/>
          </ac:spMkLst>
        </pc:spChg>
        <pc:spChg chg="mod">
          <ac:chgData name="help desk" userId="076106f8-e622-4bba-bf8d-41b4b1aaf204" providerId="ADAL" clId="{F82DB6BC-D3E1-471D-A60F-D5106DB04EB1}" dt="2025-11-17T17:03:52.036" v="2136" actId="20577"/>
          <ac:spMkLst>
            <pc:docMk/>
            <pc:sldMk cId="4178940938" sldId="429"/>
            <ac:spMk id="24" creationId="{EB92C9F7-8608-4DC9-9B60-481AB3AB29A1}"/>
          </ac:spMkLst>
        </pc:spChg>
        <pc:picChg chg="mod">
          <ac:chgData name="help desk" userId="076106f8-e622-4bba-bf8d-41b4b1aaf204" providerId="ADAL" clId="{F82DB6BC-D3E1-471D-A60F-D5106DB04EB1}" dt="2025-11-14T20:51:30.562" v="1846" actId="1076"/>
          <ac:picMkLst>
            <pc:docMk/>
            <pc:sldMk cId="4178940938" sldId="429"/>
            <ac:picMk id="3" creationId="{659894F4-81A5-4E0C-AA3C-8DA5866C8649}"/>
          </ac:picMkLst>
        </pc:picChg>
        <pc:picChg chg="del">
          <ac:chgData name="help desk" userId="076106f8-e622-4bba-bf8d-41b4b1aaf204" providerId="ADAL" clId="{F82DB6BC-D3E1-471D-A60F-D5106DB04EB1}" dt="2025-11-14T20:50:54.887" v="1807" actId="478"/>
          <ac:picMkLst>
            <pc:docMk/>
            <pc:sldMk cId="4178940938" sldId="429"/>
            <ac:picMk id="5" creationId="{E4FEDB8F-E75C-4F64-BFC0-07EAA5011C5A}"/>
          </ac:picMkLst>
        </pc:picChg>
        <pc:picChg chg="add mod">
          <ac:chgData name="help desk" userId="076106f8-e622-4bba-bf8d-41b4b1aaf204" providerId="ADAL" clId="{F82DB6BC-D3E1-471D-A60F-D5106DB04EB1}" dt="2025-11-14T20:57:09.929" v="1935" actId="1076"/>
          <ac:picMkLst>
            <pc:docMk/>
            <pc:sldMk cId="4178940938" sldId="429"/>
            <ac:picMk id="6" creationId="{5448E02C-244D-4AA1-8D40-89DAB9B8A323}"/>
          </ac:picMkLst>
        </pc:picChg>
        <pc:cxnChg chg="mod">
          <ac:chgData name="help desk" userId="076106f8-e622-4bba-bf8d-41b4b1aaf204" providerId="ADAL" clId="{F82DB6BC-D3E1-471D-A60F-D5106DB04EB1}" dt="2025-11-17T17:03:18.986" v="2113" actId="14100"/>
          <ac:cxnSpMkLst>
            <pc:docMk/>
            <pc:sldMk cId="4178940938" sldId="429"/>
            <ac:cxnSpMk id="14" creationId="{B7CB976C-0227-4DE9-8DD0-D1F38B141EE7}"/>
          </ac:cxnSpMkLst>
        </pc:cxnChg>
      </pc:sldChg>
      <pc:sldChg chg="addSp delSp modSp add mod modTransition delAnim modAnim">
        <pc:chgData name="help desk" userId="076106f8-e622-4bba-bf8d-41b4b1aaf204" providerId="ADAL" clId="{F82DB6BC-D3E1-471D-A60F-D5106DB04EB1}" dt="2025-11-26T17:19:30.839" v="12014"/>
        <pc:sldMkLst>
          <pc:docMk/>
          <pc:sldMk cId="1117422390" sldId="430"/>
        </pc:sldMkLst>
        <pc:spChg chg="mod">
          <ac:chgData name="help desk" userId="076106f8-e622-4bba-bf8d-41b4b1aaf204" providerId="ADAL" clId="{F82DB6BC-D3E1-471D-A60F-D5106DB04EB1}" dt="2025-11-14T21:54:59.953" v="2003" actId="14100"/>
          <ac:spMkLst>
            <pc:docMk/>
            <pc:sldMk cId="1117422390" sldId="430"/>
            <ac:spMk id="8" creationId="{35C65C8B-1A5E-45E5-927E-45C98AEBB8C7}"/>
          </ac:spMkLst>
        </pc:spChg>
        <pc:spChg chg="add del mod">
          <ac:chgData name="help desk" userId="076106f8-e622-4bba-bf8d-41b4b1aaf204" providerId="ADAL" clId="{F82DB6BC-D3E1-471D-A60F-D5106DB04EB1}" dt="2025-11-26T14:26:28.813" v="9984" actId="478"/>
          <ac:spMkLst>
            <pc:docMk/>
            <pc:sldMk cId="1117422390" sldId="430"/>
            <ac:spMk id="9" creationId="{07D0CA33-10B6-4874-BFFD-5E6696BFA2D9}"/>
          </ac:spMkLst>
        </pc:spChg>
        <pc:spChg chg="add del mod">
          <ac:chgData name="help desk" userId="076106f8-e622-4bba-bf8d-41b4b1aaf204" providerId="ADAL" clId="{F82DB6BC-D3E1-471D-A60F-D5106DB04EB1}" dt="2025-11-26T14:41:48.300" v="10137" actId="478"/>
          <ac:spMkLst>
            <pc:docMk/>
            <pc:sldMk cId="1117422390" sldId="430"/>
            <ac:spMk id="10" creationId="{C880EC9A-9DBE-4E3F-AAA4-E6DC95609A13}"/>
          </ac:spMkLst>
        </pc:spChg>
        <pc:spChg chg="add mod">
          <ac:chgData name="help desk" userId="076106f8-e622-4bba-bf8d-41b4b1aaf204" providerId="ADAL" clId="{F82DB6BC-D3E1-471D-A60F-D5106DB04EB1}" dt="2025-11-26T14:41:48.735" v="10138"/>
          <ac:spMkLst>
            <pc:docMk/>
            <pc:sldMk cId="1117422390" sldId="430"/>
            <ac:spMk id="11" creationId="{40405F4D-198B-44E7-A342-20092403C0FD}"/>
          </ac:spMkLst>
        </pc:spChg>
        <pc:spChg chg="del">
          <ac:chgData name="help desk" userId="076106f8-e622-4bba-bf8d-41b4b1aaf204" providerId="ADAL" clId="{F82DB6BC-D3E1-471D-A60F-D5106DB04EB1}" dt="2025-11-17T19:05:19.640" v="2566" actId="478"/>
          <ac:spMkLst>
            <pc:docMk/>
            <pc:sldMk cId="1117422390" sldId="430"/>
            <ac:spMk id="13" creationId="{42D88AB7-6A6F-48BF-9C30-E4E81511FF0A}"/>
          </ac:spMkLst>
        </pc:spChg>
        <pc:spChg chg="mod">
          <ac:chgData name="help desk" userId="076106f8-e622-4bba-bf8d-41b4b1aaf204" providerId="ADAL" clId="{F82DB6BC-D3E1-471D-A60F-D5106DB04EB1}" dt="2025-11-17T17:04:18.165" v="2145" actId="20577"/>
          <ac:spMkLst>
            <pc:docMk/>
            <pc:sldMk cId="1117422390" sldId="430"/>
            <ac:spMk id="24" creationId="{EB92C9F7-8608-4DC9-9B60-481AB3AB29A1}"/>
          </ac:spMkLst>
        </pc:spChg>
        <pc:picChg chg="add mod">
          <ac:chgData name="help desk" userId="076106f8-e622-4bba-bf8d-41b4b1aaf204" providerId="ADAL" clId="{F82DB6BC-D3E1-471D-A60F-D5106DB04EB1}" dt="2025-11-14T21:54:49.952" v="2001" actId="1076"/>
          <ac:picMkLst>
            <pc:docMk/>
            <pc:sldMk cId="1117422390" sldId="430"/>
            <ac:picMk id="4" creationId="{A9247E21-392E-443F-B46E-B5DFEF987983}"/>
          </ac:picMkLst>
        </pc:picChg>
        <pc:picChg chg="del">
          <ac:chgData name="help desk" userId="076106f8-e622-4bba-bf8d-41b4b1aaf204" providerId="ADAL" clId="{F82DB6BC-D3E1-471D-A60F-D5106DB04EB1}" dt="2025-11-14T21:54:11.410" v="1994" actId="478"/>
          <ac:picMkLst>
            <pc:docMk/>
            <pc:sldMk cId="1117422390" sldId="430"/>
            <ac:picMk id="6" creationId="{5448E02C-244D-4AA1-8D40-89DAB9B8A323}"/>
          </ac:picMkLst>
        </pc:picChg>
        <pc:cxnChg chg="mod">
          <ac:chgData name="help desk" userId="076106f8-e622-4bba-bf8d-41b4b1aaf204" providerId="ADAL" clId="{F82DB6BC-D3E1-471D-A60F-D5106DB04EB1}" dt="2025-11-14T21:55:06.938" v="2005" actId="1076"/>
          <ac:cxnSpMkLst>
            <pc:docMk/>
            <pc:sldMk cId="1117422390" sldId="430"/>
            <ac:cxnSpMk id="14" creationId="{B7CB976C-0227-4DE9-8DD0-D1F38B141EE7}"/>
          </ac:cxnSpMkLst>
        </pc:cxnChg>
      </pc:sldChg>
      <pc:sldChg chg="addSp delSp modSp add mod modTransition addAnim delAnim modAnim">
        <pc:chgData name="help desk" userId="076106f8-e622-4bba-bf8d-41b4b1aaf204" providerId="ADAL" clId="{F82DB6BC-D3E1-471D-A60F-D5106DB04EB1}" dt="2025-11-26T17:19:35.804" v="12015"/>
        <pc:sldMkLst>
          <pc:docMk/>
          <pc:sldMk cId="2838980501" sldId="431"/>
        </pc:sldMkLst>
        <pc:spChg chg="add del mod">
          <ac:chgData name="help desk" userId="076106f8-e622-4bba-bf8d-41b4b1aaf204" providerId="ADAL" clId="{F82DB6BC-D3E1-471D-A60F-D5106DB04EB1}" dt="2025-11-26T14:41:55.055" v="10139" actId="478"/>
          <ac:spMkLst>
            <pc:docMk/>
            <pc:sldMk cId="2838980501" sldId="431"/>
            <ac:spMk id="7" creationId="{BE43DF9B-0692-4F37-AFB5-98C293C36434}"/>
          </ac:spMkLst>
        </pc:spChg>
        <pc:spChg chg="add del mod">
          <ac:chgData name="help desk" userId="076106f8-e622-4bba-bf8d-41b4b1aaf204" providerId="ADAL" clId="{F82DB6BC-D3E1-471D-A60F-D5106DB04EB1}" dt="2025-11-17T17:08:19.967" v="2195" actId="478"/>
          <ac:spMkLst>
            <pc:docMk/>
            <pc:sldMk cId="2838980501" sldId="431"/>
            <ac:spMk id="8" creationId="{35C65C8B-1A5E-45E5-927E-45C98AEBB8C7}"/>
          </ac:spMkLst>
        </pc:spChg>
        <pc:spChg chg="add mod">
          <ac:chgData name="help desk" userId="076106f8-e622-4bba-bf8d-41b4b1aaf204" providerId="ADAL" clId="{F82DB6BC-D3E1-471D-A60F-D5106DB04EB1}" dt="2025-11-26T14:41:55.476" v="10140"/>
          <ac:spMkLst>
            <pc:docMk/>
            <pc:sldMk cId="2838980501" sldId="431"/>
            <ac:spMk id="8" creationId="{C978A40B-FD10-4862-AC02-55F461C822A1}"/>
          </ac:spMkLst>
        </pc:spChg>
        <pc:spChg chg="add mod">
          <ac:chgData name="help desk" userId="076106f8-e622-4bba-bf8d-41b4b1aaf204" providerId="ADAL" clId="{F82DB6BC-D3E1-471D-A60F-D5106DB04EB1}" dt="2025-11-17T17:09:23.169" v="2208" actId="14100"/>
          <ac:spMkLst>
            <pc:docMk/>
            <pc:sldMk cId="2838980501" sldId="431"/>
            <ac:spMk id="9" creationId="{22648905-C69E-4A2E-A419-B73FE5527EDD}"/>
          </ac:spMkLst>
        </pc:spChg>
        <pc:spChg chg="del">
          <ac:chgData name="help desk" userId="076106f8-e622-4bba-bf8d-41b4b1aaf204" providerId="ADAL" clId="{F82DB6BC-D3E1-471D-A60F-D5106DB04EB1}" dt="2025-11-17T19:05:13.904" v="2564" actId="478"/>
          <ac:spMkLst>
            <pc:docMk/>
            <pc:sldMk cId="2838980501" sldId="431"/>
            <ac:spMk id="13" creationId="{42D88AB7-6A6F-48BF-9C30-E4E81511FF0A}"/>
          </ac:spMkLst>
        </pc:spChg>
        <pc:spChg chg="add del mod">
          <ac:chgData name="help desk" userId="076106f8-e622-4bba-bf8d-41b4b1aaf204" providerId="ADAL" clId="{F82DB6BC-D3E1-471D-A60F-D5106DB04EB1}" dt="2025-11-26T14:26:34.772" v="9986" actId="478"/>
          <ac:spMkLst>
            <pc:docMk/>
            <pc:sldMk cId="2838980501" sldId="431"/>
            <ac:spMk id="16" creationId="{C89E4C83-BF18-4804-8CA1-948B09EDFEE3}"/>
          </ac:spMkLst>
        </pc:spChg>
        <pc:spChg chg="add del mod">
          <ac:chgData name="help desk" userId="076106f8-e622-4bba-bf8d-41b4b1aaf204" providerId="ADAL" clId="{F82DB6BC-D3E1-471D-A60F-D5106DB04EB1}" dt="2025-11-17T19:15:54.291" v="2921" actId="113"/>
          <ac:spMkLst>
            <pc:docMk/>
            <pc:sldMk cId="2838980501" sldId="431"/>
            <ac:spMk id="24" creationId="{EB92C9F7-8608-4DC9-9B60-481AB3AB29A1}"/>
          </ac:spMkLst>
        </pc:spChg>
        <pc:picChg chg="del">
          <ac:chgData name="help desk" userId="076106f8-e622-4bba-bf8d-41b4b1aaf204" providerId="ADAL" clId="{F82DB6BC-D3E1-471D-A60F-D5106DB04EB1}" dt="2025-11-17T17:07:51.869" v="2190" actId="478"/>
          <ac:picMkLst>
            <pc:docMk/>
            <pc:sldMk cId="2838980501" sldId="431"/>
            <ac:picMk id="4" creationId="{A9247E21-392E-443F-B46E-B5DFEF987983}"/>
          </ac:picMkLst>
        </pc:picChg>
        <pc:cxnChg chg="add del mod">
          <ac:chgData name="help desk" userId="076106f8-e622-4bba-bf8d-41b4b1aaf204" providerId="ADAL" clId="{F82DB6BC-D3E1-471D-A60F-D5106DB04EB1}" dt="2025-11-17T17:09:36.370" v="2211" actId="14100"/>
          <ac:cxnSpMkLst>
            <pc:docMk/>
            <pc:sldMk cId="2838980501" sldId="431"/>
            <ac:cxnSpMk id="14" creationId="{B7CB976C-0227-4DE9-8DD0-D1F38B141EE7}"/>
          </ac:cxnSpMkLst>
        </pc:cxnChg>
      </pc:sldChg>
      <pc:sldChg chg="addSp delSp modSp add mod modTransition delAnim modAnim">
        <pc:chgData name="help desk" userId="076106f8-e622-4bba-bf8d-41b4b1aaf204" providerId="ADAL" clId="{F82DB6BC-D3E1-471D-A60F-D5106DB04EB1}" dt="2025-11-26T17:19:39.634" v="12016"/>
        <pc:sldMkLst>
          <pc:docMk/>
          <pc:sldMk cId="3152671217" sldId="432"/>
        </pc:sldMkLst>
        <pc:spChg chg="add del mod">
          <ac:chgData name="help desk" userId="076106f8-e622-4bba-bf8d-41b4b1aaf204" providerId="ADAL" clId="{F82DB6BC-D3E1-471D-A60F-D5106DB04EB1}" dt="2025-11-26T14:41:59.867" v="10142" actId="478"/>
          <ac:spMkLst>
            <pc:docMk/>
            <pc:sldMk cId="3152671217" sldId="432"/>
            <ac:spMk id="7" creationId="{AE086111-6B3E-4203-A0B0-994F95BEB6FB}"/>
          </ac:spMkLst>
        </pc:spChg>
        <pc:spChg chg="add mod">
          <ac:chgData name="help desk" userId="076106f8-e622-4bba-bf8d-41b4b1aaf204" providerId="ADAL" clId="{F82DB6BC-D3E1-471D-A60F-D5106DB04EB1}" dt="2025-11-26T14:42:00.906" v="10143"/>
          <ac:spMkLst>
            <pc:docMk/>
            <pc:sldMk cId="3152671217" sldId="432"/>
            <ac:spMk id="8" creationId="{032A83E4-AD55-49FB-9B9D-846A7576D5C8}"/>
          </ac:spMkLst>
        </pc:spChg>
        <pc:spChg chg="mod">
          <ac:chgData name="help desk" userId="076106f8-e622-4bba-bf8d-41b4b1aaf204" providerId="ADAL" clId="{F82DB6BC-D3E1-471D-A60F-D5106DB04EB1}" dt="2025-11-17T17:11:18.322" v="2334" actId="14100"/>
          <ac:spMkLst>
            <pc:docMk/>
            <pc:sldMk cId="3152671217" sldId="432"/>
            <ac:spMk id="9" creationId="{22648905-C69E-4A2E-A419-B73FE5527EDD}"/>
          </ac:spMkLst>
        </pc:spChg>
        <pc:spChg chg="del">
          <ac:chgData name="help desk" userId="076106f8-e622-4bba-bf8d-41b4b1aaf204" providerId="ADAL" clId="{F82DB6BC-D3E1-471D-A60F-D5106DB04EB1}" dt="2025-11-17T19:04:34.024" v="2554" actId="478"/>
          <ac:spMkLst>
            <pc:docMk/>
            <pc:sldMk cId="3152671217" sldId="432"/>
            <ac:spMk id="13" creationId="{42D88AB7-6A6F-48BF-9C30-E4E81511FF0A}"/>
          </ac:spMkLst>
        </pc:spChg>
        <pc:spChg chg="add del mod">
          <ac:chgData name="help desk" userId="076106f8-e622-4bba-bf8d-41b4b1aaf204" providerId="ADAL" clId="{F82DB6BC-D3E1-471D-A60F-D5106DB04EB1}" dt="2025-11-26T14:26:41.123" v="9988" actId="478"/>
          <ac:spMkLst>
            <pc:docMk/>
            <pc:sldMk cId="3152671217" sldId="432"/>
            <ac:spMk id="15" creationId="{EC3565BE-1FB8-4C99-A35B-3AC3A1297B8F}"/>
          </ac:spMkLst>
        </pc:spChg>
        <pc:spChg chg="mod">
          <ac:chgData name="help desk" userId="076106f8-e622-4bba-bf8d-41b4b1aaf204" providerId="ADAL" clId="{F82DB6BC-D3E1-471D-A60F-D5106DB04EB1}" dt="2025-11-17T19:17:30.381" v="2971" actId="14100"/>
          <ac:spMkLst>
            <pc:docMk/>
            <pc:sldMk cId="3152671217" sldId="432"/>
            <ac:spMk id="24" creationId="{EB92C9F7-8608-4DC9-9B60-481AB3AB29A1}"/>
          </ac:spMkLst>
        </pc:spChg>
        <pc:picChg chg="add del mod">
          <ac:chgData name="help desk" userId="076106f8-e622-4bba-bf8d-41b4b1aaf204" providerId="ADAL" clId="{F82DB6BC-D3E1-471D-A60F-D5106DB04EB1}" dt="2025-11-17T17:19:16.457" v="2499" actId="478"/>
          <ac:picMkLst>
            <pc:docMk/>
            <pc:sldMk cId="3152671217" sldId="432"/>
            <ac:picMk id="6" creationId="{A90949C7-1F64-4398-AB53-94F4D506E93D}"/>
          </ac:picMkLst>
        </pc:picChg>
        <pc:picChg chg="add del mod">
          <ac:chgData name="help desk" userId="076106f8-e622-4bba-bf8d-41b4b1aaf204" providerId="ADAL" clId="{F82DB6BC-D3E1-471D-A60F-D5106DB04EB1}" dt="2025-11-17T17:21:43.249" v="2527" actId="478"/>
          <ac:picMkLst>
            <pc:docMk/>
            <pc:sldMk cId="3152671217" sldId="432"/>
            <ac:picMk id="8" creationId="{2DF2B7B3-781F-4671-89A0-8D29C333B19F}"/>
          </ac:picMkLst>
        </pc:picChg>
        <pc:cxnChg chg="mod">
          <ac:chgData name="help desk" userId="076106f8-e622-4bba-bf8d-41b4b1aaf204" providerId="ADAL" clId="{F82DB6BC-D3E1-471D-A60F-D5106DB04EB1}" dt="2025-11-17T19:17:30.381" v="2971" actId="14100"/>
          <ac:cxnSpMkLst>
            <pc:docMk/>
            <pc:sldMk cId="3152671217" sldId="432"/>
            <ac:cxnSpMk id="14" creationId="{B7CB976C-0227-4DE9-8DD0-D1F38B141EE7}"/>
          </ac:cxnSpMkLst>
        </pc:cxnChg>
      </pc:sldChg>
      <pc:sldChg chg="addSp delSp modSp add mod modTransition delAnim modAnim">
        <pc:chgData name="help desk" userId="076106f8-e622-4bba-bf8d-41b4b1aaf204" providerId="ADAL" clId="{F82DB6BC-D3E1-471D-A60F-D5106DB04EB1}" dt="2025-11-26T17:19:43.723" v="12017"/>
        <pc:sldMkLst>
          <pc:docMk/>
          <pc:sldMk cId="510180161" sldId="433"/>
        </pc:sldMkLst>
        <pc:spChg chg="add del mod">
          <ac:chgData name="help desk" userId="076106f8-e622-4bba-bf8d-41b4b1aaf204" providerId="ADAL" clId="{F82DB6BC-D3E1-471D-A60F-D5106DB04EB1}" dt="2025-11-26T14:42:05.387" v="10144" actId="478"/>
          <ac:spMkLst>
            <pc:docMk/>
            <pc:sldMk cId="510180161" sldId="433"/>
            <ac:spMk id="6" creationId="{2C1A43C1-6376-4FA2-8380-37FFC0508B35}"/>
          </ac:spMkLst>
        </pc:spChg>
        <pc:spChg chg="add mod">
          <ac:chgData name="help desk" userId="076106f8-e622-4bba-bf8d-41b4b1aaf204" providerId="ADAL" clId="{F82DB6BC-D3E1-471D-A60F-D5106DB04EB1}" dt="2025-11-26T14:42:05.751" v="10145"/>
          <ac:spMkLst>
            <pc:docMk/>
            <pc:sldMk cId="510180161" sldId="433"/>
            <ac:spMk id="7" creationId="{D7D20B54-8575-4C92-81C9-45893297C02A}"/>
          </ac:spMkLst>
        </pc:spChg>
        <pc:spChg chg="del">
          <ac:chgData name="help desk" userId="076106f8-e622-4bba-bf8d-41b4b1aaf204" providerId="ADAL" clId="{F82DB6BC-D3E1-471D-A60F-D5106DB04EB1}" dt="2025-11-17T17:19:57.198" v="2504" actId="478"/>
          <ac:spMkLst>
            <pc:docMk/>
            <pc:sldMk cId="510180161" sldId="433"/>
            <ac:spMk id="9" creationId="{22648905-C69E-4A2E-A419-B73FE5527EDD}"/>
          </ac:spMkLst>
        </pc:spChg>
        <pc:spChg chg="del mod">
          <ac:chgData name="help desk" userId="076106f8-e622-4bba-bf8d-41b4b1aaf204" providerId="ADAL" clId="{F82DB6BC-D3E1-471D-A60F-D5106DB04EB1}" dt="2025-11-26T14:26:48.741" v="9990" actId="478"/>
          <ac:spMkLst>
            <pc:docMk/>
            <pc:sldMk cId="510180161" sldId="433"/>
            <ac:spMk id="13" creationId="{42D88AB7-6A6F-48BF-9C30-E4E81511FF0A}"/>
          </ac:spMkLst>
        </pc:spChg>
        <pc:spChg chg="del mod">
          <ac:chgData name="help desk" userId="076106f8-e622-4bba-bf8d-41b4b1aaf204" providerId="ADAL" clId="{F82DB6BC-D3E1-471D-A60F-D5106DB04EB1}" dt="2025-11-17T17:20:59.658" v="2521" actId="478"/>
          <ac:spMkLst>
            <pc:docMk/>
            <pc:sldMk cId="510180161" sldId="433"/>
            <ac:spMk id="24" creationId="{EB92C9F7-8608-4DC9-9B60-481AB3AB29A1}"/>
          </ac:spMkLst>
        </pc:spChg>
        <pc:picChg chg="add del mod">
          <ac:chgData name="help desk" userId="076106f8-e622-4bba-bf8d-41b4b1aaf204" providerId="ADAL" clId="{F82DB6BC-D3E1-471D-A60F-D5106DB04EB1}" dt="2025-11-17T19:24:30.111" v="2989" actId="478"/>
          <ac:picMkLst>
            <pc:docMk/>
            <pc:sldMk cId="510180161" sldId="433"/>
            <ac:picMk id="8" creationId="{2DF2B7B3-781F-4671-89A0-8D29C333B19F}"/>
          </ac:picMkLst>
        </pc:picChg>
        <pc:cxnChg chg="mod">
          <ac:chgData name="help desk" userId="076106f8-e622-4bba-bf8d-41b4b1aaf204" providerId="ADAL" clId="{F82DB6BC-D3E1-471D-A60F-D5106DB04EB1}" dt="2025-11-17T19:17:47.421" v="2972" actId="14100"/>
          <ac:cxnSpMkLst>
            <pc:docMk/>
            <pc:sldMk cId="510180161" sldId="433"/>
            <ac:cxnSpMk id="14" creationId="{B7CB976C-0227-4DE9-8DD0-D1F38B141EE7}"/>
          </ac:cxnSpMkLst>
        </pc:cxnChg>
      </pc:sldChg>
      <pc:sldChg chg="addSp delSp modSp add mod modTransition delAnim modAnim">
        <pc:chgData name="help desk" userId="076106f8-e622-4bba-bf8d-41b4b1aaf204" providerId="ADAL" clId="{F82DB6BC-D3E1-471D-A60F-D5106DB04EB1}" dt="2025-11-26T14:48:20.800" v="10169" actId="14100"/>
        <pc:sldMkLst>
          <pc:docMk/>
          <pc:sldMk cId="3924260403" sldId="434"/>
        </pc:sldMkLst>
        <pc:spChg chg="add mod">
          <ac:chgData name="help desk" userId="076106f8-e622-4bba-bf8d-41b4b1aaf204" providerId="ADAL" clId="{F82DB6BC-D3E1-471D-A60F-D5106DB04EB1}" dt="2025-11-18T15:13:54.058" v="5410" actId="14100"/>
          <ac:spMkLst>
            <pc:docMk/>
            <pc:sldMk cId="3924260403" sldId="434"/>
            <ac:spMk id="7" creationId="{B4E5C590-95A6-43FD-A558-6515B060E92E}"/>
          </ac:spMkLst>
        </pc:spChg>
        <pc:spChg chg="add del mod">
          <ac:chgData name="help desk" userId="076106f8-e622-4bba-bf8d-41b4b1aaf204" providerId="ADAL" clId="{F82DB6BC-D3E1-471D-A60F-D5106DB04EB1}" dt="2025-11-18T15:14:17.038" v="5427" actId="1037"/>
          <ac:spMkLst>
            <pc:docMk/>
            <pc:sldMk cId="3924260403" sldId="434"/>
            <ac:spMk id="10" creationId="{D6915C16-9E0B-47EC-8D0B-8EE09FC6991A}"/>
          </ac:spMkLst>
        </pc:spChg>
        <pc:spChg chg="add del mod">
          <ac:chgData name="help desk" userId="076106f8-e622-4bba-bf8d-41b4b1aaf204" providerId="ADAL" clId="{F82DB6BC-D3E1-471D-A60F-D5106DB04EB1}" dt="2025-11-17T19:28:25.822" v="3117" actId="478"/>
          <ac:spMkLst>
            <pc:docMk/>
            <pc:sldMk cId="3924260403" sldId="434"/>
            <ac:spMk id="11" creationId="{7CEB6E20-DC81-41EB-8921-A3044E6E09ED}"/>
          </ac:spMkLst>
        </pc:spChg>
        <pc:spChg chg="mod">
          <ac:chgData name="help desk" userId="076106f8-e622-4bba-bf8d-41b4b1aaf204" providerId="ADAL" clId="{F82DB6BC-D3E1-471D-A60F-D5106DB04EB1}" dt="2025-11-26T14:48:20.800" v="10169" actId="14100"/>
          <ac:spMkLst>
            <pc:docMk/>
            <pc:sldMk cId="3924260403" sldId="434"/>
            <ac:spMk id="13" creationId="{42D88AB7-6A6F-48BF-9C30-E4E81511FF0A}"/>
          </ac:spMkLst>
        </pc:spChg>
        <pc:spChg chg="add mod">
          <ac:chgData name="help desk" userId="076106f8-e622-4bba-bf8d-41b4b1aaf204" providerId="ADAL" clId="{F82DB6BC-D3E1-471D-A60F-D5106DB04EB1}" dt="2025-11-17T19:34:24.933" v="3591" actId="1076"/>
          <ac:spMkLst>
            <pc:docMk/>
            <pc:sldMk cId="3924260403" sldId="434"/>
            <ac:spMk id="15" creationId="{6BDA11CD-20B4-45A6-AEA0-5B0799B977F8}"/>
          </ac:spMkLst>
        </pc:spChg>
        <pc:spChg chg="add mod">
          <ac:chgData name="help desk" userId="076106f8-e622-4bba-bf8d-41b4b1aaf204" providerId="ADAL" clId="{F82DB6BC-D3E1-471D-A60F-D5106DB04EB1}" dt="2025-11-17T19:41:12.263" v="3769" actId="1076"/>
          <ac:spMkLst>
            <pc:docMk/>
            <pc:sldMk cId="3924260403" sldId="434"/>
            <ac:spMk id="18" creationId="{19A7040B-C2EB-4FED-B664-82572682C754}"/>
          </ac:spMkLst>
        </pc:spChg>
        <pc:spChg chg="add mod">
          <ac:chgData name="help desk" userId="076106f8-e622-4bba-bf8d-41b4b1aaf204" providerId="ADAL" clId="{F82DB6BC-D3E1-471D-A60F-D5106DB04EB1}" dt="2025-11-17T19:41:28.817" v="3772" actId="14100"/>
          <ac:spMkLst>
            <pc:docMk/>
            <pc:sldMk cId="3924260403" sldId="434"/>
            <ac:spMk id="19" creationId="{70C6D114-64F3-4D8B-B400-00E07DF6CF81}"/>
          </ac:spMkLst>
        </pc:spChg>
        <pc:picChg chg="del">
          <ac:chgData name="help desk" userId="076106f8-e622-4bba-bf8d-41b4b1aaf204" providerId="ADAL" clId="{F82DB6BC-D3E1-471D-A60F-D5106DB04EB1}" dt="2025-11-17T19:19:10.181" v="2975" actId="478"/>
          <ac:picMkLst>
            <pc:docMk/>
            <pc:sldMk cId="3924260403" sldId="434"/>
            <ac:picMk id="3" creationId="{659894F4-81A5-4E0C-AA3C-8DA5866C8649}"/>
          </ac:picMkLst>
        </pc:picChg>
        <pc:picChg chg="add mod ord">
          <ac:chgData name="help desk" userId="076106f8-e622-4bba-bf8d-41b4b1aaf204" providerId="ADAL" clId="{F82DB6BC-D3E1-471D-A60F-D5106DB04EB1}" dt="2025-11-17T19:23:36.503" v="2983" actId="692"/>
          <ac:picMkLst>
            <pc:docMk/>
            <pc:sldMk cId="3924260403" sldId="434"/>
            <ac:picMk id="4" creationId="{372EC81F-5D01-410A-A39B-6F5F1ED906D6}"/>
          </ac:picMkLst>
        </pc:picChg>
        <pc:picChg chg="del mod">
          <ac:chgData name="help desk" userId="076106f8-e622-4bba-bf8d-41b4b1aaf204" providerId="ADAL" clId="{F82DB6BC-D3E1-471D-A60F-D5106DB04EB1}" dt="2025-11-17T19:24:35.153" v="2990" actId="478"/>
          <ac:picMkLst>
            <pc:docMk/>
            <pc:sldMk cId="3924260403" sldId="434"/>
            <ac:picMk id="8" creationId="{2DF2B7B3-781F-4671-89A0-8D29C333B19F}"/>
          </ac:picMkLst>
        </pc:picChg>
        <pc:cxnChg chg="add mod">
          <ac:chgData name="help desk" userId="076106f8-e622-4bba-bf8d-41b4b1aaf204" providerId="ADAL" clId="{F82DB6BC-D3E1-471D-A60F-D5106DB04EB1}" dt="2025-11-18T15:14:07.008" v="5420" actId="14100"/>
          <ac:cxnSpMkLst>
            <pc:docMk/>
            <pc:sldMk cId="3924260403" sldId="434"/>
            <ac:cxnSpMk id="9" creationId="{9404C0D2-171E-4A2C-A9F7-4385A215E4A4}"/>
          </ac:cxnSpMkLst>
        </pc:cxnChg>
        <pc:cxnChg chg="del mod">
          <ac:chgData name="help desk" userId="076106f8-e622-4bba-bf8d-41b4b1aaf204" providerId="ADAL" clId="{F82DB6BC-D3E1-471D-A60F-D5106DB04EB1}" dt="2025-11-17T19:23:55.943" v="2987" actId="478"/>
          <ac:cxnSpMkLst>
            <pc:docMk/>
            <pc:sldMk cId="3924260403" sldId="434"/>
            <ac:cxnSpMk id="14" creationId="{B7CB976C-0227-4DE9-8DD0-D1F38B141EE7}"/>
          </ac:cxnSpMkLst>
        </pc:cxnChg>
        <pc:cxnChg chg="add del mod">
          <ac:chgData name="help desk" userId="076106f8-e622-4bba-bf8d-41b4b1aaf204" providerId="ADAL" clId="{F82DB6BC-D3E1-471D-A60F-D5106DB04EB1}" dt="2025-11-17T19:37:02.984" v="3617" actId="478"/>
          <ac:cxnSpMkLst>
            <pc:docMk/>
            <pc:sldMk cId="3924260403" sldId="434"/>
            <ac:cxnSpMk id="17" creationId="{3DBB5A1E-5141-40D7-A235-19D64198304A}"/>
          </ac:cxnSpMkLst>
        </pc:cxnChg>
      </pc:sldChg>
      <pc:sldChg chg="delSp modSp add mod ord modTransition delAnim modAnim">
        <pc:chgData name="help desk" userId="076106f8-e622-4bba-bf8d-41b4b1aaf204" providerId="ADAL" clId="{F82DB6BC-D3E1-471D-A60F-D5106DB04EB1}" dt="2025-11-26T14:49:45.562" v="10177" actId="14100"/>
        <pc:sldMkLst>
          <pc:docMk/>
          <pc:sldMk cId="667740450" sldId="435"/>
        </pc:sldMkLst>
        <pc:spChg chg="del">
          <ac:chgData name="help desk" userId="076106f8-e622-4bba-bf8d-41b4b1aaf204" providerId="ADAL" clId="{F82DB6BC-D3E1-471D-A60F-D5106DB04EB1}" dt="2025-11-18T15:51:12.172" v="5515" actId="478"/>
          <ac:spMkLst>
            <pc:docMk/>
            <pc:sldMk cId="667740450" sldId="435"/>
            <ac:spMk id="39" creationId="{31F30E29-C854-4CAC-AB26-A00F6EE5A9E1}"/>
          </ac:spMkLst>
        </pc:spChg>
        <pc:spChg chg="mod">
          <ac:chgData name="help desk" userId="076106f8-e622-4bba-bf8d-41b4b1aaf204" providerId="ADAL" clId="{F82DB6BC-D3E1-471D-A60F-D5106DB04EB1}" dt="2025-11-26T14:49:45.562" v="10177" actId="14100"/>
          <ac:spMkLst>
            <pc:docMk/>
            <pc:sldMk cId="667740450" sldId="435"/>
            <ac:spMk id="42" creationId="{B5BF3D2B-44FC-46D6-B7E4-78587DB4C93E}"/>
          </ac:spMkLst>
        </pc:spChg>
        <pc:spChg chg="del">
          <ac:chgData name="help desk" userId="076106f8-e622-4bba-bf8d-41b4b1aaf204" providerId="ADAL" clId="{F82DB6BC-D3E1-471D-A60F-D5106DB04EB1}" dt="2025-11-18T15:51:20.150" v="5517" actId="478"/>
          <ac:spMkLst>
            <pc:docMk/>
            <pc:sldMk cId="667740450" sldId="435"/>
            <ac:spMk id="49" creationId="{EEE5C719-9C8F-41D0-BAE3-C932F45433A3}"/>
          </ac:spMkLst>
        </pc:spChg>
        <pc:spChg chg="del">
          <ac:chgData name="help desk" userId="076106f8-e622-4bba-bf8d-41b4b1aaf204" providerId="ADAL" clId="{F82DB6BC-D3E1-471D-A60F-D5106DB04EB1}" dt="2025-11-17T20:24:36.309" v="4372" actId="478"/>
          <ac:spMkLst>
            <pc:docMk/>
            <pc:sldMk cId="667740450" sldId="435"/>
            <ac:spMk id="51" creationId="{5BAF1FF4-FEDA-4E2A-982A-0CDD92592EBE}"/>
          </ac:spMkLst>
        </pc:spChg>
        <pc:cxnChg chg="del mod">
          <ac:chgData name="help desk" userId="076106f8-e622-4bba-bf8d-41b4b1aaf204" providerId="ADAL" clId="{F82DB6BC-D3E1-471D-A60F-D5106DB04EB1}" dt="2025-11-18T15:51:13.196" v="5516" actId="478"/>
          <ac:cxnSpMkLst>
            <pc:docMk/>
            <pc:sldMk cId="667740450" sldId="435"/>
            <ac:cxnSpMk id="40" creationId="{B953E655-24F8-4D68-8DEA-3EBA9E82815A}"/>
          </ac:cxnSpMkLst>
        </pc:cxnChg>
        <pc:cxnChg chg="del mod">
          <ac:chgData name="help desk" userId="076106f8-e622-4bba-bf8d-41b4b1aaf204" providerId="ADAL" clId="{F82DB6BC-D3E1-471D-A60F-D5106DB04EB1}" dt="2025-11-18T15:51:20.150" v="5517" actId="478"/>
          <ac:cxnSpMkLst>
            <pc:docMk/>
            <pc:sldMk cId="667740450" sldId="435"/>
            <ac:cxnSpMk id="50" creationId="{16ED8D23-16BB-430E-A8E6-CF57A3508B87}"/>
          </ac:cxnSpMkLst>
        </pc:cxnChg>
        <pc:cxnChg chg="del mod">
          <ac:chgData name="help desk" userId="076106f8-e622-4bba-bf8d-41b4b1aaf204" providerId="ADAL" clId="{F82DB6BC-D3E1-471D-A60F-D5106DB04EB1}" dt="2025-11-17T20:24:36.309" v="4372" actId="478"/>
          <ac:cxnSpMkLst>
            <pc:docMk/>
            <pc:sldMk cId="667740450" sldId="435"/>
            <ac:cxnSpMk id="52" creationId="{49BE2999-6B6F-49AB-B34E-2E9B8DB19FE9}"/>
          </ac:cxnSpMkLst>
        </pc:cxnChg>
      </pc:sldChg>
      <pc:sldChg chg="addSp delSp modSp add del mod modTransition modAnim">
        <pc:chgData name="help desk" userId="076106f8-e622-4bba-bf8d-41b4b1aaf204" providerId="ADAL" clId="{F82DB6BC-D3E1-471D-A60F-D5106DB04EB1}" dt="2025-11-18T15:39:34.013" v="5514" actId="47"/>
        <pc:sldMkLst>
          <pc:docMk/>
          <pc:sldMk cId="573181649" sldId="436"/>
        </pc:sldMkLst>
        <pc:spChg chg="add del mod">
          <ac:chgData name="help desk" userId="076106f8-e622-4bba-bf8d-41b4b1aaf204" providerId="ADAL" clId="{F82DB6BC-D3E1-471D-A60F-D5106DB04EB1}" dt="2025-11-18T15:36:41.854" v="5496" actId="478"/>
          <ac:spMkLst>
            <pc:docMk/>
            <pc:sldMk cId="573181649" sldId="436"/>
            <ac:spMk id="10" creationId="{28183BA4-2871-4F9C-81A2-1E220AF6D3E7}"/>
          </ac:spMkLst>
        </pc:spChg>
        <pc:spChg chg="add del mod">
          <ac:chgData name="help desk" userId="076106f8-e622-4bba-bf8d-41b4b1aaf204" providerId="ADAL" clId="{F82DB6BC-D3E1-471D-A60F-D5106DB04EB1}" dt="2025-11-17T20:30:34.678" v="4489"/>
          <ac:spMkLst>
            <pc:docMk/>
            <pc:sldMk cId="573181649" sldId="436"/>
            <ac:spMk id="11" creationId="{B7EF8B1F-A373-40D1-854F-24E26E97E6EF}"/>
          </ac:spMkLst>
        </pc:spChg>
        <pc:spChg chg="add mod">
          <ac:chgData name="help desk" userId="076106f8-e622-4bba-bf8d-41b4b1aaf204" providerId="ADAL" clId="{F82DB6BC-D3E1-471D-A60F-D5106DB04EB1}" dt="2025-11-18T15:36:42.523" v="5497"/>
          <ac:spMkLst>
            <pc:docMk/>
            <pc:sldMk cId="573181649" sldId="436"/>
            <ac:spMk id="12" creationId="{ACA8EC99-2720-4E3A-BC02-9EA4361F7657}"/>
          </ac:spMkLst>
        </pc:spChg>
        <pc:spChg chg="del">
          <ac:chgData name="help desk" userId="076106f8-e622-4bba-bf8d-41b4b1aaf204" providerId="ADAL" clId="{F82DB6BC-D3E1-471D-A60F-D5106DB04EB1}" dt="2025-11-17T20:29:36.109" v="4476" actId="478"/>
          <ac:spMkLst>
            <pc:docMk/>
            <pc:sldMk cId="573181649" sldId="436"/>
            <ac:spMk id="42" creationId="{B5BF3D2B-44FC-46D6-B7E4-78587DB4C93E}"/>
          </ac:spMkLst>
        </pc:spChg>
      </pc:sldChg>
      <pc:sldChg chg="addSp delSp modSp add mod modTransition delAnim modAnim">
        <pc:chgData name="help desk" userId="076106f8-e622-4bba-bf8d-41b4b1aaf204" providerId="ADAL" clId="{F82DB6BC-D3E1-471D-A60F-D5106DB04EB1}" dt="2025-11-26T17:19:57.462" v="12018"/>
        <pc:sldMkLst>
          <pc:docMk/>
          <pc:sldMk cId="2245286097" sldId="437"/>
        </pc:sldMkLst>
        <pc:spChg chg="del">
          <ac:chgData name="help desk" userId="076106f8-e622-4bba-bf8d-41b4b1aaf204" providerId="ADAL" clId="{F82DB6BC-D3E1-471D-A60F-D5106DB04EB1}" dt="2025-11-17T20:31:01.276" v="4492" actId="478"/>
          <ac:spMkLst>
            <pc:docMk/>
            <pc:sldMk cId="2245286097" sldId="437"/>
            <ac:spMk id="10" creationId="{28183BA4-2871-4F9C-81A2-1E220AF6D3E7}"/>
          </ac:spMkLst>
        </pc:spChg>
        <pc:spChg chg="add del mod">
          <ac:chgData name="help desk" userId="076106f8-e622-4bba-bf8d-41b4b1aaf204" providerId="ADAL" clId="{F82DB6BC-D3E1-471D-A60F-D5106DB04EB1}" dt="2025-11-26T14:50:27.843" v="10180" actId="478"/>
          <ac:spMkLst>
            <pc:docMk/>
            <pc:sldMk cId="2245286097" sldId="437"/>
            <ac:spMk id="11" creationId="{98B22004-D27B-49DB-ABD6-C680AF706B95}"/>
          </ac:spMkLst>
        </pc:spChg>
        <pc:spChg chg="add mod">
          <ac:chgData name="help desk" userId="076106f8-e622-4bba-bf8d-41b4b1aaf204" providerId="ADAL" clId="{F82DB6BC-D3E1-471D-A60F-D5106DB04EB1}" dt="2025-11-26T14:50:28.351" v="10181"/>
          <ac:spMkLst>
            <pc:docMk/>
            <pc:sldMk cId="2245286097" sldId="437"/>
            <ac:spMk id="16" creationId="{42DEA38B-FF93-498B-8007-B3F303784FDE}"/>
          </ac:spMkLst>
        </pc:spChg>
        <pc:spChg chg="add del mod">
          <ac:chgData name="help desk" userId="076106f8-e622-4bba-bf8d-41b4b1aaf204" providerId="ADAL" clId="{F82DB6BC-D3E1-471D-A60F-D5106DB04EB1}" dt="2025-11-17T20:34:07.891" v="4595" actId="478"/>
          <ac:spMkLst>
            <pc:docMk/>
            <pc:sldMk cId="2245286097" sldId="437"/>
            <ac:spMk id="16" creationId="{BCC728E0-5A37-4EAE-9B12-F13038152325}"/>
          </ac:spMkLst>
        </pc:spChg>
        <pc:spChg chg="add del mod">
          <ac:chgData name="help desk" userId="076106f8-e622-4bba-bf8d-41b4b1aaf204" providerId="ADAL" clId="{F82DB6BC-D3E1-471D-A60F-D5106DB04EB1}" dt="2025-11-17T20:38:01.330" v="4676" actId="478"/>
          <ac:spMkLst>
            <pc:docMk/>
            <pc:sldMk cId="2245286097" sldId="437"/>
            <ac:spMk id="17" creationId="{70917D19-4034-414F-B71A-BBBCBE69BE91}"/>
          </ac:spMkLst>
        </pc:spChg>
        <pc:spChg chg="add mod">
          <ac:chgData name="help desk" userId="076106f8-e622-4bba-bf8d-41b4b1aaf204" providerId="ADAL" clId="{F82DB6BC-D3E1-471D-A60F-D5106DB04EB1}" dt="2025-11-17T20:39:54.001" v="4721" actId="1037"/>
          <ac:spMkLst>
            <pc:docMk/>
            <pc:sldMk cId="2245286097" sldId="437"/>
            <ac:spMk id="18" creationId="{470A470F-99E7-4D98-B3F0-501B0317BB56}"/>
          </ac:spMkLst>
        </pc:spChg>
        <pc:spChg chg="add mod">
          <ac:chgData name="help desk" userId="076106f8-e622-4bba-bf8d-41b4b1aaf204" providerId="ADAL" clId="{F82DB6BC-D3E1-471D-A60F-D5106DB04EB1}" dt="2025-11-17T20:35:24.701" v="4636" actId="1076"/>
          <ac:spMkLst>
            <pc:docMk/>
            <pc:sldMk cId="2245286097" sldId="437"/>
            <ac:spMk id="20" creationId="{79C80DB5-9183-472F-9A96-F1A803AD47EA}"/>
          </ac:spMkLst>
        </pc:spChg>
        <pc:spChg chg="add mod">
          <ac:chgData name="help desk" userId="076106f8-e622-4bba-bf8d-41b4b1aaf204" providerId="ADAL" clId="{F82DB6BC-D3E1-471D-A60F-D5106DB04EB1}" dt="2025-11-17T20:45:49.101" v="4827" actId="20577"/>
          <ac:spMkLst>
            <pc:docMk/>
            <pc:sldMk cId="2245286097" sldId="437"/>
            <ac:spMk id="27" creationId="{DED1C46C-F3E4-452A-BA29-EAC52954ED24}"/>
          </ac:spMkLst>
        </pc:spChg>
        <pc:spChg chg="add mod">
          <ac:chgData name="help desk" userId="076106f8-e622-4bba-bf8d-41b4b1aaf204" providerId="ADAL" clId="{F82DB6BC-D3E1-471D-A60F-D5106DB04EB1}" dt="2025-11-18T16:06:23.019" v="5672" actId="1035"/>
          <ac:spMkLst>
            <pc:docMk/>
            <pc:sldMk cId="2245286097" sldId="437"/>
            <ac:spMk id="28" creationId="{21841B2B-885C-40ED-B31C-C2EBF0421344}"/>
          </ac:spMkLst>
        </pc:spChg>
        <pc:spChg chg="del">
          <ac:chgData name="help desk" userId="076106f8-e622-4bba-bf8d-41b4b1aaf204" providerId="ADAL" clId="{F82DB6BC-D3E1-471D-A60F-D5106DB04EB1}" dt="2025-11-17T20:31:08.406" v="4494" actId="478"/>
          <ac:spMkLst>
            <pc:docMk/>
            <pc:sldMk cId="2245286097" sldId="437"/>
            <ac:spMk id="31" creationId="{3C5DBCC4-CF20-400A-A1F1-69A9E3DFE8FD}"/>
          </ac:spMkLst>
        </pc:spChg>
        <pc:spChg chg="mod">
          <ac:chgData name="help desk" userId="076106f8-e622-4bba-bf8d-41b4b1aaf204" providerId="ADAL" clId="{F82DB6BC-D3E1-471D-A60F-D5106DB04EB1}" dt="2025-11-17T20:33:48.834" v="4555" actId="1076"/>
          <ac:spMkLst>
            <pc:docMk/>
            <pc:sldMk cId="2245286097" sldId="437"/>
            <ac:spMk id="51" creationId="{5BAF1FF4-FEDA-4E2A-982A-0CDD92592EBE}"/>
          </ac:spMkLst>
        </pc:spChg>
        <pc:picChg chg="add mod">
          <ac:chgData name="help desk" userId="076106f8-e622-4bba-bf8d-41b4b1aaf204" providerId="ADAL" clId="{F82DB6BC-D3E1-471D-A60F-D5106DB04EB1}" dt="2025-11-17T20:36:28.760" v="4641" actId="1076"/>
          <ac:picMkLst>
            <pc:docMk/>
            <pc:sldMk cId="2245286097" sldId="437"/>
            <ac:picMk id="13" creationId="{5BB94FCF-A24D-4C8B-A171-027A17862193}"/>
          </ac:picMkLst>
        </pc:picChg>
        <pc:cxnChg chg="del">
          <ac:chgData name="help desk" userId="076106f8-e622-4bba-bf8d-41b4b1aaf204" providerId="ADAL" clId="{F82DB6BC-D3E1-471D-A60F-D5106DB04EB1}" dt="2025-11-17T20:31:10.561" v="4495" actId="478"/>
          <ac:cxnSpMkLst>
            <pc:docMk/>
            <pc:sldMk cId="2245286097" sldId="437"/>
            <ac:cxnSpMk id="6" creationId="{9894E0CD-1D66-4217-8B82-73997EE42D51}"/>
          </ac:cxnSpMkLst>
        </pc:cxnChg>
        <pc:cxnChg chg="add mod">
          <ac:chgData name="help desk" userId="076106f8-e622-4bba-bf8d-41b4b1aaf204" providerId="ADAL" clId="{F82DB6BC-D3E1-471D-A60F-D5106DB04EB1}" dt="2025-11-17T20:34:47.980" v="4603" actId="14100"/>
          <ac:cxnSpMkLst>
            <pc:docMk/>
            <pc:sldMk cId="2245286097" sldId="437"/>
            <ac:cxnSpMk id="12" creationId="{73704704-EEA1-4365-95A3-856FBE3B39F6}"/>
          </ac:cxnSpMkLst>
        </pc:cxnChg>
        <pc:cxnChg chg="add mod">
          <ac:chgData name="help desk" userId="076106f8-e622-4bba-bf8d-41b4b1aaf204" providerId="ADAL" clId="{F82DB6BC-D3E1-471D-A60F-D5106DB04EB1}" dt="2025-11-17T20:40:17.942" v="4722" actId="14100"/>
          <ac:cxnSpMkLst>
            <pc:docMk/>
            <pc:sldMk cId="2245286097" sldId="437"/>
            <ac:cxnSpMk id="21" creationId="{35050C28-E238-44C4-9C3E-3E9EB662C7C6}"/>
          </ac:cxnSpMkLst>
        </pc:cxnChg>
        <pc:cxnChg chg="add mod">
          <ac:chgData name="help desk" userId="076106f8-e622-4bba-bf8d-41b4b1aaf204" providerId="ADAL" clId="{F82DB6BC-D3E1-471D-A60F-D5106DB04EB1}" dt="2025-11-17T20:49:06.452" v="4986" actId="14100"/>
          <ac:cxnSpMkLst>
            <pc:docMk/>
            <pc:sldMk cId="2245286097" sldId="437"/>
            <ac:cxnSpMk id="26" creationId="{8E177888-7187-492C-BE98-9986E1940059}"/>
          </ac:cxnSpMkLst>
        </pc:cxnChg>
        <pc:cxnChg chg="mod">
          <ac:chgData name="help desk" userId="076106f8-e622-4bba-bf8d-41b4b1aaf204" providerId="ADAL" clId="{F82DB6BC-D3E1-471D-A60F-D5106DB04EB1}" dt="2025-11-17T20:33:48.834" v="4555" actId="1076"/>
          <ac:cxnSpMkLst>
            <pc:docMk/>
            <pc:sldMk cId="2245286097" sldId="437"/>
            <ac:cxnSpMk id="53" creationId="{A0244839-8140-4395-9601-0D90B14D4635}"/>
          </ac:cxnSpMkLst>
        </pc:cxnChg>
      </pc:sldChg>
      <pc:sldChg chg="addSp delSp modSp add del mod modAnim">
        <pc:chgData name="help desk" userId="076106f8-e622-4bba-bf8d-41b4b1aaf204" providerId="ADAL" clId="{F82DB6BC-D3E1-471D-A60F-D5106DB04EB1}" dt="2025-11-18T17:09:18.400" v="6205" actId="2696"/>
        <pc:sldMkLst>
          <pc:docMk/>
          <pc:sldMk cId="2205111369" sldId="438"/>
        </pc:sldMkLst>
        <pc:spChg chg="del">
          <ac:chgData name="help desk" userId="076106f8-e622-4bba-bf8d-41b4b1aaf204" providerId="ADAL" clId="{F82DB6BC-D3E1-471D-A60F-D5106DB04EB1}" dt="2025-11-18T16:29:20.265" v="5716" actId="478"/>
          <ac:spMkLst>
            <pc:docMk/>
            <pc:sldMk cId="2205111369" sldId="438"/>
            <ac:spMk id="3" creationId="{00000000-0000-0000-0000-000000000000}"/>
          </ac:spMkLst>
        </pc:spChg>
        <pc:spChg chg="del mod">
          <ac:chgData name="help desk" userId="076106f8-e622-4bba-bf8d-41b4b1aaf204" providerId="ADAL" clId="{F82DB6BC-D3E1-471D-A60F-D5106DB04EB1}" dt="2025-11-18T16:49:53.615" v="6166" actId="478"/>
          <ac:spMkLst>
            <pc:docMk/>
            <pc:sldMk cId="2205111369" sldId="438"/>
            <ac:spMk id="4" creationId="{00000000-0000-0000-0000-000000000000}"/>
          </ac:spMkLst>
        </pc:spChg>
        <pc:spChg chg="mod">
          <ac:chgData name="help desk" userId="076106f8-e622-4bba-bf8d-41b4b1aaf204" providerId="ADAL" clId="{F82DB6BC-D3E1-471D-A60F-D5106DB04EB1}" dt="2025-11-18T17:07:50.539" v="6202" actId="20577"/>
          <ac:spMkLst>
            <pc:docMk/>
            <pc:sldMk cId="2205111369" sldId="438"/>
            <ac:spMk id="7" creationId="{00000000-0000-0000-0000-000000000000}"/>
          </ac:spMkLst>
        </pc:spChg>
        <pc:spChg chg="del mod">
          <ac:chgData name="help desk" userId="076106f8-e622-4bba-bf8d-41b4b1aaf204" providerId="ADAL" clId="{F82DB6BC-D3E1-471D-A60F-D5106DB04EB1}" dt="2025-11-18T16:49:52.036" v="6165" actId="478"/>
          <ac:spMkLst>
            <pc:docMk/>
            <pc:sldMk cId="2205111369" sldId="438"/>
            <ac:spMk id="9" creationId="{00000000-0000-0000-0000-000000000000}"/>
          </ac:spMkLst>
        </pc:spChg>
        <pc:spChg chg="del">
          <ac:chgData name="help desk" userId="076106f8-e622-4bba-bf8d-41b4b1aaf204" providerId="ADAL" clId="{F82DB6BC-D3E1-471D-A60F-D5106DB04EB1}" dt="2025-11-18T16:35:47.735" v="5838" actId="478"/>
          <ac:spMkLst>
            <pc:docMk/>
            <pc:sldMk cId="2205111369" sldId="438"/>
            <ac:spMk id="21" creationId="{00000000-0000-0000-0000-000000000000}"/>
          </ac:spMkLst>
        </pc:spChg>
        <pc:spChg chg="add del mod">
          <ac:chgData name="help desk" userId="076106f8-e622-4bba-bf8d-41b4b1aaf204" providerId="ADAL" clId="{F82DB6BC-D3E1-471D-A60F-D5106DB04EB1}" dt="2025-11-18T16:43:36.639" v="6054" actId="478"/>
          <ac:spMkLst>
            <pc:docMk/>
            <pc:sldMk cId="2205111369" sldId="438"/>
            <ac:spMk id="22" creationId="{2E892454-5289-4685-8308-268656C76E8A}"/>
          </ac:spMkLst>
        </pc:spChg>
        <pc:spChg chg="add del mod">
          <ac:chgData name="help desk" userId="076106f8-e622-4bba-bf8d-41b4b1aaf204" providerId="ADAL" clId="{F82DB6BC-D3E1-471D-A60F-D5106DB04EB1}" dt="2025-11-18T16:43:39.654" v="6055" actId="478"/>
          <ac:spMkLst>
            <pc:docMk/>
            <pc:sldMk cId="2205111369" sldId="438"/>
            <ac:spMk id="23" creationId="{D65990CA-1D71-469B-B60F-FC0D96B7DA5F}"/>
          </ac:spMkLst>
        </pc:spChg>
        <pc:spChg chg="del">
          <ac:chgData name="help desk" userId="076106f8-e622-4bba-bf8d-41b4b1aaf204" providerId="ADAL" clId="{F82DB6BC-D3E1-471D-A60F-D5106DB04EB1}" dt="2025-11-18T16:35:47.735" v="5838" actId="478"/>
          <ac:spMkLst>
            <pc:docMk/>
            <pc:sldMk cId="2205111369" sldId="438"/>
            <ac:spMk id="25" creationId="{00000000-0000-0000-0000-000000000000}"/>
          </ac:spMkLst>
        </pc:spChg>
        <pc:spChg chg="mod">
          <ac:chgData name="help desk" userId="076106f8-e622-4bba-bf8d-41b4b1aaf204" providerId="ADAL" clId="{F82DB6BC-D3E1-471D-A60F-D5106DB04EB1}" dt="2025-11-18T16:50:24.117" v="6171" actId="108"/>
          <ac:spMkLst>
            <pc:docMk/>
            <pc:sldMk cId="2205111369" sldId="438"/>
            <ac:spMk id="39" creationId="{1B24A575-25C6-4A04-90F4-A1FE61DC8E8C}"/>
          </ac:spMkLst>
        </pc:spChg>
        <pc:grpChg chg="del">
          <ac:chgData name="help desk" userId="076106f8-e622-4bba-bf8d-41b4b1aaf204" providerId="ADAL" clId="{F82DB6BC-D3E1-471D-A60F-D5106DB04EB1}" dt="2025-11-18T16:35:47.735" v="5838" actId="478"/>
          <ac:grpSpMkLst>
            <pc:docMk/>
            <pc:sldMk cId="2205111369" sldId="438"/>
            <ac:grpSpMk id="35" creationId="{00000000-0000-0000-0000-000000000000}"/>
          </ac:grpSpMkLst>
        </pc:grpChg>
        <pc:picChg chg="del mod">
          <ac:chgData name="help desk" userId="076106f8-e622-4bba-bf8d-41b4b1aaf204" providerId="ADAL" clId="{F82DB6BC-D3E1-471D-A60F-D5106DB04EB1}" dt="2025-11-18T17:06:53.198" v="6199" actId="478"/>
          <ac:picMkLst>
            <pc:docMk/>
            <pc:sldMk cId="2205111369" sldId="438"/>
            <ac:picMk id="6" creationId="{AA03C197-5B2A-4ED0-B006-82F79517D55A}"/>
          </ac:picMkLst>
        </pc:picChg>
        <pc:cxnChg chg="add del mod">
          <ac:chgData name="help desk" userId="076106f8-e622-4bba-bf8d-41b4b1aaf204" providerId="ADAL" clId="{F82DB6BC-D3E1-471D-A60F-D5106DB04EB1}" dt="2025-11-18T16:36:23.700" v="5843" actId="478"/>
          <ac:cxnSpMkLst>
            <pc:docMk/>
            <pc:sldMk cId="2205111369" sldId="438"/>
            <ac:cxnSpMk id="5" creationId="{9E922173-BE88-492E-8D65-66A984CAF482}"/>
          </ac:cxnSpMkLst>
        </pc:cxnChg>
        <pc:cxnChg chg="del mod">
          <ac:chgData name="help desk" userId="076106f8-e622-4bba-bf8d-41b4b1aaf204" providerId="ADAL" clId="{F82DB6BC-D3E1-471D-A60F-D5106DB04EB1}" dt="2025-11-18T16:35:47.735" v="5838" actId="478"/>
          <ac:cxnSpMkLst>
            <pc:docMk/>
            <pc:sldMk cId="2205111369" sldId="438"/>
            <ac:cxnSpMk id="20" creationId="{00000000-0000-0000-0000-000000000000}"/>
          </ac:cxnSpMkLst>
        </pc:cxnChg>
        <pc:cxnChg chg="del mod">
          <ac:chgData name="help desk" userId="076106f8-e622-4bba-bf8d-41b4b1aaf204" providerId="ADAL" clId="{F82DB6BC-D3E1-471D-A60F-D5106DB04EB1}" dt="2025-11-18T16:35:47.735" v="5838" actId="478"/>
          <ac:cxnSpMkLst>
            <pc:docMk/>
            <pc:sldMk cId="2205111369" sldId="438"/>
            <ac:cxnSpMk id="24" creationId="{00000000-0000-0000-0000-000000000000}"/>
          </ac:cxnSpMkLst>
        </pc:cxnChg>
      </pc:sldChg>
      <pc:sldChg chg="addSp delSp modSp add mod ord addAnim delAnim modAnim">
        <pc:chgData name="help desk" userId="076106f8-e622-4bba-bf8d-41b4b1aaf204" providerId="ADAL" clId="{F82DB6BC-D3E1-471D-A60F-D5106DB04EB1}" dt="2025-11-26T17:01:11.396" v="11922" actId="14100"/>
        <pc:sldMkLst>
          <pc:docMk/>
          <pc:sldMk cId="2132097417" sldId="439"/>
        </pc:sldMkLst>
        <pc:spChg chg="mod">
          <ac:chgData name="help desk" userId="076106f8-e622-4bba-bf8d-41b4b1aaf204" providerId="ADAL" clId="{F82DB6BC-D3E1-471D-A60F-D5106DB04EB1}" dt="2025-11-18T16:47:27.173" v="6140" actId="1076"/>
          <ac:spMkLst>
            <pc:docMk/>
            <pc:sldMk cId="2132097417" sldId="439"/>
            <ac:spMk id="4" creationId="{00000000-0000-0000-0000-000000000000}"/>
          </ac:spMkLst>
        </pc:spChg>
        <pc:spChg chg="mod">
          <ac:chgData name="help desk" userId="076106f8-e622-4bba-bf8d-41b4b1aaf204" providerId="ADAL" clId="{F82DB6BC-D3E1-471D-A60F-D5106DB04EB1}" dt="2025-11-18T16:48:38.664" v="6153" actId="1076"/>
          <ac:spMkLst>
            <pc:docMk/>
            <pc:sldMk cId="2132097417" sldId="439"/>
            <ac:spMk id="7" creationId="{00000000-0000-0000-0000-000000000000}"/>
          </ac:spMkLst>
        </pc:spChg>
        <pc:spChg chg="add del mod">
          <ac:chgData name="help desk" userId="076106f8-e622-4bba-bf8d-41b4b1aaf204" providerId="ADAL" clId="{F82DB6BC-D3E1-471D-A60F-D5106DB04EB1}" dt="2025-11-26T17:01:11.396" v="11922" actId="14100"/>
          <ac:spMkLst>
            <pc:docMk/>
            <pc:sldMk cId="2132097417" sldId="439"/>
            <ac:spMk id="9" creationId="{00000000-0000-0000-0000-000000000000}"/>
          </ac:spMkLst>
        </pc:spChg>
        <pc:spChg chg="mod">
          <ac:chgData name="help desk" userId="076106f8-e622-4bba-bf8d-41b4b1aaf204" providerId="ADAL" clId="{F82DB6BC-D3E1-471D-A60F-D5106DB04EB1}" dt="2025-11-26T15:16:49.976" v="10491" actId="113"/>
          <ac:spMkLst>
            <pc:docMk/>
            <pc:sldMk cId="2132097417" sldId="439"/>
            <ac:spMk id="39" creationId="{1B24A575-25C6-4A04-90F4-A1FE61DC8E8C}"/>
          </ac:spMkLst>
        </pc:spChg>
        <pc:picChg chg="add del mod">
          <ac:chgData name="help desk" userId="076106f8-e622-4bba-bf8d-41b4b1aaf204" providerId="ADAL" clId="{F82DB6BC-D3E1-471D-A60F-D5106DB04EB1}" dt="2025-11-18T16:45:03.665" v="6062" actId="478"/>
          <ac:picMkLst>
            <pc:docMk/>
            <pc:sldMk cId="2132097417" sldId="439"/>
            <ac:picMk id="3" creationId="{20BA1D17-CFD1-405D-B9A7-B740E6AA2CD4}"/>
          </ac:picMkLst>
        </pc:picChg>
        <pc:picChg chg="del">
          <ac:chgData name="help desk" userId="076106f8-e622-4bba-bf8d-41b4b1aaf204" providerId="ADAL" clId="{F82DB6BC-D3E1-471D-A60F-D5106DB04EB1}" dt="2025-11-18T16:44:17.855" v="6059" actId="478"/>
          <ac:picMkLst>
            <pc:docMk/>
            <pc:sldMk cId="2132097417" sldId="439"/>
            <ac:picMk id="6" creationId="{AA03C197-5B2A-4ED0-B006-82F79517D55A}"/>
          </ac:picMkLst>
        </pc:picChg>
        <pc:picChg chg="add mod ord">
          <ac:chgData name="help desk" userId="076106f8-e622-4bba-bf8d-41b4b1aaf204" providerId="ADAL" clId="{F82DB6BC-D3E1-471D-A60F-D5106DB04EB1}" dt="2025-11-18T16:46:51.395" v="6134" actId="167"/>
          <ac:picMkLst>
            <pc:docMk/>
            <pc:sldMk cId="2132097417" sldId="439"/>
            <ac:picMk id="8" creationId="{C83AF91D-8E0B-4106-810A-6DC28BE4D5E3}"/>
          </ac:picMkLst>
        </pc:picChg>
        <pc:cxnChg chg="add mod">
          <ac:chgData name="help desk" userId="076106f8-e622-4bba-bf8d-41b4b1aaf204" providerId="ADAL" clId="{F82DB6BC-D3E1-471D-A60F-D5106DB04EB1}" dt="2025-11-18T16:47:46.314" v="6146" actId="692"/>
          <ac:cxnSpMkLst>
            <pc:docMk/>
            <pc:sldMk cId="2132097417" sldId="439"/>
            <ac:cxnSpMk id="11" creationId="{9348CB94-D05C-4A6F-A892-C3F41682270F}"/>
          </ac:cxnSpMkLst>
        </pc:cxnChg>
        <pc:cxnChg chg="add mod">
          <ac:chgData name="help desk" userId="076106f8-e622-4bba-bf8d-41b4b1aaf204" providerId="ADAL" clId="{F82DB6BC-D3E1-471D-A60F-D5106DB04EB1}" dt="2025-11-18T16:48:02.953" v="6149" actId="14100"/>
          <ac:cxnSpMkLst>
            <pc:docMk/>
            <pc:sldMk cId="2132097417" sldId="439"/>
            <ac:cxnSpMk id="15" creationId="{1818A1A4-300B-4313-AC41-A9CD0835C01C}"/>
          </ac:cxnSpMkLst>
        </pc:cxnChg>
      </pc:sldChg>
      <pc:sldChg chg="addSp delSp modSp new mod ord modTransition delAnim modAnim">
        <pc:chgData name="help desk" userId="076106f8-e622-4bba-bf8d-41b4b1aaf204" providerId="ADAL" clId="{F82DB6BC-D3E1-471D-A60F-D5106DB04EB1}" dt="2025-11-25T19:39:53.657" v="9665" actId="1076"/>
        <pc:sldMkLst>
          <pc:docMk/>
          <pc:sldMk cId="2285580184" sldId="440"/>
        </pc:sldMkLst>
        <pc:spChg chg="del">
          <ac:chgData name="help desk" userId="076106f8-e622-4bba-bf8d-41b4b1aaf204" providerId="ADAL" clId="{F82DB6BC-D3E1-471D-A60F-D5106DB04EB1}" dt="2025-11-18T19:52:23.177" v="6884" actId="478"/>
          <ac:spMkLst>
            <pc:docMk/>
            <pc:sldMk cId="2285580184" sldId="440"/>
            <ac:spMk id="2" creationId="{9282C6ED-6627-47F4-B9D8-003FFAED1667}"/>
          </ac:spMkLst>
        </pc:spChg>
        <pc:spChg chg="del">
          <ac:chgData name="help desk" userId="076106f8-e622-4bba-bf8d-41b4b1aaf204" providerId="ADAL" clId="{F82DB6BC-D3E1-471D-A60F-D5106DB04EB1}" dt="2025-11-18T19:52:23.177" v="6884" actId="478"/>
          <ac:spMkLst>
            <pc:docMk/>
            <pc:sldMk cId="2285580184" sldId="440"/>
            <ac:spMk id="3" creationId="{D67614BF-1E7E-4221-B952-22C3FCBDD037}"/>
          </ac:spMkLst>
        </pc:spChg>
        <pc:spChg chg="del">
          <ac:chgData name="help desk" userId="076106f8-e622-4bba-bf8d-41b4b1aaf204" providerId="ADAL" clId="{F82DB6BC-D3E1-471D-A60F-D5106DB04EB1}" dt="2025-11-18T19:52:23.177" v="6884" actId="478"/>
          <ac:spMkLst>
            <pc:docMk/>
            <pc:sldMk cId="2285580184" sldId="440"/>
            <ac:spMk id="4" creationId="{6CAFC0DA-DA91-438F-956A-454427D30DA2}"/>
          </ac:spMkLst>
        </pc:spChg>
        <pc:spChg chg="add mod">
          <ac:chgData name="help desk" userId="076106f8-e622-4bba-bf8d-41b4b1aaf204" providerId="ADAL" clId="{F82DB6BC-D3E1-471D-A60F-D5106DB04EB1}" dt="2025-11-18T19:52:24.077" v="6885"/>
          <ac:spMkLst>
            <pc:docMk/>
            <pc:sldMk cId="2285580184" sldId="440"/>
            <ac:spMk id="5" creationId="{17E75D18-8EC9-42BC-851A-C10F3C2C3DEF}"/>
          </ac:spMkLst>
        </pc:spChg>
        <pc:spChg chg="add mod">
          <ac:chgData name="help desk" userId="076106f8-e622-4bba-bf8d-41b4b1aaf204" providerId="ADAL" clId="{F82DB6BC-D3E1-471D-A60F-D5106DB04EB1}" dt="2025-11-25T19:39:53.657" v="9665" actId="1076"/>
          <ac:spMkLst>
            <pc:docMk/>
            <pc:sldMk cId="2285580184" sldId="440"/>
            <ac:spMk id="9" creationId="{92F91CDA-F97D-41F3-B23F-FCCCFA9B4BF4}"/>
          </ac:spMkLst>
        </pc:spChg>
        <pc:spChg chg="add mod">
          <ac:chgData name="help desk" userId="076106f8-e622-4bba-bf8d-41b4b1aaf204" providerId="ADAL" clId="{F82DB6BC-D3E1-471D-A60F-D5106DB04EB1}" dt="2025-11-18T19:53:57.568" v="6888"/>
          <ac:spMkLst>
            <pc:docMk/>
            <pc:sldMk cId="2285580184" sldId="440"/>
            <ac:spMk id="10" creationId="{46CD11A8-B398-48D8-8457-69C3D3CD1725}"/>
          </ac:spMkLst>
        </pc:spChg>
        <pc:spChg chg="mod topLvl">
          <ac:chgData name="help desk" userId="076106f8-e622-4bba-bf8d-41b4b1aaf204" providerId="ADAL" clId="{F82DB6BC-D3E1-471D-A60F-D5106DB04EB1}" dt="2025-11-25T17:09:16.532" v="9134" actId="164"/>
          <ac:spMkLst>
            <pc:docMk/>
            <pc:sldMk cId="2285580184" sldId="440"/>
            <ac:spMk id="13" creationId="{AE06F29C-451C-4DFD-9116-2804780C2A78}"/>
          </ac:spMkLst>
        </pc:spChg>
        <pc:spChg chg="mod topLvl">
          <ac:chgData name="help desk" userId="076106f8-e622-4bba-bf8d-41b4b1aaf204" providerId="ADAL" clId="{F82DB6BC-D3E1-471D-A60F-D5106DB04EB1}" dt="2025-11-25T17:11:38.604" v="9188" actId="164"/>
          <ac:spMkLst>
            <pc:docMk/>
            <pc:sldMk cId="2285580184" sldId="440"/>
            <ac:spMk id="16" creationId="{D35FE953-7AE3-4D56-ACE8-5ED362921A88}"/>
          </ac:spMkLst>
        </pc:spChg>
        <pc:spChg chg="add mod">
          <ac:chgData name="help desk" userId="076106f8-e622-4bba-bf8d-41b4b1aaf204" providerId="ADAL" clId="{F82DB6BC-D3E1-471D-A60F-D5106DB04EB1}" dt="2025-11-18T19:53:57.568" v="6888"/>
          <ac:spMkLst>
            <pc:docMk/>
            <pc:sldMk cId="2285580184" sldId="440"/>
            <ac:spMk id="17" creationId="{1524AEA0-21E6-445F-BC0C-68D48C7F498C}"/>
          </ac:spMkLst>
        </pc:spChg>
        <pc:spChg chg="add mod">
          <ac:chgData name="help desk" userId="076106f8-e622-4bba-bf8d-41b4b1aaf204" providerId="ADAL" clId="{F82DB6BC-D3E1-471D-A60F-D5106DB04EB1}" dt="2025-11-18T19:53:57.568" v="6888"/>
          <ac:spMkLst>
            <pc:docMk/>
            <pc:sldMk cId="2285580184" sldId="440"/>
            <ac:spMk id="18" creationId="{B6539DD0-5A05-4068-85D9-101EEA347512}"/>
          </ac:spMkLst>
        </pc:spChg>
        <pc:spChg chg="add mod">
          <ac:chgData name="help desk" userId="076106f8-e622-4bba-bf8d-41b4b1aaf204" providerId="ADAL" clId="{F82DB6BC-D3E1-471D-A60F-D5106DB04EB1}" dt="2025-11-18T19:53:57.568" v="6888"/>
          <ac:spMkLst>
            <pc:docMk/>
            <pc:sldMk cId="2285580184" sldId="440"/>
            <ac:spMk id="19" creationId="{B34355D5-1032-47A8-A5CE-8F9BF52B68D9}"/>
          </ac:spMkLst>
        </pc:spChg>
        <pc:spChg chg="add mod">
          <ac:chgData name="help desk" userId="076106f8-e622-4bba-bf8d-41b4b1aaf204" providerId="ADAL" clId="{F82DB6BC-D3E1-471D-A60F-D5106DB04EB1}" dt="2025-11-18T19:53:57.568" v="6888"/>
          <ac:spMkLst>
            <pc:docMk/>
            <pc:sldMk cId="2285580184" sldId="440"/>
            <ac:spMk id="20" creationId="{047B232D-3BBC-49FA-833D-D6DB6DA6591A}"/>
          </ac:spMkLst>
        </pc:spChg>
        <pc:spChg chg="add mod">
          <ac:chgData name="help desk" userId="076106f8-e622-4bba-bf8d-41b4b1aaf204" providerId="ADAL" clId="{F82DB6BC-D3E1-471D-A60F-D5106DB04EB1}" dt="2025-11-18T19:53:57.568" v="6888"/>
          <ac:spMkLst>
            <pc:docMk/>
            <pc:sldMk cId="2285580184" sldId="440"/>
            <ac:spMk id="21" creationId="{BC5BFA44-F427-4478-B5F6-5705BBDF3310}"/>
          </ac:spMkLst>
        </pc:spChg>
        <pc:spChg chg="add mod">
          <ac:chgData name="help desk" userId="076106f8-e622-4bba-bf8d-41b4b1aaf204" providerId="ADAL" clId="{F82DB6BC-D3E1-471D-A60F-D5106DB04EB1}" dt="2025-11-18T19:53:57.568" v="6888"/>
          <ac:spMkLst>
            <pc:docMk/>
            <pc:sldMk cId="2285580184" sldId="440"/>
            <ac:spMk id="22" creationId="{7CD65B65-F860-497F-88C3-E3AE5D7A22BB}"/>
          </ac:spMkLst>
        </pc:spChg>
        <pc:spChg chg="add del mod">
          <ac:chgData name="help desk" userId="076106f8-e622-4bba-bf8d-41b4b1aaf204" providerId="ADAL" clId="{F82DB6BC-D3E1-471D-A60F-D5106DB04EB1}" dt="2025-11-18T20:15:05.446" v="7573"/>
          <ac:spMkLst>
            <pc:docMk/>
            <pc:sldMk cId="2285580184" sldId="440"/>
            <ac:spMk id="23" creationId="{CDA480DE-7EB7-418B-9001-3B48500B5998}"/>
          </ac:spMkLst>
        </pc:spChg>
        <pc:spChg chg="add mod">
          <ac:chgData name="help desk" userId="076106f8-e622-4bba-bf8d-41b4b1aaf204" providerId="ADAL" clId="{F82DB6BC-D3E1-471D-A60F-D5106DB04EB1}" dt="2025-11-25T17:11:48.893" v="9189" actId="164"/>
          <ac:spMkLst>
            <pc:docMk/>
            <pc:sldMk cId="2285580184" sldId="440"/>
            <ac:spMk id="24" creationId="{78DCD506-7A59-49C1-963B-B4C0BF71AB16}"/>
          </ac:spMkLst>
        </pc:spChg>
        <pc:grpChg chg="add mod">
          <ac:chgData name="help desk" userId="076106f8-e622-4bba-bf8d-41b4b1aaf204" providerId="ADAL" clId="{F82DB6BC-D3E1-471D-A60F-D5106DB04EB1}" dt="2025-11-25T17:12:02.763" v="9193" actId="1036"/>
          <ac:grpSpMkLst>
            <pc:docMk/>
            <pc:sldMk cId="2285580184" sldId="440"/>
            <ac:grpSpMk id="3" creationId="{F03FC76F-9462-457D-85ED-DB5680D61238}"/>
          </ac:grpSpMkLst>
        </pc:grpChg>
        <pc:grpChg chg="add mod">
          <ac:chgData name="help desk" userId="076106f8-e622-4bba-bf8d-41b4b1aaf204" providerId="ADAL" clId="{F82DB6BC-D3E1-471D-A60F-D5106DB04EB1}" dt="2025-11-25T17:05:50.092" v="9068" actId="1076"/>
          <ac:grpSpMkLst>
            <pc:docMk/>
            <pc:sldMk cId="2285580184" sldId="440"/>
            <ac:grpSpMk id="6" creationId="{64EFB3BD-0DAA-4F65-A94F-49195F23A6A6}"/>
          </ac:grpSpMkLst>
        </pc:grpChg>
        <pc:grpChg chg="add del mod">
          <ac:chgData name="help desk" userId="076106f8-e622-4bba-bf8d-41b4b1aaf204" providerId="ADAL" clId="{F82DB6BC-D3E1-471D-A60F-D5106DB04EB1}" dt="2025-11-25T17:08:47.002" v="9128" actId="478"/>
          <ac:grpSpMkLst>
            <pc:docMk/>
            <pc:sldMk cId="2285580184" sldId="440"/>
            <ac:grpSpMk id="11" creationId="{6F875DEA-5B5F-4C40-A012-83D0771C6512}"/>
          </ac:grpSpMkLst>
        </pc:grpChg>
        <pc:grpChg chg="add del mod">
          <ac:chgData name="help desk" userId="076106f8-e622-4bba-bf8d-41b4b1aaf204" providerId="ADAL" clId="{F82DB6BC-D3E1-471D-A60F-D5106DB04EB1}" dt="2025-11-25T17:09:21.572" v="9135" actId="478"/>
          <ac:grpSpMkLst>
            <pc:docMk/>
            <pc:sldMk cId="2285580184" sldId="440"/>
            <ac:grpSpMk id="14" creationId="{1D184016-2238-416E-B8A8-2744BC426730}"/>
          </ac:grpSpMkLst>
        </pc:grpChg>
        <pc:grpChg chg="add mod">
          <ac:chgData name="help desk" userId="076106f8-e622-4bba-bf8d-41b4b1aaf204" providerId="ADAL" clId="{F82DB6BC-D3E1-471D-A60F-D5106DB04EB1}" dt="2025-11-25T17:11:38.604" v="9188" actId="164"/>
          <ac:grpSpMkLst>
            <pc:docMk/>
            <pc:sldMk cId="2285580184" sldId="440"/>
            <ac:grpSpMk id="25" creationId="{F441AFD0-EA7F-4980-8E9A-A0239142E391}"/>
          </ac:grpSpMkLst>
        </pc:grpChg>
        <pc:grpChg chg="add mod">
          <ac:chgData name="help desk" userId="076106f8-e622-4bba-bf8d-41b4b1aaf204" providerId="ADAL" clId="{F82DB6BC-D3E1-471D-A60F-D5106DB04EB1}" dt="2025-11-25T17:11:48.893" v="9189" actId="164"/>
          <ac:grpSpMkLst>
            <pc:docMk/>
            <pc:sldMk cId="2285580184" sldId="440"/>
            <ac:grpSpMk id="26" creationId="{EE0E4AF9-7223-42E0-BBA3-412852E2B7D6}"/>
          </ac:grpSpMkLst>
        </pc:grpChg>
        <pc:graphicFrameChg chg="add mod">
          <ac:chgData name="help desk" userId="076106f8-e622-4bba-bf8d-41b4b1aaf204" providerId="ADAL" clId="{F82DB6BC-D3E1-471D-A60F-D5106DB04EB1}" dt="2025-11-25T17:09:16.532" v="9134" actId="164"/>
          <ac:graphicFrameMkLst>
            <pc:docMk/>
            <pc:sldMk cId="2285580184" sldId="440"/>
            <ac:graphicFrameMk id="2" creationId="{DA9DD92D-4C15-4170-87D6-76547985B4B8}"/>
          </ac:graphicFrameMkLst>
        </pc:graphicFrameChg>
        <pc:graphicFrameChg chg="add mod">
          <ac:chgData name="help desk" userId="076106f8-e622-4bba-bf8d-41b4b1aaf204" providerId="ADAL" clId="{F82DB6BC-D3E1-471D-A60F-D5106DB04EB1}" dt="2025-11-25T17:11:38.604" v="9188" actId="164"/>
          <ac:graphicFrameMkLst>
            <pc:docMk/>
            <pc:sldMk cId="2285580184" sldId="440"/>
            <ac:graphicFrameMk id="4" creationId="{52A14AD7-2B7C-4B62-82E0-2ED0639F8CB5}"/>
          </ac:graphicFrameMkLst>
        </pc:graphicFrameChg>
        <pc:graphicFrameChg chg="add mod">
          <ac:chgData name="help desk" userId="076106f8-e622-4bba-bf8d-41b4b1aaf204" providerId="ADAL" clId="{F82DB6BC-D3E1-471D-A60F-D5106DB04EB1}" dt="2025-11-25T17:11:48.893" v="9189" actId="164"/>
          <ac:graphicFrameMkLst>
            <pc:docMk/>
            <pc:sldMk cId="2285580184" sldId="440"/>
            <ac:graphicFrameMk id="23" creationId="{1D18EAE8-62D7-43A2-858D-D31F20E2DDDD}"/>
          </ac:graphicFrameMkLst>
        </pc:graphicFrameChg>
        <pc:picChg chg="mod">
          <ac:chgData name="help desk" userId="076106f8-e622-4bba-bf8d-41b4b1aaf204" providerId="ADAL" clId="{F82DB6BC-D3E1-471D-A60F-D5106DB04EB1}" dt="2025-11-18T19:52:24.077" v="6885"/>
          <ac:picMkLst>
            <pc:docMk/>
            <pc:sldMk cId="2285580184" sldId="440"/>
            <ac:picMk id="7" creationId="{C1D45CFD-5132-4590-9937-D406BE8F546B}"/>
          </ac:picMkLst>
        </pc:picChg>
        <pc:picChg chg="mod">
          <ac:chgData name="help desk" userId="076106f8-e622-4bba-bf8d-41b4b1aaf204" providerId="ADAL" clId="{F82DB6BC-D3E1-471D-A60F-D5106DB04EB1}" dt="2025-11-18T19:52:24.077" v="6885"/>
          <ac:picMkLst>
            <pc:docMk/>
            <pc:sldMk cId="2285580184" sldId="440"/>
            <ac:picMk id="8" creationId="{31BA753D-A5EF-4437-874A-5DFC96AD9BA9}"/>
          </ac:picMkLst>
        </pc:picChg>
        <pc:picChg chg="del mod topLvl">
          <ac:chgData name="help desk" userId="076106f8-e622-4bba-bf8d-41b4b1aaf204" providerId="ADAL" clId="{F82DB6BC-D3E1-471D-A60F-D5106DB04EB1}" dt="2025-11-25T17:08:47.002" v="9128" actId="478"/>
          <ac:picMkLst>
            <pc:docMk/>
            <pc:sldMk cId="2285580184" sldId="440"/>
            <ac:picMk id="12" creationId="{6D9520CD-B4EC-4B44-A44F-4F995BCBF749}"/>
          </ac:picMkLst>
        </pc:picChg>
        <pc:picChg chg="del mod topLvl">
          <ac:chgData name="help desk" userId="076106f8-e622-4bba-bf8d-41b4b1aaf204" providerId="ADAL" clId="{F82DB6BC-D3E1-471D-A60F-D5106DB04EB1}" dt="2025-11-25T17:09:21.572" v="9135" actId="478"/>
          <ac:picMkLst>
            <pc:docMk/>
            <pc:sldMk cId="2285580184" sldId="440"/>
            <ac:picMk id="15" creationId="{08B904F9-8F08-4751-89A4-52B184E48523}"/>
          </ac:picMkLst>
        </pc:picChg>
      </pc:sldChg>
      <pc:sldChg chg="addSp delSp modSp add mod modTransition modAnim">
        <pc:chgData name="help desk" userId="076106f8-e622-4bba-bf8d-41b4b1aaf204" providerId="ADAL" clId="{F82DB6BC-D3E1-471D-A60F-D5106DB04EB1}" dt="2025-11-25T16:03:40.274" v="8581"/>
        <pc:sldMkLst>
          <pc:docMk/>
          <pc:sldMk cId="295732495" sldId="441"/>
        </pc:sldMkLst>
        <pc:spChg chg="add mod">
          <ac:chgData name="help desk" userId="076106f8-e622-4bba-bf8d-41b4b1aaf204" providerId="ADAL" clId="{F82DB6BC-D3E1-471D-A60F-D5106DB04EB1}" dt="2025-11-18T20:20:15.483" v="7861" actId="1076"/>
          <ac:spMkLst>
            <pc:docMk/>
            <pc:sldMk cId="295732495" sldId="441"/>
            <ac:spMk id="28" creationId="{1ED073F7-A908-4691-BDA6-82AF678D075F}"/>
          </ac:spMkLst>
        </pc:spChg>
        <pc:spChg chg="mod">
          <ac:chgData name="help desk" userId="076106f8-e622-4bba-bf8d-41b4b1aaf204" providerId="ADAL" clId="{F82DB6BC-D3E1-471D-A60F-D5106DB04EB1}" dt="2025-11-18T20:22:22.322" v="7920" actId="14100"/>
          <ac:spMkLst>
            <pc:docMk/>
            <pc:sldMk cId="295732495" sldId="441"/>
            <ac:spMk id="47" creationId="{00000000-0000-0000-0000-000000000000}"/>
          </ac:spMkLst>
        </pc:spChg>
        <pc:spChg chg="del">
          <ac:chgData name="help desk" userId="076106f8-e622-4bba-bf8d-41b4b1aaf204" providerId="ADAL" clId="{F82DB6BC-D3E1-471D-A60F-D5106DB04EB1}" dt="2025-11-18T20:08:23.091" v="7273" actId="478"/>
          <ac:spMkLst>
            <pc:docMk/>
            <pc:sldMk cId="295732495" sldId="441"/>
            <ac:spMk id="54" creationId="{ED4B259F-7B6F-4C8B-A6AA-2BB3935AE558}"/>
          </ac:spMkLst>
        </pc:spChg>
        <pc:spChg chg="del">
          <ac:chgData name="help desk" userId="076106f8-e622-4bba-bf8d-41b4b1aaf204" providerId="ADAL" clId="{F82DB6BC-D3E1-471D-A60F-D5106DB04EB1}" dt="2025-11-18T20:08:23.091" v="7273" actId="478"/>
          <ac:spMkLst>
            <pc:docMk/>
            <pc:sldMk cId="295732495" sldId="441"/>
            <ac:spMk id="55" creationId="{20195957-F6FF-4EA1-B3BE-C7F2F4BA92BF}"/>
          </ac:spMkLst>
        </pc:spChg>
        <pc:spChg chg="del">
          <ac:chgData name="help desk" userId="076106f8-e622-4bba-bf8d-41b4b1aaf204" providerId="ADAL" clId="{F82DB6BC-D3E1-471D-A60F-D5106DB04EB1}" dt="2025-11-18T20:08:23.091" v="7273" actId="478"/>
          <ac:spMkLst>
            <pc:docMk/>
            <pc:sldMk cId="295732495" sldId="441"/>
            <ac:spMk id="56" creationId="{2EBC5872-ECE1-4401-8A6D-985E102BA6CF}"/>
          </ac:spMkLst>
        </pc:spChg>
        <pc:spChg chg="del">
          <ac:chgData name="help desk" userId="076106f8-e622-4bba-bf8d-41b4b1aaf204" providerId="ADAL" clId="{F82DB6BC-D3E1-471D-A60F-D5106DB04EB1}" dt="2025-11-18T20:08:23.091" v="7273" actId="478"/>
          <ac:spMkLst>
            <pc:docMk/>
            <pc:sldMk cId="295732495" sldId="441"/>
            <ac:spMk id="69" creationId="{0BD03120-0972-4092-A4AF-F014A5C1419D}"/>
          </ac:spMkLst>
        </pc:spChg>
        <pc:picChg chg="del">
          <ac:chgData name="help desk" userId="076106f8-e622-4bba-bf8d-41b4b1aaf204" providerId="ADAL" clId="{F82DB6BC-D3E1-471D-A60F-D5106DB04EB1}" dt="2025-11-18T20:08:23.091" v="7273" actId="478"/>
          <ac:picMkLst>
            <pc:docMk/>
            <pc:sldMk cId="295732495" sldId="441"/>
            <ac:picMk id="15" creationId="{C3F022F0-55DE-4BB1-9634-563A7CA81119}"/>
          </ac:picMkLst>
        </pc:picChg>
        <pc:picChg chg="mod">
          <ac:chgData name="help desk" userId="076106f8-e622-4bba-bf8d-41b4b1aaf204" providerId="ADAL" clId="{F82DB6BC-D3E1-471D-A60F-D5106DB04EB1}" dt="2025-11-18T20:12:03.123" v="7571" actId="1038"/>
          <ac:picMkLst>
            <pc:docMk/>
            <pc:sldMk cId="295732495" sldId="441"/>
            <ac:picMk id="73" creationId="{26B32295-0E7A-458F-9BBD-A0F4B1BDF47A}"/>
          </ac:picMkLst>
        </pc:picChg>
        <pc:cxnChg chg="del mod">
          <ac:chgData name="help desk" userId="076106f8-e622-4bba-bf8d-41b4b1aaf204" providerId="ADAL" clId="{F82DB6BC-D3E1-471D-A60F-D5106DB04EB1}" dt="2025-11-18T20:08:23.091" v="7273" actId="478"/>
          <ac:cxnSpMkLst>
            <pc:docMk/>
            <pc:sldMk cId="295732495" sldId="441"/>
            <ac:cxnSpMk id="17" creationId="{E6CB43C4-5434-4703-9AE1-60B9F5F66994}"/>
          </ac:cxnSpMkLst>
        </pc:cxnChg>
        <pc:cxnChg chg="add mod ord">
          <ac:chgData name="help desk" userId="076106f8-e622-4bba-bf8d-41b4b1aaf204" providerId="ADAL" clId="{F82DB6BC-D3E1-471D-A60F-D5106DB04EB1}" dt="2025-11-18T20:19:06.740" v="7803" actId="167"/>
          <ac:cxnSpMkLst>
            <pc:docMk/>
            <pc:sldMk cId="295732495" sldId="441"/>
            <ac:cxnSpMk id="27" creationId="{5E9738DA-384A-45E2-A8AD-4941DBEEE91E}"/>
          </ac:cxnSpMkLst>
        </pc:cxnChg>
        <pc:cxnChg chg="del mod">
          <ac:chgData name="help desk" userId="076106f8-e622-4bba-bf8d-41b4b1aaf204" providerId="ADAL" clId="{F82DB6BC-D3E1-471D-A60F-D5106DB04EB1}" dt="2025-11-18T20:08:23.091" v="7273" actId="478"/>
          <ac:cxnSpMkLst>
            <pc:docMk/>
            <pc:sldMk cId="295732495" sldId="441"/>
            <ac:cxnSpMk id="57" creationId="{A9BA93F4-CEDE-4983-B792-AED54F052DA0}"/>
          </ac:cxnSpMkLst>
        </pc:cxnChg>
        <pc:cxnChg chg="del mod">
          <ac:chgData name="help desk" userId="076106f8-e622-4bba-bf8d-41b4b1aaf204" providerId="ADAL" clId="{F82DB6BC-D3E1-471D-A60F-D5106DB04EB1}" dt="2025-11-18T20:08:23.091" v="7273" actId="478"/>
          <ac:cxnSpMkLst>
            <pc:docMk/>
            <pc:sldMk cId="295732495" sldId="441"/>
            <ac:cxnSpMk id="58" creationId="{68E33C81-23B0-46F0-8ACB-2BC288BA9E6B}"/>
          </ac:cxnSpMkLst>
        </pc:cxnChg>
        <pc:cxnChg chg="del mod">
          <ac:chgData name="help desk" userId="076106f8-e622-4bba-bf8d-41b4b1aaf204" providerId="ADAL" clId="{F82DB6BC-D3E1-471D-A60F-D5106DB04EB1}" dt="2025-11-18T20:08:23.091" v="7273" actId="478"/>
          <ac:cxnSpMkLst>
            <pc:docMk/>
            <pc:sldMk cId="295732495" sldId="441"/>
            <ac:cxnSpMk id="70" creationId="{4D28A60B-84DC-4C33-B9AA-547369A10C03}"/>
          </ac:cxnSpMkLst>
        </pc:cxnChg>
      </pc:sldChg>
      <pc:sldChg chg="addSp delSp modSp new mod modTransition addAnim delAnim modAnim">
        <pc:chgData name="help desk" userId="076106f8-e622-4bba-bf8d-41b4b1aaf204" providerId="ADAL" clId="{F82DB6BC-D3E1-471D-A60F-D5106DB04EB1}" dt="2025-11-26T16:01:32.420" v="10798"/>
        <pc:sldMkLst>
          <pc:docMk/>
          <pc:sldMk cId="1805818135" sldId="442"/>
        </pc:sldMkLst>
        <pc:spChg chg="del">
          <ac:chgData name="help desk" userId="076106f8-e622-4bba-bf8d-41b4b1aaf204" providerId="ADAL" clId="{F82DB6BC-D3E1-471D-A60F-D5106DB04EB1}" dt="2025-11-25T16:56:01.716" v="8969" actId="478"/>
          <ac:spMkLst>
            <pc:docMk/>
            <pc:sldMk cId="1805818135" sldId="442"/>
            <ac:spMk id="2" creationId="{9372C1BA-4252-40B5-BABF-5BF15C317635}"/>
          </ac:spMkLst>
        </pc:spChg>
        <pc:spChg chg="del">
          <ac:chgData name="help desk" userId="076106f8-e622-4bba-bf8d-41b4b1aaf204" providerId="ADAL" clId="{F82DB6BC-D3E1-471D-A60F-D5106DB04EB1}" dt="2025-11-25T16:56:01.716" v="8969" actId="478"/>
          <ac:spMkLst>
            <pc:docMk/>
            <pc:sldMk cId="1805818135" sldId="442"/>
            <ac:spMk id="3" creationId="{123C0107-F34C-4681-9553-970CBEFE476E}"/>
          </ac:spMkLst>
        </pc:spChg>
        <pc:spChg chg="del">
          <ac:chgData name="help desk" userId="076106f8-e622-4bba-bf8d-41b4b1aaf204" providerId="ADAL" clId="{F82DB6BC-D3E1-471D-A60F-D5106DB04EB1}" dt="2025-11-25T16:56:01.716" v="8969" actId="478"/>
          <ac:spMkLst>
            <pc:docMk/>
            <pc:sldMk cId="1805818135" sldId="442"/>
            <ac:spMk id="4" creationId="{F3433132-B54C-45F5-AF9D-A9A3DDABDDA4}"/>
          </ac:spMkLst>
        </pc:spChg>
        <pc:spChg chg="add del mod">
          <ac:chgData name="help desk" userId="076106f8-e622-4bba-bf8d-41b4b1aaf204" providerId="ADAL" clId="{F82DB6BC-D3E1-471D-A60F-D5106DB04EB1}" dt="2025-11-25T17:25:14.978" v="9211" actId="478"/>
          <ac:spMkLst>
            <pc:docMk/>
            <pc:sldMk cId="1805818135" sldId="442"/>
            <ac:spMk id="9" creationId="{5083C33C-FF49-41A4-9F73-F73156AD445E}"/>
          </ac:spMkLst>
        </pc:spChg>
        <pc:spChg chg="add mod">
          <ac:chgData name="help desk" userId="076106f8-e622-4bba-bf8d-41b4b1aaf204" providerId="ADAL" clId="{F82DB6BC-D3E1-471D-A60F-D5106DB04EB1}" dt="2025-11-26T15:12:35.013" v="10471" actId="14100"/>
          <ac:spMkLst>
            <pc:docMk/>
            <pc:sldMk cId="1805818135" sldId="442"/>
            <ac:spMk id="9" creationId="{EFCF711E-A634-4808-A223-5608FBD817F6}"/>
          </ac:spMkLst>
        </pc:spChg>
        <pc:spChg chg="add mod">
          <ac:chgData name="help desk" userId="076106f8-e622-4bba-bf8d-41b4b1aaf204" providerId="ADAL" clId="{F82DB6BC-D3E1-471D-A60F-D5106DB04EB1}" dt="2025-11-26T15:10:29.963" v="10457" actId="1076"/>
          <ac:spMkLst>
            <pc:docMk/>
            <pc:sldMk cId="1805818135" sldId="442"/>
            <ac:spMk id="10" creationId="{6904CDE3-E9AE-426E-B29F-9F43DA357BBB}"/>
          </ac:spMkLst>
        </pc:spChg>
        <pc:spChg chg="add mod">
          <ac:chgData name="help desk" userId="076106f8-e622-4bba-bf8d-41b4b1aaf204" providerId="ADAL" clId="{F82DB6BC-D3E1-471D-A60F-D5106DB04EB1}" dt="2025-11-25T19:30:46.937" v="9566" actId="20577"/>
          <ac:spMkLst>
            <pc:docMk/>
            <pc:sldMk cId="1805818135" sldId="442"/>
            <ac:spMk id="11" creationId="{532D6FF0-A4C4-4BEF-BF8E-81779664F42A}"/>
          </ac:spMkLst>
        </pc:spChg>
        <pc:spChg chg="add del mod">
          <ac:chgData name="help desk" userId="076106f8-e622-4bba-bf8d-41b4b1aaf204" providerId="ADAL" clId="{F82DB6BC-D3E1-471D-A60F-D5106DB04EB1}" dt="2025-11-25T19:36:21.258" v="9653" actId="478"/>
          <ac:spMkLst>
            <pc:docMk/>
            <pc:sldMk cId="1805818135" sldId="442"/>
            <ac:spMk id="12" creationId="{8F04262D-6226-4FC1-AC7B-9A35052B6591}"/>
          </ac:spMkLst>
        </pc:spChg>
        <pc:spChg chg="add del mod">
          <ac:chgData name="help desk" userId="076106f8-e622-4bba-bf8d-41b4b1aaf204" providerId="ADAL" clId="{F82DB6BC-D3E1-471D-A60F-D5106DB04EB1}" dt="2025-11-25T19:13:33.437" v="9332"/>
          <ac:spMkLst>
            <pc:docMk/>
            <pc:sldMk cId="1805818135" sldId="442"/>
            <ac:spMk id="18" creationId="{3B13EE71-E656-4FA2-84DF-D2BB0AB6A173}"/>
          </ac:spMkLst>
        </pc:spChg>
        <pc:spChg chg="add del">
          <ac:chgData name="help desk" userId="076106f8-e622-4bba-bf8d-41b4b1aaf204" providerId="ADAL" clId="{F82DB6BC-D3E1-471D-A60F-D5106DB04EB1}" dt="2025-11-25T19:12:45.979" v="9328"/>
          <ac:spMkLst>
            <pc:docMk/>
            <pc:sldMk cId="1805818135" sldId="442"/>
            <ac:spMk id="19" creationId="{0E4B2F17-2647-4776-B7F9-DD2B303294AC}"/>
          </ac:spMkLst>
        </pc:spChg>
        <pc:spChg chg="add del mod">
          <ac:chgData name="help desk" userId="076106f8-e622-4bba-bf8d-41b4b1aaf204" providerId="ADAL" clId="{F82DB6BC-D3E1-471D-A60F-D5106DB04EB1}" dt="2025-11-25T19:12:45.715" v="9327"/>
          <ac:spMkLst>
            <pc:docMk/>
            <pc:sldMk cId="1805818135" sldId="442"/>
            <ac:spMk id="20" creationId="{542E571F-8D6A-40CA-B30B-EC1316097632}"/>
          </ac:spMkLst>
        </pc:spChg>
        <pc:spChg chg="add del">
          <ac:chgData name="help desk" userId="076106f8-e622-4bba-bf8d-41b4b1aaf204" providerId="ADAL" clId="{F82DB6BC-D3E1-471D-A60F-D5106DB04EB1}" dt="2025-11-25T19:12:53.800" v="9330"/>
          <ac:spMkLst>
            <pc:docMk/>
            <pc:sldMk cId="1805818135" sldId="442"/>
            <ac:spMk id="21" creationId="{8B1E8891-900E-424C-B79B-A10FCC68AD97}"/>
          </ac:spMkLst>
        </pc:spChg>
        <pc:spChg chg="add del mod">
          <ac:chgData name="help desk" userId="076106f8-e622-4bba-bf8d-41b4b1aaf204" providerId="ADAL" clId="{F82DB6BC-D3E1-471D-A60F-D5106DB04EB1}" dt="2025-11-25T19:30:34.680" v="9554" actId="478"/>
          <ac:spMkLst>
            <pc:docMk/>
            <pc:sldMk cId="1805818135" sldId="442"/>
            <ac:spMk id="22" creationId="{3B894C73-F8A0-4320-BB48-B84951E366A2}"/>
          </ac:spMkLst>
        </pc:spChg>
        <pc:spChg chg="add del mod">
          <ac:chgData name="help desk" userId="076106f8-e622-4bba-bf8d-41b4b1aaf204" providerId="ADAL" clId="{F82DB6BC-D3E1-471D-A60F-D5106DB04EB1}" dt="2025-11-25T19:20:04.038" v="9478" actId="478"/>
          <ac:spMkLst>
            <pc:docMk/>
            <pc:sldMk cId="1805818135" sldId="442"/>
            <ac:spMk id="23" creationId="{A7CF60E4-1E10-4AC1-A5CF-004CCFC63309}"/>
          </ac:spMkLst>
        </pc:spChg>
        <pc:spChg chg="add del mod">
          <ac:chgData name="help desk" userId="076106f8-e622-4bba-bf8d-41b4b1aaf204" providerId="ADAL" clId="{F82DB6BC-D3E1-471D-A60F-D5106DB04EB1}" dt="2025-11-25T19:30:34.680" v="9554" actId="478"/>
          <ac:spMkLst>
            <pc:docMk/>
            <pc:sldMk cId="1805818135" sldId="442"/>
            <ac:spMk id="24" creationId="{CE9F898E-E3E3-4B04-BEA8-E3C2DB5F90F8}"/>
          </ac:spMkLst>
        </pc:spChg>
        <pc:spChg chg="add del mod">
          <ac:chgData name="help desk" userId="076106f8-e622-4bba-bf8d-41b4b1aaf204" providerId="ADAL" clId="{F82DB6BC-D3E1-471D-A60F-D5106DB04EB1}" dt="2025-11-25T19:30:34.680" v="9554" actId="478"/>
          <ac:spMkLst>
            <pc:docMk/>
            <pc:sldMk cId="1805818135" sldId="442"/>
            <ac:spMk id="25" creationId="{C509EDAC-CA9E-4296-A319-F0D1AFC6FD71}"/>
          </ac:spMkLst>
        </pc:spChg>
        <pc:spChg chg="add mod">
          <ac:chgData name="help desk" userId="076106f8-e622-4bba-bf8d-41b4b1aaf204" providerId="ADAL" clId="{F82DB6BC-D3E1-471D-A60F-D5106DB04EB1}" dt="2025-11-25T19:37:40.220" v="9656" actId="1076"/>
          <ac:spMkLst>
            <pc:docMk/>
            <pc:sldMk cId="1805818135" sldId="442"/>
            <ac:spMk id="28" creationId="{B5F4AEF7-CF83-49EF-AB67-B716378A255B}"/>
          </ac:spMkLst>
        </pc:spChg>
        <pc:picChg chg="add mod">
          <ac:chgData name="help desk" userId="076106f8-e622-4bba-bf8d-41b4b1aaf204" providerId="ADAL" clId="{F82DB6BC-D3E1-471D-A60F-D5106DB04EB1}" dt="2025-11-25T16:58:43.268" v="9041" actId="692"/>
          <ac:picMkLst>
            <pc:docMk/>
            <pc:sldMk cId="1805818135" sldId="442"/>
            <ac:picMk id="6" creationId="{87CA13F4-CD36-4FD1-8CEE-D2794162812F}"/>
          </ac:picMkLst>
        </pc:picChg>
        <pc:picChg chg="add mod">
          <ac:chgData name="help desk" userId="076106f8-e622-4bba-bf8d-41b4b1aaf204" providerId="ADAL" clId="{F82DB6BC-D3E1-471D-A60F-D5106DB04EB1}" dt="2025-11-25T16:59:02.408" v="9045" actId="1076"/>
          <ac:picMkLst>
            <pc:docMk/>
            <pc:sldMk cId="1805818135" sldId="442"/>
            <ac:picMk id="8" creationId="{B2E1CFA9-E1E2-44E5-97F2-3B62312C1CB3}"/>
          </ac:picMkLst>
        </pc:picChg>
        <pc:cxnChg chg="add mod">
          <ac:chgData name="help desk" userId="076106f8-e622-4bba-bf8d-41b4b1aaf204" providerId="ADAL" clId="{F82DB6BC-D3E1-471D-A60F-D5106DB04EB1}" dt="2025-11-25T19:30:45.178" v="9562" actId="20577"/>
          <ac:cxnSpMkLst>
            <pc:docMk/>
            <pc:sldMk cId="1805818135" sldId="442"/>
            <ac:cxnSpMk id="13" creationId="{4898148E-966E-4E23-89C7-6028723A1EB8}"/>
          </ac:cxnSpMkLst>
        </pc:cxnChg>
        <pc:cxnChg chg="add mod">
          <ac:chgData name="help desk" userId="076106f8-e622-4bba-bf8d-41b4b1aaf204" providerId="ADAL" clId="{F82DB6BC-D3E1-471D-A60F-D5106DB04EB1}" dt="2025-11-25T19:37:45.445" v="9657" actId="14100"/>
          <ac:cxnSpMkLst>
            <pc:docMk/>
            <pc:sldMk cId="1805818135" sldId="442"/>
            <ac:cxnSpMk id="30" creationId="{1B566B6B-30ED-422F-BE91-5E2CE9CB2A9A}"/>
          </ac:cxnSpMkLst>
        </pc:cxnChg>
      </pc:sldChg>
      <pc:sldChg chg="addSp delSp modSp new add del mod modAnim">
        <pc:chgData name="help desk" userId="076106f8-e622-4bba-bf8d-41b4b1aaf204" providerId="ADAL" clId="{F82DB6BC-D3E1-471D-A60F-D5106DB04EB1}" dt="2025-11-26T17:06:59.968" v="11925" actId="47"/>
        <pc:sldMkLst>
          <pc:docMk/>
          <pc:sldMk cId="1767125218" sldId="443"/>
        </pc:sldMkLst>
        <pc:spChg chg="del">
          <ac:chgData name="help desk" userId="076106f8-e622-4bba-bf8d-41b4b1aaf204" providerId="ADAL" clId="{F82DB6BC-D3E1-471D-A60F-D5106DB04EB1}" dt="2025-11-26T15:19:13.306" v="10502" actId="478"/>
          <ac:spMkLst>
            <pc:docMk/>
            <pc:sldMk cId="1767125218" sldId="443"/>
            <ac:spMk id="2" creationId="{3660448D-F89B-456A-972A-8A2EAAED99F2}"/>
          </ac:spMkLst>
        </pc:spChg>
        <pc:spChg chg="del">
          <ac:chgData name="help desk" userId="076106f8-e622-4bba-bf8d-41b4b1aaf204" providerId="ADAL" clId="{F82DB6BC-D3E1-471D-A60F-D5106DB04EB1}" dt="2025-11-26T15:19:13.306" v="10502" actId="478"/>
          <ac:spMkLst>
            <pc:docMk/>
            <pc:sldMk cId="1767125218" sldId="443"/>
            <ac:spMk id="3" creationId="{C642DE5E-F9BF-4E71-A193-8EF7C3B0A954}"/>
          </ac:spMkLst>
        </pc:spChg>
        <pc:spChg chg="del">
          <ac:chgData name="help desk" userId="076106f8-e622-4bba-bf8d-41b4b1aaf204" providerId="ADAL" clId="{F82DB6BC-D3E1-471D-A60F-D5106DB04EB1}" dt="2025-11-26T15:19:13.306" v="10502" actId="478"/>
          <ac:spMkLst>
            <pc:docMk/>
            <pc:sldMk cId="1767125218" sldId="443"/>
            <ac:spMk id="4" creationId="{29FC4031-611C-4C24-80AA-EDE1DDB8FF4E}"/>
          </ac:spMkLst>
        </pc:spChg>
        <pc:spChg chg="add mod">
          <ac:chgData name="help desk" userId="076106f8-e622-4bba-bf8d-41b4b1aaf204" providerId="ADAL" clId="{F82DB6BC-D3E1-471D-A60F-D5106DB04EB1}" dt="2025-11-26T15:19:43.719" v="10522" actId="14100"/>
          <ac:spMkLst>
            <pc:docMk/>
            <pc:sldMk cId="1767125218" sldId="443"/>
            <ac:spMk id="5" creationId="{E77AC069-5EEF-4B19-990E-D9B0730599E6}"/>
          </ac:spMkLst>
        </pc:spChg>
      </pc:sldChg>
      <pc:sldChg chg="new del">
        <pc:chgData name="help desk" userId="076106f8-e622-4bba-bf8d-41b4b1aaf204" providerId="ADAL" clId="{F82DB6BC-D3E1-471D-A60F-D5106DB04EB1}" dt="2025-11-26T13:49:38.316" v="9712" actId="2696"/>
        <pc:sldMkLst>
          <pc:docMk/>
          <pc:sldMk cId="3463565674" sldId="443"/>
        </pc:sldMkLst>
      </pc:sldChg>
      <pc:sldChg chg="addSp delSp modSp new mod modAnim">
        <pc:chgData name="help desk" userId="076106f8-e622-4bba-bf8d-41b4b1aaf204" providerId="ADAL" clId="{F82DB6BC-D3E1-471D-A60F-D5106DB04EB1}" dt="2025-11-26T16:22:17.695" v="11384" actId="692"/>
        <pc:sldMkLst>
          <pc:docMk/>
          <pc:sldMk cId="329193071" sldId="444"/>
        </pc:sldMkLst>
        <pc:spChg chg="del">
          <ac:chgData name="help desk" userId="076106f8-e622-4bba-bf8d-41b4b1aaf204" providerId="ADAL" clId="{F82DB6BC-D3E1-471D-A60F-D5106DB04EB1}" dt="2025-11-26T15:52:17.123" v="10707" actId="478"/>
          <ac:spMkLst>
            <pc:docMk/>
            <pc:sldMk cId="329193071" sldId="444"/>
            <ac:spMk id="2" creationId="{485F5BE8-9827-4A17-9F3D-A9C846FF09A0}"/>
          </ac:spMkLst>
        </pc:spChg>
        <pc:spChg chg="del">
          <ac:chgData name="help desk" userId="076106f8-e622-4bba-bf8d-41b4b1aaf204" providerId="ADAL" clId="{F82DB6BC-D3E1-471D-A60F-D5106DB04EB1}" dt="2025-11-26T15:52:17.123" v="10707" actId="478"/>
          <ac:spMkLst>
            <pc:docMk/>
            <pc:sldMk cId="329193071" sldId="444"/>
            <ac:spMk id="3" creationId="{869AAF2F-E288-4294-8811-2C640D48D4A2}"/>
          </ac:spMkLst>
        </pc:spChg>
        <pc:spChg chg="del">
          <ac:chgData name="help desk" userId="076106f8-e622-4bba-bf8d-41b4b1aaf204" providerId="ADAL" clId="{F82DB6BC-D3E1-471D-A60F-D5106DB04EB1}" dt="2025-11-26T15:52:17.123" v="10707" actId="478"/>
          <ac:spMkLst>
            <pc:docMk/>
            <pc:sldMk cId="329193071" sldId="444"/>
            <ac:spMk id="4" creationId="{64434DDD-AA88-408A-A672-FFBF920E07FA}"/>
          </ac:spMkLst>
        </pc:spChg>
        <pc:spChg chg="add del">
          <ac:chgData name="help desk" userId="076106f8-e622-4bba-bf8d-41b4b1aaf204" providerId="ADAL" clId="{F82DB6BC-D3E1-471D-A60F-D5106DB04EB1}" dt="2025-11-26T16:02:02.696" v="10802" actId="478"/>
          <ac:spMkLst>
            <pc:docMk/>
            <pc:sldMk cId="329193071" sldId="444"/>
            <ac:spMk id="6" creationId="{D4F8C79D-483B-4FC2-8339-6A482B8A8731}"/>
          </ac:spMkLst>
        </pc:spChg>
        <pc:spChg chg="add mod">
          <ac:chgData name="help desk" userId="076106f8-e622-4bba-bf8d-41b4b1aaf204" providerId="ADAL" clId="{F82DB6BC-D3E1-471D-A60F-D5106DB04EB1}" dt="2025-11-26T16:01:59.236" v="10801" actId="14100"/>
          <ac:spMkLst>
            <pc:docMk/>
            <pc:sldMk cId="329193071" sldId="444"/>
            <ac:spMk id="7" creationId="{F834CC2A-D129-4583-8418-2C6A77AF1E08}"/>
          </ac:spMkLst>
        </pc:spChg>
        <pc:spChg chg="add del mod">
          <ac:chgData name="help desk" userId="076106f8-e622-4bba-bf8d-41b4b1aaf204" providerId="ADAL" clId="{F82DB6BC-D3E1-471D-A60F-D5106DB04EB1}" dt="2025-11-26T16:06:35.871" v="10990" actId="478"/>
          <ac:spMkLst>
            <pc:docMk/>
            <pc:sldMk cId="329193071" sldId="444"/>
            <ac:spMk id="8" creationId="{0BBA2EF0-C519-4237-8326-72A0AB5FEB7B}"/>
          </ac:spMkLst>
        </pc:spChg>
        <pc:spChg chg="add mod">
          <ac:chgData name="help desk" userId="076106f8-e622-4bba-bf8d-41b4b1aaf204" providerId="ADAL" clId="{F82DB6BC-D3E1-471D-A60F-D5106DB04EB1}" dt="2025-11-26T16:09:39.550" v="11110" actId="1037"/>
          <ac:spMkLst>
            <pc:docMk/>
            <pc:sldMk cId="329193071" sldId="444"/>
            <ac:spMk id="9" creationId="{BD36DD0F-C2B8-48DA-8446-301F556BCC94}"/>
          </ac:spMkLst>
        </pc:spChg>
        <pc:spChg chg="add mod">
          <ac:chgData name="help desk" userId="076106f8-e622-4bba-bf8d-41b4b1aaf204" providerId="ADAL" clId="{F82DB6BC-D3E1-471D-A60F-D5106DB04EB1}" dt="2025-11-26T16:10:48.670" v="11138" actId="14100"/>
          <ac:spMkLst>
            <pc:docMk/>
            <pc:sldMk cId="329193071" sldId="444"/>
            <ac:spMk id="19" creationId="{EA9BC817-A3CA-40C3-BE90-5AB75D85E028}"/>
          </ac:spMkLst>
        </pc:spChg>
        <pc:spChg chg="add mod">
          <ac:chgData name="help desk" userId="076106f8-e622-4bba-bf8d-41b4b1aaf204" providerId="ADAL" clId="{F82DB6BC-D3E1-471D-A60F-D5106DB04EB1}" dt="2025-11-26T16:11:21.061" v="11158" actId="113"/>
          <ac:spMkLst>
            <pc:docMk/>
            <pc:sldMk cId="329193071" sldId="444"/>
            <ac:spMk id="24" creationId="{49B67539-6675-4A43-B51F-BA091CC96963}"/>
          </ac:spMkLst>
        </pc:spChg>
        <pc:spChg chg="add mod">
          <ac:chgData name="help desk" userId="076106f8-e622-4bba-bf8d-41b4b1aaf204" providerId="ADAL" clId="{F82DB6BC-D3E1-471D-A60F-D5106DB04EB1}" dt="2025-11-26T16:18:50.334" v="11253" actId="20577"/>
          <ac:spMkLst>
            <pc:docMk/>
            <pc:sldMk cId="329193071" sldId="444"/>
            <ac:spMk id="30" creationId="{E762504B-1CA1-47BE-981C-7B6E7D036B74}"/>
          </ac:spMkLst>
        </pc:spChg>
        <pc:spChg chg="add mod">
          <ac:chgData name="help desk" userId="076106f8-e622-4bba-bf8d-41b4b1aaf204" providerId="ADAL" clId="{F82DB6BC-D3E1-471D-A60F-D5106DB04EB1}" dt="2025-11-26T16:19:41.684" v="11285" actId="20577"/>
          <ac:spMkLst>
            <pc:docMk/>
            <pc:sldMk cId="329193071" sldId="444"/>
            <ac:spMk id="33" creationId="{F83FDFEF-0A00-43C5-8009-15727617E9D9}"/>
          </ac:spMkLst>
        </pc:spChg>
        <pc:picChg chg="add del mod ord">
          <ac:chgData name="help desk" userId="076106f8-e622-4bba-bf8d-41b4b1aaf204" providerId="ADAL" clId="{F82DB6BC-D3E1-471D-A60F-D5106DB04EB1}" dt="2025-11-26T16:06:38.007" v="10991" actId="478"/>
          <ac:picMkLst>
            <pc:docMk/>
            <pc:sldMk cId="329193071" sldId="444"/>
            <ac:picMk id="11" creationId="{1DA1E156-D9F9-4F50-80DB-49823F69768E}"/>
          </ac:picMkLst>
        </pc:picChg>
        <pc:picChg chg="add mod ord">
          <ac:chgData name="help desk" userId="076106f8-e622-4bba-bf8d-41b4b1aaf204" providerId="ADAL" clId="{F82DB6BC-D3E1-471D-A60F-D5106DB04EB1}" dt="2025-11-26T16:07:09.779" v="11078" actId="167"/>
          <ac:picMkLst>
            <pc:docMk/>
            <pc:sldMk cId="329193071" sldId="444"/>
            <ac:picMk id="13" creationId="{1B5D3BCE-3479-4F29-A4B7-BBAD18FC432E}"/>
          </ac:picMkLst>
        </pc:picChg>
        <pc:picChg chg="add mod">
          <ac:chgData name="help desk" userId="076106f8-e622-4bba-bf8d-41b4b1aaf204" providerId="ADAL" clId="{F82DB6BC-D3E1-471D-A60F-D5106DB04EB1}" dt="2025-11-26T16:18:06.112" v="11217" actId="1038"/>
          <ac:picMkLst>
            <pc:docMk/>
            <pc:sldMk cId="329193071" sldId="444"/>
            <ac:picMk id="29" creationId="{1D8E2880-A7DC-4E64-854A-B201FAC6195A}"/>
          </ac:picMkLst>
        </pc:picChg>
        <pc:picChg chg="add mod">
          <ac:chgData name="help desk" userId="076106f8-e622-4bba-bf8d-41b4b1aaf204" providerId="ADAL" clId="{F82DB6BC-D3E1-471D-A60F-D5106DB04EB1}" dt="2025-11-26T16:20:57.297" v="11295" actId="692"/>
          <ac:picMkLst>
            <pc:docMk/>
            <pc:sldMk cId="329193071" sldId="444"/>
            <ac:picMk id="36" creationId="{C3E0B07B-A636-43F9-AF20-420CD179E998}"/>
          </ac:picMkLst>
        </pc:picChg>
        <pc:cxnChg chg="add mod">
          <ac:chgData name="help desk" userId="076106f8-e622-4bba-bf8d-41b4b1aaf204" providerId="ADAL" clId="{F82DB6BC-D3E1-471D-A60F-D5106DB04EB1}" dt="2025-11-26T16:09:39.550" v="11110" actId="1037"/>
          <ac:cxnSpMkLst>
            <pc:docMk/>
            <pc:sldMk cId="329193071" sldId="444"/>
            <ac:cxnSpMk id="15" creationId="{D20C25C8-4566-4ED9-B4E5-665E76FA64E4}"/>
          </ac:cxnSpMkLst>
        </pc:cxnChg>
        <pc:cxnChg chg="add mod">
          <ac:chgData name="help desk" userId="076106f8-e622-4bba-bf8d-41b4b1aaf204" providerId="ADAL" clId="{F82DB6BC-D3E1-471D-A60F-D5106DB04EB1}" dt="2025-11-26T16:08:34.509" v="11086" actId="692"/>
          <ac:cxnSpMkLst>
            <pc:docMk/>
            <pc:sldMk cId="329193071" sldId="444"/>
            <ac:cxnSpMk id="17" creationId="{45326031-7BB5-4E7D-9392-229D039191CC}"/>
          </ac:cxnSpMkLst>
        </pc:cxnChg>
        <pc:cxnChg chg="add mod">
          <ac:chgData name="help desk" userId="076106f8-e622-4bba-bf8d-41b4b1aaf204" providerId="ADAL" clId="{F82DB6BC-D3E1-471D-A60F-D5106DB04EB1}" dt="2025-11-26T16:10:48.670" v="11138" actId="14100"/>
          <ac:cxnSpMkLst>
            <pc:docMk/>
            <pc:sldMk cId="329193071" sldId="444"/>
            <ac:cxnSpMk id="20" creationId="{ED4D5EEA-0E19-45B7-BC8F-13DC5E117673}"/>
          </ac:cxnSpMkLst>
        </pc:cxnChg>
        <pc:cxnChg chg="add del mod">
          <ac:chgData name="help desk" userId="076106f8-e622-4bba-bf8d-41b4b1aaf204" providerId="ADAL" clId="{F82DB6BC-D3E1-471D-A60F-D5106DB04EB1}" dt="2025-11-26T16:17:48.953" v="11196" actId="478"/>
          <ac:cxnSpMkLst>
            <pc:docMk/>
            <pc:sldMk cId="329193071" sldId="444"/>
            <ac:cxnSpMk id="21" creationId="{89DFE93E-41AF-422E-A032-CFE54230B7BD}"/>
          </ac:cxnSpMkLst>
        </pc:cxnChg>
        <pc:cxnChg chg="add mod">
          <ac:chgData name="help desk" userId="076106f8-e622-4bba-bf8d-41b4b1aaf204" providerId="ADAL" clId="{F82DB6BC-D3E1-471D-A60F-D5106DB04EB1}" dt="2025-11-26T16:11:40.929" v="11159" actId="14100"/>
          <ac:cxnSpMkLst>
            <pc:docMk/>
            <pc:sldMk cId="329193071" sldId="444"/>
            <ac:cxnSpMk id="25" creationId="{62DC4FC4-6B21-4AF7-8208-11B90040EFCF}"/>
          </ac:cxnSpMkLst>
        </pc:cxnChg>
        <pc:cxnChg chg="add del mod">
          <ac:chgData name="help desk" userId="076106f8-e622-4bba-bf8d-41b4b1aaf204" providerId="ADAL" clId="{F82DB6BC-D3E1-471D-A60F-D5106DB04EB1}" dt="2025-11-26T16:17:50.972" v="11197" actId="478"/>
          <ac:cxnSpMkLst>
            <pc:docMk/>
            <pc:sldMk cId="329193071" sldId="444"/>
            <ac:cxnSpMk id="26" creationId="{709E1A4D-0065-403B-9F0D-E3CBA6093D23}"/>
          </ac:cxnSpMkLst>
        </pc:cxnChg>
        <pc:cxnChg chg="add mod">
          <ac:chgData name="help desk" userId="076106f8-e622-4bba-bf8d-41b4b1aaf204" providerId="ADAL" clId="{F82DB6BC-D3E1-471D-A60F-D5106DB04EB1}" dt="2025-11-26T16:18:33.733" v="11220" actId="14100"/>
          <ac:cxnSpMkLst>
            <pc:docMk/>
            <pc:sldMk cId="329193071" sldId="444"/>
            <ac:cxnSpMk id="31" creationId="{D2C2F52A-26C1-424F-9D26-D1473D166E79}"/>
          </ac:cxnSpMkLst>
        </pc:cxnChg>
        <pc:cxnChg chg="add mod">
          <ac:chgData name="help desk" userId="076106f8-e622-4bba-bf8d-41b4b1aaf204" providerId="ADAL" clId="{F82DB6BC-D3E1-471D-A60F-D5106DB04EB1}" dt="2025-11-26T16:19:13.184" v="11255" actId="1076"/>
          <ac:cxnSpMkLst>
            <pc:docMk/>
            <pc:sldMk cId="329193071" sldId="444"/>
            <ac:cxnSpMk id="34" creationId="{F45C5C3D-9C68-4F5A-B557-F550B3F467E2}"/>
          </ac:cxnSpMkLst>
        </pc:cxnChg>
        <pc:cxnChg chg="add mod">
          <ac:chgData name="help desk" userId="076106f8-e622-4bba-bf8d-41b4b1aaf204" providerId="ADAL" clId="{F82DB6BC-D3E1-471D-A60F-D5106DB04EB1}" dt="2025-11-26T16:22:17.695" v="11384" actId="692"/>
          <ac:cxnSpMkLst>
            <pc:docMk/>
            <pc:sldMk cId="329193071" sldId="444"/>
            <ac:cxnSpMk id="37" creationId="{E9C80DDE-E8A4-4397-9B39-B9DEA419232F}"/>
          </ac:cxnSpMkLst>
        </pc:cxnChg>
      </pc:sldChg>
      <pc:sldChg chg="addSp delSp modSp new mod modAnim">
        <pc:chgData name="help desk" userId="076106f8-e622-4bba-bf8d-41b4b1aaf204" providerId="ADAL" clId="{F82DB6BC-D3E1-471D-A60F-D5106DB04EB1}" dt="2025-11-26T17:21:04.627" v="12024"/>
        <pc:sldMkLst>
          <pc:docMk/>
          <pc:sldMk cId="2553776199" sldId="445"/>
        </pc:sldMkLst>
        <pc:spChg chg="del">
          <ac:chgData name="help desk" userId="076106f8-e622-4bba-bf8d-41b4b1aaf204" providerId="ADAL" clId="{F82DB6BC-D3E1-471D-A60F-D5106DB04EB1}" dt="2025-11-26T16:23:38.186" v="11386" actId="478"/>
          <ac:spMkLst>
            <pc:docMk/>
            <pc:sldMk cId="2553776199" sldId="445"/>
            <ac:spMk id="2" creationId="{D647E78C-2CCE-40BF-97C4-55907214EB3C}"/>
          </ac:spMkLst>
        </pc:spChg>
        <pc:spChg chg="del">
          <ac:chgData name="help desk" userId="076106f8-e622-4bba-bf8d-41b4b1aaf204" providerId="ADAL" clId="{F82DB6BC-D3E1-471D-A60F-D5106DB04EB1}" dt="2025-11-26T16:23:38.186" v="11386" actId="478"/>
          <ac:spMkLst>
            <pc:docMk/>
            <pc:sldMk cId="2553776199" sldId="445"/>
            <ac:spMk id="3" creationId="{6E6DF113-A0AC-4A6B-8B9D-5E8B5F434F2F}"/>
          </ac:spMkLst>
        </pc:spChg>
        <pc:spChg chg="del">
          <ac:chgData name="help desk" userId="076106f8-e622-4bba-bf8d-41b4b1aaf204" providerId="ADAL" clId="{F82DB6BC-D3E1-471D-A60F-D5106DB04EB1}" dt="2025-11-26T16:23:38.186" v="11386" actId="478"/>
          <ac:spMkLst>
            <pc:docMk/>
            <pc:sldMk cId="2553776199" sldId="445"/>
            <ac:spMk id="4" creationId="{F65C5531-4F95-4892-8BB6-FE90416BA7D4}"/>
          </ac:spMkLst>
        </pc:spChg>
        <pc:spChg chg="add mod">
          <ac:chgData name="help desk" userId="076106f8-e622-4bba-bf8d-41b4b1aaf204" providerId="ADAL" clId="{F82DB6BC-D3E1-471D-A60F-D5106DB04EB1}" dt="2025-11-26T16:25:46.827" v="11512"/>
          <ac:spMkLst>
            <pc:docMk/>
            <pc:sldMk cId="2553776199" sldId="445"/>
            <ac:spMk id="9" creationId="{3418E369-F26C-40C9-875C-2E09BF1F1481}"/>
          </ac:spMkLst>
        </pc:spChg>
        <pc:spChg chg="add del mod">
          <ac:chgData name="help desk" userId="076106f8-e622-4bba-bf8d-41b4b1aaf204" providerId="ADAL" clId="{F82DB6BC-D3E1-471D-A60F-D5106DB04EB1}" dt="2025-11-26T16:48:52.557" v="11820" actId="478"/>
          <ac:spMkLst>
            <pc:docMk/>
            <pc:sldMk cId="2553776199" sldId="445"/>
            <ac:spMk id="10" creationId="{280EB943-765D-4309-9976-89574582EC69}"/>
          </ac:spMkLst>
        </pc:spChg>
        <pc:spChg chg="add mod">
          <ac:chgData name="help desk" userId="076106f8-e622-4bba-bf8d-41b4b1aaf204" providerId="ADAL" clId="{F82DB6BC-D3E1-471D-A60F-D5106DB04EB1}" dt="2025-11-26T16:48:04.707" v="11812" actId="1036"/>
          <ac:spMkLst>
            <pc:docMk/>
            <pc:sldMk cId="2553776199" sldId="445"/>
            <ac:spMk id="22" creationId="{8A2B6A00-7EC5-4612-9CEB-05AC74617775}"/>
          </ac:spMkLst>
        </pc:spChg>
        <pc:spChg chg="add mod">
          <ac:chgData name="help desk" userId="076106f8-e622-4bba-bf8d-41b4b1aaf204" providerId="ADAL" clId="{F82DB6BC-D3E1-471D-A60F-D5106DB04EB1}" dt="2025-11-26T16:53:11.254" v="11872" actId="688"/>
          <ac:spMkLst>
            <pc:docMk/>
            <pc:sldMk cId="2553776199" sldId="445"/>
            <ac:spMk id="32" creationId="{E62056A7-4E77-4FEB-89B7-0A07D5223946}"/>
          </ac:spMkLst>
        </pc:spChg>
        <pc:spChg chg="add mod">
          <ac:chgData name="help desk" userId="076106f8-e622-4bba-bf8d-41b4b1aaf204" providerId="ADAL" clId="{F82DB6BC-D3E1-471D-A60F-D5106DB04EB1}" dt="2025-11-26T16:52:41.894" v="11845" actId="164"/>
          <ac:spMkLst>
            <pc:docMk/>
            <pc:sldMk cId="2553776199" sldId="445"/>
            <ac:spMk id="33" creationId="{1A8ACBCC-135D-4C40-8975-E7D11CFD99B7}"/>
          </ac:spMkLst>
        </pc:spChg>
        <pc:grpChg chg="add mod">
          <ac:chgData name="help desk" userId="076106f8-e622-4bba-bf8d-41b4b1aaf204" providerId="ADAL" clId="{F82DB6BC-D3E1-471D-A60F-D5106DB04EB1}" dt="2025-11-26T16:52:41.894" v="11845" actId="164"/>
          <ac:grpSpMkLst>
            <pc:docMk/>
            <pc:sldMk cId="2553776199" sldId="445"/>
            <ac:grpSpMk id="34" creationId="{995DC903-9E32-42C0-B493-0362087C983F}"/>
          </ac:grpSpMkLst>
        </pc:grpChg>
        <pc:grpChg chg="add mod">
          <ac:chgData name="help desk" userId="076106f8-e622-4bba-bf8d-41b4b1aaf204" providerId="ADAL" clId="{F82DB6BC-D3E1-471D-A60F-D5106DB04EB1}" dt="2025-11-26T16:52:55.892" v="11846" actId="164"/>
          <ac:grpSpMkLst>
            <pc:docMk/>
            <pc:sldMk cId="2553776199" sldId="445"/>
            <ac:grpSpMk id="35" creationId="{CE84A78F-936F-4AE3-B243-C8520DE0EE13}"/>
          </ac:grpSpMkLst>
        </pc:grpChg>
        <pc:graphicFrameChg chg="add del mod">
          <ac:chgData name="help desk" userId="076106f8-e622-4bba-bf8d-41b4b1aaf204" providerId="ADAL" clId="{F82DB6BC-D3E1-471D-A60F-D5106DB04EB1}" dt="2025-11-26T16:43:33.733" v="11729" actId="478"/>
          <ac:graphicFrameMkLst>
            <pc:docMk/>
            <pc:sldMk cId="2553776199" sldId="445"/>
            <ac:graphicFrameMk id="21" creationId="{67926AC5-3FB2-4BEE-8302-34315A2E4C45}"/>
          </ac:graphicFrameMkLst>
        </pc:graphicFrameChg>
        <pc:picChg chg="add del mod">
          <ac:chgData name="help desk" userId="076106f8-e622-4bba-bf8d-41b4b1aaf204" providerId="ADAL" clId="{F82DB6BC-D3E1-471D-A60F-D5106DB04EB1}" dt="2025-11-26T16:25:07.240" v="11454" actId="478"/>
          <ac:picMkLst>
            <pc:docMk/>
            <pc:sldMk cId="2553776199" sldId="445"/>
            <ac:picMk id="6" creationId="{23CDC11F-AA75-493F-85E5-225ABE98A07C}"/>
          </ac:picMkLst>
        </pc:picChg>
        <pc:picChg chg="add mod">
          <ac:chgData name="help desk" userId="076106f8-e622-4bba-bf8d-41b4b1aaf204" providerId="ADAL" clId="{F82DB6BC-D3E1-471D-A60F-D5106DB04EB1}" dt="2025-11-26T16:48:40.542" v="11819" actId="1076"/>
          <ac:picMkLst>
            <pc:docMk/>
            <pc:sldMk cId="2553776199" sldId="445"/>
            <ac:picMk id="8" creationId="{99354868-AC17-42F7-8DA1-01EFFE3C1BA3}"/>
          </ac:picMkLst>
        </pc:picChg>
        <pc:picChg chg="add mod">
          <ac:chgData name="help desk" userId="076106f8-e622-4bba-bf8d-41b4b1aaf204" providerId="ADAL" clId="{F82DB6BC-D3E1-471D-A60F-D5106DB04EB1}" dt="2025-11-26T16:37:17.290" v="11585" actId="1037"/>
          <ac:picMkLst>
            <pc:docMk/>
            <pc:sldMk cId="2553776199" sldId="445"/>
            <ac:picMk id="14" creationId="{1E9C0C26-0B31-4483-866B-97CA419E075B}"/>
          </ac:picMkLst>
        </pc:picChg>
        <pc:cxnChg chg="add del mod">
          <ac:chgData name="help desk" userId="076106f8-e622-4bba-bf8d-41b4b1aaf204" providerId="ADAL" clId="{F82DB6BC-D3E1-471D-A60F-D5106DB04EB1}" dt="2025-11-26T16:42:23.921" v="11721" actId="478"/>
          <ac:cxnSpMkLst>
            <pc:docMk/>
            <pc:sldMk cId="2553776199" sldId="445"/>
            <ac:cxnSpMk id="11" creationId="{B0FD8475-95A2-40FA-A344-5E0AB0423F88}"/>
          </ac:cxnSpMkLst>
        </pc:cxnChg>
        <pc:cxnChg chg="add mod">
          <ac:chgData name="help desk" userId="076106f8-e622-4bba-bf8d-41b4b1aaf204" providerId="ADAL" clId="{F82DB6BC-D3E1-471D-A60F-D5106DB04EB1}" dt="2025-11-26T16:48:04.707" v="11812" actId="1036"/>
          <ac:cxnSpMkLst>
            <pc:docMk/>
            <pc:sldMk cId="2553776199" sldId="445"/>
            <ac:cxnSpMk id="23" creationId="{0797E6F3-E36F-4B11-A4B9-3E15A6923732}"/>
          </ac:cxnSpMkLst>
        </pc:cxnChg>
        <pc:cxnChg chg="add mod">
          <ac:chgData name="help desk" userId="076106f8-e622-4bba-bf8d-41b4b1aaf204" providerId="ADAL" clId="{F82DB6BC-D3E1-471D-A60F-D5106DB04EB1}" dt="2025-11-26T16:48:23.302" v="11815" actId="14100"/>
          <ac:cxnSpMkLst>
            <pc:docMk/>
            <pc:sldMk cId="2553776199" sldId="445"/>
            <ac:cxnSpMk id="24" creationId="{334FA2A8-BFBA-4F58-9B52-BB9FFCD0A213}"/>
          </ac:cxnSpMkLst>
        </pc:cxnChg>
        <pc:cxnChg chg="add mod">
          <ac:chgData name="help desk" userId="076106f8-e622-4bba-bf8d-41b4b1aaf204" providerId="ADAL" clId="{F82DB6BC-D3E1-471D-A60F-D5106DB04EB1}" dt="2025-11-26T16:48:04.707" v="11812" actId="1036"/>
          <ac:cxnSpMkLst>
            <pc:docMk/>
            <pc:sldMk cId="2553776199" sldId="445"/>
            <ac:cxnSpMk id="25" creationId="{2B74EEBE-5F45-449B-A2CE-73CB735DD00A}"/>
          </ac:cxnSpMkLst>
        </pc:cxnChg>
        <pc:cxnChg chg="add mod">
          <ac:chgData name="help desk" userId="076106f8-e622-4bba-bf8d-41b4b1aaf204" providerId="ADAL" clId="{F82DB6BC-D3E1-471D-A60F-D5106DB04EB1}" dt="2025-11-26T16:52:55.892" v="11846" actId="164"/>
          <ac:cxnSpMkLst>
            <pc:docMk/>
            <pc:sldMk cId="2553776199" sldId="445"/>
            <ac:cxnSpMk id="26" creationId="{2910A5D4-9E50-49FE-A7FB-D9CCBA62F24D}"/>
          </ac:cxnSpMkLst>
        </pc:cxnChg>
        <pc:cxnChg chg="add mod">
          <ac:chgData name="help desk" userId="076106f8-e622-4bba-bf8d-41b4b1aaf204" providerId="ADAL" clId="{F82DB6BC-D3E1-471D-A60F-D5106DB04EB1}" dt="2025-11-26T16:52:41.894" v="11845" actId="164"/>
          <ac:cxnSpMkLst>
            <pc:docMk/>
            <pc:sldMk cId="2553776199" sldId="445"/>
            <ac:cxnSpMk id="27" creationId="{FD8ECC2A-B0C1-4F81-A4C9-A37D3210D050}"/>
          </ac:cxnSpMkLst>
        </pc:cxnChg>
      </pc:sldChg>
    </pc:docChg>
  </pc:docChgLst>
  <pc:docChgLst>
    <pc:chgData name="help desk" userId="076106f8-e622-4bba-bf8d-41b4b1aaf204" providerId="ADAL" clId="{9B0F9CD1-31B5-4106-A83F-A68C7B2A2FCD}"/>
    <pc:docChg chg="modSld">
      <pc:chgData name="help desk" userId="076106f8-e622-4bba-bf8d-41b4b1aaf204" providerId="ADAL" clId="{9B0F9CD1-31B5-4106-A83F-A68C7B2A2FCD}" dt="2024-11-29T15:08:31.077" v="2" actId="20577"/>
      <pc:docMkLst>
        <pc:docMk/>
      </pc:docMkLst>
      <pc:sldChg chg="modSp">
        <pc:chgData name="help desk" userId="076106f8-e622-4bba-bf8d-41b4b1aaf204" providerId="ADAL" clId="{9B0F9CD1-31B5-4106-A83F-A68C7B2A2FCD}" dt="2024-11-29T15:08:31.077" v="2" actId="20577"/>
        <pc:sldMkLst>
          <pc:docMk/>
          <pc:sldMk cId="1448393493" sldId="419"/>
        </pc:sldMkLst>
        <pc:spChg chg="mod">
          <ac:chgData name="help desk" userId="076106f8-e622-4bba-bf8d-41b4b1aaf204" providerId="ADAL" clId="{9B0F9CD1-31B5-4106-A83F-A68C7B2A2FCD}" dt="2024-11-29T15:08:31.077" v="2" actId="20577"/>
          <ac:spMkLst>
            <pc:docMk/>
            <pc:sldMk cId="1448393493" sldId="419"/>
            <ac:spMk id="8" creationId="{00000000-0000-0000-0000-000000000000}"/>
          </ac:spMkLst>
        </pc:spChg>
      </pc:sldChg>
    </pc:docChg>
  </pc:docChgLst>
  <pc:docChgLst>
    <pc:chgData name="help desk" userId="076106f8-e622-4bba-bf8d-41b4b1aaf204" providerId="ADAL" clId="{3E0B736F-42A2-49DE-A486-1DF293CF6F21}"/>
    <pc:docChg chg="undo custSel modSld">
      <pc:chgData name="help desk" userId="076106f8-e622-4bba-bf8d-41b4b1aaf204" providerId="ADAL" clId="{3E0B736F-42A2-49DE-A486-1DF293CF6F21}" dt="2026-03-23T20:08:23.341" v="23"/>
      <pc:docMkLst>
        <pc:docMk/>
      </pc:docMkLst>
      <pc:sldChg chg="modAnim">
        <pc:chgData name="help desk" userId="076106f8-e622-4bba-bf8d-41b4b1aaf204" providerId="ADAL" clId="{3E0B736F-42A2-49DE-A486-1DF293CF6F21}" dt="2026-03-23T20:04:42.793" v="15"/>
        <pc:sldMkLst>
          <pc:docMk/>
          <pc:sldMk cId="3372147544" sldId="370"/>
        </pc:sldMkLst>
      </pc:sldChg>
      <pc:sldChg chg="addSp delSp modSp mod addAnim delAnim modAnim">
        <pc:chgData name="help desk" userId="076106f8-e622-4bba-bf8d-41b4b1aaf204" providerId="ADAL" clId="{3E0B736F-42A2-49DE-A486-1DF293CF6F21}" dt="2026-03-23T20:08:23.341" v="23"/>
        <pc:sldMkLst>
          <pc:docMk/>
          <pc:sldMk cId="2553776199" sldId="445"/>
        </pc:sldMkLst>
        <pc:picChg chg="add del mod">
          <ac:chgData name="help desk" userId="076106f8-e622-4bba-bf8d-41b4b1aaf204" providerId="ADAL" clId="{3E0B736F-42A2-49DE-A486-1DF293CF6F21}" dt="2026-03-23T20:07:48.274" v="19" actId="1076"/>
          <ac:picMkLst>
            <pc:docMk/>
            <pc:sldMk cId="2553776199" sldId="445"/>
            <ac:picMk id="8" creationId="{99354868-AC17-42F7-8DA1-01EFFE3C1BA3}"/>
          </ac:picMkLst>
        </pc:picChg>
        <pc:picChg chg="add del mod">
          <ac:chgData name="help desk" userId="076106f8-e622-4bba-bf8d-41b4b1aaf204" providerId="ADAL" clId="{3E0B736F-42A2-49DE-A486-1DF293CF6F21}" dt="2026-03-23T20:07:47.891" v="18" actId="1076"/>
          <ac:picMkLst>
            <pc:docMk/>
            <pc:sldMk cId="2553776199" sldId="445"/>
            <ac:picMk id="14" creationId="{1E9C0C26-0B31-4483-866B-97CA419E075B}"/>
          </ac:picMkLst>
        </pc:picChg>
      </pc:sldChg>
    </pc:docChg>
  </pc:docChgLst>
  <pc:docChgLst>
    <pc:chgData name="help desk" userId="076106f8-e622-4bba-bf8d-41b4b1aaf204" providerId="ADAL" clId="{9E6A44C1-8304-4A51-9BCA-A35E93C4DF0F}"/>
    <pc:docChg chg="custSel addSld delSld modSld">
      <pc:chgData name="help desk" userId="076106f8-e622-4bba-bf8d-41b4b1aaf204" providerId="ADAL" clId="{9E6A44C1-8304-4A51-9BCA-A35E93C4DF0F}" dt="2025-01-27T15:20:53.863" v="31" actId="478"/>
      <pc:docMkLst>
        <pc:docMk/>
      </pc:docMkLst>
      <pc:sldChg chg="addSp delSp modSp mod">
        <pc:chgData name="help desk" userId="076106f8-e622-4bba-bf8d-41b4b1aaf204" providerId="ADAL" clId="{9E6A44C1-8304-4A51-9BCA-A35E93C4DF0F}" dt="2025-01-27T15:20:53.863" v="31" actId="478"/>
        <pc:sldMkLst>
          <pc:docMk/>
          <pc:sldMk cId="2847858403" sldId="257"/>
        </pc:sldMkLst>
        <pc:spChg chg="del mod">
          <ac:chgData name="help desk" userId="076106f8-e622-4bba-bf8d-41b4b1aaf204" providerId="ADAL" clId="{9E6A44C1-8304-4A51-9BCA-A35E93C4DF0F}" dt="2025-01-27T15:20:53.863" v="31" actId="478"/>
          <ac:spMkLst>
            <pc:docMk/>
            <pc:sldMk cId="2847858403" sldId="257"/>
            <ac:spMk id="2" creationId="{00000000-0000-0000-0000-000000000000}"/>
          </ac:spMkLst>
        </pc:spChg>
        <pc:spChg chg="add mod">
          <ac:chgData name="help desk" userId="076106f8-e622-4bba-bf8d-41b4b1aaf204" providerId="ADAL" clId="{9E6A44C1-8304-4A51-9BCA-A35E93C4DF0F}" dt="2025-01-27T15:20:51.705" v="30" actId="1076"/>
          <ac:spMkLst>
            <pc:docMk/>
            <pc:sldMk cId="2847858403" sldId="257"/>
            <ac:spMk id="6" creationId="{A49FE24D-260A-4AE1-8F73-C70692F3FE75}"/>
          </ac:spMkLst>
        </pc:spChg>
      </pc:sldChg>
      <pc:sldChg chg="modSp">
        <pc:chgData name="help desk" userId="076106f8-e622-4bba-bf8d-41b4b1aaf204" providerId="ADAL" clId="{9E6A44C1-8304-4A51-9BCA-A35E93C4DF0F}" dt="2025-01-14T21:51:18.695" v="2"/>
        <pc:sldMkLst>
          <pc:docMk/>
          <pc:sldMk cId="3125298073" sldId="258"/>
        </pc:sldMkLst>
        <pc:spChg chg="mod">
          <ac:chgData name="help desk" userId="076106f8-e622-4bba-bf8d-41b4b1aaf204" providerId="ADAL" clId="{9E6A44C1-8304-4A51-9BCA-A35E93C4DF0F}" dt="2025-01-14T21:51:18.695" v="2"/>
          <ac:spMkLst>
            <pc:docMk/>
            <pc:sldMk cId="3125298073" sldId="258"/>
            <ac:spMk id="4" creationId="{AD148FFB-0773-4F1D-987F-DFDD48FB2726}"/>
          </ac:spMkLst>
        </pc:spChg>
      </pc:sldChg>
      <pc:sldChg chg="del">
        <pc:chgData name="help desk" userId="076106f8-e622-4bba-bf8d-41b4b1aaf204" providerId="ADAL" clId="{9E6A44C1-8304-4A51-9BCA-A35E93C4DF0F}" dt="2025-01-10T14:57:22.602" v="1" actId="47"/>
        <pc:sldMkLst>
          <pc:docMk/>
          <pc:sldMk cId="4268497802" sldId="260"/>
        </pc:sldMkLst>
      </pc:sldChg>
      <pc:sldChg chg="add">
        <pc:chgData name="help desk" userId="076106f8-e622-4bba-bf8d-41b4b1aaf204" providerId="ADAL" clId="{9E6A44C1-8304-4A51-9BCA-A35E93C4DF0F}" dt="2025-01-10T14:57:19.410" v="0"/>
        <pc:sldMkLst>
          <pc:docMk/>
          <pc:sldMk cId="2939892161" sldId="4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2026-08-18</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33.png"/><Relationship Id="rId7" Type="http://schemas.openxmlformats.org/officeDocument/2006/relationships/image" Target="../media/image35.emf"/><Relationship Id="rId2"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oleObject" Target="../embeddings/oleObject2.bin"/><Relationship Id="rId5" Type="http://schemas.openxmlformats.org/officeDocument/2006/relationships/image" Target="../media/image34.emf"/><Relationship Id="rId4" Type="http://schemas.openxmlformats.org/officeDocument/2006/relationships/oleObject" Target="../embeddings/oleObject1.bin"/><Relationship Id="rId9" Type="http://schemas.openxmlformats.org/officeDocument/2006/relationships/image" Target="../media/image36.emf"/></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5.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pic>
        <p:nvPicPr>
          <p:cNvPr id="6" name="Picture 5">
            <a:extLst>
              <a:ext uri="{FF2B5EF4-FFF2-40B4-BE49-F238E27FC236}">
                <a16:creationId xmlns:a16="http://schemas.microsoft.com/office/drawing/2014/main" id="{F0BDB16D-45B7-4392-B244-9429637C47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727" y="1987894"/>
            <a:ext cx="1402545" cy="1402545"/>
          </a:xfrm>
          <a:prstGeom prst="rect">
            <a:avLst/>
          </a:prstGeom>
        </p:spPr>
      </p:pic>
      <p:sp>
        <p:nvSpPr>
          <p:cNvPr id="4" name="TextBox 3">
            <a:extLst>
              <a:ext uri="{FF2B5EF4-FFF2-40B4-BE49-F238E27FC236}">
                <a16:creationId xmlns:a16="http://schemas.microsoft.com/office/drawing/2014/main" id="{24C85F65-DB85-4182-8096-C15FF31740A5}"/>
              </a:ext>
            </a:extLst>
          </p:cNvPr>
          <p:cNvSpPr txBox="1"/>
          <p:nvPr/>
        </p:nvSpPr>
        <p:spPr>
          <a:xfrm>
            <a:off x="5320877" y="3315079"/>
            <a:ext cx="1802287"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sp>
        <p:nvSpPr>
          <p:cNvPr id="3" name="TextBox 2">
            <a:extLst>
              <a:ext uri="{FF2B5EF4-FFF2-40B4-BE49-F238E27FC236}">
                <a16:creationId xmlns:a16="http://schemas.microsoft.com/office/drawing/2014/main" id="{D2E5D17E-90C3-4C75-97D8-61EA0C605083}"/>
              </a:ext>
            </a:extLst>
          </p:cNvPr>
          <p:cNvSpPr txBox="1"/>
          <p:nvPr/>
        </p:nvSpPr>
        <p:spPr>
          <a:xfrm>
            <a:off x="2549769" y="1028700"/>
            <a:ext cx="7130562" cy="769441"/>
          </a:xfrm>
          <a:prstGeom prst="rect">
            <a:avLst/>
          </a:prstGeom>
          <a:noFill/>
        </p:spPr>
        <p:txBody>
          <a:bodyPr wrap="square" rtlCol="0">
            <a:spAutoFit/>
          </a:bodyPr>
          <a:lstStyle/>
          <a:p>
            <a:pPr algn="ctr"/>
            <a:r>
              <a:rPr lang="en-CA" sz="4400" dirty="0">
                <a:solidFill>
                  <a:schemeClr val="tx1"/>
                </a:solidFill>
              </a:rPr>
              <a:t>Office 365 Word Formatting</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stCxn id="24" idx="1"/>
          </p:cNvCxnSpPr>
          <p:nvPr/>
        </p:nvCxnSpPr>
        <p:spPr>
          <a:xfrm flipH="1">
            <a:off x="4156364" y="2968358"/>
            <a:ext cx="1065615"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92C9F7-8608-4DC9-9B60-481AB3AB29A1}"/>
              </a:ext>
            </a:extLst>
          </p:cNvPr>
          <p:cNvSpPr/>
          <p:nvPr/>
        </p:nvSpPr>
        <p:spPr>
          <a:xfrm>
            <a:off x="5221979" y="2624153"/>
            <a:ext cx="3085205" cy="68841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Size</a:t>
            </a:r>
            <a:r>
              <a:rPr lang="en-CA" sz="2000" dirty="0">
                <a:solidFill>
                  <a:schemeClr val="tx1"/>
                </a:solidFill>
              </a:rPr>
              <a:t> is the paper page size.</a:t>
            </a:r>
          </a:p>
        </p:txBody>
      </p:sp>
      <p:pic>
        <p:nvPicPr>
          <p:cNvPr id="4" name="Picture 3">
            <a:extLst>
              <a:ext uri="{FF2B5EF4-FFF2-40B4-BE49-F238E27FC236}">
                <a16:creationId xmlns:a16="http://schemas.microsoft.com/office/drawing/2014/main" id="{5E9D7AD7-D810-4BC6-9168-9129E09A50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788" y="1216452"/>
            <a:ext cx="1919935" cy="3446988"/>
          </a:xfrm>
          <a:prstGeom prst="rect">
            <a:avLst/>
          </a:prstGeom>
          <a:ln w="6350">
            <a:solidFill>
              <a:schemeClr val="bg1">
                <a:lumMod val="50000"/>
              </a:schemeClr>
            </a:solidFill>
          </a:ln>
        </p:spPr>
      </p:pic>
      <p:sp>
        <p:nvSpPr>
          <p:cNvPr id="8" name="Right Brace 7">
            <a:extLst>
              <a:ext uri="{FF2B5EF4-FFF2-40B4-BE49-F238E27FC236}">
                <a16:creationId xmlns:a16="http://schemas.microsoft.com/office/drawing/2014/main" id="{35C65C8B-1A5E-45E5-927E-45C98AEBB8C7}"/>
              </a:ext>
            </a:extLst>
          </p:cNvPr>
          <p:cNvSpPr/>
          <p:nvPr/>
        </p:nvSpPr>
        <p:spPr>
          <a:xfrm>
            <a:off x="3453723" y="1223691"/>
            <a:ext cx="669390" cy="3461051"/>
          </a:xfrm>
          <a:prstGeom prst="rightBrace">
            <a:avLst>
              <a:gd name="adj1" fmla="val 83502"/>
              <a:gd name="adj2" fmla="val 5024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2" name="TextBox 11">
            <a:extLst>
              <a:ext uri="{FF2B5EF4-FFF2-40B4-BE49-F238E27FC236}">
                <a16:creationId xmlns:a16="http://schemas.microsoft.com/office/drawing/2014/main" id="{81CB077A-170C-4E80-84A9-F24570D28AF0}"/>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2067929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1+#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right)">
                                      <p:cBhvr>
                                        <p:cTn id="21" dur="500"/>
                                        <p:tgtEl>
                                          <p:spTgt spid="14"/>
                                        </p:tgtEl>
                                      </p:cBhvr>
                                    </p:animEffect>
                                  </p:childTnLst>
                                </p:cTn>
                              </p:par>
                            </p:childTnLst>
                          </p:cTn>
                        </p:par>
                        <p:par>
                          <p:cTn id="22" fill="hold">
                            <p:stCondLst>
                              <p:cond delay="1000"/>
                            </p:stCondLst>
                            <p:childTnLst>
                              <p:par>
                                <p:cTn id="23" presetID="2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stCxn id="24" idx="1"/>
          </p:cNvCxnSpPr>
          <p:nvPr/>
        </p:nvCxnSpPr>
        <p:spPr>
          <a:xfrm flipH="1">
            <a:off x="4081548" y="2311652"/>
            <a:ext cx="106561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92C9F7-8608-4DC9-9B60-481AB3AB29A1}"/>
              </a:ext>
            </a:extLst>
          </p:cNvPr>
          <p:cNvSpPr/>
          <p:nvPr/>
        </p:nvSpPr>
        <p:spPr>
          <a:xfrm>
            <a:off x="5147162" y="1967447"/>
            <a:ext cx="3381696" cy="68841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Create a number of </a:t>
            </a:r>
            <a:r>
              <a:rPr lang="en-CA" sz="2000" b="1" dirty="0">
                <a:solidFill>
                  <a:schemeClr val="tx1"/>
                </a:solidFill>
              </a:rPr>
              <a:t>Columns</a:t>
            </a:r>
            <a:r>
              <a:rPr lang="en-CA" sz="2000" dirty="0">
                <a:solidFill>
                  <a:schemeClr val="tx1"/>
                </a:solidFill>
              </a:rPr>
              <a:t>.</a:t>
            </a:r>
          </a:p>
        </p:txBody>
      </p:sp>
      <p:sp>
        <p:nvSpPr>
          <p:cNvPr id="8" name="Right Brace 7">
            <a:extLst>
              <a:ext uri="{FF2B5EF4-FFF2-40B4-BE49-F238E27FC236}">
                <a16:creationId xmlns:a16="http://schemas.microsoft.com/office/drawing/2014/main" id="{35C65C8B-1A5E-45E5-927E-45C98AEBB8C7}"/>
              </a:ext>
            </a:extLst>
          </p:cNvPr>
          <p:cNvSpPr/>
          <p:nvPr/>
        </p:nvSpPr>
        <p:spPr>
          <a:xfrm>
            <a:off x="3361389" y="1223692"/>
            <a:ext cx="669390" cy="2152411"/>
          </a:xfrm>
          <a:prstGeom prst="rightBrace">
            <a:avLst>
              <a:gd name="adj1" fmla="val 83502"/>
              <a:gd name="adj2" fmla="val 5024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pic>
        <p:nvPicPr>
          <p:cNvPr id="5" name="Picture 4">
            <a:extLst>
              <a:ext uri="{FF2B5EF4-FFF2-40B4-BE49-F238E27FC236}">
                <a16:creationId xmlns:a16="http://schemas.microsoft.com/office/drawing/2014/main" id="{E4FEDB8F-E75C-4F64-BFC0-07EAA5011C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3231" y="1215438"/>
            <a:ext cx="1307074" cy="2152410"/>
          </a:xfrm>
          <a:prstGeom prst="rect">
            <a:avLst/>
          </a:prstGeom>
          <a:ln w="6350">
            <a:solidFill>
              <a:schemeClr val="bg1">
                <a:lumMod val="50000"/>
              </a:schemeClr>
            </a:solidFill>
          </a:ln>
        </p:spPr>
      </p:pic>
      <p:sp>
        <p:nvSpPr>
          <p:cNvPr id="12" name="TextBox 11">
            <a:extLst>
              <a:ext uri="{FF2B5EF4-FFF2-40B4-BE49-F238E27FC236}">
                <a16:creationId xmlns:a16="http://schemas.microsoft.com/office/drawing/2014/main" id="{FCB7C718-4099-47E1-9B3A-EF71E75780C1}"/>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1137659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1+#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right)">
                                      <p:cBhvr>
                                        <p:cTn id="21" dur="500"/>
                                        <p:tgtEl>
                                          <p:spTgt spid="14"/>
                                        </p:tgtEl>
                                      </p:cBhvr>
                                    </p:animEffect>
                                  </p:childTnLst>
                                </p:cTn>
                              </p:par>
                            </p:childTnLst>
                          </p:cTn>
                        </p:par>
                        <p:par>
                          <p:cTn id="22" fill="hold">
                            <p:stCondLst>
                              <p:cond delay="1000"/>
                            </p:stCondLst>
                            <p:childTnLst>
                              <p:par>
                                <p:cTn id="23" presetID="2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stCxn id="24" idx="1"/>
          </p:cNvCxnSpPr>
          <p:nvPr/>
        </p:nvCxnSpPr>
        <p:spPr>
          <a:xfrm flipH="1">
            <a:off x="6159731" y="1904326"/>
            <a:ext cx="106561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92C9F7-8608-4DC9-9B60-481AB3AB29A1}"/>
              </a:ext>
            </a:extLst>
          </p:cNvPr>
          <p:cNvSpPr/>
          <p:nvPr/>
        </p:nvSpPr>
        <p:spPr>
          <a:xfrm>
            <a:off x="7225345" y="1560121"/>
            <a:ext cx="4129840" cy="68841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Page or column </a:t>
            </a:r>
            <a:r>
              <a:rPr lang="en-CA" sz="2000" b="1" dirty="0">
                <a:solidFill>
                  <a:schemeClr val="tx1"/>
                </a:solidFill>
              </a:rPr>
              <a:t>Breaks</a:t>
            </a:r>
            <a:r>
              <a:rPr lang="en-CA" sz="2000" dirty="0">
                <a:solidFill>
                  <a:schemeClr val="tx1"/>
                </a:solidFill>
              </a:rPr>
              <a:t> are available, but no section break.</a:t>
            </a:r>
          </a:p>
        </p:txBody>
      </p:sp>
      <p:sp>
        <p:nvSpPr>
          <p:cNvPr id="8" name="Right Brace 7">
            <a:extLst>
              <a:ext uri="{FF2B5EF4-FFF2-40B4-BE49-F238E27FC236}">
                <a16:creationId xmlns:a16="http://schemas.microsoft.com/office/drawing/2014/main" id="{35C65C8B-1A5E-45E5-927E-45C98AEBB8C7}"/>
              </a:ext>
            </a:extLst>
          </p:cNvPr>
          <p:cNvSpPr/>
          <p:nvPr/>
        </p:nvSpPr>
        <p:spPr>
          <a:xfrm>
            <a:off x="5414634" y="1223693"/>
            <a:ext cx="669390" cy="1355034"/>
          </a:xfrm>
          <a:prstGeom prst="rightBrace">
            <a:avLst>
              <a:gd name="adj1" fmla="val 83502"/>
              <a:gd name="adj2" fmla="val 5024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pic>
        <p:nvPicPr>
          <p:cNvPr id="6" name="Picture 5">
            <a:extLst>
              <a:ext uri="{FF2B5EF4-FFF2-40B4-BE49-F238E27FC236}">
                <a16:creationId xmlns:a16="http://schemas.microsoft.com/office/drawing/2014/main" id="{5448E02C-244D-4AA1-8D40-89DAB9B8A3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7371" y="1223692"/>
            <a:ext cx="2684661" cy="1355034"/>
          </a:xfrm>
          <a:prstGeom prst="rect">
            <a:avLst/>
          </a:prstGeom>
          <a:ln w="12700">
            <a:solidFill>
              <a:schemeClr val="bg1">
                <a:lumMod val="50000"/>
              </a:schemeClr>
            </a:solidFill>
          </a:ln>
        </p:spPr>
      </p:pic>
      <p:sp>
        <p:nvSpPr>
          <p:cNvPr id="12" name="TextBox 11">
            <a:extLst>
              <a:ext uri="{FF2B5EF4-FFF2-40B4-BE49-F238E27FC236}">
                <a16:creationId xmlns:a16="http://schemas.microsoft.com/office/drawing/2014/main" id="{3F7DD6D7-AEF2-4C87-AF85-A70566739A45}"/>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4178940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1+#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right)">
                                      <p:cBhvr>
                                        <p:cTn id="21" dur="500"/>
                                        <p:tgtEl>
                                          <p:spTgt spid="14"/>
                                        </p:tgtEl>
                                      </p:cBhvr>
                                    </p:animEffect>
                                  </p:childTnLst>
                                </p:cTn>
                              </p:par>
                            </p:childTnLst>
                          </p:cTn>
                        </p:par>
                        <p:par>
                          <p:cTn id="22" fill="hold">
                            <p:stCondLst>
                              <p:cond delay="1000"/>
                            </p:stCondLst>
                            <p:childTnLst>
                              <p:par>
                                <p:cTn id="23" presetID="2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stCxn id="24" idx="1"/>
            <a:endCxn id="8" idx="1"/>
          </p:cNvCxnSpPr>
          <p:nvPr/>
        </p:nvCxnSpPr>
        <p:spPr>
          <a:xfrm flipH="1">
            <a:off x="6074404" y="2089906"/>
            <a:ext cx="1174572" cy="42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92C9F7-8608-4DC9-9B60-481AB3AB29A1}"/>
              </a:ext>
            </a:extLst>
          </p:cNvPr>
          <p:cNvSpPr/>
          <p:nvPr/>
        </p:nvSpPr>
        <p:spPr>
          <a:xfrm>
            <a:off x="7248976" y="1642583"/>
            <a:ext cx="3946962" cy="8946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This places the line number to the left side of each line.</a:t>
            </a:r>
          </a:p>
        </p:txBody>
      </p:sp>
      <p:sp>
        <p:nvSpPr>
          <p:cNvPr id="8" name="Right Brace 7">
            <a:extLst>
              <a:ext uri="{FF2B5EF4-FFF2-40B4-BE49-F238E27FC236}">
                <a16:creationId xmlns:a16="http://schemas.microsoft.com/office/drawing/2014/main" id="{35C65C8B-1A5E-45E5-927E-45C98AEBB8C7}"/>
              </a:ext>
            </a:extLst>
          </p:cNvPr>
          <p:cNvSpPr/>
          <p:nvPr/>
        </p:nvSpPr>
        <p:spPr>
          <a:xfrm>
            <a:off x="5405014" y="1209417"/>
            <a:ext cx="669390" cy="1760979"/>
          </a:xfrm>
          <a:prstGeom prst="rightBrace">
            <a:avLst>
              <a:gd name="adj1" fmla="val 83502"/>
              <a:gd name="adj2" fmla="val 5024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pic>
        <p:nvPicPr>
          <p:cNvPr id="4" name="Picture 3">
            <a:extLst>
              <a:ext uri="{FF2B5EF4-FFF2-40B4-BE49-F238E27FC236}">
                <a16:creationId xmlns:a16="http://schemas.microsoft.com/office/drawing/2014/main" id="{A9247E21-392E-443F-B46E-B5DFEF987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451" y="1209418"/>
            <a:ext cx="2128563" cy="1760980"/>
          </a:xfrm>
          <a:prstGeom prst="rect">
            <a:avLst/>
          </a:prstGeom>
          <a:ln w="6350">
            <a:solidFill>
              <a:schemeClr val="bg1">
                <a:lumMod val="50000"/>
              </a:schemeClr>
            </a:solidFill>
          </a:ln>
        </p:spPr>
      </p:pic>
      <p:sp>
        <p:nvSpPr>
          <p:cNvPr id="11" name="TextBox 10">
            <a:extLst>
              <a:ext uri="{FF2B5EF4-FFF2-40B4-BE49-F238E27FC236}">
                <a16:creationId xmlns:a16="http://schemas.microsoft.com/office/drawing/2014/main" id="{40405F4D-198B-44E7-A342-20092403C0FD}"/>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1117422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1+#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right)">
                                      <p:cBhvr>
                                        <p:cTn id="21" dur="500"/>
                                        <p:tgtEl>
                                          <p:spTgt spid="14"/>
                                        </p:tgtEl>
                                      </p:cBhvr>
                                    </p:animEffect>
                                  </p:childTnLst>
                                </p:cTn>
                              </p:par>
                            </p:childTnLst>
                          </p:cTn>
                        </p:par>
                        <p:par>
                          <p:cTn id="22" fill="hold">
                            <p:stCondLst>
                              <p:cond delay="1000"/>
                            </p:stCondLst>
                            <p:childTnLst>
                              <p:par>
                                <p:cTn id="23" presetID="2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endCxn id="9" idx="1"/>
          </p:cNvCxnSpPr>
          <p:nvPr/>
        </p:nvCxnSpPr>
        <p:spPr>
          <a:xfrm flipV="1">
            <a:off x="6878173" y="2104069"/>
            <a:ext cx="0" cy="8802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92C9F7-8608-4DC9-9B60-481AB3AB29A1}"/>
              </a:ext>
            </a:extLst>
          </p:cNvPr>
          <p:cNvSpPr/>
          <p:nvPr/>
        </p:nvSpPr>
        <p:spPr>
          <a:xfrm>
            <a:off x="3491346" y="2990404"/>
            <a:ext cx="6691744" cy="8946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These are the paragraph formatting commands in the </a:t>
            </a:r>
            <a:r>
              <a:rPr lang="en-CA" sz="2000" b="1" dirty="0">
                <a:solidFill>
                  <a:schemeClr val="tx1"/>
                </a:solidFill>
              </a:rPr>
              <a:t>Layout</a:t>
            </a:r>
            <a:r>
              <a:rPr lang="en-CA" sz="2000" dirty="0">
                <a:solidFill>
                  <a:schemeClr val="tx1"/>
                </a:solidFill>
              </a:rPr>
              <a:t> ribbon.  More formatting commands are on the </a:t>
            </a:r>
            <a:r>
              <a:rPr lang="en-CA" sz="2000" b="1" dirty="0">
                <a:solidFill>
                  <a:schemeClr val="tx1"/>
                </a:solidFill>
              </a:rPr>
              <a:t>Home</a:t>
            </a:r>
            <a:r>
              <a:rPr lang="en-CA" sz="2000" dirty="0">
                <a:solidFill>
                  <a:schemeClr val="tx1"/>
                </a:solidFill>
              </a:rPr>
              <a:t> ribbon.</a:t>
            </a:r>
          </a:p>
        </p:txBody>
      </p:sp>
      <p:sp>
        <p:nvSpPr>
          <p:cNvPr id="9" name="Right Brace 8">
            <a:extLst>
              <a:ext uri="{FF2B5EF4-FFF2-40B4-BE49-F238E27FC236}">
                <a16:creationId xmlns:a16="http://schemas.microsoft.com/office/drawing/2014/main" id="{22648905-C69E-4A2E-A419-B73FE5527EDD}"/>
              </a:ext>
            </a:extLst>
          </p:cNvPr>
          <p:cNvSpPr/>
          <p:nvPr/>
        </p:nvSpPr>
        <p:spPr>
          <a:xfrm rot="5400000">
            <a:off x="6405918" y="-1082903"/>
            <a:ext cx="894648" cy="5479296"/>
          </a:xfrm>
          <a:prstGeom prst="rightBrace">
            <a:avLst>
              <a:gd name="adj1" fmla="val 41580"/>
              <a:gd name="adj2" fmla="val 49545"/>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8" name="TextBox 7">
            <a:extLst>
              <a:ext uri="{FF2B5EF4-FFF2-40B4-BE49-F238E27FC236}">
                <a16:creationId xmlns:a16="http://schemas.microsoft.com/office/drawing/2014/main" id="{C978A40B-FD10-4862-AC02-55F461C822A1}"/>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2838980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stCxn id="24" idx="3"/>
            <a:endCxn id="9" idx="1"/>
          </p:cNvCxnSpPr>
          <p:nvPr/>
        </p:nvCxnSpPr>
        <p:spPr>
          <a:xfrm flipV="1">
            <a:off x="8540717" y="2104069"/>
            <a:ext cx="1895127" cy="11332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92C9F7-8608-4DC9-9B60-481AB3AB29A1}"/>
              </a:ext>
            </a:extLst>
          </p:cNvPr>
          <p:cNvSpPr/>
          <p:nvPr/>
        </p:nvSpPr>
        <p:spPr>
          <a:xfrm>
            <a:off x="2244436" y="2534353"/>
            <a:ext cx="6296281" cy="140587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Page formatting: Borders &amp; Page background color.</a:t>
            </a:r>
          </a:p>
          <a:p>
            <a:r>
              <a:rPr lang="en-CA" sz="2000" dirty="0">
                <a:solidFill>
                  <a:schemeClr val="tx1"/>
                </a:solidFill>
              </a:rPr>
              <a:t>Putting on the page color background can use an excessive amount of toner should you print the slide(s) to paper.</a:t>
            </a:r>
          </a:p>
        </p:txBody>
      </p:sp>
      <p:sp>
        <p:nvSpPr>
          <p:cNvPr id="9" name="Right Brace 8">
            <a:extLst>
              <a:ext uri="{FF2B5EF4-FFF2-40B4-BE49-F238E27FC236}">
                <a16:creationId xmlns:a16="http://schemas.microsoft.com/office/drawing/2014/main" id="{22648905-C69E-4A2E-A419-B73FE5527EDD}"/>
              </a:ext>
            </a:extLst>
          </p:cNvPr>
          <p:cNvSpPr/>
          <p:nvPr/>
        </p:nvSpPr>
        <p:spPr>
          <a:xfrm rot="5400000">
            <a:off x="9980993" y="829628"/>
            <a:ext cx="894648" cy="1654234"/>
          </a:xfrm>
          <a:prstGeom prst="rightBrace">
            <a:avLst>
              <a:gd name="adj1" fmla="val 41580"/>
              <a:gd name="adj2" fmla="val 49545"/>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8" name="TextBox 7">
            <a:extLst>
              <a:ext uri="{FF2B5EF4-FFF2-40B4-BE49-F238E27FC236}">
                <a16:creationId xmlns:a16="http://schemas.microsoft.com/office/drawing/2014/main" id="{032A83E4-AD55-49FB-9B9D-846A7576D5C8}"/>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3152671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0-#ppt_w/2"/>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p:cNvCxnSpPr>
          <p:nvPr/>
        </p:nvCxnSpPr>
        <p:spPr>
          <a:xfrm flipH="1">
            <a:off x="10814858" y="1122218"/>
            <a:ext cx="548640" cy="3823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DF2B7B3-781F-4671-89A0-8D29C333B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7959" y="1313411"/>
            <a:ext cx="6046899" cy="5351320"/>
          </a:xfrm>
          <a:prstGeom prst="rect">
            <a:avLst/>
          </a:prstGeom>
          <a:ln w="6350">
            <a:solidFill>
              <a:schemeClr val="bg1">
                <a:lumMod val="50000"/>
              </a:schemeClr>
            </a:solidFill>
          </a:ln>
        </p:spPr>
      </p:pic>
      <p:sp>
        <p:nvSpPr>
          <p:cNvPr id="7" name="TextBox 6">
            <a:extLst>
              <a:ext uri="{FF2B5EF4-FFF2-40B4-BE49-F238E27FC236}">
                <a16:creationId xmlns:a16="http://schemas.microsoft.com/office/drawing/2014/main" id="{D7D20B54-8575-4C92-81C9-45893297C02A}"/>
              </a:ext>
            </a:extLst>
          </p:cNvPr>
          <p:cNvSpPr txBox="1"/>
          <p:nvPr/>
        </p:nvSpPr>
        <p:spPr>
          <a:xfrm>
            <a:off x="57252" y="6813"/>
            <a:ext cx="3816480"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Tree>
    <p:extLst>
      <p:ext uri="{BB962C8B-B14F-4D97-AF65-F5344CB8AC3E}">
        <p14:creationId xmlns:p14="http://schemas.microsoft.com/office/powerpoint/2010/main" val="510180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2EC81F-5D01-410A-A39B-6F5F1ED906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51" y="470881"/>
            <a:ext cx="7045327" cy="1054690"/>
          </a:xfrm>
          <a:prstGeom prst="rect">
            <a:avLst/>
          </a:prstGeom>
          <a:ln>
            <a:solidFill>
              <a:schemeClr val="bg1">
                <a:lumMod val="50000"/>
              </a:schemeClr>
            </a:solidFill>
          </a:ln>
        </p:spPr>
      </p:pic>
      <p:sp>
        <p:nvSpPr>
          <p:cNvPr id="13" name="TextBox 12">
            <a:extLst>
              <a:ext uri="{FF2B5EF4-FFF2-40B4-BE49-F238E27FC236}">
                <a16:creationId xmlns:a16="http://schemas.microsoft.com/office/drawing/2014/main" id="{42D88AB7-6A6F-48BF-9C30-E4E81511FF0A}"/>
              </a:ext>
            </a:extLst>
          </p:cNvPr>
          <p:cNvSpPr txBox="1"/>
          <p:nvPr/>
        </p:nvSpPr>
        <p:spPr>
          <a:xfrm>
            <a:off x="57250" y="16626"/>
            <a:ext cx="4481501" cy="400110"/>
          </a:xfrm>
          <a:prstGeom prst="rect">
            <a:avLst/>
          </a:prstGeom>
          <a:solidFill>
            <a:schemeClr val="bg1"/>
          </a:solidFill>
          <a:ln w="19050">
            <a:solidFill>
              <a:schemeClr val="accent2"/>
            </a:solidFill>
          </a:ln>
          <a:effectLst/>
        </p:spPr>
        <p:txBody>
          <a:bodyPr wrap="square" rtlCol="0">
            <a:spAutoFit/>
          </a:bodyPr>
          <a:lstStyle/>
          <a:p>
            <a:pPr algn="ctr"/>
            <a:r>
              <a:rPr lang="en-CA" sz="2000" dirty="0"/>
              <a:t>Resource Formatting – Reference Ribbon</a:t>
            </a:r>
          </a:p>
        </p:txBody>
      </p:sp>
      <p:cxnSp>
        <p:nvCxnSpPr>
          <p:cNvPr id="9" name="Straight Arrow Connector 8">
            <a:extLst>
              <a:ext uri="{FF2B5EF4-FFF2-40B4-BE49-F238E27FC236}">
                <a16:creationId xmlns:a16="http://schemas.microsoft.com/office/drawing/2014/main" id="{9404C0D2-171E-4A2C-A9F7-4385A215E4A4}"/>
              </a:ext>
            </a:extLst>
          </p:cNvPr>
          <p:cNvCxnSpPr>
            <a:cxnSpLocks/>
          </p:cNvCxnSpPr>
          <p:nvPr/>
        </p:nvCxnSpPr>
        <p:spPr>
          <a:xfrm flipV="1">
            <a:off x="1611343" y="2381040"/>
            <a:ext cx="0" cy="10715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6915C16-9E0B-47EC-8D0B-8EE09FC6991A}"/>
              </a:ext>
            </a:extLst>
          </p:cNvPr>
          <p:cNvSpPr/>
          <p:nvPr/>
        </p:nvSpPr>
        <p:spPr>
          <a:xfrm>
            <a:off x="1611343" y="3452637"/>
            <a:ext cx="10076347" cy="259071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Table of Contents </a:t>
            </a:r>
            <a:r>
              <a:rPr lang="en-CA" sz="2000" dirty="0">
                <a:solidFill>
                  <a:schemeClr val="tx1"/>
                </a:solidFill>
              </a:rPr>
              <a:t>places an entry for each heading you have in you document, sorted hierarchically.</a:t>
            </a:r>
          </a:p>
          <a:p>
            <a:endParaRPr lang="en-CA" sz="2000" dirty="0">
              <a:solidFill>
                <a:schemeClr val="tx1"/>
              </a:solidFill>
            </a:endParaRPr>
          </a:p>
          <a:p>
            <a:r>
              <a:rPr lang="en-CA" sz="2000" b="1" dirty="0">
                <a:solidFill>
                  <a:schemeClr val="tx1"/>
                </a:solidFill>
              </a:rPr>
              <a:t>Footnotes</a:t>
            </a:r>
            <a:r>
              <a:rPr lang="en-CA" sz="2000" dirty="0">
                <a:solidFill>
                  <a:schemeClr val="tx1"/>
                </a:solidFill>
              </a:rPr>
              <a:t> add a note at the bottom of the page where the reference is made.  If further text pushes the footnote onto the next page, the footnote will be updated to the new page.</a:t>
            </a:r>
          </a:p>
          <a:p>
            <a:endParaRPr lang="en-CA" sz="2000" dirty="0">
              <a:solidFill>
                <a:schemeClr val="tx1"/>
              </a:solidFill>
            </a:endParaRPr>
          </a:p>
          <a:p>
            <a:r>
              <a:rPr lang="en-CA" sz="2000" b="1" dirty="0">
                <a:solidFill>
                  <a:schemeClr val="tx1"/>
                </a:solidFill>
              </a:rPr>
              <a:t>Endnote</a:t>
            </a:r>
            <a:r>
              <a:rPr lang="en-CA" sz="2000" dirty="0">
                <a:solidFill>
                  <a:schemeClr val="tx1"/>
                </a:solidFill>
              </a:rPr>
              <a:t> is the same as the footnote, but all are placed at the end of the document.</a:t>
            </a:r>
            <a:endParaRPr lang="en-CA" sz="2000" b="1" dirty="0">
              <a:solidFill>
                <a:schemeClr val="tx1"/>
              </a:solidFill>
            </a:endParaRPr>
          </a:p>
        </p:txBody>
      </p:sp>
      <p:sp>
        <p:nvSpPr>
          <p:cNvPr id="15" name="TextBox 14">
            <a:extLst>
              <a:ext uri="{FF2B5EF4-FFF2-40B4-BE49-F238E27FC236}">
                <a16:creationId xmlns:a16="http://schemas.microsoft.com/office/drawing/2014/main" id="{6BDA11CD-20B4-45A6-AEA0-5B0799B977F8}"/>
              </a:ext>
            </a:extLst>
          </p:cNvPr>
          <p:cNvSpPr txBox="1"/>
          <p:nvPr/>
        </p:nvSpPr>
        <p:spPr>
          <a:xfrm>
            <a:off x="7359162" y="470881"/>
            <a:ext cx="4386722" cy="1015663"/>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dirty="0"/>
              <a:t>References</a:t>
            </a:r>
            <a:r>
              <a:rPr lang="en-CA" sz="2000" dirty="0"/>
              <a:t> ribbon also focuses on formatting, including Table of Contents, Footnotes, Endnotes, and Citations.</a:t>
            </a:r>
          </a:p>
        </p:txBody>
      </p:sp>
      <p:sp>
        <p:nvSpPr>
          <p:cNvPr id="7" name="Left Brace 6">
            <a:extLst>
              <a:ext uri="{FF2B5EF4-FFF2-40B4-BE49-F238E27FC236}">
                <a16:creationId xmlns:a16="http://schemas.microsoft.com/office/drawing/2014/main" id="{B4E5C590-95A6-43FD-A558-6515B060E92E}"/>
              </a:ext>
            </a:extLst>
          </p:cNvPr>
          <p:cNvSpPr/>
          <p:nvPr/>
        </p:nvSpPr>
        <p:spPr>
          <a:xfrm rot="16200000">
            <a:off x="1932713" y="-225001"/>
            <a:ext cx="831273" cy="4380805"/>
          </a:xfrm>
          <a:prstGeom prst="leftBrace">
            <a:avLst>
              <a:gd name="adj1" fmla="val 36449"/>
              <a:gd name="adj2" fmla="val 33096"/>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8" name="Rectangle 17">
            <a:extLst>
              <a:ext uri="{FF2B5EF4-FFF2-40B4-BE49-F238E27FC236}">
                <a16:creationId xmlns:a16="http://schemas.microsoft.com/office/drawing/2014/main" id="{19A7040B-C2EB-4FED-B664-82572682C754}"/>
              </a:ext>
            </a:extLst>
          </p:cNvPr>
          <p:cNvSpPr/>
          <p:nvPr/>
        </p:nvSpPr>
        <p:spPr>
          <a:xfrm>
            <a:off x="1923834" y="2597169"/>
            <a:ext cx="9822050" cy="540887"/>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Mendeley Cite – </a:t>
            </a:r>
            <a:r>
              <a:rPr lang="en-CA" sz="2000" dirty="0">
                <a:solidFill>
                  <a:schemeClr val="tx1"/>
                </a:solidFill>
              </a:rPr>
              <a:t>Insert and style cites from Mendeley, auto-formatted citations, bibliography.</a:t>
            </a:r>
          </a:p>
        </p:txBody>
      </p:sp>
      <p:sp>
        <p:nvSpPr>
          <p:cNvPr id="19" name="Left Brace 18">
            <a:extLst>
              <a:ext uri="{FF2B5EF4-FFF2-40B4-BE49-F238E27FC236}">
                <a16:creationId xmlns:a16="http://schemas.microsoft.com/office/drawing/2014/main" id="{70C6D114-64F3-4D8B-B400-00E07DF6CF81}"/>
              </a:ext>
            </a:extLst>
          </p:cNvPr>
          <p:cNvSpPr/>
          <p:nvPr/>
        </p:nvSpPr>
        <p:spPr>
          <a:xfrm rot="16200000">
            <a:off x="4652498" y="1501969"/>
            <a:ext cx="966775" cy="1050173"/>
          </a:xfrm>
          <a:prstGeom prst="leftBrace">
            <a:avLst>
              <a:gd name="adj1" fmla="val 13921"/>
              <a:gd name="adj2" fmla="val 49378"/>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3924260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5" grpId="0" animBg="1"/>
      <p:bldP spid="7"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3C5DBCC4-CF20-400A-A1F1-69A9E3DFE8FD}"/>
              </a:ext>
            </a:extLst>
          </p:cNvPr>
          <p:cNvSpPr txBox="1"/>
          <p:nvPr/>
        </p:nvSpPr>
        <p:spPr>
          <a:xfrm>
            <a:off x="5669280" y="100076"/>
            <a:ext cx="6384173"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Click on the </a:t>
            </a:r>
            <a:r>
              <a:rPr lang="en-CA" b="1" dirty="0"/>
              <a:t>Styles</a:t>
            </a:r>
            <a:r>
              <a:rPr lang="en-CA" dirty="0"/>
              <a:t> Menu button to display the Styles menu.</a:t>
            </a:r>
          </a:p>
        </p:txBody>
      </p:sp>
      <p:sp>
        <p:nvSpPr>
          <p:cNvPr id="42" name="TextBox 41">
            <a:extLst>
              <a:ext uri="{FF2B5EF4-FFF2-40B4-BE49-F238E27FC236}">
                <a16:creationId xmlns:a16="http://schemas.microsoft.com/office/drawing/2014/main" id="{B5BF3D2B-44FC-46D6-B7E4-78587DB4C93E}"/>
              </a:ext>
            </a:extLst>
          </p:cNvPr>
          <p:cNvSpPr txBox="1"/>
          <p:nvPr/>
        </p:nvSpPr>
        <p:spPr>
          <a:xfrm>
            <a:off x="41565" y="25175"/>
            <a:ext cx="3948544"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Styles</a:t>
            </a:r>
          </a:p>
        </p:txBody>
      </p:sp>
      <p:sp>
        <p:nvSpPr>
          <p:cNvPr id="43" name="TextBox 42">
            <a:extLst>
              <a:ext uri="{FF2B5EF4-FFF2-40B4-BE49-F238E27FC236}">
                <a16:creationId xmlns:a16="http://schemas.microsoft.com/office/drawing/2014/main" id="{F511C524-C0B9-4CB7-A37F-AE4A2115805F}"/>
              </a:ext>
            </a:extLst>
          </p:cNvPr>
          <p:cNvSpPr txBox="1"/>
          <p:nvPr/>
        </p:nvSpPr>
        <p:spPr>
          <a:xfrm>
            <a:off x="7101223" y="2986235"/>
            <a:ext cx="4411903" cy="400110"/>
          </a:xfrm>
          <a:prstGeom prst="rect">
            <a:avLst/>
          </a:prstGeom>
          <a:solidFill>
            <a:schemeClr val="bg1"/>
          </a:solidFill>
          <a:ln w="19050">
            <a:solidFill>
              <a:schemeClr val="accent2"/>
            </a:solidFill>
          </a:ln>
        </p:spPr>
        <p:txBody>
          <a:bodyPr wrap="square" rtlCol="0">
            <a:spAutoFit/>
          </a:bodyPr>
          <a:lstStyle/>
          <a:p>
            <a:r>
              <a:rPr lang="en-CA" sz="2000" dirty="0"/>
              <a:t>Select from the list of premade styles.</a:t>
            </a:r>
          </a:p>
        </p:txBody>
      </p:sp>
      <p:cxnSp>
        <p:nvCxnSpPr>
          <p:cNvPr id="46" name="Straight Arrow Connector 45">
            <a:extLst>
              <a:ext uri="{FF2B5EF4-FFF2-40B4-BE49-F238E27FC236}">
                <a16:creationId xmlns:a16="http://schemas.microsoft.com/office/drawing/2014/main" id="{2D45E36E-7853-446C-B796-A7B0A3E63023}"/>
              </a:ext>
            </a:extLst>
          </p:cNvPr>
          <p:cNvCxnSpPr>
            <a:cxnSpLocks/>
          </p:cNvCxnSpPr>
          <p:nvPr/>
        </p:nvCxnSpPr>
        <p:spPr>
          <a:xfrm flipH="1">
            <a:off x="6457813" y="3182147"/>
            <a:ext cx="64341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Slide Number Placeholder 2">
            <a:extLst>
              <a:ext uri="{FF2B5EF4-FFF2-40B4-BE49-F238E27FC236}">
                <a16:creationId xmlns:a16="http://schemas.microsoft.com/office/drawing/2014/main" id="{B8D25524-88E4-465B-A6C0-EF69AC0C33AF}"/>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18</a:t>
            </a:fld>
            <a:endParaRPr lang="en-GB" dirty="0">
              <a:solidFill>
                <a:schemeClr val="tx1"/>
              </a:solidFill>
            </a:endParaRPr>
          </a:p>
        </p:txBody>
      </p:sp>
      <p:pic>
        <p:nvPicPr>
          <p:cNvPr id="3" name="Picture 2">
            <a:extLst>
              <a:ext uri="{FF2B5EF4-FFF2-40B4-BE49-F238E27FC236}">
                <a16:creationId xmlns:a16="http://schemas.microsoft.com/office/drawing/2014/main" id="{EC62E174-6916-4C49-89B4-163C192B46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889" y="588455"/>
            <a:ext cx="9874910" cy="1315240"/>
          </a:xfrm>
          <a:prstGeom prst="rect">
            <a:avLst/>
          </a:prstGeom>
          <a:ln w="6350">
            <a:solidFill>
              <a:schemeClr val="bg1">
                <a:lumMod val="65000"/>
              </a:schemeClr>
            </a:solidFill>
          </a:ln>
        </p:spPr>
      </p:pic>
      <p:cxnSp>
        <p:nvCxnSpPr>
          <p:cNvPr id="6" name="Straight Arrow Connector 5">
            <a:extLst>
              <a:ext uri="{FF2B5EF4-FFF2-40B4-BE49-F238E27FC236}">
                <a16:creationId xmlns:a16="http://schemas.microsoft.com/office/drawing/2014/main" id="{9894E0CD-1D66-4217-8B82-73997EE42D51}"/>
              </a:ext>
            </a:extLst>
          </p:cNvPr>
          <p:cNvCxnSpPr>
            <a:cxnSpLocks/>
          </p:cNvCxnSpPr>
          <p:nvPr/>
        </p:nvCxnSpPr>
        <p:spPr>
          <a:xfrm flipH="1">
            <a:off x="4889849" y="494114"/>
            <a:ext cx="788533" cy="10138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FD2B9E0-3AA4-4EE3-811A-4DD8498F1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424" y="1507969"/>
            <a:ext cx="2663917" cy="4320999"/>
          </a:xfrm>
          <a:prstGeom prst="rect">
            <a:avLst/>
          </a:prstGeom>
          <a:ln>
            <a:solidFill>
              <a:schemeClr val="bg1">
                <a:lumMod val="50000"/>
              </a:schemeClr>
            </a:solidFill>
          </a:ln>
        </p:spPr>
      </p:pic>
      <p:sp>
        <p:nvSpPr>
          <p:cNvPr id="15" name="Right Brace 14">
            <a:extLst>
              <a:ext uri="{FF2B5EF4-FFF2-40B4-BE49-F238E27FC236}">
                <a16:creationId xmlns:a16="http://schemas.microsoft.com/office/drawing/2014/main" id="{286E753E-0EE9-47F3-80E4-8D2FEFD94BC5}"/>
              </a:ext>
            </a:extLst>
          </p:cNvPr>
          <p:cNvSpPr/>
          <p:nvPr/>
        </p:nvSpPr>
        <p:spPr>
          <a:xfrm>
            <a:off x="5669280" y="1902007"/>
            <a:ext cx="788533" cy="2545301"/>
          </a:xfrm>
          <a:prstGeom prst="rightBrace">
            <a:avLst>
              <a:gd name="adj1" fmla="val 49359"/>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2" name="TextBox 31">
            <a:extLst>
              <a:ext uri="{FF2B5EF4-FFF2-40B4-BE49-F238E27FC236}">
                <a16:creationId xmlns:a16="http://schemas.microsoft.com/office/drawing/2014/main" id="{6C8CE840-AD35-4E15-A86B-AFF490B61BE7}"/>
              </a:ext>
            </a:extLst>
          </p:cNvPr>
          <p:cNvSpPr txBox="1"/>
          <p:nvPr/>
        </p:nvSpPr>
        <p:spPr>
          <a:xfrm>
            <a:off x="7101223" y="4435423"/>
            <a:ext cx="4411903" cy="400110"/>
          </a:xfrm>
          <a:prstGeom prst="rect">
            <a:avLst/>
          </a:prstGeom>
          <a:solidFill>
            <a:schemeClr val="bg1"/>
          </a:solidFill>
          <a:ln w="19050">
            <a:solidFill>
              <a:schemeClr val="accent2"/>
            </a:solidFill>
          </a:ln>
        </p:spPr>
        <p:txBody>
          <a:bodyPr wrap="square" rtlCol="0">
            <a:spAutoFit/>
          </a:bodyPr>
          <a:lstStyle/>
          <a:p>
            <a:r>
              <a:rPr lang="en-CA" sz="2000" dirty="0"/>
              <a:t>See and select from the full list of styles.</a:t>
            </a:r>
          </a:p>
        </p:txBody>
      </p:sp>
      <p:cxnSp>
        <p:nvCxnSpPr>
          <p:cNvPr id="33" name="Straight Arrow Connector 32">
            <a:extLst>
              <a:ext uri="{FF2B5EF4-FFF2-40B4-BE49-F238E27FC236}">
                <a16:creationId xmlns:a16="http://schemas.microsoft.com/office/drawing/2014/main" id="{6AED9E81-C537-4658-961C-284A686BEFE0}"/>
              </a:ext>
            </a:extLst>
          </p:cNvPr>
          <p:cNvCxnSpPr>
            <a:cxnSpLocks/>
            <a:stCxn id="32" idx="1"/>
          </p:cNvCxnSpPr>
          <p:nvPr/>
        </p:nvCxnSpPr>
        <p:spPr>
          <a:xfrm flipH="1" flipV="1">
            <a:off x="4538751" y="4631336"/>
            <a:ext cx="2562472" cy="41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740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1+#ppt_w/2"/>
                                          </p:val>
                                        </p:tav>
                                        <p:tav tm="100000">
                                          <p:val>
                                            <p:strVal val="#ppt_x"/>
                                          </p:val>
                                        </p:tav>
                                      </p:tavLst>
                                    </p:anim>
                                    <p:anim calcmode="lin" valueType="num">
                                      <p:cBhvr additive="base">
                                        <p:cTn id="16" dur="500" fill="hold"/>
                                        <p:tgtEl>
                                          <p:spTgt spid="3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up)">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500" fill="hold"/>
                                        <p:tgtEl>
                                          <p:spTgt spid="43"/>
                                        </p:tgtEl>
                                        <p:attrNameLst>
                                          <p:attrName>ppt_x</p:attrName>
                                        </p:attrNameLst>
                                      </p:cBhvr>
                                      <p:tavLst>
                                        <p:tav tm="0">
                                          <p:val>
                                            <p:strVal val="1+#ppt_w/2"/>
                                          </p:val>
                                        </p:tav>
                                        <p:tav tm="100000">
                                          <p:val>
                                            <p:strVal val="#ppt_x"/>
                                          </p:val>
                                        </p:tav>
                                      </p:tavLst>
                                    </p:anim>
                                    <p:anim calcmode="lin" valueType="num">
                                      <p:cBhvr additive="base">
                                        <p:cTn id="30" dur="500" fill="hold"/>
                                        <p:tgtEl>
                                          <p:spTgt spid="43"/>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right)">
                                      <p:cBhvr>
                                        <p:cTn id="34" dur="500"/>
                                        <p:tgtEl>
                                          <p:spTgt spid="46"/>
                                        </p:tgtEl>
                                      </p:cBhvr>
                                    </p:animEffect>
                                  </p:childTnLst>
                                </p:cTn>
                              </p:par>
                            </p:childTnLst>
                          </p:cTn>
                        </p:par>
                        <p:par>
                          <p:cTn id="35" fill="hold">
                            <p:stCondLst>
                              <p:cond delay="1000"/>
                            </p:stCondLst>
                            <p:childTnLst>
                              <p:par>
                                <p:cTn id="36" presetID="22" presetClass="entr" presetSubtype="2"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righ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cBhvr additive="base">
                                        <p:cTn id="43" dur="500" fill="hold"/>
                                        <p:tgtEl>
                                          <p:spTgt spid="32"/>
                                        </p:tgtEl>
                                        <p:attrNameLst>
                                          <p:attrName>ppt_x</p:attrName>
                                        </p:attrNameLst>
                                      </p:cBhvr>
                                      <p:tavLst>
                                        <p:tav tm="0">
                                          <p:val>
                                            <p:strVal val="1+#ppt_w/2"/>
                                          </p:val>
                                        </p:tav>
                                        <p:tav tm="100000">
                                          <p:val>
                                            <p:strVal val="#ppt_x"/>
                                          </p:val>
                                        </p:tav>
                                      </p:tavLst>
                                    </p:anim>
                                    <p:anim calcmode="lin" valueType="num">
                                      <p:cBhvr additive="base">
                                        <p:cTn id="44" dur="500" fill="hold"/>
                                        <p:tgtEl>
                                          <p:spTgt spid="32"/>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right)">
                                      <p:cBhvr>
                                        <p:cTn id="4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2" grpId="0" animBg="1"/>
      <p:bldP spid="43" grpId="0" animBg="1"/>
      <p:bldP spid="15" grpId="0" animBg="1"/>
      <p:bldP spid="3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2">
            <a:extLst>
              <a:ext uri="{FF2B5EF4-FFF2-40B4-BE49-F238E27FC236}">
                <a16:creationId xmlns:a16="http://schemas.microsoft.com/office/drawing/2014/main" id="{B8D25524-88E4-465B-A6C0-EF69AC0C33AF}"/>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19</a:t>
            </a:fld>
            <a:endParaRPr lang="en-GB" dirty="0">
              <a:solidFill>
                <a:schemeClr val="tx1"/>
              </a:solidFill>
            </a:endParaRPr>
          </a:p>
        </p:txBody>
      </p:sp>
      <p:pic>
        <p:nvPicPr>
          <p:cNvPr id="3" name="Picture 2">
            <a:extLst>
              <a:ext uri="{FF2B5EF4-FFF2-40B4-BE49-F238E27FC236}">
                <a16:creationId xmlns:a16="http://schemas.microsoft.com/office/drawing/2014/main" id="{EC62E174-6916-4C49-89B4-163C192B46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889" y="588455"/>
            <a:ext cx="9874910" cy="1315240"/>
          </a:xfrm>
          <a:prstGeom prst="rect">
            <a:avLst/>
          </a:prstGeom>
          <a:ln w="6350">
            <a:solidFill>
              <a:schemeClr val="bg1">
                <a:lumMod val="65000"/>
              </a:schemeClr>
            </a:solidFill>
          </a:ln>
        </p:spPr>
      </p:pic>
      <p:pic>
        <p:nvPicPr>
          <p:cNvPr id="9" name="Picture 8">
            <a:extLst>
              <a:ext uri="{FF2B5EF4-FFF2-40B4-BE49-F238E27FC236}">
                <a16:creationId xmlns:a16="http://schemas.microsoft.com/office/drawing/2014/main" id="{0FD2B9E0-3AA4-4EE3-811A-4DD8498F1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424" y="1507969"/>
            <a:ext cx="2663917" cy="4320999"/>
          </a:xfrm>
          <a:prstGeom prst="rect">
            <a:avLst/>
          </a:prstGeom>
          <a:ln>
            <a:solidFill>
              <a:schemeClr val="bg1">
                <a:lumMod val="50000"/>
              </a:schemeClr>
            </a:solidFill>
          </a:ln>
        </p:spPr>
      </p:pic>
      <p:sp>
        <p:nvSpPr>
          <p:cNvPr id="51" name="TextBox 50">
            <a:extLst>
              <a:ext uri="{FF2B5EF4-FFF2-40B4-BE49-F238E27FC236}">
                <a16:creationId xmlns:a16="http://schemas.microsoft.com/office/drawing/2014/main" id="{5BAF1FF4-FEDA-4E2A-982A-0CDD92592EBE}"/>
              </a:ext>
            </a:extLst>
          </p:cNvPr>
          <p:cNvSpPr txBox="1"/>
          <p:nvPr/>
        </p:nvSpPr>
        <p:spPr>
          <a:xfrm>
            <a:off x="6376936" y="4754251"/>
            <a:ext cx="5161129" cy="400110"/>
          </a:xfrm>
          <a:prstGeom prst="rect">
            <a:avLst/>
          </a:prstGeom>
          <a:solidFill>
            <a:schemeClr val="bg1"/>
          </a:solidFill>
          <a:ln w="19050">
            <a:solidFill>
              <a:schemeClr val="accent2"/>
            </a:solidFill>
          </a:ln>
        </p:spPr>
        <p:txBody>
          <a:bodyPr wrap="square" rtlCol="0">
            <a:spAutoFit/>
          </a:bodyPr>
          <a:lstStyle/>
          <a:p>
            <a:r>
              <a:rPr lang="en-CA" sz="2000" dirty="0"/>
              <a:t>To create a new style click on this menu option.</a:t>
            </a:r>
          </a:p>
        </p:txBody>
      </p:sp>
      <p:cxnSp>
        <p:nvCxnSpPr>
          <p:cNvPr id="53" name="Straight Arrow Connector 52">
            <a:extLst>
              <a:ext uri="{FF2B5EF4-FFF2-40B4-BE49-F238E27FC236}">
                <a16:creationId xmlns:a16="http://schemas.microsoft.com/office/drawing/2014/main" id="{A0244839-8140-4395-9601-0D90B14D4635}"/>
              </a:ext>
            </a:extLst>
          </p:cNvPr>
          <p:cNvCxnSpPr>
            <a:cxnSpLocks/>
            <a:stCxn id="51" idx="1"/>
          </p:cNvCxnSpPr>
          <p:nvPr/>
        </p:nvCxnSpPr>
        <p:spPr>
          <a:xfrm flipH="1">
            <a:off x="5524048" y="4954306"/>
            <a:ext cx="85288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3704704-EEA1-4365-95A3-856FBE3B39F6}"/>
              </a:ext>
            </a:extLst>
          </p:cNvPr>
          <p:cNvCxnSpPr>
            <a:cxnSpLocks/>
          </p:cNvCxnSpPr>
          <p:nvPr/>
        </p:nvCxnSpPr>
        <p:spPr>
          <a:xfrm flipV="1">
            <a:off x="5499110" y="4006735"/>
            <a:ext cx="999091" cy="9475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5BB94FCF-A24D-4C8B-A171-027A178621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8201" y="2058029"/>
            <a:ext cx="3561598" cy="2361389"/>
          </a:xfrm>
          <a:prstGeom prst="rect">
            <a:avLst/>
          </a:prstGeom>
          <a:ln w="6350">
            <a:solidFill>
              <a:schemeClr val="bg1">
                <a:lumMod val="65000"/>
              </a:schemeClr>
            </a:solidFill>
          </a:ln>
        </p:spPr>
      </p:pic>
      <p:sp>
        <p:nvSpPr>
          <p:cNvPr id="20" name="TextBox 19">
            <a:extLst>
              <a:ext uri="{FF2B5EF4-FFF2-40B4-BE49-F238E27FC236}">
                <a16:creationId xmlns:a16="http://schemas.microsoft.com/office/drawing/2014/main" id="{79C80DB5-9183-472F-9A96-F1A803AD47EA}"/>
              </a:ext>
            </a:extLst>
          </p:cNvPr>
          <p:cNvSpPr txBox="1"/>
          <p:nvPr/>
        </p:nvSpPr>
        <p:spPr>
          <a:xfrm>
            <a:off x="8371990" y="1246075"/>
            <a:ext cx="3166075" cy="400110"/>
          </a:xfrm>
          <a:prstGeom prst="rect">
            <a:avLst/>
          </a:prstGeom>
          <a:solidFill>
            <a:schemeClr val="bg1"/>
          </a:solidFill>
          <a:ln w="19050">
            <a:solidFill>
              <a:schemeClr val="accent2"/>
            </a:solidFill>
          </a:ln>
        </p:spPr>
        <p:txBody>
          <a:bodyPr wrap="square" rtlCol="0">
            <a:spAutoFit/>
          </a:bodyPr>
          <a:lstStyle/>
          <a:p>
            <a:r>
              <a:rPr lang="en-CA" sz="2000" dirty="0"/>
              <a:t>Enter a name for your style.</a:t>
            </a:r>
          </a:p>
        </p:txBody>
      </p:sp>
      <p:cxnSp>
        <p:nvCxnSpPr>
          <p:cNvPr id="21" name="Straight Arrow Connector 20">
            <a:extLst>
              <a:ext uri="{FF2B5EF4-FFF2-40B4-BE49-F238E27FC236}">
                <a16:creationId xmlns:a16="http://schemas.microsoft.com/office/drawing/2014/main" id="{35050C28-E238-44C4-9C3E-3E9EB662C7C6}"/>
              </a:ext>
            </a:extLst>
          </p:cNvPr>
          <p:cNvCxnSpPr>
            <a:cxnSpLocks/>
            <a:stCxn id="20" idx="1"/>
          </p:cNvCxnSpPr>
          <p:nvPr/>
        </p:nvCxnSpPr>
        <p:spPr>
          <a:xfrm flipH="1">
            <a:off x="7398327" y="1446130"/>
            <a:ext cx="973663" cy="14633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470A470F-99E7-4D98-B3F0-501B0317BB56}"/>
              </a:ext>
            </a:extLst>
          </p:cNvPr>
          <p:cNvSpPr/>
          <p:nvPr/>
        </p:nvSpPr>
        <p:spPr>
          <a:xfrm>
            <a:off x="6770680" y="2988123"/>
            <a:ext cx="901967" cy="249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err="1">
                <a:solidFill>
                  <a:schemeClr val="tx1"/>
                </a:solidFill>
              </a:rPr>
              <a:t>my_style</a:t>
            </a:r>
            <a:endParaRPr lang="en-CA" sz="1400" dirty="0">
              <a:solidFill>
                <a:schemeClr val="tx1"/>
              </a:solidFill>
            </a:endParaRPr>
          </a:p>
        </p:txBody>
      </p:sp>
      <p:cxnSp>
        <p:nvCxnSpPr>
          <p:cNvPr id="26" name="Straight Arrow Connector 25">
            <a:extLst>
              <a:ext uri="{FF2B5EF4-FFF2-40B4-BE49-F238E27FC236}">
                <a16:creationId xmlns:a16="http://schemas.microsoft.com/office/drawing/2014/main" id="{8E177888-7187-492C-BE98-9986E1940059}"/>
              </a:ext>
            </a:extLst>
          </p:cNvPr>
          <p:cNvCxnSpPr>
            <a:cxnSpLocks/>
          </p:cNvCxnSpPr>
          <p:nvPr/>
        </p:nvCxnSpPr>
        <p:spPr>
          <a:xfrm flipH="1">
            <a:off x="2385754" y="4954306"/>
            <a:ext cx="685052"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D1C46C-F3E4-452A-BA29-EAC52954ED24}"/>
              </a:ext>
            </a:extLst>
          </p:cNvPr>
          <p:cNvSpPr txBox="1"/>
          <p:nvPr/>
        </p:nvSpPr>
        <p:spPr>
          <a:xfrm>
            <a:off x="76911" y="4480521"/>
            <a:ext cx="2325467" cy="1200329"/>
          </a:xfrm>
          <a:prstGeom prst="rect">
            <a:avLst/>
          </a:prstGeom>
          <a:noFill/>
          <a:ln w="19050">
            <a:solidFill>
              <a:srgbClr val="C00000"/>
            </a:solidFill>
          </a:ln>
        </p:spPr>
        <p:txBody>
          <a:bodyPr wrap="square" rtlCol="0">
            <a:spAutoFit/>
          </a:bodyPr>
          <a:lstStyle/>
          <a:p>
            <a:r>
              <a:rPr lang="en-CA" dirty="0"/>
              <a:t>You cannot modify either the built in styles nor the new one you just created.</a:t>
            </a:r>
          </a:p>
        </p:txBody>
      </p:sp>
      <p:sp>
        <p:nvSpPr>
          <p:cNvPr id="28" name="TextBox 27">
            <a:extLst>
              <a:ext uri="{FF2B5EF4-FFF2-40B4-BE49-F238E27FC236}">
                <a16:creationId xmlns:a16="http://schemas.microsoft.com/office/drawing/2014/main" id="{21841B2B-885C-40ED-B31C-C2EBF0421344}"/>
              </a:ext>
            </a:extLst>
          </p:cNvPr>
          <p:cNvSpPr txBox="1"/>
          <p:nvPr/>
        </p:nvSpPr>
        <p:spPr>
          <a:xfrm>
            <a:off x="2994704" y="5992985"/>
            <a:ext cx="6764464" cy="707886"/>
          </a:xfrm>
          <a:prstGeom prst="rect">
            <a:avLst/>
          </a:prstGeom>
          <a:noFill/>
          <a:ln w="19050">
            <a:solidFill>
              <a:srgbClr val="C00000"/>
            </a:solidFill>
          </a:ln>
        </p:spPr>
        <p:txBody>
          <a:bodyPr wrap="square" rtlCol="0">
            <a:spAutoFit/>
          </a:bodyPr>
          <a:lstStyle>
            <a:defPPr>
              <a:defRPr lang="en-US"/>
            </a:defPPr>
          </a:lstStyle>
          <a:p>
            <a:pPr algn="ctr"/>
            <a:r>
              <a:rPr lang="en-CA" sz="2000" dirty="0"/>
              <a:t>To create a new style different than what is available, make it in your desktop Word and then upload that document.</a:t>
            </a:r>
          </a:p>
        </p:txBody>
      </p:sp>
      <p:sp>
        <p:nvSpPr>
          <p:cNvPr id="16" name="TextBox 15">
            <a:extLst>
              <a:ext uri="{FF2B5EF4-FFF2-40B4-BE49-F238E27FC236}">
                <a16:creationId xmlns:a16="http://schemas.microsoft.com/office/drawing/2014/main" id="{42DEA38B-FF93-498B-8007-B3F303784FDE}"/>
              </a:ext>
            </a:extLst>
          </p:cNvPr>
          <p:cNvSpPr txBox="1"/>
          <p:nvPr/>
        </p:nvSpPr>
        <p:spPr>
          <a:xfrm>
            <a:off x="41565" y="25175"/>
            <a:ext cx="3948544"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Styles</a:t>
            </a:r>
          </a:p>
        </p:txBody>
      </p:sp>
    </p:spTree>
    <p:extLst>
      <p:ext uri="{BB962C8B-B14F-4D97-AF65-F5344CB8AC3E}">
        <p14:creationId xmlns:p14="http://schemas.microsoft.com/office/powerpoint/2010/main" val="2245286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500" fill="hold"/>
                                        <p:tgtEl>
                                          <p:spTgt spid="51"/>
                                        </p:tgtEl>
                                        <p:attrNameLst>
                                          <p:attrName>ppt_x</p:attrName>
                                        </p:attrNameLst>
                                      </p:cBhvr>
                                      <p:tavLst>
                                        <p:tav tm="0">
                                          <p:val>
                                            <p:strVal val="1+#ppt_w/2"/>
                                          </p:val>
                                        </p:tav>
                                        <p:tav tm="100000">
                                          <p:val>
                                            <p:strVal val="#ppt_x"/>
                                          </p:val>
                                        </p:tav>
                                      </p:tavLst>
                                    </p:anim>
                                    <p:anim calcmode="lin" valueType="num">
                                      <p:cBhvr additive="base">
                                        <p:cTn id="16" dur="500" fill="hold"/>
                                        <p:tgtEl>
                                          <p:spTgt spid="5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2"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wipe(right)">
                                      <p:cBhvr>
                                        <p:cTn id="20" dur="500"/>
                                        <p:tgtEl>
                                          <p:spTgt spid="53"/>
                                        </p:tgtEl>
                                      </p:cBhvr>
                                    </p:animEffec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1+#ppt_w/2"/>
                                          </p:val>
                                        </p:tav>
                                        <p:tav tm="100000">
                                          <p:val>
                                            <p:strVal val="#ppt_x"/>
                                          </p:val>
                                        </p:tav>
                                      </p:tavLst>
                                    </p:anim>
                                    <p:anim calcmode="lin" valueType="num">
                                      <p:cBhvr additive="base">
                                        <p:cTn id="34" dur="500" fill="hold"/>
                                        <p:tgtEl>
                                          <p:spTgt spid="20"/>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1"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up)">
                                      <p:cBhvr>
                                        <p:cTn id="38" dur="500"/>
                                        <p:tgtEl>
                                          <p:spTgt spid="21"/>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right)">
                                      <p:cBhvr>
                                        <p:cTn id="47" dur="500"/>
                                        <p:tgtEl>
                                          <p:spTgt spid="26"/>
                                        </p:tgtEl>
                                      </p:cBhvr>
                                    </p:animEffect>
                                  </p:childTnLst>
                                </p:cTn>
                              </p:par>
                            </p:childTnLst>
                          </p:cTn>
                        </p:par>
                        <p:par>
                          <p:cTn id="48" fill="hold">
                            <p:stCondLst>
                              <p:cond delay="500"/>
                            </p:stCondLst>
                            <p:childTnLst>
                              <p:par>
                                <p:cTn id="49" presetID="22" presetClass="entr" presetSubtype="1"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up)">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 calcmode="lin" valueType="num">
                                      <p:cBhvr additive="base">
                                        <p:cTn id="56" dur="500" fill="hold"/>
                                        <p:tgtEl>
                                          <p:spTgt spid="28"/>
                                        </p:tgtEl>
                                        <p:attrNameLst>
                                          <p:attrName>ppt_x</p:attrName>
                                        </p:attrNameLst>
                                      </p:cBhvr>
                                      <p:tavLst>
                                        <p:tav tm="0">
                                          <p:val>
                                            <p:strVal val="#ppt_x"/>
                                          </p:val>
                                        </p:tav>
                                        <p:tav tm="100000">
                                          <p:val>
                                            <p:strVal val="#ppt_x"/>
                                          </p:val>
                                        </p:tav>
                                      </p:tavLst>
                                    </p:anim>
                                    <p:anim calcmode="lin" valueType="num">
                                      <p:cBhvr additive="base">
                                        <p:cTn id="5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0" grpId="0" animBg="1"/>
      <p:bldP spid="18" grpId="0"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385951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3C5DBCC4-CF20-400A-A1F1-69A9E3DFE8FD}"/>
              </a:ext>
            </a:extLst>
          </p:cNvPr>
          <p:cNvSpPr txBox="1"/>
          <p:nvPr/>
        </p:nvSpPr>
        <p:spPr>
          <a:xfrm>
            <a:off x="5669280" y="100076"/>
            <a:ext cx="6384173"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Click on the </a:t>
            </a:r>
            <a:r>
              <a:rPr lang="en-CA" b="1" dirty="0"/>
              <a:t>Styles</a:t>
            </a:r>
            <a:r>
              <a:rPr lang="en-CA" dirty="0"/>
              <a:t> Menu button to display the Styles menu.</a:t>
            </a:r>
          </a:p>
        </p:txBody>
      </p:sp>
      <p:sp>
        <p:nvSpPr>
          <p:cNvPr id="19" name="Slide Number Placeholder 2">
            <a:extLst>
              <a:ext uri="{FF2B5EF4-FFF2-40B4-BE49-F238E27FC236}">
                <a16:creationId xmlns:a16="http://schemas.microsoft.com/office/drawing/2014/main" id="{B8D25524-88E4-465B-A6C0-EF69AC0C33AF}"/>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20</a:t>
            </a:fld>
            <a:endParaRPr lang="en-GB" dirty="0">
              <a:solidFill>
                <a:schemeClr val="tx1"/>
              </a:solidFill>
            </a:endParaRPr>
          </a:p>
        </p:txBody>
      </p:sp>
      <p:pic>
        <p:nvPicPr>
          <p:cNvPr id="3" name="Picture 2">
            <a:extLst>
              <a:ext uri="{FF2B5EF4-FFF2-40B4-BE49-F238E27FC236}">
                <a16:creationId xmlns:a16="http://schemas.microsoft.com/office/drawing/2014/main" id="{EC62E174-6916-4C49-89B4-163C192B46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889" y="588455"/>
            <a:ext cx="9874910" cy="1315240"/>
          </a:xfrm>
          <a:prstGeom prst="rect">
            <a:avLst/>
          </a:prstGeom>
          <a:ln w="6350">
            <a:solidFill>
              <a:schemeClr val="bg1">
                <a:lumMod val="65000"/>
              </a:schemeClr>
            </a:solidFill>
          </a:ln>
        </p:spPr>
      </p:pic>
      <p:cxnSp>
        <p:nvCxnSpPr>
          <p:cNvPr id="6" name="Straight Arrow Connector 5">
            <a:extLst>
              <a:ext uri="{FF2B5EF4-FFF2-40B4-BE49-F238E27FC236}">
                <a16:creationId xmlns:a16="http://schemas.microsoft.com/office/drawing/2014/main" id="{9894E0CD-1D66-4217-8B82-73997EE42D51}"/>
              </a:ext>
            </a:extLst>
          </p:cNvPr>
          <p:cNvCxnSpPr>
            <a:cxnSpLocks/>
          </p:cNvCxnSpPr>
          <p:nvPr/>
        </p:nvCxnSpPr>
        <p:spPr>
          <a:xfrm flipH="1">
            <a:off x="4889849" y="494114"/>
            <a:ext cx="788533" cy="10138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FD2B9E0-3AA4-4EE3-811A-4DD8498F1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424" y="1507969"/>
            <a:ext cx="2663917" cy="4320999"/>
          </a:xfrm>
          <a:prstGeom prst="rect">
            <a:avLst/>
          </a:prstGeom>
          <a:ln>
            <a:solidFill>
              <a:schemeClr val="bg1">
                <a:lumMod val="50000"/>
              </a:schemeClr>
            </a:solidFill>
          </a:ln>
        </p:spPr>
      </p:pic>
      <p:sp>
        <p:nvSpPr>
          <p:cNvPr id="51" name="TextBox 50">
            <a:extLst>
              <a:ext uri="{FF2B5EF4-FFF2-40B4-BE49-F238E27FC236}">
                <a16:creationId xmlns:a16="http://schemas.microsoft.com/office/drawing/2014/main" id="{5BAF1FF4-FEDA-4E2A-982A-0CDD92592EBE}"/>
              </a:ext>
            </a:extLst>
          </p:cNvPr>
          <p:cNvSpPr txBox="1"/>
          <p:nvPr/>
        </p:nvSpPr>
        <p:spPr>
          <a:xfrm>
            <a:off x="6334297" y="5438917"/>
            <a:ext cx="5719156" cy="400110"/>
          </a:xfrm>
          <a:prstGeom prst="rect">
            <a:avLst/>
          </a:prstGeom>
          <a:solidFill>
            <a:schemeClr val="bg1"/>
          </a:solidFill>
          <a:ln w="19050">
            <a:solidFill>
              <a:schemeClr val="accent2"/>
            </a:solidFill>
          </a:ln>
        </p:spPr>
        <p:txBody>
          <a:bodyPr wrap="square" rtlCol="0">
            <a:spAutoFit/>
          </a:bodyPr>
          <a:lstStyle/>
          <a:p>
            <a:r>
              <a:rPr lang="en-CA" sz="2000" dirty="0"/>
              <a:t>This resets your document to the Word default styles.</a:t>
            </a:r>
          </a:p>
        </p:txBody>
      </p:sp>
      <p:cxnSp>
        <p:nvCxnSpPr>
          <p:cNvPr id="53" name="Straight Arrow Connector 52">
            <a:extLst>
              <a:ext uri="{FF2B5EF4-FFF2-40B4-BE49-F238E27FC236}">
                <a16:creationId xmlns:a16="http://schemas.microsoft.com/office/drawing/2014/main" id="{A0244839-8140-4395-9601-0D90B14D4635}"/>
              </a:ext>
            </a:extLst>
          </p:cNvPr>
          <p:cNvCxnSpPr>
            <a:cxnSpLocks/>
            <a:stCxn id="51" idx="1"/>
          </p:cNvCxnSpPr>
          <p:nvPr/>
        </p:nvCxnSpPr>
        <p:spPr>
          <a:xfrm flipH="1">
            <a:off x="5481408" y="5638972"/>
            <a:ext cx="85288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CC6085B-213D-42D4-953F-3EE8A8A88947}"/>
              </a:ext>
            </a:extLst>
          </p:cNvPr>
          <p:cNvSpPr txBox="1"/>
          <p:nvPr/>
        </p:nvSpPr>
        <p:spPr>
          <a:xfrm>
            <a:off x="6337066" y="4884736"/>
            <a:ext cx="5719156" cy="400110"/>
          </a:xfrm>
          <a:prstGeom prst="rect">
            <a:avLst/>
          </a:prstGeom>
          <a:solidFill>
            <a:schemeClr val="bg1"/>
          </a:solidFill>
          <a:ln w="19050">
            <a:solidFill>
              <a:schemeClr val="accent2"/>
            </a:solidFill>
          </a:ln>
        </p:spPr>
        <p:txBody>
          <a:bodyPr wrap="square" rtlCol="0">
            <a:spAutoFit/>
          </a:bodyPr>
          <a:lstStyle/>
          <a:p>
            <a:r>
              <a:rPr lang="en-CA" sz="2000" dirty="0"/>
              <a:t>Reset your current style to its’ default settings.</a:t>
            </a:r>
          </a:p>
        </p:txBody>
      </p:sp>
      <p:cxnSp>
        <p:nvCxnSpPr>
          <p:cNvPr id="59" name="Straight Arrow Connector 58">
            <a:extLst>
              <a:ext uri="{FF2B5EF4-FFF2-40B4-BE49-F238E27FC236}">
                <a16:creationId xmlns:a16="http://schemas.microsoft.com/office/drawing/2014/main" id="{0BD357ED-EB1B-4392-9ED3-C83AA819CC31}"/>
              </a:ext>
            </a:extLst>
          </p:cNvPr>
          <p:cNvCxnSpPr>
            <a:cxnSpLocks/>
            <a:stCxn id="58" idx="1"/>
          </p:cNvCxnSpPr>
          <p:nvPr/>
        </p:nvCxnSpPr>
        <p:spPr>
          <a:xfrm flipH="1">
            <a:off x="5311833" y="5084791"/>
            <a:ext cx="1025233" cy="2000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3CFFB6C-90F4-465A-98C5-4C128FEAC2FA}"/>
              </a:ext>
            </a:extLst>
          </p:cNvPr>
          <p:cNvSpPr txBox="1"/>
          <p:nvPr/>
        </p:nvSpPr>
        <p:spPr>
          <a:xfrm>
            <a:off x="41565" y="25175"/>
            <a:ext cx="3948544"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Styles</a:t>
            </a:r>
          </a:p>
        </p:txBody>
      </p:sp>
    </p:spTree>
    <p:extLst>
      <p:ext uri="{BB962C8B-B14F-4D97-AF65-F5344CB8AC3E}">
        <p14:creationId xmlns:p14="http://schemas.microsoft.com/office/powerpoint/2010/main" val="99648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1+#ppt_w/2"/>
                                          </p:val>
                                        </p:tav>
                                        <p:tav tm="100000">
                                          <p:val>
                                            <p:strVal val="#ppt_x"/>
                                          </p:val>
                                        </p:tav>
                                      </p:tavLst>
                                    </p:anim>
                                    <p:anim calcmode="lin" valueType="num">
                                      <p:cBhvr additive="base">
                                        <p:cTn id="13" dur="500" fill="hold"/>
                                        <p:tgtEl>
                                          <p:spTgt spid="31"/>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additive="base">
                                        <p:cTn id="26" dur="500" fill="hold"/>
                                        <p:tgtEl>
                                          <p:spTgt spid="58"/>
                                        </p:tgtEl>
                                        <p:attrNameLst>
                                          <p:attrName>ppt_x</p:attrName>
                                        </p:attrNameLst>
                                      </p:cBhvr>
                                      <p:tavLst>
                                        <p:tav tm="0">
                                          <p:val>
                                            <p:strVal val="1+#ppt_w/2"/>
                                          </p:val>
                                        </p:tav>
                                        <p:tav tm="100000">
                                          <p:val>
                                            <p:strVal val="#ppt_x"/>
                                          </p:val>
                                        </p:tav>
                                      </p:tavLst>
                                    </p:anim>
                                    <p:anim calcmode="lin" valueType="num">
                                      <p:cBhvr additive="base">
                                        <p:cTn id="27" dur="500" fill="hold"/>
                                        <p:tgtEl>
                                          <p:spTgt spid="58"/>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59"/>
                                        </p:tgtEl>
                                        <p:attrNameLst>
                                          <p:attrName>style.visibility</p:attrName>
                                        </p:attrNameLst>
                                      </p:cBhvr>
                                      <p:to>
                                        <p:strVal val="visible"/>
                                      </p:to>
                                    </p:set>
                                    <p:animEffect transition="in" filter="wipe(right)">
                                      <p:cBhvr>
                                        <p:cTn id="31" dur="500"/>
                                        <p:tgtEl>
                                          <p:spTgt spid="5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51"/>
                                        </p:tgtEl>
                                        <p:attrNameLst>
                                          <p:attrName>style.visibility</p:attrName>
                                        </p:attrNameLst>
                                      </p:cBhvr>
                                      <p:to>
                                        <p:strVal val="visible"/>
                                      </p:to>
                                    </p:set>
                                    <p:anim calcmode="lin" valueType="num">
                                      <p:cBhvr additive="base">
                                        <p:cTn id="36" dur="500" fill="hold"/>
                                        <p:tgtEl>
                                          <p:spTgt spid="51"/>
                                        </p:tgtEl>
                                        <p:attrNameLst>
                                          <p:attrName>ppt_x</p:attrName>
                                        </p:attrNameLst>
                                      </p:cBhvr>
                                      <p:tavLst>
                                        <p:tav tm="0">
                                          <p:val>
                                            <p:strVal val="1+#ppt_w/2"/>
                                          </p:val>
                                        </p:tav>
                                        <p:tav tm="100000">
                                          <p:val>
                                            <p:strVal val="#ppt_x"/>
                                          </p:val>
                                        </p:tav>
                                      </p:tavLst>
                                    </p:anim>
                                    <p:anim calcmode="lin" valueType="num">
                                      <p:cBhvr additive="base">
                                        <p:cTn id="37" dur="500" fill="hold"/>
                                        <p:tgtEl>
                                          <p:spTgt spid="51"/>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2" fill="hold" nodeType="after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wipe(right)">
                                      <p:cBhvr>
                                        <p:cTn id="4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1" grpId="0" animBg="1"/>
      <p:bldP spid="5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83AF91D-8E0B-4106-810A-6DC28BE4D5E3}"/>
              </a:ext>
            </a:extLst>
          </p:cNvPr>
          <p:cNvPicPr>
            <a:picLocks noChangeAspect="1"/>
          </p:cNvPicPr>
          <p:nvPr/>
        </p:nvPicPr>
        <p:blipFill>
          <a:blip r:embed="rId2"/>
          <a:stretch>
            <a:fillRect/>
          </a:stretch>
        </p:blipFill>
        <p:spPr>
          <a:xfrm>
            <a:off x="242118" y="797880"/>
            <a:ext cx="5287113" cy="2210108"/>
          </a:xfrm>
          <a:prstGeom prst="rect">
            <a:avLst/>
          </a:prstGeom>
          <a:ln>
            <a:solidFill>
              <a:schemeClr val="bg1">
                <a:lumMod val="50000"/>
              </a:schemeClr>
            </a:solidFill>
          </a:ln>
        </p:spPr>
      </p:pic>
      <p:sp>
        <p:nvSpPr>
          <p:cNvPr id="7" name="TextBox 6"/>
          <p:cNvSpPr txBox="1"/>
          <p:nvPr/>
        </p:nvSpPr>
        <p:spPr>
          <a:xfrm>
            <a:off x="6282700" y="1069614"/>
            <a:ext cx="5667182" cy="1938992"/>
          </a:xfrm>
          <a:prstGeom prst="rect">
            <a:avLst/>
          </a:prstGeom>
          <a:noFill/>
          <a:ln w="19050">
            <a:solidFill>
              <a:schemeClr val="accent2"/>
            </a:solidFill>
          </a:ln>
        </p:spPr>
        <p:txBody>
          <a:bodyPr wrap="square" rtlCol="0">
            <a:spAutoFit/>
          </a:bodyPr>
          <a:lstStyle/>
          <a:p>
            <a:r>
              <a:rPr lang="en-CA" sz="2000" dirty="0"/>
              <a:t>Controlling the flow of your document can also involve the use of …</a:t>
            </a:r>
          </a:p>
          <a:p>
            <a:pPr marL="715963" indent="-285750">
              <a:buFont typeface="Wingdings" panose="05000000000000000000" pitchFamily="2" charset="2"/>
              <a:buChar char="Ø"/>
            </a:pPr>
            <a:r>
              <a:rPr lang="en-CA" sz="2000" b="1" dirty="0"/>
              <a:t>Breaks</a:t>
            </a:r>
          </a:p>
          <a:p>
            <a:pPr marL="715963" indent="-285750">
              <a:buFont typeface="Wingdings" panose="05000000000000000000" pitchFamily="2" charset="2"/>
              <a:buChar char="Ø"/>
            </a:pPr>
            <a:r>
              <a:rPr lang="en-CA" sz="2000" dirty="0"/>
              <a:t>Columns</a:t>
            </a:r>
          </a:p>
          <a:p>
            <a:pPr marL="715963" indent="-285750">
              <a:buFont typeface="Wingdings" panose="05000000000000000000" pitchFamily="2" charset="2"/>
              <a:buChar char="Ø"/>
            </a:pPr>
            <a:r>
              <a:rPr lang="en-CA" sz="2000" dirty="0"/>
              <a:t>Hyphenations</a:t>
            </a:r>
          </a:p>
          <a:p>
            <a:pPr marL="715963" indent="-285750">
              <a:buFont typeface="Wingdings" panose="05000000000000000000" pitchFamily="2" charset="2"/>
              <a:buChar char="Ø"/>
            </a:pPr>
            <a:r>
              <a:rPr lang="en-CA" sz="2000" dirty="0"/>
              <a:t>Indentation</a:t>
            </a:r>
          </a:p>
        </p:txBody>
      </p:sp>
      <p:sp>
        <p:nvSpPr>
          <p:cNvPr id="9" name="TextBox 8"/>
          <p:cNvSpPr txBox="1"/>
          <p:nvPr/>
        </p:nvSpPr>
        <p:spPr>
          <a:xfrm>
            <a:off x="3749143" y="4733098"/>
            <a:ext cx="4696587" cy="1015663"/>
          </a:xfrm>
          <a:prstGeom prst="rect">
            <a:avLst/>
          </a:prstGeom>
          <a:solidFill>
            <a:schemeClr val="bg1"/>
          </a:solidFill>
          <a:ln w="19050">
            <a:solidFill>
              <a:schemeClr val="accent2"/>
            </a:solidFill>
          </a:ln>
        </p:spPr>
        <p:txBody>
          <a:bodyPr wrap="square" rtlCol="0">
            <a:spAutoFit/>
          </a:bodyPr>
          <a:lstStyle/>
          <a:p>
            <a:r>
              <a:rPr lang="en-CA" sz="2000" b="1" dirty="0"/>
              <a:t>Breaks</a:t>
            </a:r>
            <a:r>
              <a:rPr lang="en-CA" sz="2000" dirty="0">
                <a:solidFill>
                  <a:srgbClr val="7030A0"/>
                </a:solidFill>
              </a:rPr>
              <a:t> </a:t>
            </a:r>
            <a:r>
              <a:rPr lang="en-CA" sz="2000" dirty="0"/>
              <a:t>are used to control the flow of text</a:t>
            </a:r>
          </a:p>
          <a:p>
            <a:pPr marL="715963" indent="-285750">
              <a:buFont typeface="Wingdings" panose="05000000000000000000" pitchFamily="2" charset="2"/>
              <a:buChar char="Ø"/>
            </a:pPr>
            <a:r>
              <a:rPr lang="en-CA" sz="2000" b="1" dirty="0"/>
              <a:t>Page </a:t>
            </a:r>
            <a:r>
              <a:rPr lang="en-CA" sz="2000" dirty="0"/>
              <a:t>(next page break)</a:t>
            </a:r>
          </a:p>
          <a:p>
            <a:pPr marL="715963" indent="-285750">
              <a:buFont typeface="Wingdings" panose="05000000000000000000" pitchFamily="2" charset="2"/>
              <a:buChar char="Ø"/>
            </a:pPr>
            <a:r>
              <a:rPr lang="en-CA" sz="2000" b="1" dirty="0"/>
              <a:t>Column</a:t>
            </a:r>
            <a:r>
              <a:rPr lang="en-CA" sz="2000" dirty="0"/>
              <a:t> (continuous page break)</a:t>
            </a:r>
          </a:p>
        </p:txBody>
      </p:sp>
      <p:sp>
        <p:nvSpPr>
          <p:cNvPr id="4" name="TextBox 3"/>
          <p:cNvSpPr txBox="1"/>
          <p:nvPr/>
        </p:nvSpPr>
        <p:spPr>
          <a:xfrm>
            <a:off x="76912" y="3206959"/>
            <a:ext cx="5667182" cy="707886"/>
          </a:xfrm>
          <a:prstGeom prst="rect">
            <a:avLst/>
          </a:prstGeom>
          <a:noFill/>
          <a:ln w="19050">
            <a:solidFill>
              <a:schemeClr val="accent2"/>
            </a:solidFill>
          </a:ln>
        </p:spPr>
        <p:txBody>
          <a:bodyPr wrap="square" rtlCol="0">
            <a:spAutoFit/>
          </a:bodyPr>
          <a:lstStyle/>
          <a:p>
            <a:r>
              <a:rPr lang="en-CA" sz="2000" dirty="0"/>
              <a:t>On the </a:t>
            </a:r>
            <a:r>
              <a:rPr lang="en-CA" sz="2000" b="1" dirty="0"/>
              <a:t>Layout</a:t>
            </a:r>
            <a:r>
              <a:rPr lang="en-CA" sz="2000" dirty="0"/>
              <a:t> ribbon click on the </a:t>
            </a:r>
            <a:r>
              <a:rPr lang="en-CA" sz="2000" b="1" dirty="0"/>
              <a:t>Breaks</a:t>
            </a:r>
            <a:r>
              <a:rPr lang="en-CA" sz="2000" dirty="0"/>
              <a:t> menu to insert a break which works with your document flow.</a:t>
            </a:r>
          </a:p>
        </p:txBody>
      </p:sp>
      <p:sp>
        <p:nvSpPr>
          <p:cNvPr id="39" name="TextBox 38">
            <a:extLst>
              <a:ext uri="{FF2B5EF4-FFF2-40B4-BE49-F238E27FC236}">
                <a16:creationId xmlns:a16="http://schemas.microsoft.com/office/drawing/2014/main" id="{1B24A575-25C6-4A04-90F4-A1FE61DC8E8C}"/>
              </a:ext>
            </a:extLst>
          </p:cNvPr>
          <p:cNvSpPr txBox="1"/>
          <p:nvPr/>
        </p:nvSpPr>
        <p:spPr>
          <a:xfrm>
            <a:off x="41515" y="39018"/>
            <a:ext cx="4054513"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Breaks</a:t>
            </a:r>
          </a:p>
        </p:txBody>
      </p:sp>
      <p:sp>
        <p:nvSpPr>
          <p:cNvPr id="44" name="TextBox 43">
            <a:extLst>
              <a:ext uri="{FF2B5EF4-FFF2-40B4-BE49-F238E27FC236}">
                <a16:creationId xmlns:a16="http://schemas.microsoft.com/office/drawing/2014/main" id="{BDEF6F52-73EA-421F-BC5C-FB802A5848AD}"/>
              </a:ext>
            </a:extLst>
          </p:cNvPr>
          <p:cNvSpPr txBox="1"/>
          <p:nvPr/>
        </p:nvSpPr>
        <p:spPr>
          <a:xfrm>
            <a:off x="6800467" y="89994"/>
            <a:ext cx="5078761" cy="707886"/>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Understanding how to control the flow of your document is critical to a proper presentation.</a:t>
            </a:r>
          </a:p>
        </p:txBody>
      </p:sp>
      <p:sp>
        <p:nvSpPr>
          <p:cNvPr id="17" name="Slide Number Placeholder 2">
            <a:extLst>
              <a:ext uri="{FF2B5EF4-FFF2-40B4-BE49-F238E27FC236}">
                <a16:creationId xmlns:a16="http://schemas.microsoft.com/office/drawing/2014/main" id="{79E246C7-59ED-4B47-BFC2-833B1F4E9C0A}"/>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21</a:t>
            </a:fld>
            <a:endParaRPr lang="en-GB" dirty="0">
              <a:solidFill>
                <a:schemeClr val="tx1"/>
              </a:solidFill>
            </a:endParaRPr>
          </a:p>
        </p:txBody>
      </p:sp>
      <p:cxnSp>
        <p:nvCxnSpPr>
          <p:cNvPr id="11" name="Straight Arrow Connector 10">
            <a:extLst>
              <a:ext uri="{FF2B5EF4-FFF2-40B4-BE49-F238E27FC236}">
                <a16:creationId xmlns:a16="http://schemas.microsoft.com/office/drawing/2014/main" id="{9348CB94-D05C-4A6F-A892-C3F41682270F}"/>
              </a:ext>
            </a:extLst>
          </p:cNvPr>
          <p:cNvCxnSpPr/>
          <p:nvPr/>
        </p:nvCxnSpPr>
        <p:spPr>
          <a:xfrm flipH="1" flipV="1">
            <a:off x="581891" y="1005840"/>
            <a:ext cx="706582" cy="22800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818A1A4-300B-4313-AC41-A9CD0835C01C}"/>
              </a:ext>
            </a:extLst>
          </p:cNvPr>
          <p:cNvCxnSpPr>
            <a:cxnSpLocks/>
          </p:cNvCxnSpPr>
          <p:nvPr/>
        </p:nvCxnSpPr>
        <p:spPr>
          <a:xfrm flipH="1" flipV="1">
            <a:off x="3162992" y="1379913"/>
            <a:ext cx="888078" cy="19059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2097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0-#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additive="base">
                                        <p:cTn id="12" dur="500" fill="hold"/>
                                        <p:tgtEl>
                                          <p:spTgt spid="44"/>
                                        </p:tgtEl>
                                        <p:attrNameLst>
                                          <p:attrName>ppt_x</p:attrName>
                                        </p:attrNameLst>
                                      </p:cBhvr>
                                      <p:tavLst>
                                        <p:tav tm="0">
                                          <p:val>
                                            <p:strVal val="1+#ppt_w/2"/>
                                          </p:val>
                                        </p:tav>
                                        <p:tav tm="100000">
                                          <p:val>
                                            <p:strVal val="#ppt_x"/>
                                          </p:val>
                                        </p:tav>
                                      </p:tavLst>
                                    </p:anim>
                                    <p:anim calcmode="lin" valueType="num">
                                      <p:cBhvr additive="base">
                                        <p:cTn id="13" dur="500" fill="hold"/>
                                        <p:tgtEl>
                                          <p:spTgt spid="44"/>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par>
                                <p:cTn id="23" presetID="2" presetClass="entr" presetSubtype="4"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P spid="39" grpId="0" animBg="1"/>
      <p:bldP spid="4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B3726E-B15C-4694-9F49-45ABC001F839}"/>
              </a:ext>
            </a:extLst>
          </p:cNvPr>
          <p:cNvPicPr>
            <a:picLocks noChangeAspect="1"/>
          </p:cNvPicPr>
          <p:nvPr/>
        </p:nvPicPr>
        <p:blipFill>
          <a:blip r:embed="rId2"/>
          <a:stretch>
            <a:fillRect/>
          </a:stretch>
        </p:blipFill>
        <p:spPr>
          <a:xfrm>
            <a:off x="4356351" y="43683"/>
            <a:ext cx="7806832" cy="6789975"/>
          </a:xfrm>
          <a:prstGeom prst="rect">
            <a:avLst/>
          </a:prstGeom>
        </p:spPr>
      </p:pic>
      <p:sp>
        <p:nvSpPr>
          <p:cNvPr id="6" name="TextBox 5"/>
          <p:cNvSpPr txBox="1"/>
          <p:nvPr/>
        </p:nvSpPr>
        <p:spPr>
          <a:xfrm>
            <a:off x="189780" y="4022762"/>
            <a:ext cx="3968150" cy="1323439"/>
          </a:xfrm>
          <a:prstGeom prst="rect">
            <a:avLst/>
          </a:prstGeom>
          <a:noFill/>
          <a:ln w="19050">
            <a:solidFill>
              <a:schemeClr val="accent2"/>
            </a:solidFill>
          </a:ln>
        </p:spPr>
        <p:txBody>
          <a:bodyPr wrap="square" rtlCol="0">
            <a:spAutoFit/>
          </a:bodyPr>
          <a:lstStyle/>
          <a:p>
            <a:r>
              <a:rPr lang="en-CA" sz="2000" dirty="0"/>
              <a:t>Now, make three columns on the fourth paragraph on page three by placing your cursor before the Lorum in the paragraph shown.</a:t>
            </a:r>
          </a:p>
        </p:txBody>
      </p:sp>
      <p:sp>
        <p:nvSpPr>
          <p:cNvPr id="10" name="Rectangle 9"/>
          <p:cNvSpPr/>
          <p:nvPr/>
        </p:nvSpPr>
        <p:spPr>
          <a:xfrm>
            <a:off x="5472942" y="5316861"/>
            <a:ext cx="5398714" cy="13018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p:cNvCxnSpPr>
            <a:cxnSpLocks/>
            <a:stCxn id="6" idx="3"/>
            <a:endCxn id="10" idx="1"/>
          </p:cNvCxnSpPr>
          <p:nvPr/>
        </p:nvCxnSpPr>
        <p:spPr>
          <a:xfrm>
            <a:off x="4157930" y="4684482"/>
            <a:ext cx="1315012" cy="1283286"/>
          </a:xfrm>
          <a:prstGeom prst="straightConnector1">
            <a:avLst/>
          </a:prstGeom>
          <a:ln w="19050">
            <a:gradFill>
              <a:gsLst>
                <a:gs pos="23000">
                  <a:schemeClr val="accent2"/>
                </a:gs>
                <a:gs pos="61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89780" y="1581291"/>
            <a:ext cx="3968150" cy="707886"/>
          </a:xfrm>
          <a:prstGeom prst="rect">
            <a:avLst/>
          </a:prstGeom>
          <a:noFill/>
          <a:ln w="19050">
            <a:solidFill>
              <a:schemeClr val="accent2"/>
            </a:solidFill>
          </a:ln>
        </p:spPr>
        <p:txBody>
          <a:bodyPr wrap="square" rtlCol="0">
            <a:spAutoFit/>
          </a:bodyPr>
          <a:lstStyle>
            <a:defPPr>
              <a:defRPr lang="en-US"/>
            </a:defPPr>
            <a:lvl1pPr>
              <a:defRPr sz="2000"/>
            </a:lvl1pPr>
          </a:lstStyle>
          <a:p>
            <a:r>
              <a:rPr lang="en-CA" dirty="0"/>
              <a:t>First, take note of the document width.  In this case, it is 6 5/8 inches.</a:t>
            </a:r>
          </a:p>
        </p:txBody>
      </p:sp>
      <p:cxnSp>
        <p:nvCxnSpPr>
          <p:cNvPr id="17" name="Straight Arrow Connector 16"/>
          <p:cNvCxnSpPr>
            <a:cxnSpLocks/>
            <a:stCxn id="13" idx="3"/>
            <a:endCxn id="18" idx="1"/>
          </p:cNvCxnSpPr>
          <p:nvPr/>
        </p:nvCxnSpPr>
        <p:spPr>
          <a:xfrm flipV="1">
            <a:off x="4157930" y="1651920"/>
            <a:ext cx="4052401" cy="283314"/>
          </a:xfrm>
          <a:prstGeom prst="straightConnector1">
            <a:avLst/>
          </a:prstGeom>
          <a:ln w="19050">
            <a:gradFill>
              <a:gsLst>
                <a:gs pos="23000">
                  <a:schemeClr val="accent2"/>
                </a:gs>
                <a:gs pos="6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8" name="Left Brace 17"/>
          <p:cNvSpPr/>
          <p:nvPr/>
        </p:nvSpPr>
        <p:spPr>
          <a:xfrm rot="16200000">
            <a:off x="8065468" y="-1105281"/>
            <a:ext cx="289724" cy="5224677"/>
          </a:xfrm>
          <a:prstGeom prst="leftBrace">
            <a:avLst>
              <a:gd name="adj1" fmla="val 65717"/>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1" name="Slide Number Placeholder 2">
            <a:extLst>
              <a:ext uri="{FF2B5EF4-FFF2-40B4-BE49-F238E27FC236}">
                <a16:creationId xmlns:a16="http://schemas.microsoft.com/office/drawing/2014/main" id="{9E3B57BD-50E6-49C0-86DF-0533DFC27C73}"/>
              </a:ext>
            </a:extLst>
          </p:cNvPr>
          <p:cNvSpPr txBox="1">
            <a:spLocks/>
          </p:cNvSpPr>
          <p:nvPr/>
        </p:nvSpPr>
        <p:spPr>
          <a:xfrm>
            <a:off x="0" y="6618674"/>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22</a:t>
            </a:fld>
            <a:endParaRPr lang="en-GB" dirty="0">
              <a:solidFill>
                <a:schemeClr val="tx1"/>
              </a:solidFill>
            </a:endParaRPr>
          </a:p>
        </p:txBody>
      </p:sp>
      <p:sp>
        <p:nvSpPr>
          <p:cNvPr id="12" name="TextBox 11">
            <a:extLst>
              <a:ext uri="{FF2B5EF4-FFF2-40B4-BE49-F238E27FC236}">
                <a16:creationId xmlns:a16="http://schemas.microsoft.com/office/drawing/2014/main" id="{BD128AB1-F364-4A30-BD12-4D1761A4F64A}"/>
              </a:ext>
            </a:extLst>
          </p:cNvPr>
          <p:cNvSpPr txBox="1"/>
          <p:nvPr/>
        </p:nvSpPr>
        <p:spPr>
          <a:xfrm>
            <a:off x="43660" y="45065"/>
            <a:ext cx="4245705"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Columns</a:t>
            </a:r>
          </a:p>
        </p:txBody>
      </p:sp>
    </p:spTree>
    <p:extLst>
      <p:ext uri="{BB962C8B-B14F-4D97-AF65-F5344CB8AC3E}">
        <p14:creationId xmlns:p14="http://schemas.microsoft.com/office/powerpoint/2010/main" val="10452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2" presetClass="entr" presetSubtype="1"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500"/>
                            </p:stCondLst>
                            <p:childTnLst>
                              <p:par>
                                <p:cTn id="13" presetID="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0-#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animBg="1"/>
      <p:bldP spid="18"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03C197-5B2A-4ED0-B006-82F79517D55A}"/>
              </a:ext>
            </a:extLst>
          </p:cNvPr>
          <p:cNvPicPr>
            <a:picLocks noChangeAspect="1"/>
          </p:cNvPicPr>
          <p:nvPr/>
        </p:nvPicPr>
        <p:blipFill>
          <a:blip r:embed="rId2"/>
          <a:stretch>
            <a:fillRect/>
          </a:stretch>
        </p:blipFill>
        <p:spPr>
          <a:xfrm>
            <a:off x="7469045" y="1379468"/>
            <a:ext cx="4534533" cy="5391902"/>
          </a:xfrm>
          <a:prstGeom prst="rect">
            <a:avLst/>
          </a:prstGeom>
          <a:ln w="6350">
            <a:solidFill>
              <a:schemeClr val="bg1">
                <a:lumMod val="50000"/>
              </a:schemeClr>
            </a:solidFill>
          </a:ln>
        </p:spPr>
      </p:pic>
      <p:sp>
        <p:nvSpPr>
          <p:cNvPr id="7" name="TextBox 6"/>
          <p:cNvSpPr txBox="1"/>
          <p:nvPr/>
        </p:nvSpPr>
        <p:spPr>
          <a:xfrm>
            <a:off x="75023" y="888894"/>
            <a:ext cx="6142733" cy="1631216"/>
          </a:xfrm>
          <a:prstGeom prst="rect">
            <a:avLst/>
          </a:prstGeom>
          <a:noFill/>
          <a:ln w="19050">
            <a:solidFill>
              <a:schemeClr val="accent2"/>
            </a:solidFill>
          </a:ln>
        </p:spPr>
        <p:txBody>
          <a:bodyPr wrap="square" rtlCol="0">
            <a:spAutoFit/>
          </a:bodyPr>
          <a:lstStyle/>
          <a:p>
            <a:r>
              <a:rPr lang="en-CA" sz="2000" dirty="0"/>
              <a:t>Controlling the flow of your document can involve the use of …</a:t>
            </a:r>
          </a:p>
          <a:p>
            <a:pPr marL="715963" indent="-285750">
              <a:buFont typeface="Wingdings" panose="05000000000000000000" pitchFamily="2" charset="2"/>
              <a:buChar char="Ø"/>
            </a:pPr>
            <a:r>
              <a:rPr lang="en-CA" sz="2000" dirty="0"/>
              <a:t>Breaks</a:t>
            </a:r>
          </a:p>
          <a:p>
            <a:pPr marL="715963" indent="-285750">
              <a:buFont typeface="Wingdings" panose="05000000000000000000" pitchFamily="2" charset="2"/>
              <a:buChar char="Ø"/>
            </a:pPr>
            <a:r>
              <a:rPr lang="en-CA" sz="2000" b="1" dirty="0"/>
              <a:t>Columns</a:t>
            </a:r>
            <a:endParaRPr lang="en-CA" sz="2000" dirty="0"/>
          </a:p>
          <a:p>
            <a:pPr marL="715963" indent="-285750">
              <a:buFont typeface="Wingdings" panose="05000000000000000000" pitchFamily="2" charset="2"/>
              <a:buChar char="Ø"/>
            </a:pPr>
            <a:r>
              <a:rPr lang="en-CA" sz="2000" dirty="0"/>
              <a:t>Indentation</a:t>
            </a:r>
          </a:p>
        </p:txBody>
      </p:sp>
      <p:sp>
        <p:nvSpPr>
          <p:cNvPr id="4" name="TextBox 3"/>
          <p:cNvSpPr txBox="1"/>
          <p:nvPr/>
        </p:nvSpPr>
        <p:spPr>
          <a:xfrm>
            <a:off x="75023" y="3244125"/>
            <a:ext cx="6142733" cy="1938992"/>
          </a:xfrm>
          <a:prstGeom prst="rect">
            <a:avLst/>
          </a:prstGeom>
          <a:noFill/>
          <a:ln w="19050">
            <a:solidFill>
              <a:schemeClr val="accent2"/>
            </a:solidFill>
          </a:ln>
        </p:spPr>
        <p:txBody>
          <a:bodyPr wrap="square" rtlCol="0">
            <a:spAutoFit/>
          </a:bodyPr>
          <a:lstStyle/>
          <a:p>
            <a:r>
              <a:rPr lang="en-CA" sz="2000" dirty="0"/>
              <a:t>With the </a:t>
            </a:r>
            <a:r>
              <a:rPr lang="en-CA" sz="2000" b="1" dirty="0"/>
              <a:t>columns</a:t>
            </a:r>
            <a:r>
              <a:rPr lang="en-CA" sz="2000" dirty="0"/>
              <a:t> dialog you can</a:t>
            </a:r>
          </a:p>
          <a:p>
            <a:pPr marL="285750" indent="-285750">
              <a:buFont typeface="Wingdings" panose="05000000000000000000" pitchFamily="2" charset="2"/>
              <a:buChar char="Ø"/>
            </a:pPr>
            <a:r>
              <a:rPr lang="en-CA" sz="2000" dirty="0"/>
              <a:t>Set the columns by choosing a preset which divides the page inside the margins evenly among the columns.</a:t>
            </a:r>
          </a:p>
          <a:p>
            <a:pPr marL="285750" indent="-285750">
              <a:buFont typeface="Wingdings" panose="05000000000000000000" pitchFamily="2" charset="2"/>
              <a:buChar char="Ø"/>
            </a:pPr>
            <a:r>
              <a:rPr lang="en-CA" sz="2000" dirty="0"/>
              <a:t>Set the number, width and spacing of the columns manually</a:t>
            </a:r>
          </a:p>
        </p:txBody>
      </p:sp>
      <p:cxnSp>
        <p:nvCxnSpPr>
          <p:cNvPr id="20" name="Straight Arrow Connector 19"/>
          <p:cNvCxnSpPr>
            <a:cxnSpLocks/>
            <a:endCxn id="21" idx="1"/>
          </p:cNvCxnSpPr>
          <p:nvPr/>
        </p:nvCxnSpPr>
        <p:spPr>
          <a:xfrm flipV="1">
            <a:off x="5777345" y="2822314"/>
            <a:ext cx="1288473" cy="9503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Left Brace 20"/>
          <p:cNvSpPr/>
          <p:nvPr/>
        </p:nvSpPr>
        <p:spPr>
          <a:xfrm>
            <a:off x="7065818" y="2215628"/>
            <a:ext cx="403227" cy="1213372"/>
          </a:xfrm>
          <a:prstGeom prst="leftBrace">
            <a:avLst>
              <a:gd name="adj1" fmla="val 71804"/>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4" name="Straight Arrow Connector 23"/>
          <p:cNvCxnSpPr>
            <a:cxnSpLocks/>
            <a:endCxn id="25" idx="1"/>
          </p:cNvCxnSpPr>
          <p:nvPr/>
        </p:nvCxnSpPr>
        <p:spPr>
          <a:xfrm>
            <a:off x="5611091" y="4808259"/>
            <a:ext cx="1450690" cy="867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Left Brace 24"/>
          <p:cNvSpPr/>
          <p:nvPr/>
        </p:nvSpPr>
        <p:spPr>
          <a:xfrm>
            <a:off x="7061781" y="3800906"/>
            <a:ext cx="403227" cy="2175945"/>
          </a:xfrm>
          <a:prstGeom prst="leftBrace">
            <a:avLst>
              <a:gd name="adj1" fmla="val 56812"/>
              <a:gd name="adj2" fmla="val 50284"/>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9" name="TextBox 38">
            <a:extLst>
              <a:ext uri="{FF2B5EF4-FFF2-40B4-BE49-F238E27FC236}">
                <a16:creationId xmlns:a16="http://schemas.microsoft.com/office/drawing/2014/main" id="{1B24A575-25C6-4A04-90F4-A1FE61DC8E8C}"/>
              </a:ext>
            </a:extLst>
          </p:cNvPr>
          <p:cNvSpPr txBox="1"/>
          <p:nvPr/>
        </p:nvSpPr>
        <p:spPr>
          <a:xfrm>
            <a:off x="43660" y="45065"/>
            <a:ext cx="4245705"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Columns</a:t>
            </a:r>
          </a:p>
        </p:txBody>
      </p:sp>
      <p:sp>
        <p:nvSpPr>
          <p:cNvPr id="44" name="TextBox 43">
            <a:extLst>
              <a:ext uri="{FF2B5EF4-FFF2-40B4-BE49-F238E27FC236}">
                <a16:creationId xmlns:a16="http://schemas.microsoft.com/office/drawing/2014/main" id="{BDEF6F52-73EA-421F-BC5C-FB802A5848AD}"/>
              </a:ext>
            </a:extLst>
          </p:cNvPr>
          <p:cNvSpPr txBox="1"/>
          <p:nvPr/>
        </p:nvSpPr>
        <p:spPr>
          <a:xfrm>
            <a:off x="6800467" y="89994"/>
            <a:ext cx="5078761" cy="707886"/>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Understanding how to control the flow of your document is critical to a proper presentation.</a:t>
            </a:r>
          </a:p>
        </p:txBody>
      </p:sp>
      <p:sp>
        <p:nvSpPr>
          <p:cNvPr id="17" name="Slide Number Placeholder 2">
            <a:extLst>
              <a:ext uri="{FF2B5EF4-FFF2-40B4-BE49-F238E27FC236}">
                <a16:creationId xmlns:a16="http://schemas.microsoft.com/office/drawing/2014/main" id="{79E246C7-59ED-4B47-BFC2-833B1F4E9C0A}"/>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23</a:t>
            </a:fld>
            <a:endParaRPr lang="en-GB" dirty="0">
              <a:solidFill>
                <a:schemeClr val="tx1"/>
              </a:solidFill>
            </a:endParaRPr>
          </a:p>
        </p:txBody>
      </p:sp>
    </p:spTree>
    <p:extLst>
      <p:ext uri="{BB962C8B-B14F-4D97-AF65-F5344CB8AC3E}">
        <p14:creationId xmlns:p14="http://schemas.microsoft.com/office/powerpoint/2010/main" val="1200637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1+#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0-#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left)">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21" grpId="0" animBg="1"/>
      <p:bldP spid="25" grpId="0" animBg="1"/>
      <p:bldP spid="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11" y="2848672"/>
            <a:ext cx="6130957" cy="2077661"/>
          </a:xfrm>
          <a:prstGeom prst="rect">
            <a:avLst/>
          </a:prstGeom>
          <a:ln w="19050">
            <a:solidFill>
              <a:schemeClr val="bg2">
                <a:lumMod val="50000"/>
              </a:schemeClr>
            </a:solidFill>
          </a:ln>
        </p:spPr>
      </p:pic>
      <p:sp>
        <p:nvSpPr>
          <p:cNvPr id="9" name="TextBox 8"/>
          <p:cNvSpPr txBox="1"/>
          <p:nvPr/>
        </p:nvSpPr>
        <p:spPr>
          <a:xfrm>
            <a:off x="6676120" y="919951"/>
            <a:ext cx="5321575" cy="3416320"/>
          </a:xfrm>
          <a:prstGeom prst="rect">
            <a:avLst/>
          </a:prstGeom>
          <a:noFill/>
          <a:ln w="19050">
            <a:solidFill>
              <a:schemeClr val="accent2"/>
            </a:solidFill>
          </a:ln>
        </p:spPr>
        <p:txBody>
          <a:bodyPr wrap="square" rtlCol="0">
            <a:spAutoFit/>
          </a:bodyPr>
          <a:lstStyle/>
          <a:p>
            <a:r>
              <a:rPr lang="en-CA" b="1" dirty="0"/>
              <a:t>Indentation</a:t>
            </a:r>
            <a:r>
              <a:rPr lang="en-CA" b="1" dirty="0">
                <a:solidFill>
                  <a:srgbClr val="0070C0"/>
                </a:solidFill>
              </a:rPr>
              <a:t> </a:t>
            </a:r>
            <a:r>
              <a:rPr lang="en-CA" dirty="0"/>
              <a:t>and </a:t>
            </a:r>
            <a:r>
              <a:rPr lang="en-CA" b="1" dirty="0"/>
              <a:t>spacing</a:t>
            </a:r>
            <a:r>
              <a:rPr lang="en-CA" b="1" dirty="0">
                <a:solidFill>
                  <a:srgbClr val="0070C0"/>
                </a:solidFill>
              </a:rPr>
              <a:t> </a:t>
            </a:r>
            <a:r>
              <a:rPr lang="en-CA" dirty="0"/>
              <a:t>control the flow of your document by emphasizing or setting apart text to draw attention, such as by …</a:t>
            </a:r>
          </a:p>
          <a:p>
            <a:pPr marL="714375" indent="-285750">
              <a:buFont typeface="Wingdings" panose="05000000000000000000" pitchFamily="2" charset="2"/>
              <a:buChar char="Ø"/>
            </a:pPr>
            <a:r>
              <a:rPr lang="en-CA" dirty="0"/>
              <a:t>indenting whole paragraphs from the left and/or right</a:t>
            </a:r>
          </a:p>
          <a:p>
            <a:pPr marL="714375"/>
            <a:r>
              <a:rPr lang="en-CA" dirty="0"/>
              <a:t>(often seen in block quotes)</a:t>
            </a:r>
          </a:p>
          <a:p>
            <a:pPr marL="714375" indent="-285750">
              <a:buFont typeface="Wingdings" panose="05000000000000000000" pitchFamily="2" charset="2"/>
              <a:buChar char="Ø"/>
            </a:pPr>
            <a:r>
              <a:rPr lang="en-CA" dirty="0"/>
              <a:t>indenting the paragraph first line</a:t>
            </a:r>
          </a:p>
          <a:p>
            <a:pPr marL="714375"/>
            <a:r>
              <a:rPr lang="en-CA" dirty="0"/>
              <a:t>(a standard first line indentation)</a:t>
            </a:r>
          </a:p>
          <a:p>
            <a:pPr marL="714375" indent="-285750">
              <a:buFont typeface="Wingdings" panose="05000000000000000000" pitchFamily="2" charset="2"/>
              <a:buChar char="Ø"/>
            </a:pPr>
            <a:r>
              <a:rPr lang="en-CA" dirty="0"/>
              <a:t>indenting the paragraph while leaving the first line not indented</a:t>
            </a:r>
          </a:p>
          <a:p>
            <a:pPr marL="714375"/>
            <a:r>
              <a:rPr lang="en-CA" dirty="0"/>
              <a:t>(as in annotated bibliographies, for example)</a:t>
            </a:r>
          </a:p>
          <a:p>
            <a:pPr marL="714375" indent="-285750">
              <a:buFont typeface="Wingdings" panose="05000000000000000000" pitchFamily="2" charset="2"/>
              <a:buChar char="Ø"/>
            </a:pPr>
            <a:r>
              <a:rPr lang="en-CA" dirty="0"/>
              <a:t>indented lists and tables.</a:t>
            </a:r>
          </a:p>
        </p:txBody>
      </p:sp>
      <p:sp>
        <p:nvSpPr>
          <p:cNvPr id="5" name="TextBox 4"/>
          <p:cNvSpPr txBox="1"/>
          <p:nvPr/>
        </p:nvSpPr>
        <p:spPr>
          <a:xfrm>
            <a:off x="83710" y="40463"/>
            <a:ext cx="4496604"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Indentation</a:t>
            </a:r>
          </a:p>
        </p:txBody>
      </p:sp>
      <p:sp>
        <p:nvSpPr>
          <p:cNvPr id="2" name="TextBox 1"/>
          <p:cNvSpPr txBox="1"/>
          <p:nvPr/>
        </p:nvSpPr>
        <p:spPr>
          <a:xfrm>
            <a:off x="6533805" y="5041682"/>
            <a:ext cx="5534437" cy="1015663"/>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Just like with any other formatting, indentation can also be overused, which in turn detracts from using it as a method of emphasis in your document.</a:t>
            </a:r>
          </a:p>
        </p:txBody>
      </p:sp>
      <p:sp>
        <p:nvSpPr>
          <p:cNvPr id="7" name="TextBox 6"/>
          <p:cNvSpPr txBox="1"/>
          <p:nvPr/>
        </p:nvSpPr>
        <p:spPr>
          <a:xfrm>
            <a:off x="83709" y="624661"/>
            <a:ext cx="6142733" cy="1631216"/>
          </a:xfrm>
          <a:prstGeom prst="rect">
            <a:avLst/>
          </a:prstGeom>
          <a:noFill/>
          <a:ln w="19050">
            <a:solidFill>
              <a:schemeClr val="accent2"/>
            </a:solidFill>
          </a:ln>
        </p:spPr>
        <p:txBody>
          <a:bodyPr wrap="square" rtlCol="0">
            <a:spAutoFit/>
          </a:bodyPr>
          <a:lstStyle/>
          <a:p>
            <a:r>
              <a:rPr lang="en-CA" sz="2000" dirty="0"/>
              <a:t>Controlling the flow of your document can involve the use of …</a:t>
            </a:r>
          </a:p>
          <a:p>
            <a:pPr marL="715963" indent="-285750">
              <a:buFont typeface="Wingdings" panose="05000000000000000000" pitchFamily="2" charset="2"/>
              <a:buChar char="Ø"/>
            </a:pPr>
            <a:r>
              <a:rPr lang="en-CA" sz="2000" dirty="0"/>
              <a:t>Breaks</a:t>
            </a:r>
          </a:p>
          <a:p>
            <a:pPr marL="715963" indent="-285750">
              <a:buFont typeface="Wingdings" panose="05000000000000000000" pitchFamily="2" charset="2"/>
              <a:buChar char="Ø"/>
            </a:pPr>
            <a:r>
              <a:rPr lang="en-CA" sz="2000" dirty="0"/>
              <a:t>Columns</a:t>
            </a:r>
          </a:p>
          <a:p>
            <a:pPr marL="715963" indent="-285750">
              <a:buFont typeface="Wingdings" panose="05000000000000000000" pitchFamily="2" charset="2"/>
              <a:buChar char="Ø"/>
            </a:pPr>
            <a:r>
              <a:rPr lang="en-CA" sz="2000" b="1" dirty="0"/>
              <a:t>Indentation</a:t>
            </a:r>
          </a:p>
        </p:txBody>
      </p:sp>
      <p:cxnSp>
        <p:nvCxnSpPr>
          <p:cNvPr id="15" name="Straight Arrow Connector 14"/>
          <p:cNvCxnSpPr>
            <a:cxnSpLocks/>
          </p:cNvCxnSpPr>
          <p:nvPr/>
        </p:nvCxnSpPr>
        <p:spPr>
          <a:xfrm flipH="1">
            <a:off x="4414058" y="1961804"/>
            <a:ext cx="2784765" cy="19256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9A9FB6AF-25BD-4F39-BB1A-6DFF9D148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58" y="5385961"/>
            <a:ext cx="6119310" cy="1064630"/>
          </a:xfrm>
          <a:prstGeom prst="rect">
            <a:avLst/>
          </a:prstGeom>
          <a:ln w="19050">
            <a:solidFill>
              <a:schemeClr val="bg2">
                <a:lumMod val="50000"/>
              </a:schemeClr>
            </a:solidFill>
          </a:ln>
        </p:spPr>
      </p:pic>
      <p:cxnSp>
        <p:nvCxnSpPr>
          <p:cNvPr id="25" name="Straight Arrow Connector 24">
            <a:extLst>
              <a:ext uri="{FF2B5EF4-FFF2-40B4-BE49-F238E27FC236}">
                <a16:creationId xmlns:a16="http://schemas.microsoft.com/office/drawing/2014/main" id="{8D6C2B2A-5396-4ECB-8301-CFAE0FD994D8}"/>
              </a:ext>
            </a:extLst>
          </p:cNvPr>
          <p:cNvCxnSpPr>
            <a:cxnSpLocks/>
          </p:cNvCxnSpPr>
          <p:nvPr/>
        </p:nvCxnSpPr>
        <p:spPr>
          <a:xfrm flipH="1">
            <a:off x="5885411" y="2751513"/>
            <a:ext cx="1313412" cy="31667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1ED5470-9411-4F18-968C-08B4604EC9A1}"/>
              </a:ext>
            </a:extLst>
          </p:cNvPr>
          <p:cNvSpPr txBox="1"/>
          <p:nvPr/>
        </p:nvSpPr>
        <p:spPr>
          <a:xfrm>
            <a:off x="6342611" y="86630"/>
            <a:ext cx="5078761" cy="707886"/>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Understanding how to control the flow of your document is critical to a proper presentation.</a:t>
            </a:r>
          </a:p>
        </p:txBody>
      </p:sp>
      <p:sp>
        <p:nvSpPr>
          <p:cNvPr id="11" name="Slide Number Placeholder 2">
            <a:extLst>
              <a:ext uri="{FF2B5EF4-FFF2-40B4-BE49-F238E27FC236}">
                <a16:creationId xmlns:a16="http://schemas.microsoft.com/office/drawing/2014/main" id="{F347B807-7ADF-49B1-B545-7AF4122D0B35}"/>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24</a:t>
            </a:fld>
            <a:endParaRPr lang="en-GB" dirty="0">
              <a:solidFill>
                <a:schemeClr val="tx1"/>
              </a:solidFill>
            </a:endParaRPr>
          </a:p>
        </p:txBody>
      </p:sp>
    </p:spTree>
    <p:extLst>
      <p:ext uri="{BB962C8B-B14F-4D97-AF65-F5344CB8AC3E}">
        <p14:creationId xmlns:p14="http://schemas.microsoft.com/office/powerpoint/2010/main" val="4205244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additive="base">
                                        <p:cTn id="10" dur="500" fill="hold"/>
                                        <p:tgtEl>
                                          <p:spTgt spid="28"/>
                                        </p:tgtEl>
                                        <p:attrNameLst>
                                          <p:attrName>ppt_x</p:attrName>
                                        </p:attrNameLst>
                                      </p:cBhvr>
                                      <p:tavLst>
                                        <p:tav tm="0">
                                          <p:val>
                                            <p:strVal val="1+#ppt_w/2"/>
                                          </p:val>
                                        </p:tav>
                                        <p:tav tm="100000">
                                          <p:val>
                                            <p:strVal val="#ppt_x"/>
                                          </p:val>
                                        </p:tav>
                                      </p:tavLst>
                                    </p:anim>
                                    <p:anim calcmode="lin" valueType="num">
                                      <p:cBhvr additive="base">
                                        <p:cTn id="11" dur="500" fill="hold"/>
                                        <p:tgtEl>
                                          <p:spTgt spid="28"/>
                                        </p:tgtEl>
                                        <p:attrNameLst>
                                          <p:attrName>ppt_y</p:attrName>
                                        </p:attrNameLst>
                                      </p:cBhvr>
                                      <p:tavLst>
                                        <p:tav tm="0">
                                          <p:val>
                                            <p:strVal val="#ppt_y"/>
                                          </p:val>
                                        </p:tav>
                                        <p:tav tm="100000">
                                          <p:val>
                                            <p:strVal val="#ppt_y"/>
                                          </p:val>
                                        </p:tav>
                                      </p:tavLst>
                                    </p:anim>
                                  </p:childTnLst>
                                </p:cTn>
                              </p:par>
                              <p:par>
                                <p:cTn id="12" presetID="2" presetClass="entr" presetSubtype="8"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22" presetClass="entr" presetSubtype="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right)">
                                      <p:cBhvr>
                                        <p:cTn id="23" dur="500"/>
                                        <p:tgtEl>
                                          <p:spTgt spid="15"/>
                                        </p:tgtEl>
                                      </p:cBhvr>
                                    </p:animEffect>
                                  </p:childTnLst>
                                </p:cTn>
                              </p:par>
                              <p:par>
                                <p:cTn id="24" presetID="22" presetClass="entr" presetSubtype="8"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left)">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500"/>
                                        <p:tgtEl>
                                          <p:spTgt spid="25"/>
                                        </p:tgtEl>
                                      </p:cBhvr>
                                    </p:animEffect>
                                  </p:childTnLst>
                                </p:cTn>
                              </p:par>
                              <p:par>
                                <p:cTn id="32" presetID="22" presetClass="entr" presetSubtype="8"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500" fill="hold"/>
                                        <p:tgtEl>
                                          <p:spTgt spid="2"/>
                                        </p:tgtEl>
                                        <p:attrNameLst>
                                          <p:attrName>ppt_x</p:attrName>
                                        </p:attrNameLst>
                                      </p:cBhvr>
                                      <p:tavLst>
                                        <p:tav tm="0">
                                          <p:val>
                                            <p:strVal val="0-#ppt_w/2"/>
                                          </p:val>
                                        </p:tav>
                                        <p:tav tm="100000">
                                          <p:val>
                                            <p:strVal val="#ppt_x"/>
                                          </p:val>
                                        </p:tav>
                                      </p:tavLst>
                                    </p:anim>
                                    <p:anim calcmode="lin" valueType="num">
                                      <p:cBhvr additive="base">
                                        <p:cTn id="4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xit" presetSubtype="2" fill="hold" nodeType="clickEffect">
                                  <p:stCondLst>
                                    <p:cond delay="0"/>
                                  </p:stCondLst>
                                  <p:childTnLst>
                                    <p:animEffect transition="out" filter="wipe(right)">
                                      <p:cBhvr>
                                        <p:cTn id="44" dur="500"/>
                                        <p:tgtEl>
                                          <p:spTgt spid="15"/>
                                        </p:tgtEl>
                                      </p:cBhvr>
                                    </p:animEffect>
                                    <p:set>
                                      <p:cBhvr>
                                        <p:cTn id="45" dur="1" fill="hold">
                                          <p:stCondLst>
                                            <p:cond delay="499"/>
                                          </p:stCondLst>
                                        </p:cTn>
                                        <p:tgtEl>
                                          <p:spTgt spid="15"/>
                                        </p:tgtEl>
                                        <p:attrNameLst>
                                          <p:attrName>style.visibility</p:attrName>
                                        </p:attrNameLst>
                                      </p:cBhvr>
                                      <p:to>
                                        <p:strVal val="hidden"/>
                                      </p:to>
                                    </p:set>
                                  </p:childTnLst>
                                </p:cTn>
                              </p:par>
                              <p:par>
                                <p:cTn id="46" presetID="22" presetClass="exit" presetSubtype="2" fill="hold" nodeType="withEffect">
                                  <p:stCondLst>
                                    <p:cond delay="0"/>
                                  </p:stCondLst>
                                  <p:childTnLst>
                                    <p:animEffect transition="out" filter="wipe(right)">
                                      <p:cBhvr>
                                        <p:cTn id="47" dur="500"/>
                                        <p:tgtEl>
                                          <p:spTgt spid="31"/>
                                        </p:tgtEl>
                                      </p:cBhvr>
                                    </p:animEffect>
                                    <p:set>
                                      <p:cBhvr>
                                        <p:cTn id="48" dur="1" fill="hold">
                                          <p:stCondLst>
                                            <p:cond delay="499"/>
                                          </p:stCondLst>
                                        </p:cTn>
                                        <p:tgtEl>
                                          <p:spTgt spid="31"/>
                                        </p:tgtEl>
                                        <p:attrNameLst>
                                          <p:attrName>style.visibility</p:attrName>
                                        </p:attrNameLst>
                                      </p:cBhvr>
                                      <p:to>
                                        <p:strVal val="hidden"/>
                                      </p:to>
                                    </p:set>
                                  </p:childTnLst>
                                </p:cTn>
                              </p:par>
                              <p:par>
                                <p:cTn id="49" presetID="22" presetClass="exit" presetSubtype="2" fill="hold" nodeType="withEffect">
                                  <p:stCondLst>
                                    <p:cond delay="0"/>
                                  </p:stCondLst>
                                  <p:childTnLst>
                                    <p:animEffect transition="out" filter="wipe(right)">
                                      <p:cBhvr>
                                        <p:cTn id="50" dur="500"/>
                                        <p:tgtEl>
                                          <p:spTgt spid="25"/>
                                        </p:tgtEl>
                                      </p:cBhvr>
                                    </p:animEffect>
                                    <p:set>
                                      <p:cBhvr>
                                        <p:cTn id="51" dur="1" fill="hold">
                                          <p:stCondLst>
                                            <p:cond delay="499"/>
                                          </p:stCondLst>
                                        </p:cTn>
                                        <p:tgtEl>
                                          <p:spTgt spid="25"/>
                                        </p:tgtEl>
                                        <p:attrNameLst>
                                          <p:attrName>style.visibility</p:attrName>
                                        </p:attrNameLst>
                                      </p:cBhvr>
                                      <p:to>
                                        <p:strVal val="hidden"/>
                                      </p:to>
                                    </p:set>
                                  </p:childTnLst>
                                </p:cTn>
                              </p:par>
                              <p:par>
                                <p:cTn id="52" presetID="22" presetClass="exit" presetSubtype="2" fill="hold" nodeType="withEffect">
                                  <p:stCondLst>
                                    <p:cond delay="0"/>
                                  </p:stCondLst>
                                  <p:childTnLst>
                                    <p:animEffect transition="out" filter="wipe(right)">
                                      <p:cBhvr>
                                        <p:cTn id="53" dur="500"/>
                                        <p:tgtEl>
                                          <p:spTgt spid="24"/>
                                        </p:tgtEl>
                                      </p:cBhvr>
                                    </p:animEffect>
                                    <p:set>
                                      <p:cBhvr>
                                        <p:cTn id="54" dur="1" fill="hold">
                                          <p:stCondLst>
                                            <p:cond delay="499"/>
                                          </p:stCondLst>
                                        </p:cTn>
                                        <p:tgtEl>
                                          <p:spTgt spid="24"/>
                                        </p:tgtEl>
                                        <p:attrNameLst>
                                          <p:attrName>style.visibility</p:attrName>
                                        </p:attrNameLst>
                                      </p:cBhvr>
                                      <p:to>
                                        <p:strVal val="hidden"/>
                                      </p:to>
                                    </p:set>
                                  </p:childTnLst>
                                </p:cTn>
                              </p:par>
                              <p:par>
                                <p:cTn id="55" presetID="22" presetClass="exit" presetSubtype="2" fill="hold" grpId="1" nodeType="withEffect">
                                  <p:stCondLst>
                                    <p:cond delay="0"/>
                                  </p:stCondLst>
                                  <p:childTnLst>
                                    <p:animEffect transition="out" filter="wipe(right)">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2" grpId="0" animBg="1"/>
      <p:bldP spid="2" grpId="1" animBg="1"/>
      <p:bldP spid="7"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6120" y="4587186"/>
            <a:ext cx="5321575" cy="611860"/>
          </a:xfrm>
          <a:prstGeom prst="rect">
            <a:avLst/>
          </a:prstGeom>
          <a:ln w="19050">
            <a:solidFill>
              <a:schemeClr val="bg2">
                <a:lumMod val="50000"/>
              </a:schemeClr>
            </a:solidFill>
          </a:ln>
        </p:spPr>
      </p:pic>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940" y="3429000"/>
            <a:ext cx="6116128" cy="1317090"/>
          </a:xfrm>
          <a:prstGeom prst="rect">
            <a:avLst/>
          </a:prstGeom>
          <a:ln w="19050">
            <a:solidFill>
              <a:schemeClr val="bg2">
                <a:lumMod val="50000"/>
              </a:schemeClr>
            </a:solidFill>
          </a:ln>
        </p:spPr>
      </p:pic>
      <p:sp>
        <p:nvSpPr>
          <p:cNvPr id="9" name="TextBox 8"/>
          <p:cNvSpPr txBox="1"/>
          <p:nvPr/>
        </p:nvSpPr>
        <p:spPr>
          <a:xfrm>
            <a:off x="6676120" y="919951"/>
            <a:ext cx="5415545" cy="3416320"/>
          </a:xfrm>
          <a:prstGeom prst="rect">
            <a:avLst/>
          </a:prstGeom>
          <a:noFill/>
          <a:ln w="19050">
            <a:solidFill>
              <a:schemeClr val="accent2"/>
            </a:solidFill>
          </a:ln>
        </p:spPr>
        <p:txBody>
          <a:bodyPr wrap="square" rtlCol="0">
            <a:spAutoFit/>
          </a:bodyPr>
          <a:lstStyle/>
          <a:p>
            <a:r>
              <a:rPr lang="en-CA" b="1" dirty="0"/>
              <a:t>Indentation</a:t>
            </a:r>
            <a:r>
              <a:rPr lang="en-CA" b="1" dirty="0">
                <a:solidFill>
                  <a:srgbClr val="0070C0"/>
                </a:solidFill>
              </a:rPr>
              <a:t> </a:t>
            </a:r>
            <a:r>
              <a:rPr lang="en-CA" dirty="0"/>
              <a:t>and </a:t>
            </a:r>
            <a:r>
              <a:rPr lang="en-CA" b="1" dirty="0"/>
              <a:t>spacing</a:t>
            </a:r>
            <a:r>
              <a:rPr lang="en-CA" b="1" dirty="0">
                <a:solidFill>
                  <a:srgbClr val="0070C0"/>
                </a:solidFill>
              </a:rPr>
              <a:t> </a:t>
            </a:r>
            <a:r>
              <a:rPr lang="en-CA" dirty="0"/>
              <a:t>control the flow of your document by emphasizing or setting apart text to draw attention to it, such as …</a:t>
            </a:r>
          </a:p>
          <a:p>
            <a:pPr marL="714375" indent="-285750">
              <a:buFont typeface="Wingdings" panose="05000000000000000000" pitchFamily="2" charset="2"/>
              <a:buChar char="Ø"/>
            </a:pPr>
            <a:r>
              <a:rPr lang="en-CA" dirty="0"/>
              <a:t>indenting whole paragraphs from the left and/or right</a:t>
            </a:r>
          </a:p>
          <a:p>
            <a:pPr marL="714375"/>
            <a:r>
              <a:rPr lang="en-CA" dirty="0"/>
              <a:t>(often seen in block quotes)</a:t>
            </a:r>
          </a:p>
          <a:p>
            <a:pPr marL="714375" indent="-285750">
              <a:buFont typeface="Wingdings" panose="05000000000000000000" pitchFamily="2" charset="2"/>
              <a:buChar char="Ø"/>
            </a:pPr>
            <a:r>
              <a:rPr lang="en-CA" dirty="0"/>
              <a:t>indenting the paragraph first line</a:t>
            </a:r>
          </a:p>
          <a:p>
            <a:pPr marL="714375"/>
            <a:r>
              <a:rPr lang="en-CA" dirty="0"/>
              <a:t>(a standard first line indentation)</a:t>
            </a:r>
          </a:p>
          <a:p>
            <a:pPr marL="714375" indent="-285750">
              <a:buFont typeface="Wingdings" panose="05000000000000000000" pitchFamily="2" charset="2"/>
              <a:buChar char="Ø"/>
            </a:pPr>
            <a:r>
              <a:rPr lang="en-CA" dirty="0"/>
              <a:t>indenting the paragraph while leaving the first line not indented</a:t>
            </a:r>
          </a:p>
          <a:p>
            <a:pPr marL="714375"/>
            <a:r>
              <a:rPr lang="en-CA" dirty="0"/>
              <a:t>(as in annotated bibliographies, for example)</a:t>
            </a:r>
          </a:p>
          <a:p>
            <a:pPr marL="714375" indent="-285750">
              <a:buFont typeface="Wingdings" panose="05000000000000000000" pitchFamily="2" charset="2"/>
              <a:buChar char="Ø"/>
            </a:pPr>
            <a:r>
              <a:rPr lang="en-CA" dirty="0"/>
              <a:t>indented lists and tables.</a:t>
            </a:r>
          </a:p>
        </p:txBody>
      </p:sp>
      <p:cxnSp>
        <p:nvCxnSpPr>
          <p:cNvPr id="19" name="Straight Arrow Connector 18"/>
          <p:cNvCxnSpPr>
            <a:cxnSpLocks/>
          </p:cNvCxnSpPr>
          <p:nvPr/>
        </p:nvCxnSpPr>
        <p:spPr>
          <a:xfrm flipH="1">
            <a:off x="5979101" y="3300153"/>
            <a:ext cx="1236346" cy="7873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7634377" y="4259481"/>
            <a:ext cx="230426" cy="6668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87666D9D-3493-4C36-A0A2-BB2C17DAAB68}"/>
              </a:ext>
            </a:extLst>
          </p:cNvPr>
          <p:cNvSpPr txBox="1"/>
          <p:nvPr/>
        </p:nvSpPr>
        <p:spPr>
          <a:xfrm>
            <a:off x="6463258" y="5564411"/>
            <a:ext cx="5534437" cy="1015663"/>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Just like with any other formatting, indentation can also be overused which in turn detracts from using it as a method of emphasis in your document.</a:t>
            </a:r>
          </a:p>
        </p:txBody>
      </p:sp>
      <p:sp>
        <p:nvSpPr>
          <p:cNvPr id="24" name="TextBox 23">
            <a:extLst>
              <a:ext uri="{FF2B5EF4-FFF2-40B4-BE49-F238E27FC236}">
                <a16:creationId xmlns:a16="http://schemas.microsoft.com/office/drawing/2014/main" id="{A3AB3B9C-8490-48D5-AA28-703E0905B44D}"/>
              </a:ext>
            </a:extLst>
          </p:cNvPr>
          <p:cNvSpPr txBox="1"/>
          <p:nvPr/>
        </p:nvSpPr>
        <p:spPr>
          <a:xfrm>
            <a:off x="6342611" y="86630"/>
            <a:ext cx="5078761" cy="707886"/>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Understanding how to control the flow of your document is critical to a proper presentation.</a:t>
            </a:r>
          </a:p>
        </p:txBody>
      </p:sp>
      <p:sp>
        <p:nvSpPr>
          <p:cNvPr id="25" name="TextBox 24">
            <a:extLst>
              <a:ext uri="{FF2B5EF4-FFF2-40B4-BE49-F238E27FC236}">
                <a16:creationId xmlns:a16="http://schemas.microsoft.com/office/drawing/2014/main" id="{533E542B-B8FD-4C99-B597-344333371363}"/>
              </a:ext>
            </a:extLst>
          </p:cNvPr>
          <p:cNvSpPr txBox="1"/>
          <p:nvPr/>
        </p:nvSpPr>
        <p:spPr>
          <a:xfrm>
            <a:off x="100335" y="624661"/>
            <a:ext cx="6142733" cy="1631216"/>
          </a:xfrm>
          <a:prstGeom prst="rect">
            <a:avLst/>
          </a:prstGeom>
          <a:noFill/>
          <a:ln w="19050">
            <a:solidFill>
              <a:schemeClr val="accent2"/>
            </a:solidFill>
          </a:ln>
        </p:spPr>
        <p:txBody>
          <a:bodyPr wrap="square" rtlCol="0">
            <a:spAutoFit/>
          </a:bodyPr>
          <a:lstStyle/>
          <a:p>
            <a:r>
              <a:rPr lang="en-CA" sz="2000" dirty="0"/>
              <a:t>Controlling the flow of your document can involve the use of …</a:t>
            </a:r>
          </a:p>
          <a:p>
            <a:pPr marL="715963" indent="-285750">
              <a:buFont typeface="Wingdings" panose="05000000000000000000" pitchFamily="2" charset="2"/>
              <a:buChar char="Ø"/>
            </a:pPr>
            <a:r>
              <a:rPr lang="en-CA" sz="2000" dirty="0"/>
              <a:t>Breaks</a:t>
            </a:r>
          </a:p>
          <a:p>
            <a:pPr marL="715963" indent="-285750">
              <a:buFont typeface="Wingdings" panose="05000000000000000000" pitchFamily="2" charset="2"/>
              <a:buChar char="Ø"/>
            </a:pPr>
            <a:r>
              <a:rPr lang="en-CA" sz="2000" dirty="0"/>
              <a:t>Columns</a:t>
            </a:r>
          </a:p>
          <a:p>
            <a:pPr marL="715963" indent="-285750">
              <a:buFont typeface="Wingdings" panose="05000000000000000000" pitchFamily="2" charset="2"/>
              <a:buChar char="Ø"/>
            </a:pPr>
            <a:r>
              <a:rPr lang="en-CA" sz="2000" b="1" dirty="0"/>
              <a:t>Indentation</a:t>
            </a:r>
          </a:p>
        </p:txBody>
      </p:sp>
      <p:sp>
        <p:nvSpPr>
          <p:cNvPr id="11" name="Slide Number Placeholder 2">
            <a:extLst>
              <a:ext uri="{FF2B5EF4-FFF2-40B4-BE49-F238E27FC236}">
                <a16:creationId xmlns:a16="http://schemas.microsoft.com/office/drawing/2014/main" id="{3EB7002A-CEFA-4155-AD45-E0BC0DCC0385}"/>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25</a:t>
            </a:fld>
            <a:endParaRPr lang="en-GB" dirty="0">
              <a:solidFill>
                <a:schemeClr val="tx1"/>
              </a:solidFill>
            </a:endParaRPr>
          </a:p>
        </p:txBody>
      </p:sp>
      <p:sp>
        <p:nvSpPr>
          <p:cNvPr id="14" name="TextBox 13">
            <a:extLst>
              <a:ext uri="{FF2B5EF4-FFF2-40B4-BE49-F238E27FC236}">
                <a16:creationId xmlns:a16="http://schemas.microsoft.com/office/drawing/2014/main" id="{AFC07885-32B2-4543-B794-E0284737D883}"/>
              </a:ext>
            </a:extLst>
          </p:cNvPr>
          <p:cNvSpPr txBox="1"/>
          <p:nvPr/>
        </p:nvSpPr>
        <p:spPr>
          <a:xfrm>
            <a:off x="83710" y="40463"/>
            <a:ext cx="4496604"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Indentation</a:t>
            </a:r>
          </a:p>
        </p:txBody>
      </p:sp>
    </p:spTree>
    <p:extLst>
      <p:ext uri="{BB962C8B-B14F-4D97-AF65-F5344CB8AC3E}">
        <p14:creationId xmlns:p14="http://schemas.microsoft.com/office/powerpoint/2010/main" val="388584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 presetClass="entr" presetSubtype="2"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1+#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up)">
                                      <p:cBhvr>
                                        <p:cTn id="19" dur="500"/>
                                        <p:tgtEl>
                                          <p:spTgt spid="27"/>
                                        </p:tgtEl>
                                      </p:cBhvr>
                                    </p:animEffect>
                                  </p:childTnLst>
                                </p:cTn>
                              </p:par>
                              <p:par>
                                <p:cTn id="20" presetID="22" presetClass="entr" presetSubtype="8"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left)">
                                      <p:cBhvr>
                                        <p:cTn id="2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E75D18-8EC9-42BC-851A-C10F3C2C3DEF}"/>
              </a:ext>
            </a:extLst>
          </p:cNvPr>
          <p:cNvSpPr txBox="1"/>
          <p:nvPr/>
        </p:nvSpPr>
        <p:spPr>
          <a:xfrm>
            <a:off x="10065772" y="90341"/>
            <a:ext cx="1992889" cy="400110"/>
          </a:xfrm>
          <a:prstGeom prst="rect">
            <a:avLst/>
          </a:prstGeom>
          <a:noFill/>
          <a:ln w="19050">
            <a:solidFill>
              <a:schemeClr val="accent2"/>
            </a:solidFill>
          </a:ln>
        </p:spPr>
        <p:txBody>
          <a:bodyPr wrap="square" rtlCol="0">
            <a:spAutoFit/>
          </a:bodyPr>
          <a:lstStyle>
            <a:defPPr>
              <a:defRPr lang="en-US"/>
            </a:defPPr>
            <a:lvl1pPr>
              <a:defRPr sz="2000"/>
            </a:lvl1pPr>
          </a:lstStyle>
          <a:p>
            <a:r>
              <a:rPr lang="en-CA" dirty="0"/>
              <a:t>The Ruler’s Rules</a:t>
            </a:r>
          </a:p>
        </p:txBody>
      </p:sp>
      <p:grpSp>
        <p:nvGrpSpPr>
          <p:cNvPr id="6" name="Group 5">
            <a:extLst>
              <a:ext uri="{FF2B5EF4-FFF2-40B4-BE49-F238E27FC236}">
                <a16:creationId xmlns:a16="http://schemas.microsoft.com/office/drawing/2014/main" id="{64EFB3BD-0DAA-4F65-A94F-49195F23A6A6}"/>
              </a:ext>
            </a:extLst>
          </p:cNvPr>
          <p:cNvGrpSpPr/>
          <p:nvPr/>
        </p:nvGrpSpPr>
        <p:grpSpPr>
          <a:xfrm>
            <a:off x="181577" y="258082"/>
            <a:ext cx="9614501" cy="6788989"/>
            <a:chOff x="116095" y="1"/>
            <a:chExt cx="9614501" cy="6788989"/>
          </a:xfrm>
        </p:grpSpPr>
        <p:pic>
          <p:nvPicPr>
            <p:cNvPr id="7" name="Picture 6">
              <a:extLst>
                <a:ext uri="{FF2B5EF4-FFF2-40B4-BE49-F238E27FC236}">
                  <a16:creationId xmlns:a16="http://schemas.microsoft.com/office/drawing/2014/main" id="{C1D45CFD-5132-4590-9937-D406BE8F5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8" name="Picture 7">
              <a:extLst>
                <a:ext uri="{FF2B5EF4-FFF2-40B4-BE49-F238E27FC236}">
                  <a16:creationId xmlns:a16="http://schemas.microsoft.com/office/drawing/2014/main" id="{31BA753D-A5EF-4437-874A-5DFC96AD9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sp>
        <p:nvSpPr>
          <p:cNvPr id="9" name="TextBox 8">
            <a:extLst>
              <a:ext uri="{FF2B5EF4-FFF2-40B4-BE49-F238E27FC236}">
                <a16:creationId xmlns:a16="http://schemas.microsoft.com/office/drawing/2014/main" id="{92F91CDA-F97D-41F3-B23F-FCCCFA9B4BF4}"/>
              </a:ext>
            </a:extLst>
          </p:cNvPr>
          <p:cNvSpPr txBox="1"/>
          <p:nvPr/>
        </p:nvSpPr>
        <p:spPr>
          <a:xfrm>
            <a:off x="681485" y="638652"/>
            <a:ext cx="8844900" cy="1015663"/>
          </a:xfrm>
          <a:prstGeom prst="rect">
            <a:avLst/>
          </a:prstGeom>
          <a:noFill/>
          <a:ln w="19050">
            <a:solidFill>
              <a:schemeClr val="accent2"/>
            </a:solidFill>
          </a:ln>
        </p:spPr>
        <p:txBody>
          <a:bodyPr wrap="square" rtlCol="0">
            <a:spAutoFit/>
          </a:bodyPr>
          <a:lstStyle/>
          <a:p>
            <a:r>
              <a:rPr lang="en-CA" sz="2000" dirty="0"/>
              <a:t>Tab alignment select menu is offered when you left-click on the ruler at the point where you wish to place the tab stop and select one from three types of tab stops:</a:t>
            </a:r>
          </a:p>
          <a:p>
            <a:r>
              <a:rPr lang="en-CA" sz="2000" dirty="0"/>
              <a:t> - </a:t>
            </a:r>
            <a:r>
              <a:rPr lang="en-CA" sz="2000" b="1" dirty="0"/>
              <a:t>left</a:t>
            </a:r>
            <a:r>
              <a:rPr lang="en-CA" sz="2000" dirty="0"/>
              <a:t> tab stop		- </a:t>
            </a:r>
            <a:r>
              <a:rPr lang="en-CA" sz="2000" b="1" dirty="0"/>
              <a:t>centre</a:t>
            </a:r>
            <a:r>
              <a:rPr lang="en-CA" sz="2000" dirty="0"/>
              <a:t> tab stop		-</a:t>
            </a:r>
            <a:r>
              <a:rPr lang="en-CA" sz="2000" b="1" dirty="0"/>
              <a:t>right</a:t>
            </a:r>
            <a:r>
              <a:rPr lang="en-CA" sz="2000" dirty="0"/>
              <a:t> tab stop</a:t>
            </a:r>
          </a:p>
        </p:txBody>
      </p:sp>
      <p:sp>
        <p:nvSpPr>
          <p:cNvPr id="10" name="Rectangle 9">
            <a:extLst>
              <a:ext uri="{FF2B5EF4-FFF2-40B4-BE49-F238E27FC236}">
                <a16:creationId xmlns:a16="http://schemas.microsoft.com/office/drawing/2014/main" id="{46CD11A8-B398-48D8-8457-69C3D3CD1725}"/>
              </a:ext>
            </a:extLst>
          </p:cNvPr>
          <p:cNvSpPr/>
          <p:nvPr/>
        </p:nvSpPr>
        <p:spPr>
          <a:xfrm>
            <a:off x="1662545" y="5412583"/>
            <a:ext cx="9190658" cy="1355076"/>
          </a:xfrm>
          <a:prstGeom prst="rect">
            <a:avLst/>
          </a:prstGeom>
          <a:solidFill>
            <a:schemeClr val="bg1">
              <a:alpha val="3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1524AEA0-21E6-445F-BC0C-68D48C7F498C}"/>
              </a:ext>
            </a:extLst>
          </p:cNvPr>
          <p:cNvSpPr txBox="1"/>
          <p:nvPr/>
        </p:nvSpPr>
        <p:spPr>
          <a:xfrm>
            <a:off x="681485" y="1727704"/>
            <a:ext cx="11471720" cy="400110"/>
          </a:xfrm>
          <a:prstGeom prst="rect">
            <a:avLst/>
          </a:prstGeom>
          <a:noFill/>
          <a:ln w="19050">
            <a:solidFill>
              <a:schemeClr val="accent2"/>
            </a:solidFill>
          </a:ln>
        </p:spPr>
        <p:txBody>
          <a:bodyPr wrap="square" rtlCol="0">
            <a:spAutoFit/>
          </a:bodyPr>
          <a:lstStyle/>
          <a:p>
            <a:r>
              <a:rPr lang="en-CA" sz="2000" dirty="0"/>
              <a:t>A </a:t>
            </a:r>
            <a:r>
              <a:rPr lang="en-CA" sz="2000" b="1" dirty="0"/>
              <a:t>tab stop</a:t>
            </a:r>
            <a:r>
              <a:rPr lang="en-CA" sz="2000" dirty="0"/>
              <a:t> is a location on the page at which text is aligned to the tab in the manner of alignment chosen.</a:t>
            </a:r>
          </a:p>
        </p:txBody>
      </p:sp>
      <p:sp>
        <p:nvSpPr>
          <p:cNvPr id="18" name="TextBox 17">
            <a:extLst>
              <a:ext uri="{FF2B5EF4-FFF2-40B4-BE49-F238E27FC236}">
                <a16:creationId xmlns:a16="http://schemas.microsoft.com/office/drawing/2014/main" id="{B6539DD0-5A05-4068-85D9-101EEA347512}"/>
              </a:ext>
            </a:extLst>
          </p:cNvPr>
          <p:cNvSpPr txBox="1"/>
          <p:nvPr/>
        </p:nvSpPr>
        <p:spPr>
          <a:xfrm>
            <a:off x="681487" y="4147251"/>
            <a:ext cx="11471716" cy="400110"/>
          </a:xfrm>
          <a:prstGeom prst="rect">
            <a:avLst/>
          </a:prstGeom>
          <a:noFill/>
          <a:ln w="19050">
            <a:solidFill>
              <a:schemeClr val="accent2"/>
            </a:solidFill>
          </a:ln>
        </p:spPr>
        <p:txBody>
          <a:bodyPr wrap="square" rtlCol="0">
            <a:spAutoFit/>
          </a:bodyPr>
          <a:lstStyle/>
          <a:p>
            <a:r>
              <a:rPr lang="en-CA" sz="2000" dirty="0"/>
              <a:t>There are three different tab stops in Microsoft Word online: left, centre, and right.</a:t>
            </a:r>
          </a:p>
        </p:txBody>
      </p:sp>
      <p:sp>
        <p:nvSpPr>
          <p:cNvPr id="19" name="TextBox 18">
            <a:extLst>
              <a:ext uri="{FF2B5EF4-FFF2-40B4-BE49-F238E27FC236}">
                <a16:creationId xmlns:a16="http://schemas.microsoft.com/office/drawing/2014/main" id="{B34355D5-1032-47A8-A5CE-8F9BF52B68D9}"/>
              </a:ext>
            </a:extLst>
          </p:cNvPr>
          <p:cNvSpPr txBox="1"/>
          <p:nvPr/>
        </p:nvSpPr>
        <p:spPr>
          <a:xfrm>
            <a:off x="681486" y="2227330"/>
            <a:ext cx="11471719" cy="400110"/>
          </a:xfrm>
          <a:prstGeom prst="rect">
            <a:avLst/>
          </a:prstGeom>
          <a:noFill/>
          <a:ln w="19050">
            <a:solidFill>
              <a:schemeClr val="accent2"/>
            </a:solidFill>
          </a:ln>
        </p:spPr>
        <p:txBody>
          <a:bodyPr wrap="square" rtlCol="0">
            <a:spAutoFit/>
          </a:bodyPr>
          <a:lstStyle/>
          <a:p>
            <a:r>
              <a:rPr lang="en-CA" sz="2000" dirty="0"/>
              <a:t>More than one tab stop can be placed at different points on one line.</a:t>
            </a:r>
          </a:p>
        </p:txBody>
      </p:sp>
      <p:sp>
        <p:nvSpPr>
          <p:cNvPr id="20" name="TextBox 19">
            <a:extLst>
              <a:ext uri="{FF2B5EF4-FFF2-40B4-BE49-F238E27FC236}">
                <a16:creationId xmlns:a16="http://schemas.microsoft.com/office/drawing/2014/main" id="{047B232D-3BBC-49FA-833D-D6DB6DA6591A}"/>
              </a:ext>
            </a:extLst>
          </p:cNvPr>
          <p:cNvSpPr txBox="1"/>
          <p:nvPr/>
        </p:nvSpPr>
        <p:spPr>
          <a:xfrm>
            <a:off x="681487" y="2757808"/>
            <a:ext cx="11471718" cy="400110"/>
          </a:xfrm>
          <a:prstGeom prst="rect">
            <a:avLst/>
          </a:prstGeom>
          <a:noFill/>
          <a:ln w="19050">
            <a:solidFill>
              <a:schemeClr val="accent2"/>
            </a:solidFill>
          </a:ln>
        </p:spPr>
        <p:txBody>
          <a:bodyPr wrap="square" rtlCol="0">
            <a:spAutoFit/>
          </a:bodyPr>
          <a:lstStyle/>
          <a:p>
            <a:r>
              <a:rPr lang="en-CA" sz="2000" dirty="0"/>
              <a:t>A new set of one or more tab stops can be defined for each paragraph.</a:t>
            </a:r>
          </a:p>
        </p:txBody>
      </p:sp>
      <p:sp>
        <p:nvSpPr>
          <p:cNvPr id="21" name="TextBox 20">
            <a:extLst>
              <a:ext uri="{FF2B5EF4-FFF2-40B4-BE49-F238E27FC236}">
                <a16:creationId xmlns:a16="http://schemas.microsoft.com/office/drawing/2014/main" id="{BC5BFA44-F427-4478-B5F6-5705BBDF3310}"/>
              </a:ext>
            </a:extLst>
          </p:cNvPr>
          <p:cNvSpPr txBox="1"/>
          <p:nvPr/>
        </p:nvSpPr>
        <p:spPr>
          <a:xfrm>
            <a:off x="681486" y="3298634"/>
            <a:ext cx="11471717" cy="707886"/>
          </a:xfrm>
          <a:prstGeom prst="rect">
            <a:avLst/>
          </a:prstGeom>
          <a:noFill/>
          <a:ln w="19050">
            <a:solidFill>
              <a:schemeClr val="accent2"/>
            </a:solidFill>
          </a:ln>
        </p:spPr>
        <p:txBody>
          <a:bodyPr wrap="square" rtlCol="0">
            <a:spAutoFit/>
          </a:bodyPr>
          <a:lstStyle/>
          <a:p>
            <a:r>
              <a:rPr lang="en-CA" sz="2000" dirty="0"/>
              <a:t>If no new set of tab stop(s) are defined, the next paragraph typed will carry through the tabs stops from the previous paragraph when you press Enter.</a:t>
            </a:r>
          </a:p>
        </p:txBody>
      </p:sp>
      <p:sp>
        <p:nvSpPr>
          <p:cNvPr id="22" name="TextBox 21">
            <a:extLst>
              <a:ext uri="{FF2B5EF4-FFF2-40B4-BE49-F238E27FC236}">
                <a16:creationId xmlns:a16="http://schemas.microsoft.com/office/drawing/2014/main" id="{7CD65B65-F860-497F-88C3-E3AE5D7A22BB}"/>
              </a:ext>
            </a:extLst>
          </p:cNvPr>
          <p:cNvSpPr txBox="1"/>
          <p:nvPr/>
        </p:nvSpPr>
        <p:spPr>
          <a:xfrm>
            <a:off x="681487" y="4709013"/>
            <a:ext cx="11471716" cy="400110"/>
          </a:xfrm>
          <a:prstGeom prst="rect">
            <a:avLst/>
          </a:prstGeom>
          <a:noFill/>
          <a:ln w="19050">
            <a:solidFill>
              <a:schemeClr val="accent2"/>
            </a:solidFill>
          </a:ln>
        </p:spPr>
        <p:txBody>
          <a:bodyPr wrap="square" rtlCol="0">
            <a:spAutoFit/>
          </a:bodyPr>
          <a:lstStyle/>
          <a:p>
            <a:r>
              <a:rPr lang="en-CA" sz="2000" dirty="0"/>
              <a:t>To remove the tab stop place your mouse pointer over it, hold down the left button, and drag downward.</a:t>
            </a:r>
          </a:p>
        </p:txBody>
      </p:sp>
      <p:grpSp>
        <p:nvGrpSpPr>
          <p:cNvPr id="3" name="Group 2">
            <a:extLst>
              <a:ext uri="{FF2B5EF4-FFF2-40B4-BE49-F238E27FC236}">
                <a16:creationId xmlns:a16="http://schemas.microsoft.com/office/drawing/2014/main" id="{F03FC76F-9462-457D-85ED-DB5680D61238}"/>
              </a:ext>
            </a:extLst>
          </p:cNvPr>
          <p:cNvGrpSpPr/>
          <p:nvPr/>
        </p:nvGrpSpPr>
        <p:grpSpPr>
          <a:xfrm>
            <a:off x="1891924" y="5448095"/>
            <a:ext cx="8839808" cy="400110"/>
            <a:chOff x="1891924" y="5414843"/>
            <a:chExt cx="8839808" cy="400110"/>
          </a:xfrm>
        </p:grpSpPr>
        <p:sp>
          <p:nvSpPr>
            <p:cNvPr id="13" name="TextBox 12">
              <a:extLst>
                <a:ext uri="{FF2B5EF4-FFF2-40B4-BE49-F238E27FC236}">
                  <a16:creationId xmlns:a16="http://schemas.microsoft.com/office/drawing/2014/main" id="{AE06F29C-451C-4DFD-9116-2804780C2A78}"/>
                </a:ext>
              </a:extLst>
            </p:cNvPr>
            <p:cNvSpPr txBox="1"/>
            <p:nvPr/>
          </p:nvSpPr>
          <p:spPr>
            <a:xfrm>
              <a:off x="2247348" y="5414843"/>
              <a:ext cx="8484384" cy="400110"/>
            </a:xfrm>
            <a:prstGeom prst="rect">
              <a:avLst/>
            </a:prstGeom>
            <a:noFill/>
          </p:spPr>
          <p:txBody>
            <a:bodyPr wrap="square" rtlCol="0">
              <a:spAutoFit/>
            </a:bodyPr>
            <a:lstStyle/>
            <a:p>
              <a:r>
                <a:rPr lang="en-CA" sz="2000" b="1" dirty="0"/>
                <a:t>Left Tab </a:t>
              </a:r>
              <a:r>
                <a:rPr lang="en-CA" sz="2000" dirty="0"/>
                <a:t>– Aligns to the first character of the text starts with this marker.</a:t>
              </a:r>
            </a:p>
          </p:txBody>
        </p:sp>
        <p:graphicFrame>
          <p:nvGraphicFramePr>
            <p:cNvPr id="2" name="Object 1">
              <a:extLst>
                <a:ext uri="{FF2B5EF4-FFF2-40B4-BE49-F238E27FC236}">
                  <a16:creationId xmlns:a16="http://schemas.microsoft.com/office/drawing/2014/main" id="{DA9DD92D-4C15-4170-87D6-76547985B4B8}"/>
                </a:ext>
              </a:extLst>
            </p:cNvPr>
            <p:cNvGraphicFramePr>
              <a:graphicFrameLocks noChangeAspect="1"/>
            </p:cNvGraphicFramePr>
            <p:nvPr>
              <p:extLst>
                <p:ext uri="{D42A27DB-BD31-4B8C-83A1-F6EECF244321}">
                  <p14:modId xmlns:p14="http://schemas.microsoft.com/office/powerpoint/2010/main" val="246328889"/>
                </p:ext>
              </p:extLst>
            </p:nvPr>
          </p:nvGraphicFramePr>
          <p:xfrm>
            <a:off x="1891924" y="5467862"/>
            <a:ext cx="296896" cy="327323"/>
          </p:xfrm>
          <a:graphic>
            <a:graphicData uri="http://schemas.openxmlformats.org/presentationml/2006/ole">
              <mc:AlternateContent xmlns:mc="http://schemas.openxmlformats.org/markup-compatibility/2006">
                <mc:Choice xmlns:v="urn:schemas-microsoft-com:vml" Requires="v">
                  <p:oleObj r:id="rId4" imgW="510540" imgH="564261" progId="">
                    <p:embed/>
                  </p:oleObj>
                </mc:Choice>
                <mc:Fallback>
                  <p:oleObj r:id="rId4" imgW="510540" imgH="564261" progId="">
                    <p:embed/>
                    <p:pic>
                      <p:nvPicPr>
                        <p:cNvPr id="2" name="Object 1">
                          <a:extLst>
                            <a:ext uri="{FF2B5EF4-FFF2-40B4-BE49-F238E27FC236}">
                              <a16:creationId xmlns:a16="http://schemas.microsoft.com/office/drawing/2014/main" id="{DA9DD92D-4C15-4170-87D6-76547985B4B8}"/>
                            </a:ext>
                          </a:extLst>
                        </p:cNvPr>
                        <p:cNvPicPr/>
                        <p:nvPr/>
                      </p:nvPicPr>
                      <p:blipFill>
                        <a:blip r:embed="rId5"/>
                        <a:stretch>
                          <a:fillRect/>
                        </a:stretch>
                      </p:blipFill>
                      <p:spPr>
                        <a:xfrm>
                          <a:off x="1891924" y="5467862"/>
                          <a:ext cx="296896" cy="327323"/>
                        </a:xfrm>
                        <a:prstGeom prst="rect">
                          <a:avLst/>
                        </a:prstGeom>
                      </p:spPr>
                    </p:pic>
                  </p:oleObj>
                </mc:Fallback>
              </mc:AlternateContent>
            </a:graphicData>
          </a:graphic>
        </p:graphicFrame>
      </p:grpSp>
      <p:grpSp>
        <p:nvGrpSpPr>
          <p:cNvPr id="25" name="Group 24">
            <a:extLst>
              <a:ext uri="{FF2B5EF4-FFF2-40B4-BE49-F238E27FC236}">
                <a16:creationId xmlns:a16="http://schemas.microsoft.com/office/drawing/2014/main" id="{F441AFD0-EA7F-4980-8E9A-A0239142E391}"/>
              </a:ext>
            </a:extLst>
          </p:cNvPr>
          <p:cNvGrpSpPr/>
          <p:nvPr/>
        </p:nvGrpSpPr>
        <p:grpSpPr>
          <a:xfrm>
            <a:off x="1858914" y="5834000"/>
            <a:ext cx="8847879" cy="420116"/>
            <a:chOff x="1858914" y="5834000"/>
            <a:chExt cx="8847879" cy="420116"/>
          </a:xfrm>
        </p:grpSpPr>
        <p:sp>
          <p:nvSpPr>
            <p:cNvPr id="16" name="TextBox 15">
              <a:extLst>
                <a:ext uri="{FF2B5EF4-FFF2-40B4-BE49-F238E27FC236}">
                  <a16:creationId xmlns:a16="http://schemas.microsoft.com/office/drawing/2014/main" id="{D35FE953-7AE3-4D56-ACE8-5ED362921A88}"/>
                </a:ext>
              </a:extLst>
            </p:cNvPr>
            <p:cNvSpPr txBox="1"/>
            <p:nvPr/>
          </p:nvSpPr>
          <p:spPr>
            <a:xfrm>
              <a:off x="2255322" y="5834000"/>
              <a:ext cx="8451471" cy="400110"/>
            </a:xfrm>
            <a:prstGeom prst="rect">
              <a:avLst/>
            </a:prstGeom>
            <a:noFill/>
          </p:spPr>
          <p:txBody>
            <a:bodyPr wrap="square" rtlCol="0">
              <a:spAutoFit/>
            </a:bodyPr>
            <a:lstStyle/>
            <a:p>
              <a:r>
                <a:rPr lang="en-CA" sz="2000" b="1" dirty="0"/>
                <a:t>Centre Tab </a:t>
              </a:r>
              <a:r>
                <a:rPr lang="en-CA" sz="2000" dirty="0"/>
                <a:t>– The centre of the text is aligned with this marker.</a:t>
              </a:r>
            </a:p>
          </p:txBody>
        </p:sp>
        <p:graphicFrame>
          <p:nvGraphicFramePr>
            <p:cNvPr id="4" name="Object 3">
              <a:extLst>
                <a:ext uri="{FF2B5EF4-FFF2-40B4-BE49-F238E27FC236}">
                  <a16:creationId xmlns:a16="http://schemas.microsoft.com/office/drawing/2014/main" id="{52A14AD7-2B7C-4B62-82E0-2ED0639F8CB5}"/>
                </a:ext>
              </a:extLst>
            </p:cNvPr>
            <p:cNvGraphicFramePr>
              <a:graphicFrameLocks noChangeAspect="1"/>
            </p:cNvGraphicFramePr>
            <p:nvPr>
              <p:extLst>
                <p:ext uri="{D42A27DB-BD31-4B8C-83A1-F6EECF244321}">
                  <p14:modId xmlns:p14="http://schemas.microsoft.com/office/powerpoint/2010/main" val="3323223932"/>
                </p:ext>
              </p:extLst>
            </p:nvPr>
          </p:nvGraphicFramePr>
          <p:xfrm>
            <a:off x="1858914" y="5854006"/>
            <a:ext cx="362916" cy="400110"/>
          </p:xfrm>
          <a:graphic>
            <a:graphicData uri="http://schemas.openxmlformats.org/presentationml/2006/ole">
              <mc:AlternateContent xmlns:mc="http://schemas.openxmlformats.org/markup-compatibility/2006">
                <mc:Choice xmlns:v="urn:schemas-microsoft-com:vml" Requires="v">
                  <p:oleObj r:id="rId6" imgW="510540" imgH="564261" progId="">
                    <p:embed/>
                  </p:oleObj>
                </mc:Choice>
                <mc:Fallback>
                  <p:oleObj r:id="rId6" imgW="510540" imgH="564261" progId="">
                    <p:embed/>
                    <p:pic>
                      <p:nvPicPr>
                        <p:cNvPr id="4" name="Object 3">
                          <a:extLst>
                            <a:ext uri="{FF2B5EF4-FFF2-40B4-BE49-F238E27FC236}">
                              <a16:creationId xmlns:a16="http://schemas.microsoft.com/office/drawing/2014/main" id="{52A14AD7-2B7C-4B62-82E0-2ED0639F8CB5}"/>
                            </a:ext>
                          </a:extLst>
                        </p:cNvPr>
                        <p:cNvPicPr/>
                        <p:nvPr/>
                      </p:nvPicPr>
                      <p:blipFill>
                        <a:blip r:embed="rId7"/>
                        <a:stretch>
                          <a:fillRect/>
                        </a:stretch>
                      </p:blipFill>
                      <p:spPr>
                        <a:xfrm>
                          <a:off x="1858914" y="5854006"/>
                          <a:ext cx="362916" cy="400110"/>
                        </a:xfrm>
                        <a:prstGeom prst="rect">
                          <a:avLst/>
                        </a:prstGeom>
                      </p:spPr>
                    </p:pic>
                  </p:oleObj>
                </mc:Fallback>
              </mc:AlternateContent>
            </a:graphicData>
          </a:graphic>
        </p:graphicFrame>
      </p:grpSp>
      <p:grpSp>
        <p:nvGrpSpPr>
          <p:cNvPr id="26" name="Group 25">
            <a:extLst>
              <a:ext uri="{FF2B5EF4-FFF2-40B4-BE49-F238E27FC236}">
                <a16:creationId xmlns:a16="http://schemas.microsoft.com/office/drawing/2014/main" id="{EE0E4AF9-7223-42E0-BBA3-412852E2B7D6}"/>
              </a:ext>
            </a:extLst>
          </p:cNvPr>
          <p:cNvGrpSpPr/>
          <p:nvPr/>
        </p:nvGrpSpPr>
        <p:grpSpPr>
          <a:xfrm>
            <a:off x="1891925" y="6231822"/>
            <a:ext cx="8814868" cy="400110"/>
            <a:chOff x="1891925" y="6231822"/>
            <a:chExt cx="8814868" cy="400110"/>
          </a:xfrm>
        </p:grpSpPr>
        <p:graphicFrame>
          <p:nvGraphicFramePr>
            <p:cNvPr id="23" name="Object 22">
              <a:extLst>
                <a:ext uri="{FF2B5EF4-FFF2-40B4-BE49-F238E27FC236}">
                  <a16:creationId xmlns:a16="http://schemas.microsoft.com/office/drawing/2014/main" id="{1D18EAE8-62D7-43A2-858D-D31F20E2DDDD}"/>
                </a:ext>
              </a:extLst>
            </p:cNvPr>
            <p:cNvGraphicFramePr>
              <a:graphicFrameLocks noChangeAspect="1"/>
            </p:cNvGraphicFramePr>
            <p:nvPr>
              <p:extLst>
                <p:ext uri="{D42A27DB-BD31-4B8C-83A1-F6EECF244321}">
                  <p14:modId xmlns:p14="http://schemas.microsoft.com/office/powerpoint/2010/main" val="3748251069"/>
                </p:ext>
              </p:extLst>
            </p:nvPr>
          </p:nvGraphicFramePr>
          <p:xfrm>
            <a:off x="1891925" y="6254117"/>
            <a:ext cx="329906" cy="355520"/>
          </p:xfrm>
          <a:graphic>
            <a:graphicData uri="http://schemas.openxmlformats.org/presentationml/2006/ole">
              <mc:AlternateContent xmlns:mc="http://schemas.openxmlformats.org/markup-compatibility/2006">
                <mc:Choice xmlns:v="urn:schemas-microsoft-com:vml" Requires="v">
                  <p:oleObj r:id="rId8" imgW="510540" imgH="550926" progId="">
                    <p:embed/>
                  </p:oleObj>
                </mc:Choice>
                <mc:Fallback>
                  <p:oleObj r:id="rId8" imgW="510540" imgH="550926" progId="">
                    <p:embed/>
                    <p:pic>
                      <p:nvPicPr>
                        <p:cNvPr id="23" name="Object 22">
                          <a:extLst>
                            <a:ext uri="{FF2B5EF4-FFF2-40B4-BE49-F238E27FC236}">
                              <a16:creationId xmlns:a16="http://schemas.microsoft.com/office/drawing/2014/main" id="{1D18EAE8-62D7-43A2-858D-D31F20E2DDDD}"/>
                            </a:ext>
                          </a:extLst>
                        </p:cNvPr>
                        <p:cNvPicPr/>
                        <p:nvPr/>
                      </p:nvPicPr>
                      <p:blipFill>
                        <a:blip r:embed="rId9"/>
                        <a:stretch>
                          <a:fillRect/>
                        </a:stretch>
                      </p:blipFill>
                      <p:spPr>
                        <a:xfrm>
                          <a:off x="1891925" y="6254117"/>
                          <a:ext cx="329906" cy="355520"/>
                        </a:xfrm>
                        <a:prstGeom prst="rect">
                          <a:avLst/>
                        </a:prstGeom>
                      </p:spPr>
                    </p:pic>
                  </p:oleObj>
                </mc:Fallback>
              </mc:AlternateContent>
            </a:graphicData>
          </a:graphic>
        </p:graphicFrame>
        <p:sp>
          <p:nvSpPr>
            <p:cNvPr id="24" name="TextBox 23">
              <a:extLst>
                <a:ext uri="{FF2B5EF4-FFF2-40B4-BE49-F238E27FC236}">
                  <a16:creationId xmlns:a16="http://schemas.microsoft.com/office/drawing/2014/main" id="{78DCD506-7A59-49C1-963B-B4C0BF71AB16}"/>
                </a:ext>
              </a:extLst>
            </p:cNvPr>
            <p:cNvSpPr txBox="1"/>
            <p:nvPr/>
          </p:nvSpPr>
          <p:spPr>
            <a:xfrm>
              <a:off x="2255322" y="6231822"/>
              <a:ext cx="8451471" cy="400110"/>
            </a:xfrm>
            <a:prstGeom prst="rect">
              <a:avLst/>
            </a:prstGeom>
            <a:noFill/>
          </p:spPr>
          <p:txBody>
            <a:bodyPr wrap="square" rtlCol="0">
              <a:spAutoFit/>
            </a:bodyPr>
            <a:lstStyle/>
            <a:p>
              <a:r>
                <a:rPr lang="en-CA" sz="2000" b="1" dirty="0"/>
                <a:t>Right Tab </a:t>
              </a:r>
              <a:r>
                <a:rPr lang="en-CA" sz="2000" dirty="0"/>
                <a:t>– Aligns to the last character of the text starts with this marker.</a:t>
              </a:r>
            </a:p>
          </p:txBody>
        </p:sp>
      </p:grpSp>
    </p:spTree>
    <p:extLst>
      <p:ext uri="{BB962C8B-B14F-4D97-AF65-F5344CB8AC3E}">
        <p14:creationId xmlns:p14="http://schemas.microsoft.com/office/powerpoint/2010/main" val="2285580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1+#ppt_w/2"/>
                                          </p:val>
                                        </p:tav>
                                        <p:tav tm="100000">
                                          <p:val>
                                            <p:strVal val="#ppt_x"/>
                                          </p:val>
                                        </p:tav>
                                      </p:tavLst>
                                    </p:anim>
                                    <p:anim calcmode="lin" valueType="num">
                                      <p:cBhvr additive="base">
                                        <p:cTn id="1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0-#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0-#ppt_w/2"/>
                                          </p:val>
                                        </p:tav>
                                        <p:tav tm="100000">
                                          <p:val>
                                            <p:strVal val="#ppt_x"/>
                                          </p:val>
                                        </p:tav>
                                      </p:tavLst>
                                    </p:anim>
                                    <p:anim calcmode="lin" valueType="num">
                                      <p:cBhvr additive="base">
                                        <p:cTn id="29"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0-#ppt_w/2"/>
                                          </p:val>
                                        </p:tav>
                                        <p:tav tm="100000">
                                          <p:val>
                                            <p:strVal val="#ppt_x"/>
                                          </p:val>
                                        </p:tav>
                                      </p:tavLst>
                                    </p:anim>
                                    <p:anim calcmode="lin" valueType="num">
                                      <p:cBhvr additive="base">
                                        <p:cTn id="3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0-#ppt_w/2"/>
                                          </p:val>
                                        </p:tav>
                                        <p:tav tm="100000">
                                          <p:val>
                                            <p:strVal val="#ppt_x"/>
                                          </p:val>
                                        </p:tav>
                                      </p:tavLst>
                                    </p:anim>
                                    <p:anim calcmode="lin" valueType="num">
                                      <p:cBhvr additive="base">
                                        <p:cTn id="4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0-#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additive="base">
                                        <p:cTn id="58" dur="500" fill="hold"/>
                                        <p:tgtEl>
                                          <p:spTgt spid="10"/>
                                        </p:tgtEl>
                                        <p:attrNameLst>
                                          <p:attrName>ppt_x</p:attrName>
                                        </p:attrNameLst>
                                      </p:cBhvr>
                                      <p:tavLst>
                                        <p:tav tm="0">
                                          <p:val>
                                            <p:strVal val="0-#ppt_w/2"/>
                                          </p:val>
                                        </p:tav>
                                        <p:tav tm="100000">
                                          <p:val>
                                            <p:strVal val="#ppt_x"/>
                                          </p:val>
                                        </p:tav>
                                      </p:tavLst>
                                    </p:anim>
                                    <p:anim calcmode="lin" valueType="num">
                                      <p:cBhvr additive="base">
                                        <p:cTn id="5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wipe(left)">
                                      <p:cBhvr>
                                        <p:cTn id="64" dur="5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left)">
                                      <p:cBhvr>
                                        <p:cTn id="7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7" grpId="0" animBg="1"/>
      <p:bldP spid="18" grpId="0" animBg="1"/>
      <p:bldP spid="19" grpId="0" animBg="1"/>
      <p:bldP spid="20" grpId="0" animBg="1"/>
      <p:bldP spid="21"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65772" y="90341"/>
            <a:ext cx="1992889" cy="400110"/>
          </a:xfrm>
          <a:prstGeom prst="rect">
            <a:avLst/>
          </a:prstGeom>
          <a:noFill/>
          <a:ln w="19050">
            <a:solidFill>
              <a:schemeClr val="accent2"/>
            </a:solidFill>
          </a:ln>
        </p:spPr>
        <p:txBody>
          <a:bodyPr wrap="square" rtlCol="0">
            <a:spAutoFit/>
          </a:bodyPr>
          <a:lstStyle>
            <a:defPPr>
              <a:defRPr lang="en-US"/>
            </a:defPPr>
            <a:lvl1pPr>
              <a:defRPr sz="2000"/>
            </a:lvl1pPr>
          </a:lstStyle>
          <a:p>
            <a:r>
              <a:rPr lang="en-CA" dirty="0"/>
              <a:t>The Ruler’s Rules</a:t>
            </a:r>
          </a:p>
        </p:txBody>
      </p:sp>
      <p:grpSp>
        <p:nvGrpSpPr>
          <p:cNvPr id="5" name="Group 4"/>
          <p:cNvGrpSpPr/>
          <p:nvPr/>
        </p:nvGrpSpPr>
        <p:grpSpPr>
          <a:xfrm>
            <a:off x="116095" y="51757"/>
            <a:ext cx="9614501" cy="6788989"/>
            <a:chOff x="116095" y="1"/>
            <a:chExt cx="9614501" cy="6788989"/>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838" y="85751"/>
            <a:ext cx="270000" cy="259201"/>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464" y="84475"/>
            <a:ext cx="270000" cy="259200"/>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81" y="84475"/>
            <a:ext cx="270000" cy="259200"/>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326" y="92513"/>
            <a:ext cx="270000" cy="259200"/>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339" y="84475"/>
            <a:ext cx="270000" cy="259200"/>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9561" y="90494"/>
            <a:ext cx="270000" cy="259200"/>
          </a:xfrm>
          <a:prstGeom prst="rect">
            <a:avLst/>
          </a:prstGeom>
        </p:spPr>
      </p:pic>
      <p:pic>
        <p:nvPicPr>
          <p:cNvPr id="24" name="Picture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679" y="95471"/>
            <a:ext cx="270000" cy="259200"/>
          </a:xfrm>
          <a:prstGeom prst="rect">
            <a:avLst/>
          </a:prstGeom>
        </p:spPr>
      </p:pic>
      <p:sp>
        <p:nvSpPr>
          <p:cNvPr id="45" name="Slide Number Placeholder 2">
            <a:extLst>
              <a:ext uri="{FF2B5EF4-FFF2-40B4-BE49-F238E27FC236}">
                <a16:creationId xmlns:a16="http://schemas.microsoft.com/office/drawing/2014/main" id="{6C047AB6-CF48-4C98-9ACA-5963D601B9F8}"/>
              </a:ext>
            </a:extLst>
          </p:cNvPr>
          <p:cNvSpPr txBox="1">
            <a:spLocks/>
          </p:cNvSpPr>
          <p:nvPr/>
        </p:nvSpPr>
        <p:spPr>
          <a:xfrm>
            <a:off x="11510514" y="6622060"/>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27</a:t>
            </a:fld>
            <a:endParaRPr lang="en-GB" dirty="0">
              <a:solidFill>
                <a:schemeClr val="tx1"/>
              </a:solidFill>
            </a:endParaRPr>
          </a:p>
        </p:txBody>
      </p:sp>
      <p:sp>
        <p:nvSpPr>
          <p:cNvPr id="13" name="Rectangle 12">
            <a:extLst>
              <a:ext uri="{FF2B5EF4-FFF2-40B4-BE49-F238E27FC236}">
                <a16:creationId xmlns:a16="http://schemas.microsoft.com/office/drawing/2014/main" id="{159CC02A-2716-4BF6-B0D8-1F298D2C6DA0}"/>
              </a:ext>
            </a:extLst>
          </p:cNvPr>
          <p:cNvSpPr/>
          <p:nvPr/>
        </p:nvSpPr>
        <p:spPr>
          <a:xfrm>
            <a:off x="114525" y="0"/>
            <a:ext cx="459053" cy="490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a:extLst>
              <a:ext uri="{FF2B5EF4-FFF2-40B4-BE49-F238E27FC236}">
                <a16:creationId xmlns:a16="http://schemas.microsoft.com/office/drawing/2014/main" id="{C3F022F0-55DE-4BB1-9634-563A7CA81119}"/>
              </a:ext>
            </a:extLst>
          </p:cNvPr>
          <p:cNvPicPr>
            <a:picLocks noChangeAspect="1"/>
          </p:cNvPicPr>
          <p:nvPr/>
        </p:nvPicPr>
        <p:blipFill>
          <a:blip r:embed="rId11"/>
          <a:stretch>
            <a:fillRect/>
          </a:stretch>
        </p:blipFill>
        <p:spPr>
          <a:xfrm>
            <a:off x="7721444" y="2077426"/>
            <a:ext cx="2219635" cy="1724266"/>
          </a:xfrm>
          <a:prstGeom prst="rect">
            <a:avLst/>
          </a:prstGeom>
          <a:ln w="6350">
            <a:solidFill>
              <a:schemeClr val="bg1">
                <a:lumMod val="50000"/>
              </a:schemeClr>
            </a:solidFill>
          </a:ln>
        </p:spPr>
      </p:pic>
      <p:sp>
        <p:nvSpPr>
          <p:cNvPr id="54" name="TextBox 53">
            <a:extLst>
              <a:ext uri="{FF2B5EF4-FFF2-40B4-BE49-F238E27FC236}">
                <a16:creationId xmlns:a16="http://schemas.microsoft.com/office/drawing/2014/main" id="{ED4B259F-7B6F-4C8B-A6AA-2BB3935AE558}"/>
              </a:ext>
            </a:extLst>
          </p:cNvPr>
          <p:cNvSpPr txBox="1"/>
          <p:nvPr/>
        </p:nvSpPr>
        <p:spPr>
          <a:xfrm>
            <a:off x="1172095" y="1995679"/>
            <a:ext cx="4923905"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b="1" dirty="0"/>
              <a:t>Left</a:t>
            </a:r>
            <a:r>
              <a:rPr lang="en-CA" dirty="0"/>
              <a:t> tab stop – text moves right when typed</a:t>
            </a:r>
            <a:endParaRPr lang="en-CA" b="1" dirty="0"/>
          </a:p>
        </p:txBody>
      </p:sp>
      <p:sp>
        <p:nvSpPr>
          <p:cNvPr id="55" name="TextBox 54">
            <a:extLst>
              <a:ext uri="{FF2B5EF4-FFF2-40B4-BE49-F238E27FC236}">
                <a16:creationId xmlns:a16="http://schemas.microsoft.com/office/drawing/2014/main" id="{20195957-F6FF-4EA1-B3BE-C7F2F4BA92BF}"/>
              </a:ext>
            </a:extLst>
          </p:cNvPr>
          <p:cNvSpPr txBox="1"/>
          <p:nvPr/>
        </p:nvSpPr>
        <p:spPr>
          <a:xfrm>
            <a:off x="1180408" y="2448010"/>
            <a:ext cx="4923905" cy="707886"/>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b="1" dirty="0"/>
              <a:t>Centre</a:t>
            </a:r>
            <a:r>
              <a:rPr lang="en-CA" dirty="0"/>
              <a:t> tab stop – text moves left and right to keep the text centred on middle of the text</a:t>
            </a:r>
            <a:endParaRPr lang="en-CA" b="1" dirty="0"/>
          </a:p>
        </p:txBody>
      </p:sp>
      <p:sp>
        <p:nvSpPr>
          <p:cNvPr id="56" name="TextBox 55">
            <a:extLst>
              <a:ext uri="{FF2B5EF4-FFF2-40B4-BE49-F238E27FC236}">
                <a16:creationId xmlns:a16="http://schemas.microsoft.com/office/drawing/2014/main" id="{2EBC5872-ECE1-4401-8A6D-985E102BA6CF}"/>
              </a:ext>
            </a:extLst>
          </p:cNvPr>
          <p:cNvSpPr txBox="1"/>
          <p:nvPr/>
        </p:nvSpPr>
        <p:spPr>
          <a:xfrm>
            <a:off x="1180408" y="3211059"/>
            <a:ext cx="4923905"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b="1" dirty="0"/>
              <a:t>Right</a:t>
            </a:r>
            <a:r>
              <a:rPr lang="en-CA" dirty="0"/>
              <a:t> tab stop – text moves left when typed</a:t>
            </a:r>
            <a:endParaRPr lang="en-CA" b="1" dirty="0"/>
          </a:p>
        </p:txBody>
      </p:sp>
      <p:cxnSp>
        <p:nvCxnSpPr>
          <p:cNvPr id="17" name="Straight Arrow Connector 16">
            <a:extLst>
              <a:ext uri="{FF2B5EF4-FFF2-40B4-BE49-F238E27FC236}">
                <a16:creationId xmlns:a16="http://schemas.microsoft.com/office/drawing/2014/main" id="{E6CB43C4-5434-4703-9AE1-60B9F5F66994}"/>
              </a:ext>
            </a:extLst>
          </p:cNvPr>
          <p:cNvCxnSpPr>
            <a:cxnSpLocks/>
            <a:stCxn id="54" idx="3"/>
          </p:cNvCxnSpPr>
          <p:nvPr/>
        </p:nvCxnSpPr>
        <p:spPr>
          <a:xfrm>
            <a:off x="6096000" y="2195734"/>
            <a:ext cx="1726276" cy="10388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A9BA93F4-CEDE-4983-B792-AED54F052DA0}"/>
              </a:ext>
            </a:extLst>
          </p:cNvPr>
          <p:cNvCxnSpPr>
            <a:cxnSpLocks/>
            <a:stCxn id="55" idx="3"/>
          </p:cNvCxnSpPr>
          <p:nvPr/>
        </p:nvCxnSpPr>
        <p:spPr>
          <a:xfrm flipV="1">
            <a:off x="6104313" y="2574932"/>
            <a:ext cx="1717963" cy="2270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68E33C81-23B0-46F0-8ACB-2BC288BA9E6B}"/>
              </a:ext>
            </a:extLst>
          </p:cNvPr>
          <p:cNvCxnSpPr>
            <a:cxnSpLocks/>
            <a:stCxn id="56" idx="3"/>
          </p:cNvCxnSpPr>
          <p:nvPr/>
        </p:nvCxnSpPr>
        <p:spPr>
          <a:xfrm flipV="1">
            <a:off x="6104313" y="2909455"/>
            <a:ext cx="1717963" cy="5016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0BD03120-0972-4092-A4AF-F014A5C1419D}"/>
              </a:ext>
            </a:extLst>
          </p:cNvPr>
          <p:cNvSpPr txBox="1"/>
          <p:nvPr/>
        </p:nvSpPr>
        <p:spPr>
          <a:xfrm>
            <a:off x="1183041" y="3656036"/>
            <a:ext cx="4923905"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b="1" dirty="0"/>
              <a:t>Custom</a:t>
            </a:r>
            <a:r>
              <a:rPr lang="en-CA" dirty="0"/>
              <a:t> defined tab stops</a:t>
            </a:r>
            <a:endParaRPr lang="en-CA" b="1" dirty="0"/>
          </a:p>
        </p:txBody>
      </p:sp>
      <p:cxnSp>
        <p:nvCxnSpPr>
          <p:cNvPr id="70" name="Straight Arrow Connector 69">
            <a:extLst>
              <a:ext uri="{FF2B5EF4-FFF2-40B4-BE49-F238E27FC236}">
                <a16:creationId xmlns:a16="http://schemas.microsoft.com/office/drawing/2014/main" id="{4D28A60B-84DC-4C33-B9AA-547369A10C03}"/>
              </a:ext>
            </a:extLst>
          </p:cNvPr>
          <p:cNvCxnSpPr>
            <a:cxnSpLocks/>
            <a:stCxn id="69" idx="3"/>
          </p:cNvCxnSpPr>
          <p:nvPr/>
        </p:nvCxnSpPr>
        <p:spPr>
          <a:xfrm flipV="1">
            <a:off x="6106946" y="3304293"/>
            <a:ext cx="1715330" cy="5517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4F245C6E-354D-46BD-9230-F06075938693}"/>
              </a:ext>
            </a:extLst>
          </p:cNvPr>
          <p:cNvCxnSpPr>
            <a:cxnSpLocks/>
          </p:cNvCxnSpPr>
          <p:nvPr/>
        </p:nvCxnSpPr>
        <p:spPr>
          <a:xfrm>
            <a:off x="8811492" y="3411114"/>
            <a:ext cx="0" cy="3446886"/>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9AF3D042-5BBC-4F92-B8F4-D0A650827FF3}"/>
              </a:ext>
            </a:extLst>
          </p:cNvPr>
          <p:cNvSpPr txBox="1"/>
          <p:nvPr/>
        </p:nvSpPr>
        <p:spPr>
          <a:xfrm>
            <a:off x="1188566" y="4111870"/>
            <a:ext cx="4923905"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b="1" dirty="0"/>
              <a:t>Hide ruler</a:t>
            </a:r>
            <a:r>
              <a:rPr lang="en-CA" dirty="0"/>
              <a:t> is self-explanatory</a:t>
            </a:r>
          </a:p>
        </p:txBody>
      </p:sp>
      <p:cxnSp>
        <p:nvCxnSpPr>
          <p:cNvPr id="79" name="Straight Arrow Connector 78">
            <a:extLst>
              <a:ext uri="{FF2B5EF4-FFF2-40B4-BE49-F238E27FC236}">
                <a16:creationId xmlns:a16="http://schemas.microsoft.com/office/drawing/2014/main" id="{201EB26E-4A14-424A-9AA2-C8B725EA44CD}"/>
              </a:ext>
            </a:extLst>
          </p:cNvPr>
          <p:cNvCxnSpPr>
            <a:cxnSpLocks/>
            <a:stCxn id="78" idx="3"/>
          </p:cNvCxnSpPr>
          <p:nvPr/>
        </p:nvCxnSpPr>
        <p:spPr>
          <a:xfrm flipV="1">
            <a:off x="6112471" y="3648255"/>
            <a:ext cx="1709805" cy="6636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E6E2198E-9A3F-4C6C-BBD2-AF3F641ACCD5}"/>
              </a:ext>
            </a:extLst>
          </p:cNvPr>
          <p:cNvSpPr txBox="1"/>
          <p:nvPr/>
        </p:nvSpPr>
        <p:spPr>
          <a:xfrm>
            <a:off x="681485" y="403542"/>
            <a:ext cx="8844900" cy="1015663"/>
          </a:xfrm>
          <a:prstGeom prst="rect">
            <a:avLst/>
          </a:prstGeom>
          <a:noFill/>
          <a:ln w="19050">
            <a:solidFill>
              <a:schemeClr val="accent2"/>
            </a:solidFill>
          </a:ln>
        </p:spPr>
        <p:txBody>
          <a:bodyPr wrap="square" rtlCol="0">
            <a:spAutoFit/>
          </a:bodyPr>
          <a:lstStyle/>
          <a:p>
            <a:r>
              <a:rPr lang="en-CA" sz="2000" dirty="0"/>
              <a:t>Tab alignment select menu is offered when you left-click on the ruler at the point where you wish to place the tab stop and select one from three types of tab stops:</a:t>
            </a:r>
          </a:p>
          <a:p>
            <a:r>
              <a:rPr lang="en-CA" sz="2000" dirty="0"/>
              <a:t> - </a:t>
            </a:r>
            <a:r>
              <a:rPr lang="en-CA" sz="2000" b="1" dirty="0"/>
              <a:t>left</a:t>
            </a:r>
            <a:r>
              <a:rPr lang="en-CA" sz="2000" dirty="0"/>
              <a:t> tab stop		- </a:t>
            </a:r>
            <a:r>
              <a:rPr lang="en-CA" sz="2000" b="1" dirty="0"/>
              <a:t>centre</a:t>
            </a:r>
            <a:r>
              <a:rPr lang="en-CA" sz="2000" dirty="0"/>
              <a:t> tab stop		-</a:t>
            </a:r>
            <a:r>
              <a:rPr lang="en-CA" sz="2000" b="1" dirty="0"/>
              <a:t>right</a:t>
            </a:r>
            <a:r>
              <a:rPr lang="en-CA" sz="2000" dirty="0"/>
              <a:t> tab stop</a:t>
            </a:r>
          </a:p>
        </p:txBody>
      </p:sp>
    </p:spTree>
    <p:extLst>
      <p:ext uri="{BB962C8B-B14F-4D97-AF65-F5344CB8AC3E}">
        <p14:creationId xmlns:p14="http://schemas.microsoft.com/office/powerpoint/2010/main" val="3320919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fill="hold"/>
                                        <p:tgtEl>
                                          <p:spTgt spid="81"/>
                                        </p:tgtEl>
                                        <p:attrNameLst>
                                          <p:attrName>ppt_x</p:attrName>
                                        </p:attrNameLst>
                                      </p:cBhvr>
                                      <p:tavLst>
                                        <p:tav tm="0">
                                          <p:val>
                                            <p:strVal val="0-#ppt_w/2"/>
                                          </p:val>
                                        </p:tav>
                                        <p:tav tm="100000">
                                          <p:val>
                                            <p:strVal val="#ppt_x"/>
                                          </p:val>
                                        </p:tav>
                                      </p:tavLst>
                                    </p:anim>
                                    <p:anim calcmode="lin" valueType="num">
                                      <p:cBhvr additive="base">
                                        <p:cTn id="8"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par>
                                <p:cTn id="14" presetID="2" presetClass="entr" presetSubtype="8"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 calcmode="lin" valueType="num">
                                      <p:cBhvr additive="base">
                                        <p:cTn id="16" dur="500" fill="hold"/>
                                        <p:tgtEl>
                                          <p:spTgt spid="54"/>
                                        </p:tgtEl>
                                        <p:attrNameLst>
                                          <p:attrName>ppt_x</p:attrName>
                                        </p:attrNameLst>
                                      </p:cBhvr>
                                      <p:tavLst>
                                        <p:tav tm="0">
                                          <p:val>
                                            <p:strVal val="0-#ppt_w/2"/>
                                          </p:val>
                                        </p:tav>
                                        <p:tav tm="100000">
                                          <p:val>
                                            <p:strVal val="#ppt_x"/>
                                          </p:val>
                                        </p:tav>
                                      </p:tavLst>
                                    </p:anim>
                                    <p:anim calcmode="lin" valueType="num">
                                      <p:cBhvr additive="base">
                                        <p:cTn id="17" dur="500" fill="hold"/>
                                        <p:tgtEl>
                                          <p:spTgt spid="5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cBhvr additive="base">
                                        <p:cTn id="26" dur="500" fill="hold"/>
                                        <p:tgtEl>
                                          <p:spTgt spid="55"/>
                                        </p:tgtEl>
                                        <p:attrNameLst>
                                          <p:attrName>ppt_x</p:attrName>
                                        </p:attrNameLst>
                                      </p:cBhvr>
                                      <p:tavLst>
                                        <p:tav tm="0">
                                          <p:val>
                                            <p:strVal val="0-#ppt_w/2"/>
                                          </p:val>
                                        </p:tav>
                                        <p:tav tm="100000">
                                          <p:val>
                                            <p:strVal val="#ppt_x"/>
                                          </p:val>
                                        </p:tav>
                                      </p:tavLst>
                                    </p:anim>
                                    <p:anim calcmode="lin" valueType="num">
                                      <p:cBhvr additive="base">
                                        <p:cTn id="27" dur="500" fill="hold"/>
                                        <p:tgtEl>
                                          <p:spTgt spid="55"/>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wipe(left)">
                                      <p:cBhvr>
                                        <p:cTn id="31" dur="500"/>
                                        <p:tgtEl>
                                          <p:spTgt spid="5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56"/>
                                        </p:tgtEl>
                                        <p:attrNameLst>
                                          <p:attrName>style.visibility</p:attrName>
                                        </p:attrNameLst>
                                      </p:cBhvr>
                                      <p:to>
                                        <p:strVal val="visible"/>
                                      </p:to>
                                    </p:set>
                                    <p:anim calcmode="lin" valueType="num">
                                      <p:cBhvr additive="base">
                                        <p:cTn id="36" dur="500" fill="hold"/>
                                        <p:tgtEl>
                                          <p:spTgt spid="56"/>
                                        </p:tgtEl>
                                        <p:attrNameLst>
                                          <p:attrName>ppt_x</p:attrName>
                                        </p:attrNameLst>
                                      </p:cBhvr>
                                      <p:tavLst>
                                        <p:tav tm="0">
                                          <p:val>
                                            <p:strVal val="0-#ppt_w/2"/>
                                          </p:val>
                                        </p:tav>
                                        <p:tav tm="100000">
                                          <p:val>
                                            <p:strVal val="#ppt_x"/>
                                          </p:val>
                                        </p:tav>
                                      </p:tavLst>
                                    </p:anim>
                                    <p:anim calcmode="lin" valueType="num">
                                      <p:cBhvr additive="base">
                                        <p:cTn id="37" dur="500" fill="hold"/>
                                        <p:tgtEl>
                                          <p:spTgt spid="56"/>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58"/>
                                        </p:tgtEl>
                                        <p:attrNameLst>
                                          <p:attrName>style.visibility</p:attrName>
                                        </p:attrNameLst>
                                      </p:cBhvr>
                                      <p:to>
                                        <p:strVal val="visible"/>
                                      </p:to>
                                    </p:set>
                                    <p:animEffect transition="in" filter="wipe(left)">
                                      <p:cBhvr>
                                        <p:cTn id="41" dur="500"/>
                                        <p:tgtEl>
                                          <p:spTgt spid="58"/>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69"/>
                                        </p:tgtEl>
                                        <p:attrNameLst>
                                          <p:attrName>style.visibility</p:attrName>
                                        </p:attrNameLst>
                                      </p:cBhvr>
                                      <p:to>
                                        <p:strVal val="visible"/>
                                      </p:to>
                                    </p:set>
                                    <p:anim calcmode="lin" valueType="num">
                                      <p:cBhvr additive="base">
                                        <p:cTn id="46" dur="500" fill="hold"/>
                                        <p:tgtEl>
                                          <p:spTgt spid="69"/>
                                        </p:tgtEl>
                                        <p:attrNameLst>
                                          <p:attrName>ppt_x</p:attrName>
                                        </p:attrNameLst>
                                      </p:cBhvr>
                                      <p:tavLst>
                                        <p:tav tm="0">
                                          <p:val>
                                            <p:strVal val="0-#ppt_w/2"/>
                                          </p:val>
                                        </p:tav>
                                        <p:tav tm="100000">
                                          <p:val>
                                            <p:strVal val="#ppt_x"/>
                                          </p:val>
                                        </p:tav>
                                      </p:tavLst>
                                    </p:anim>
                                    <p:anim calcmode="lin" valueType="num">
                                      <p:cBhvr additive="base">
                                        <p:cTn id="47" dur="500" fill="hold"/>
                                        <p:tgtEl>
                                          <p:spTgt spid="69"/>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wipe(left)">
                                      <p:cBhvr>
                                        <p:cTn id="51" dur="500"/>
                                        <p:tgtEl>
                                          <p:spTgt spid="70"/>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8"/>
                                        </p:tgtEl>
                                        <p:attrNameLst>
                                          <p:attrName>style.visibility</p:attrName>
                                        </p:attrNameLst>
                                      </p:cBhvr>
                                      <p:to>
                                        <p:strVal val="visible"/>
                                      </p:to>
                                    </p:set>
                                    <p:anim calcmode="lin" valueType="num">
                                      <p:cBhvr additive="base">
                                        <p:cTn id="56" dur="500" fill="hold"/>
                                        <p:tgtEl>
                                          <p:spTgt spid="78"/>
                                        </p:tgtEl>
                                        <p:attrNameLst>
                                          <p:attrName>ppt_x</p:attrName>
                                        </p:attrNameLst>
                                      </p:cBhvr>
                                      <p:tavLst>
                                        <p:tav tm="0">
                                          <p:val>
                                            <p:strVal val="0-#ppt_w/2"/>
                                          </p:val>
                                        </p:tav>
                                        <p:tav tm="100000">
                                          <p:val>
                                            <p:strVal val="#ppt_x"/>
                                          </p:val>
                                        </p:tav>
                                      </p:tavLst>
                                    </p:anim>
                                    <p:anim calcmode="lin" valueType="num">
                                      <p:cBhvr additive="base">
                                        <p:cTn id="57" dur="500" fill="hold"/>
                                        <p:tgtEl>
                                          <p:spTgt spid="78"/>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79"/>
                                        </p:tgtEl>
                                        <p:attrNameLst>
                                          <p:attrName>style.visibility</p:attrName>
                                        </p:attrNameLst>
                                      </p:cBhvr>
                                      <p:to>
                                        <p:strVal val="visible"/>
                                      </p:to>
                                    </p:set>
                                    <p:animEffect transition="in" filter="wipe(left)">
                                      <p:cBhvr>
                                        <p:cTn id="61" dur="500"/>
                                        <p:tgtEl>
                                          <p:spTgt spid="7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75"/>
                                        </p:tgtEl>
                                        <p:attrNameLst>
                                          <p:attrName>style.visibility</p:attrName>
                                        </p:attrNameLst>
                                      </p:cBhvr>
                                      <p:to>
                                        <p:strVal val="visible"/>
                                      </p:to>
                                    </p:set>
                                    <p:animEffect transition="in" filter="wipe(up)">
                                      <p:cBhvr>
                                        <p:cTn id="66"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P spid="69" grpId="0" animBg="1"/>
      <p:bldP spid="78" grpId="0" animBg="1"/>
      <p:bldP spid="8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Arrow Connector 26">
            <a:extLst>
              <a:ext uri="{FF2B5EF4-FFF2-40B4-BE49-F238E27FC236}">
                <a16:creationId xmlns:a16="http://schemas.microsoft.com/office/drawing/2014/main" id="{5E9738DA-384A-45E2-A8AD-4941DBEEE91E}"/>
              </a:ext>
            </a:extLst>
          </p:cNvPr>
          <p:cNvCxnSpPr>
            <a:cxnSpLocks/>
          </p:cNvCxnSpPr>
          <p:nvPr/>
        </p:nvCxnSpPr>
        <p:spPr>
          <a:xfrm flipH="1">
            <a:off x="8831262" y="-5526"/>
            <a:ext cx="1" cy="181819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0065772" y="90341"/>
            <a:ext cx="1992889" cy="400110"/>
          </a:xfrm>
          <a:prstGeom prst="rect">
            <a:avLst/>
          </a:prstGeom>
          <a:noFill/>
          <a:ln w="19050">
            <a:solidFill>
              <a:schemeClr val="accent2"/>
            </a:solidFill>
          </a:ln>
        </p:spPr>
        <p:txBody>
          <a:bodyPr wrap="square" rtlCol="0">
            <a:spAutoFit/>
          </a:bodyPr>
          <a:lstStyle>
            <a:defPPr>
              <a:defRPr lang="en-US"/>
            </a:defPPr>
            <a:lvl1pPr>
              <a:defRPr sz="2000"/>
            </a:lvl1pPr>
          </a:lstStyle>
          <a:p>
            <a:r>
              <a:rPr lang="en-CA" dirty="0"/>
              <a:t>The Ruler’s Rules</a:t>
            </a:r>
          </a:p>
        </p:txBody>
      </p:sp>
      <p:grpSp>
        <p:nvGrpSpPr>
          <p:cNvPr id="5" name="Group 4"/>
          <p:cNvGrpSpPr/>
          <p:nvPr/>
        </p:nvGrpSpPr>
        <p:grpSpPr>
          <a:xfrm>
            <a:off x="116095" y="51757"/>
            <a:ext cx="9614501" cy="6788989"/>
            <a:chOff x="116095" y="1"/>
            <a:chExt cx="9614501" cy="6788989"/>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838" y="85751"/>
            <a:ext cx="270000" cy="259201"/>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464" y="84475"/>
            <a:ext cx="270000" cy="259200"/>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81" y="84475"/>
            <a:ext cx="270000" cy="259200"/>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326" y="92513"/>
            <a:ext cx="270000" cy="259200"/>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339" y="84475"/>
            <a:ext cx="270000" cy="259200"/>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9561" y="90494"/>
            <a:ext cx="270000" cy="259200"/>
          </a:xfrm>
          <a:prstGeom prst="rect">
            <a:avLst/>
          </a:prstGeom>
        </p:spPr>
      </p:pic>
      <p:pic>
        <p:nvPicPr>
          <p:cNvPr id="24" name="Picture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679" y="95471"/>
            <a:ext cx="270000" cy="259200"/>
          </a:xfrm>
          <a:prstGeom prst="rect">
            <a:avLst/>
          </a:prstGeom>
        </p:spPr>
      </p:pic>
      <p:sp>
        <p:nvSpPr>
          <p:cNvPr id="47" name="TextBox 46"/>
          <p:cNvSpPr txBox="1"/>
          <p:nvPr/>
        </p:nvSpPr>
        <p:spPr>
          <a:xfrm>
            <a:off x="565104" y="594736"/>
            <a:ext cx="6858160" cy="1015663"/>
          </a:xfrm>
          <a:prstGeom prst="rect">
            <a:avLst/>
          </a:prstGeom>
          <a:noFill/>
          <a:ln w="19050">
            <a:solidFill>
              <a:schemeClr val="accent2"/>
            </a:solidFill>
          </a:ln>
        </p:spPr>
        <p:txBody>
          <a:bodyPr wrap="square" rtlCol="0">
            <a:spAutoFit/>
          </a:bodyPr>
          <a:lstStyle/>
          <a:p>
            <a:r>
              <a:rPr lang="en-CA" sz="2000" dirty="0"/>
              <a:t>To set the tab stop manually rather than by clicking on the ruler, select the </a:t>
            </a:r>
            <a:r>
              <a:rPr lang="en-CA" sz="2000" b="1" dirty="0"/>
              <a:t>Custom Tab Stop</a:t>
            </a:r>
            <a:r>
              <a:rPr lang="en-CA" sz="2000" dirty="0"/>
              <a:t> option from the menu that appears when you click on the ruler.</a:t>
            </a:r>
          </a:p>
        </p:txBody>
      </p:sp>
      <p:sp>
        <p:nvSpPr>
          <p:cNvPr id="45" name="Slide Number Placeholder 2">
            <a:extLst>
              <a:ext uri="{FF2B5EF4-FFF2-40B4-BE49-F238E27FC236}">
                <a16:creationId xmlns:a16="http://schemas.microsoft.com/office/drawing/2014/main" id="{6C047AB6-CF48-4C98-9ACA-5963D601B9F8}"/>
              </a:ext>
            </a:extLst>
          </p:cNvPr>
          <p:cNvSpPr txBox="1">
            <a:spLocks/>
          </p:cNvSpPr>
          <p:nvPr/>
        </p:nvSpPr>
        <p:spPr>
          <a:xfrm>
            <a:off x="11510514" y="6622060"/>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28</a:t>
            </a:fld>
            <a:endParaRPr lang="en-GB" dirty="0">
              <a:solidFill>
                <a:schemeClr val="tx1"/>
              </a:solidFill>
            </a:endParaRPr>
          </a:p>
        </p:txBody>
      </p:sp>
      <p:sp>
        <p:nvSpPr>
          <p:cNvPr id="13" name="Rectangle 12">
            <a:extLst>
              <a:ext uri="{FF2B5EF4-FFF2-40B4-BE49-F238E27FC236}">
                <a16:creationId xmlns:a16="http://schemas.microsoft.com/office/drawing/2014/main" id="{159CC02A-2716-4BF6-B0D8-1F298D2C6DA0}"/>
              </a:ext>
            </a:extLst>
          </p:cNvPr>
          <p:cNvSpPr/>
          <p:nvPr/>
        </p:nvSpPr>
        <p:spPr>
          <a:xfrm>
            <a:off x="114525" y="0"/>
            <a:ext cx="459053" cy="490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3" name="Picture 72">
            <a:extLst>
              <a:ext uri="{FF2B5EF4-FFF2-40B4-BE49-F238E27FC236}">
                <a16:creationId xmlns:a16="http://schemas.microsoft.com/office/drawing/2014/main" id="{26B32295-0E7A-458F-9BBD-A0F4B1BDF47A}"/>
              </a:ext>
            </a:extLst>
          </p:cNvPr>
          <p:cNvPicPr>
            <a:picLocks noChangeAspect="1"/>
          </p:cNvPicPr>
          <p:nvPr/>
        </p:nvPicPr>
        <p:blipFill>
          <a:blip r:embed="rId11"/>
          <a:stretch>
            <a:fillRect/>
          </a:stretch>
        </p:blipFill>
        <p:spPr>
          <a:xfrm>
            <a:off x="7002087" y="1812666"/>
            <a:ext cx="4105848" cy="4020111"/>
          </a:xfrm>
          <a:prstGeom prst="rect">
            <a:avLst/>
          </a:prstGeom>
          <a:ln w="12700">
            <a:solidFill>
              <a:schemeClr val="bg1">
                <a:lumMod val="50000"/>
              </a:schemeClr>
            </a:solidFill>
          </a:ln>
        </p:spPr>
      </p:pic>
      <p:sp>
        <p:nvSpPr>
          <p:cNvPr id="28" name="TextBox 27">
            <a:extLst>
              <a:ext uri="{FF2B5EF4-FFF2-40B4-BE49-F238E27FC236}">
                <a16:creationId xmlns:a16="http://schemas.microsoft.com/office/drawing/2014/main" id="{1ED073F7-A908-4691-BDA6-82AF678D075F}"/>
              </a:ext>
            </a:extLst>
          </p:cNvPr>
          <p:cNvSpPr txBox="1"/>
          <p:nvPr/>
        </p:nvSpPr>
        <p:spPr>
          <a:xfrm>
            <a:off x="676146" y="2880776"/>
            <a:ext cx="6234607" cy="1631216"/>
          </a:xfrm>
          <a:prstGeom prst="rect">
            <a:avLst/>
          </a:prstGeom>
          <a:noFill/>
          <a:ln w="19050">
            <a:solidFill>
              <a:schemeClr val="accent2"/>
            </a:solidFill>
          </a:ln>
        </p:spPr>
        <p:txBody>
          <a:bodyPr wrap="square" rtlCol="0">
            <a:spAutoFit/>
          </a:bodyPr>
          <a:lstStyle/>
          <a:p>
            <a:pPr marL="457200" indent="-457200">
              <a:buAutoNum type="arabicPeriod"/>
            </a:pPr>
            <a:r>
              <a:rPr lang="en-CA" sz="2000" dirty="0"/>
              <a:t>Click on the </a:t>
            </a:r>
            <a:r>
              <a:rPr lang="en-CA" sz="2000" b="1" dirty="0"/>
              <a:t>Add</a:t>
            </a:r>
            <a:r>
              <a:rPr lang="en-CA" sz="2000" dirty="0"/>
              <a:t> button</a:t>
            </a:r>
          </a:p>
          <a:p>
            <a:pPr marL="457200" indent="-457200">
              <a:buAutoNum type="arabicPeriod"/>
            </a:pPr>
            <a:r>
              <a:rPr lang="en-CA" sz="2000" dirty="0"/>
              <a:t>Type in the location in the </a:t>
            </a:r>
            <a:r>
              <a:rPr lang="en-CA" sz="2000" b="1" dirty="0"/>
              <a:t>Position</a:t>
            </a:r>
            <a:r>
              <a:rPr lang="en-CA" sz="2000" dirty="0"/>
              <a:t> box</a:t>
            </a:r>
          </a:p>
          <a:p>
            <a:pPr marL="457200" indent="-457200">
              <a:buAutoNum type="arabicPeriod"/>
            </a:pPr>
            <a:r>
              <a:rPr lang="en-CA" sz="2000" dirty="0"/>
              <a:t>Select the </a:t>
            </a:r>
            <a:r>
              <a:rPr lang="en-CA" sz="2000" b="1" dirty="0"/>
              <a:t>Alignment</a:t>
            </a:r>
            <a:r>
              <a:rPr lang="en-CA" sz="2000" dirty="0"/>
              <a:t> type from the drop-down menu</a:t>
            </a:r>
          </a:p>
          <a:p>
            <a:pPr marL="457200" indent="-457200">
              <a:buAutoNum type="arabicPeriod"/>
            </a:pPr>
            <a:r>
              <a:rPr lang="en-CA" sz="2000" dirty="0"/>
              <a:t>Select a </a:t>
            </a:r>
            <a:r>
              <a:rPr lang="en-CA" sz="2000" b="1" dirty="0"/>
              <a:t>Leader</a:t>
            </a:r>
            <a:r>
              <a:rPr lang="en-CA" sz="2000" dirty="0"/>
              <a:t> type (dots leading up to the text)</a:t>
            </a:r>
          </a:p>
          <a:p>
            <a:pPr marL="457200" indent="-457200">
              <a:buAutoNum type="arabicPeriod"/>
            </a:pPr>
            <a:r>
              <a:rPr lang="en-CA" sz="2000" dirty="0"/>
              <a:t>Repeat steps 1-4 for each tab stop you want to add</a:t>
            </a:r>
          </a:p>
        </p:txBody>
      </p:sp>
    </p:spTree>
    <p:extLst>
      <p:ext uri="{BB962C8B-B14F-4D97-AF65-F5344CB8AC3E}">
        <p14:creationId xmlns:p14="http://schemas.microsoft.com/office/powerpoint/2010/main" val="2957324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wipe(up)">
                                      <p:cBhvr>
                                        <p:cTn id="11" dur="500"/>
                                        <p:tgtEl>
                                          <p:spTgt spid="7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 calcmode="lin" valueType="num">
                                      <p:cBhvr additive="base">
                                        <p:cTn id="16" dur="500" fill="hold"/>
                                        <p:tgtEl>
                                          <p:spTgt spid="47"/>
                                        </p:tgtEl>
                                        <p:attrNameLst>
                                          <p:attrName>ppt_x</p:attrName>
                                        </p:attrNameLst>
                                      </p:cBhvr>
                                      <p:tavLst>
                                        <p:tav tm="0">
                                          <p:val>
                                            <p:strVal val="0-#ppt_w/2"/>
                                          </p:val>
                                        </p:tav>
                                        <p:tav tm="100000">
                                          <p:val>
                                            <p:strVal val="#ppt_x"/>
                                          </p:val>
                                        </p:tav>
                                      </p:tavLst>
                                    </p:anim>
                                    <p:anim calcmode="lin" valueType="num">
                                      <p:cBhvr additive="base">
                                        <p:cTn id="17"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0-#ppt_w/2"/>
                                          </p:val>
                                        </p:tav>
                                        <p:tav tm="100000">
                                          <p:val>
                                            <p:strVal val="#ppt_x"/>
                                          </p:val>
                                        </p:tav>
                                      </p:tavLst>
                                    </p:anim>
                                    <p:anim calcmode="lin" valueType="num">
                                      <p:cBhvr additive="base">
                                        <p:cTn id="23"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7CA13F4-CD36-4FD1-8CEE-D2794162812F}"/>
              </a:ext>
            </a:extLst>
          </p:cNvPr>
          <p:cNvPicPr>
            <a:picLocks noChangeAspect="1"/>
          </p:cNvPicPr>
          <p:nvPr/>
        </p:nvPicPr>
        <p:blipFill>
          <a:blip r:embed="rId2"/>
          <a:stretch>
            <a:fillRect/>
          </a:stretch>
        </p:blipFill>
        <p:spPr>
          <a:xfrm>
            <a:off x="5526644" y="0"/>
            <a:ext cx="6641725" cy="6858000"/>
          </a:xfrm>
          <a:prstGeom prst="rect">
            <a:avLst/>
          </a:prstGeom>
          <a:ln w="6350">
            <a:solidFill>
              <a:schemeClr val="bg1">
                <a:lumMod val="50000"/>
              </a:schemeClr>
            </a:solidFill>
          </a:ln>
        </p:spPr>
      </p:pic>
      <p:pic>
        <p:nvPicPr>
          <p:cNvPr id="8" name="Picture 7">
            <a:extLst>
              <a:ext uri="{FF2B5EF4-FFF2-40B4-BE49-F238E27FC236}">
                <a16:creationId xmlns:a16="http://schemas.microsoft.com/office/drawing/2014/main" id="{B2E1CFA9-E1E2-44E5-97F2-3B62312C1CB3}"/>
              </a:ext>
            </a:extLst>
          </p:cNvPr>
          <p:cNvPicPr>
            <a:picLocks noChangeAspect="1"/>
          </p:cNvPicPr>
          <p:nvPr/>
        </p:nvPicPr>
        <p:blipFill>
          <a:blip r:embed="rId3"/>
          <a:stretch>
            <a:fillRect/>
          </a:stretch>
        </p:blipFill>
        <p:spPr>
          <a:xfrm>
            <a:off x="5588157" y="1348227"/>
            <a:ext cx="1644821" cy="2600319"/>
          </a:xfrm>
          <a:prstGeom prst="rect">
            <a:avLst/>
          </a:prstGeom>
        </p:spPr>
      </p:pic>
      <p:sp>
        <p:nvSpPr>
          <p:cNvPr id="10" name="TextBox 9">
            <a:extLst>
              <a:ext uri="{FF2B5EF4-FFF2-40B4-BE49-F238E27FC236}">
                <a16:creationId xmlns:a16="http://schemas.microsoft.com/office/drawing/2014/main" id="{6904CDE3-E9AE-426E-B29F-9F43DA357BBB}"/>
              </a:ext>
            </a:extLst>
          </p:cNvPr>
          <p:cNvSpPr txBox="1"/>
          <p:nvPr/>
        </p:nvSpPr>
        <p:spPr>
          <a:xfrm>
            <a:off x="123077" y="1348227"/>
            <a:ext cx="3847904"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Adding Page Number to the Footer</a:t>
            </a:r>
          </a:p>
        </p:txBody>
      </p:sp>
      <p:sp>
        <p:nvSpPr>
          <p:cNvPr id="11" name="TextBox 10">
            <a:extLst>
              <a:ext uri="{FF2B5EF4-FFF2-40B4-BE49-F238E27FC236}">
                <a16:creationId xmlns:a16="http://schemas.microsoft.com/office/drawing/2014/main" id="{532D6FF0-A4C4-4BEF-BF8E-81779664F42A}"/>
              </a:ext>
            </a:extLst>
          </p:cNvPr>
          <p:cNvSpPr txBox="1"/>
          <p:nvPr/>
        </p:nvSpPr>
        <p:spPr>
          <a:xfrm>
            <a:off x="123077" y="5460439"/>
            <a:ext cx="5078587" cy="1323439"/>
          </a:xfrm>
          <a:prstGeom prst="rect">
            <a:avLst/>
          </a:prstGeom>
          <a:noFill/>
          <a:ln w="19050">
            <a:solidFill>
              <a:schemeClr val="accent2"/>
            </a:solidFill>
          </a:ln>
        </p:spPr>
        <p:txBody>
          <a:bodyPr wrap="square" rtlCol="0">
            <a:spAutoFit/>
          </a:bodyPr>
          <a:lstStyle/>
          <a:p>
            <a:r>
              <a:rPr lang="en-CA" sz="2000" dirty="0"/>
              <a:t>After double-clicking on the footer, the cursor appears in the first cell of the bottom footer.</a:t>
            </a:r>
          </a:p>
          <a:p>
            <a:r>
              <a:rPr lang="en-US" sz="2000" dirty="0"/>
              <a:t>Place your cursor where you want the page number.</a:t>
            </a:r>
            <a:endParaRPr lang="en-CA" sz="2000" dirty="0"/>
          </a:p>
        </p:txBody>
      </p:sp>
      <p:cxnSp>
        <p:nvCxnSpPr>
          <p:cNvPr id="13" name="Straight Arrow Connector 12">
            <a:extLst>
              <a:ext uri="{FF2B5EF4-FFF2-40B4-BE49-F238E27FC236}">
                <a16:creationId xmlns:a16="http://schemas.microsoft.com/office/drawing/2014/main" id="{4898148E-966E-4E23-89C7-6028723A1EB8}"/>
              </a:ext>
            </a:extLst>
          </p:cNvPr>
          <p:cNvCxnSpPr>
            <a:cxnSpLocks/>
            <a:stCxn id="11" idx="3"/>
          </p:cNvCxnSpPr>
          <p:nvPr/>
        </p:nvCxnSpPr>
        <p:spPr>
          <a:xfrm>
            <a:off x="5201664" y="6122159"/>
            <a:ext cx="128226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5F4AEF7-CF83-49EF-AB67-B716378A255B}"/>
              </a:ext>
            </a:extLst>
          </p:cNvPr>
          <p:cNvSpPr txBox="1"/>
          <p:nvPr/>
        </p:nvSpPr>
        <p:spPr>
          <a:xfrm>
            <a:off x="123077" y="3321717"/>
            <a:ext cx="4383390" cy="707886"/>
          </a:xfrm>
          <a:prstGeom prst="rect">
            <a:avLst/>
          </a:prstGeom>
          <a:noFill/>
          <a:ln w="19050">
            <a:solidFill>
              <a:schemeClr val="accent2"/>
            </a:solidFill>
          </a:ln>
        </p:spPr>
        <p:txBody>
          <a:bodyPr wrap="square" rtlCol="0">
            <a:spAutoFit/>
          </a:bodyPr>
          <a:lstStyle/>
          <a:p>
            <a:r>
              <a:rPr lang="en-US" sz="2000" dirty="0"/>
              <a:t>Click from one of the placement options or click on </a:t>
            </a:r>
            <a:r>
              <a:rPr lang="en-US" sz="2000" b="1" dirty="0"/>
              <a:t>Manage Page Number</a:t>
            </a:r>
            <a:r>
              <a:rPr lang="en-US" sz="2000" dirty="0"/>
              <a:t>.</a:t>
            </a:r>
          </a:p>
        </p:txBody>
      </p:sp>
      <p:cxnSp>
        <p:nvCxnSpPr>
          <p:cNvPr id="30" name="Straight Arrow Connector 29">
            <a:extLst>
              <a:ext uri="{FF2B5EF4-FFF2-40B4-BE49-F238E27FC236}">
                <a16:creationId xmlns:a16="http://schemas.microsoft.com/office/drawing/2014/main" id="{1B566B6B-30ED-422F-BE91-5E2CE9CB2A9A}"/>
              </a:ext>
            </a:extLst>
          </p:cNvPr>
          <p:cNvCxnSpPr>
            <a:cxnSpLocks/>
            <a:stCxn id="28" idx="3"/>
          </p:cNvCxnSpPr>
          <p:nvPr/>
        </p:nvCxnSpPr>
        <p:spPr>
          <a:xfrm>
            <a:off x="4506467" y="3675660"/>
            <a:ext cx="125425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FCF711E-A634-4808-A223-5608FBD817F6}"/>
              </a:ext>
            </a:extLst>
          </p:cNvPr>
          <p:cNvSpPr txBox="1"/>
          <p:nvPr/>
        </p:nvSpPr>
        <p:spPr>
          <a:xfrm>
            <a:off x="83709" y="40463"/>
            <a:ext cx="4488291"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 – Pagination</a:t>
            </a:r>
          </a:p>
        </p:txBody>
      </p:sp>
    </p:spTree>
    <p:extLst>
      <p:ext uri="{BB962C8B-B14F-4D97-AF65-F5344CB8AC3E}">
        <p14:creationId xmlns:p14="http://schemas.microsoft.com/office/powerpoint/2010/main" val="18058181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par>
                                <p:cTn id="12" presetID="22" presetClass="entr" presetSubtype="1"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0-#ppt_w/2"/>
                                          </p:val>
                                        </p:tav>
                                        <p:tav tm="100000">
                                          <p:val>
                                            <p:strVal val="#ppt_x"/>
                                          </p:val>
                                        </p:tav>
                                      </p:tavLst>
                                    </p:anim>
                                    <p:anim calcmode="lin" valueType="num">
                                      <p:cBhvr additive="base">
                                        <p:cTn id="34" dur="500" fill="hold"/>
                                        <p:tgtEl>
                                          <p:spTgt spid="28"/>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left)">
                                      <p:cBhvr>
                                        <p:cTn id="3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29911" y="1464389"/>
            <a:ext cx="11412842" cy="856899"/>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3" name="TextBox 12">
            <a:extLst>
              <a:ext uri="{FF2B5EF4-FFF2-40B4-BE49-F238E27FC236}">
                <a16:creationId xmlns:a16="http://schemas.microsoft.com/office/drawing/2014/main" id="{7E133A21-D2BA-414D-9759-E409DB350F10}"/>
              </a:ext>
            </a:extLst>
          </p:cNvPr>
          <p:cNvSpPr txBox="1"/>
          <p:nvPr/>
        </p:nvSpPr>
        <p:spPr>
          <a:xfrm>
            <a:off x="3758194" y="2319774"/>
            <a:ext cx="4819651" cy="400110"/>
          </a:xfrm>
          <a:prstGeom prst="rect">
            <a:avLst/>
          </a:prstGeom>
          <a:noFill/>
          <a:ln w="19050">
            <a:solidFill>
              <a:schemeClr val="accent2"/>
            </a:solidFill>
          </a:ln>
        </p:spPr>
        <p:txBody>
          <a:bodyPr wrap="square" rtlCol="0">
            <a:spAutoFit/>
          </a:bodyPr>
          <a:lstStyle/>
          <a:p>
            <a:r>
              <a:rPr lang="en-CA" sz="2000" dirty="0"/>
              <a:t>Suggested prerequisites for this course</a:t>
            </a:r>
          </a:p>
        </p:txBody>
      </p:sp>
      <p:sp>
        <p:nvSpPr>
          <p:cNvPr id="14" name="TextBox 13">
            <a:extLst>
              <a:ext uri="{FF2B5EF4-FFF2-40B4-BE49-F238E27FC236}">
                <a16:creationId xmlns:a16="http://schemas.microsoft.com/office/drawing/2014/main" id="{5097BBF5-CC38-47C3-86DC-D27BCBF91421}"/>
              </a:ext>
            </a:extLst>
          </p:cNvPr>
          <p:cNvSpPr txBox="1"/>
          <p:nvPr/>
        </p:nvSpPr>
        <p:spPr>
          <a:xfrm>
            <a:off x="3774820" y="3213945"/>
            <a:ext cx="4819651" cy="400110"/>
          </a:xfrm>
          <a:prstGeom prst="rect">
            <a:avLst/>
          </a:prstGeom>
          <a:noFill/>
          <a:ln w="19050">
            <a:solidFill>
              <a:schemeClr val="accent2"/>
            </a:solidFill>
          </a:ln>
        </p:spPr>
        <p:txBody>
          <a:bodyPr wrap="square" rtlCol="0">
            <a:spAutoFit/>
          </a:bodyPr>
          <a:lstStyle/>
          <a:p>
            <a:r>
              <a:rPr lang="en-CA" sz="2000" dirty="0"/>
              <a:t>Formatting your document</a:t>
            </a:r>
          </a:p>
        </p:txBody>
      </p:sp>
      <p:sp>
        <p:nvSpPr>
          <p:cNvPr id="15" name="TextBox 14">
            <a:extLst>
              <a:ext uri="{FF2B5EF4-FFF2-40B4-BE49-F238E27FC236}">
                <a16:creationId xmlns:a16="http://schemas.microsoft.com/office/drawing/2014/main" id="{A5B617CB-79A2-4003-9B94-C350D1A960FF}"/>
              </a:ext>
            </a:extLst>
          </p:cNvPr>
          <p:cNvSpPr txBox="1"/>
          <p:nvPr/>
        </p:nvSpPr>
        <p:spPr>
          <a:xfrm>
            <a:off x="3802678" y="4992049"/>
            <a:ext cx="1704107" cy="400110"/>
          </a:xfrm>
          <a:prstGeom prst="rect">
            <a:avLst/>
          </a:prstGeom>
          <a:noFill/>
          <a:ln w="19050">
            <a:noFill/>
          </a:ln>
        </p:spPr>
        <p:txBody>
          <a:bodyPr wrap="square" rtlCol="0">
            <a:spAutoFit/>
          </a:bodyPr>
          <a:lstStyle/>
          <a:p>
            <a:pPr marL="300038" indent="-300038">
              <a:buFont typeface="Wingdings" panose="05000000000000000000" pitchFamily="2" charset="2"/>
              <a:buChar char="Ø"/>
            </a:pPr>
            <a:r>
              <a:rPr lang="en-CA" sz="2000" dirty="0"/>
              <a:t>Styles</a:t>
            </a:r>
          </a:p>
        </p:txBody>
      </p:sp>
      <p:sp>
        <p:nvSpPr>
          <p:cNvPr id="16" name="TextBox 15">
            <a:extLst>
              <a:ext uri="{FF2B5EF4-FFF2-40B4-BE49-F238E27FC236}">
                <a16:creationId xmlns:a16="http://schemas.microsoft.com/office/drawing/2014/main" id="{F9D6DD8B-1522-4F0E-86D2-9D40FFF70216}"/>
              </a:ext>
            </a:extLst>
          </p:cNvPr>
          <p:cNvSpPr txBox="1"/>
          <p:nvPr/>
        </p:nvSpPr>
        <p:spPr>
          <a:xfrm>
            <a:off x="7006890" y="5006961"/>
            <a:ext cx="1704108" cy="400110"/>
          </a:xfrm>
          <a:prstGeom prst="rect">
            <a:avLst/>
          </a:prstGeom>
          <a:noFill/>
          <a:ln w="19050">
            <a:noFill/>
          </a:ln>
        </p:spPr>
        <p:txBody>
          <a:bodyPr wrap="square" rtlCol="0">
            <a:spAutoFit/>
          </a:bodyPr>
          <a:lstStyle/>
          <a:p>
            <a:pPr marL="300038" indent="-300038">
              <a:buFont typeface="Wingdings" panose="05000000000000000000" pitchFamily="2" charset="2"/>
              <a:buChar char="Ø"/>
            </a:pPr>
            <a:r>
              <a:rPr lang="en-CA" sz="2000" dirty="0"/>
              <a:t>Columns</a:t>
            </a:r>
          </a:p>
        </p:txBody>
      </p:sp>
      <p:sp>
        <p:nvSpPr>
          <p:cNvPr id="18" name="TextBox 17">
            <a:extLst>
              <a:ext uri="{FF2B5EF4-FFF2-40B4-BE49-F238E27FC236}">
                <a16:creationId xmlns:a16="http://schemas.microsoft.com/office/drawing/2014/main" id="{C419C9BC-809A-4ED1-A5A8-C64FC0B38BDB}"/>
              </a:ext>
            </a:extLst>
          </p:cNvPr>
          <p:cNvSpPr txBox="1"/>
          <p:nvPr/>
        </p:nvSpPr>
        <p:spPr>
          <a:xfrm>
            <a:off x="3802679" y="4294661"/>
            <a:ext cx="4094411" cy="400110"/>
          </a:xfrm>
          <a:prstGeom prst="rect">
            <a:avLst/>
          </a:prstGeom>
          <a:noFill/>
          <a:ln w="19050">
            <a:noFill/>
          </a:ln>
        </p:spPr>
        <p:txBody>
          <a:bodyPr wrap="square" rtlCol="0">
            <a:spAutoFit/>
          </a:bodyPr>
          <a:lstStyle/>
          <a:p>
            <a:pPr marL="285750" indent="-285750">
              <a:buFont typeface="Wingdings" panose="05000000000000000000" pitchFamily="2" charset="2"/>
              <a:buChar char="Ø"/>
            </a:pPr>
            <a:r>
              <a:rPr lang="en-CA" sz="2000" dirty="0"/>
              <a:t>Document Design – Layout Ribbon</a:t>
            </a:r>
          </a:p>
        </p:txBody>
      </p:sp>
      <p:sp>
        <p:nvSpPr>
          <p:cNvPr id="19" name="TextBox 18">
            <a:extLst>
              <a:ext uri="{FF2B5EF4-FFF2-40B4-BE49-F238E27FC236}">
                <a16:creationId xmlns:a16="http://schemas.microsoft.com/office/drawing/2014/main" id="{7E4179CA-EFF7-4749-9641-3999EF788638}"/>
              </a:ext>
            </a:extLst>
          </p:cNvPr>
          <p:cNvSpPr txBox="1"/>
          <p:nvPr/>
        </p:nvSpPr>
        <p:spPr>
          <a:xfrm>
            <a:off x="5506785" y="5377484"/>
            <a:ext cx="2307179" cy="400110"/>
          </a:xfrm>
          <a:prstGeom prst="rect">
            <a:avLst/>
          </a:prstGeom>
          <a:noFill/>
          <a:ln w="19050">
            <a:noFill/>
          </a:ln>
        </p:spPr>
        <p:txBody>
          <a:bodyPr wrap="square" rtlCol="0">
            <a:spAutoFit/>
          </a:bodyPr>
          <a:lstStyle/>
          <a:p>
            <a:pPr marL="215900" indent="-215900">
              <a:buFont typeface="Wingdings" panose="05000000000000000000" pitchFamily="2" charset="2"/>
              <a:buChar char="Ø"/>
            </a:pPr>
            <a:r>
              <a:rPr lang="en-CA" sz="2000" dirty="0"/>
              <a:t> The Ruler’s Rules</a:t>
            </a:r>
          </a:p>
        </p:txBody>
      </p:sp>
      <p:sp>
        <p:nvSpPr>
          <p:cNvPr id="12" name="TextBox 11">
            <a:extLst>
              <a:ext uri="{FF2B5EF4-FFF2-40B4-BE49-F238E27FC236}">
                <a16:creationId xmlns:a16="http://schemas.microsoft.com/office/drawing/2014/main" id="{0A72297C-7F6D-4FE0-9124-37447416A55B}"/>
              </a:ext>
            </a:extLst>
          </p:cNvPr>
          <p:cNvSpPr txBox="1"/>
          <p:nvPr/>
        </p:nvSpPr>
        <p:spPr>
          <a:xfrm>
            <a:off x="3766507" y="2770120"/>
            <a:ext cx="4819651" cy="400110"/>
          </a:xfrm>
          <a:prstGeom prst="rect">
            <a:avLst/>
          </a:prstGeom>
          <a:noFill/>
          <a:ln w="19050">
            <a:solidFill>
              <a:schemeClr val="accent2"/>
            </a:solidFill>
          </a:ln>
        </p:spPr>
        <p:txBody>
          <a:bodyPr wrap="square" rtlCol="0">
            <a:spAutoFit/>
          </a:bodyPr>
          <a:lstStyle/>
          <a:p>
            <a:r>
              <a:rPr lang="en-CA" sz="2000" dirty="0"/>
              <a:t>Uploading an existing document</a:t>
            </a:r>
          </a:p>
        </p:txBody>
      </p:sp>
      <p:sp>
        <p:nvSpPr>
          <p:cNvPr id="2" name="TextBox 1">
            <a:extLst>
              <a:ext uri="{FF2B5EF4-FFF2-40B4-BE49-F238E27FC236}">
                <a16:creationId xmlns:a16="http://schemas.microsoft.com/office/drawing/2014/main" id="{AC67EB86-3325-4DF6-9646-C7A03712DBDD}"/>
              </a:ext>
            </a:extLst>
          </p:cNvPr>
          <p:cNvSpPr txBox="1"/>
          <p:nvPr/>
        </p:nvSpPr>
        <p:spPr>
          <a:xfrm>
            <a:off x="3790599" y="3626418"/>
            <a:ext cx="2651760" cy="400110"/>
          </a:xfrm>
          <a:prstGeom prst="rect">
            <a:avLst/>
          </a:prstGeom>
          <a:noFill/>
        </p:spPr>
        <p:txBody>
          <a:bodyPr wrap="square" rtlCol="0">
            <a:spAutoFit/>
          </a:bodyPr>
          <a:lstStyle/>
          <a:p>
            <a:pPr marL="290513" indent="-290513">
              <a:buFont typeface="Wingdings" panose="05000000000000000000" pitchFamily="2" charset="2"/>
              <a:buChar char="Ø"/>
            </a:pPr>
            <a:r>
              <a:rPr lang="en-CA" sz="2000" dirty="0"/>
              <a:t>Enabling the ruler</a:t>
            </a:r>
          </a:p>
        </p:txBody>
      </p:sp>
      <p:sp>
        <p:nvSpPr>
          <p:cNvPr id="22" name="TextBox 21">
            <a:extLst>
              <a:ext uri="{FF2B5EF4-FFF2-40B4-BE49-F238E27FC236}">
                <a16:creationId xmlns:a16="http://schemas.microsoft.com/office/drawing/2014/main" id="{F525DA19-B379-475A-8A54-30D56A2494D2}"/>
              </a:ext>
            </a:extLst>
          </p:cNvPr>
          <p:cNvSpPr txBox="1"/>
          <p:nvPr/>
        </p:nvSpPr>
        <p:spPr>
          <a:xfrm>
            <a:off x="3797138" y="3964921"/>
            <a:ext cx="4094411" cy="400110"/>
          </a:xfrm>
          <a:prstGeom prst="rect">
            <a:avLst/>
          </a:prstGeom>
          <a:noFill/>
          <a:ln w="19050">
            <a:noFill/>
          </a:ln>
        </p:spPr>
        <p:txBody>
          <a:bodyPr wrap="square" rtlCol="0">
            <a:spAutoFit/>
          </a:bodyPr>
          <a:lstStyle/>
          <a:p>
            <a:pPr marL="285750" indent="-285750">
              <a:buFont typeface="Wingdings" panose="05000000000000000000" pitchFamily="2" charset="2"/>
              <a:buChar char="Ø"/>
            </a:pPr>
            <a:r>
              <a:rPr lang="en-CA" sz="2000" dirty="0"/>
              <a:t>Basic Formatting – Home Ribbon</a:t>
            </a:r>
          </a:p>
        </p:txBody>
      </p:sp>
      <p:sp>
        <p:nvSpPr>
          <p:cNvPr id="23" name="TextBox 22">
            <a:extLst>
              <a:ext uri="{FF2B5EF4-FFF2-40B4-BE49-F238E27FC236}">
                <a16:creationId xmlns:a16="http://schemas.microsoft.com/office/drawing/2014/main" id="{C0A68E21-7D9A-4446-8B4F-AD687FBBBF21}"/>
              </a:ext>
            </a:extLst>
          </p:cNvPr>
          <p:cNvSpPr txBox="1"/>
          <p:nvPr/>
        </p:nvSpPr>
        <p:spPr>
          <a:xfrm>
            <a:off x="3808220" y="4648429"/>
            <a:ext cx="4819651" cy="400110"/>
          </a:xfrm>
          <a:prstGeom prst="rect">
            <a:avLst/>
          </a:prstGeom>
          <a:noFill/>
          <a:ln w="19050">
            <a:noFill/>
          </a:ln>
        </p:spPr>
        <p:txBody>
          <a:bodyPr wrap="square" rtlCol="0">
            <a:spAutoFit/>
          </a:bodyPr>
          <a:lstStyle/>
          <a:p>
            <a:pPr marL="285750" indent="-285750">
              <a:buFont typeface="Wingdings" panose="05000000000000000000" pitchFamily="2" charset="2"/>
              <a:buChar char="Ø"/>
            </a:pPr>
            <a:r>
              <a:rPr lang="en-CA" sz="2000" dirty="0"/>
              <a:t>Resource Formatting – Reference Ribbon</a:t>
            </a:r>
          </a:p>
        </p:txBody>
      </p:sp>
      <p:sp>
        <p:nvSpPr>
          <p:cNvPr id="3" name="TextBox 2">
            <a:extLst>
              <a:ext uri="{FF2B5EF4-FFF2-40B4-BE49-F238E27FC236}">
                <a16:creationId xmlns:a16="http://schemas.microsoft.com/office/drawing/2014/main" id="{83D31205-5A7E-4A7E-93B2-318F12B6B693}"/>
              </a:ext>
            </a:extLst>
          </p:cNvPr>
          <p:cNvSpPr txBox="1"/>
          <p:nvPr/>
        </p:nvSpPr>
        <p:spPr>
          <a:xfrm>
            <a:off x="5481875" y="4999295"/>
            <a:ext cx="1704107" cy="400110"/>
          </a:xfrm>
          <a:prstGeom prst="rect">
            <a:avLst/>
          </a:prstGeom>
          <a:noFill/>
        </p:spPr>
        <p:txBody>
          <a:bodyPr wrap="square" rtlCol="0">
            <a:spAutoFit/>
          </a:bodyPr>
          <a:lstStyle/>
          <a:p>
            <a:pPr marL="300038" indent="-300038">
              <a:buFont typeface="Wingdings" panose="05000000000000000000" pitchFamily="2" charset="2"/>
              <a:buChar char="Ø"/>
            </a:pPr>
            <a:r>
              <a:rPr lang="en-CA" sz="2000" dirty="0"/>
              <a:t>Breaks</a:t>
            </a:r>
          </a:p>
        </p:txBody>
      </p:sp>
      <p:sp>
        <p:nvSpPr>
          <p:cNvPr id="25" name="TextBox 24">
            <a:extLst>
              <a:ext uri="{FF2B5EF4-FFF2-40B4-BE49-F238E27FC236}">
                <a16:creationId xmlns:a16="http://schemas.microsoft.com/office/drawing/2014/main" id="{7459F386-07CC-4F73-85D4-C6A710E63E2D}"/>
              </a:ext>
            </a:extLst>
          </p:cNvPr>
          <p:cNvSpPr txBox="1"/>
          <p:nvPr/>
        </p:nvSpPr>
        <p:spPr>
          <a:xfrm>
            <a:off x="3827588" y="5368630"/>
            <a:ext cx="1704107" cy="400110"/>
          </a:xfrm>
          <a:prstGeom prst="rect">
            <a:avLst/>
          </a:prstGeom>
          <a:noFill/>
          <a:ln w="19050">
            <a:noFill/>
          </a:ln>
        </p:spPr>
        <p:txBody>
          <a:bodyPr wrap="square" rtlCol="0">
            <a:spAutoFit/>
          </a:bodyPr>
          <a:lstStyle/>
          <a:p>
            <a:pPr marL="300038" indent="-300038">
              <a:buFont typeface="Wingdings" panose="05000000000000000000" pitchFamily="2" charset="2"/>
              <a:buChar char="Ø"/>
            </a:pPr>
            <a:r>
              <a:rPr lang="en-CA" sz="2000" dirty="0"/>
              <a:t>Indentation</a:t>
            </a:r>
          </a:p>
        </p:txBody>
      </p:sp>
      <p:sp>
        <p:nvSpPr>
          <p:cNvPr id="26" name="TextBox 25">
            <a:extLst>
              <a:ext uri="{FF2B5EF4-FFF2-40B4-BE49-F238E27FC236}">
                <a16:creationId xmlns:a16="http://schemas.microsoft.com/office/drawing/2014/main" id="{48874D4E-52B2-4A33-8FD1-1743C36735EF}"/>
              </a:ext>
            </a:extLst>
          </p:cNvPr>
          <p:cNvSpPr txBox="1"/>
          <p:nvPr/>
        </p:nvSpPr>
        <p:spPr>
          <a:xfrm>
            <a:off x="3836301" y="5742175"/>
            <a:ext cx="3744907" cy="400110"/>
          </a:xfrm>
          <a:prstGeom prst="rect">
            <a:avLst/>
          </a:prstGeom>
          <a:noFill/>
        </p:spPr>
        <p:txBody>
          <a:bodyPr wrap="square">
            <a:spAutoFit/>
          </a:bodyPr>
          <a:lstStyle/>
          <a:p>
            <a:pPr marL="290513" indent="-290513">
              <a:buFont typeface="Wingdings" panose="05000000000000000000" pitchFamily="2" charset="2"/>
              <a:buChar char="Ø"/>
            </a:pPr>
            <a:r>
              <a:rPr lang="en-CA" sz="2000" dirty="0"/>
              <a:t>Pagination – Header &amp; Footer</a:t>
            </a:r>
          </a:p>
        </p:txBody>
      </p:sp>
      <p:sp>
        <p:nvSpPr>
          <p:cNvPr id="27" name="TextBox 26">
            <a:extLst>
              <a:ext uri="{FF2B5EF4-FFF2-40B4-BE49-F238E27FC236}">
                <a16:creationId xmlns:a16="http://schemas.microsoft.com/office/drawing/2014/main" id="{96B41D4F-C9D8-42A3-8FF7-34DCCE5A1F96}"/>
              </a:ext>
            </a:extLst>
          </p:cNvPr>
          <p:cNvSpPr txBox="1"/>
          <p:nvPr/>
        </p:nvSpPr>
        <p:spPr>
          <a:xfrm>
            <a:off x="3844614" y="6126360"/>
            <a:ext cx="2772318" cy="400110"/>
          </a:xfrm>
          <a:prstGeom prst="rect">
            <a:avLst/>
          </a:prstGeom>
          <a:noFill/>
        </p:spPr>
        <p:txBody>
          <a:bodyPr wrap="square">
            <a:spAutoFit/>
          </a:bodyPr>
          <a:lstStyle/>
          <a:p>
            <a:pPr marL="290513" indent="-290513">
              <a:buFont typeface="Wingdings" panose="05000000000000000000" pitchFamily="2" charset="2"/>
              <a:buChar char="Ø"/>
            </a:pPr>
            <a:r>
              <a:rPr lang="en-CA" sz="2000" dirty="0"/>
              <a:t>Working with Tables</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Vertical)">
                                      <p:cBhvr>
                                        <p:cTn id="11" dur="500"/>
                                        <p:tgtEl>
                                          <p:spTgt spid="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wipe(left)">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left)">
                                      <p:cBhvr>
                                        <p:cTn id="64" dur="500"/>
                                        <p:tgtEl>
                                          <p:spTgt spid="2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left)">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wipe(left)">
                                      <p:cBhvr>
                                        <p:cTn id="7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p:bldP spid="16" grpId="0"/>
      <p:bldP spid="18" grpId="0"/>
      <p:bldP spid="19" grpId="0"/>
      <p:bldP spid="12" grpId="0" animBg="1"/>
      <p:bldP spid="2" grpId="0"/>
      <p:bldP spid="22" grpId="0"/>
      <p:bldP spid="23" grpId="0"/>
      <p:bldP spid="3" grpId="0"/>
      <p:bldP spid="25" grpId="0"/>
      <p:bldP spid="26" grpId="0"/>
      <p:bldP spid="2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B5D3BCE-3479-4F29-A4B7-BBAD18FC432E}"/>
              </a:ext>
            </a:extLst>
          </p:cNvPr>
          <p:cNvPicPr>
            <a:picLocks noChangeAspect="1"/>
          </p:cNvPicPr>
          <p:nvPr/>
        </p:nvPicPr>
        <p:blipFill>
          <a:blip r:embed="rId2"/>
          <a:stretch>
            <a:fillRect/>
          </a:stretch>
        </p:blipFill>
        <p:spPr>
          <a:xfrm>
            <a:off x="4692302" y="0"/>
            <a:ext cx="7495771" cy="6858000"/>
          </a:xfrm>
          <a:prstGeom prst="rect">
            <a:avLst/>
          </a:prstGeom>
        </p:spPr>
      </p:pic>
      <p:sp>
        <p:nvSpPr>
          <p:cNvPr id="7" name="TextBox 6">
            <a:extLst>
              <a:ext uri="{FF2B5EF4-FFF2-40B4-BE49-F238E27FC236}">
                <a16:creationId xmlns:a16="http://schemas.microsoft.com/office/drawing/2014/main" id="{F834CC2A-D129-4583-8418-2C6A77AF1E08}"/>
              </a:ext>
            </a:extLst>
          </p:cNvPr>
          <p:cNvSpPr txBox="1"/>
          <p:nvPr/>
        </p:nvSpPr>
        <p:spPr>
          <a:xfrm>
            <a:off x="83710" y="40463"/>
            <a:ext cx="2551426"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Working with Tables</a:t>
            </a:r>
          </a:p>
        </p:txBody>
      </p:sp>
      <p:sp>
        <p:nvSpPr>
          <p:cNvPr id="9" name="TextBox 8">
            <a:extLst>
              <a:ext uri="{FF2B5EF4-FFF2-40B4-BE49-F238E27FC236}">
                <a16:creationId xmlns:a16="http://schemas.microsoft.com/office/drawing/2014/main" id="{BD36DD0F-C2B8-48DA-8446-301F556BCC94}"/>
              </a:ext>
            </a:extLst>
          </p:cNvPr>
          <p:cNvSpPr txBox="1"/>
          <p:nvPr/>
        </p:nvSpPr>
        <p:spPr>
          <a:xfrm>
            <a:off x="308152" y="3934647"/>
            <a:ext cx="3166566" cy="707886"/>
          </a:xfrm>
          <a:prstGeom prst="rect">
            <a:avLst/>
          </a:prstGeom>
          <a:solidFill>
            <a:schemeClr val="bg1"/>
          </a:solidFill>
          <a:ln w="19050">
            <a:solidFill>
              <a:schemeClr val="accent2"/>
            </a:solidFill>
          </a:ln>
        </p:spPr>
        <p:txBody>
          <a:bodyPr wrap="square" rtlCol="0">
            <a:spAutoFit/>
          </a:bodyPr>
          <a:lstStyle/>
          <a:p>
            <a:r>
              <a:rPr lang="en-CA" sz="2000" dirty="0"/>
              <a:t>Scroll to the bottom of the document and insert a table.</a:t>
            </a:r>
          </a:p>
        </p:txBody>
      </p:sp>
      <p:cxnSp>
        <p:nvCxnSpPr>
          <p:cNvPr id="15" name="Straight Arrow Connector 14">
            <a:extLst>
              <a:ext uri="{FF2B5EF4-FFF2-40B4-BE49-F238E27FC236}">
                <a16:creationId xmlns:a16="http://schemas.microsoft.com/office/drawing/2014/main" id="{D20C25C8-4566-4ED9-B4E5-665E76FA64E4}"/>
              </a:ext>
            </a:extLst>
          </p:cNvPr>
          <p:cNvCxnSpPr>
            <a:cxnSpLocks/>
            <a:stCxn id="9" idx="3"/>
          </p:cNvCxnSpPr>
          <p:nvPr/>
        </p:nvCxnSpPr>
        <p:spPr>
          <a:xfrm>
            <a:off x="3474718" y="4288590"/>
            <a:ext cx="2302626"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5326031-7BB5-4E7D-9392-229D039191CC}"/>
              </a:ext>
            </a:extLst>
          </p:cNvPr>
          <p:cNvCxnSpPr/>
          <p:nvPr/>
        </p:nvCxnSpPr>
        <p:spPr>
          <a:xfrm>
            <a:off x="5835535" y="4189615"/>
            <a:ext cx="0" cy="199505"/>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9BC817-A3CA-40C3-BE90-5AB75D85E028}"/>
              </a:ext>
            </a:extLst>
          </p:cNvPr>
          <p:cNvSpPr txBox="1"/>
          <p:nvPr/>
        </p:nvSpPr>
        <p:spPr>
          <a:xfrm>
            <a:off x="308152" y="794516"/>
            <a:ext cx="3166566" cy="400110"/>
          </a:xfrm>
          <a:prstGeom prst="rect">
            <a:avLst/>
          </a:prstGeom>
          <a:solidFill>
            <a:schemeClr val="bg1"/>
          </a:solidFill>
          <a:ln w="19050">
            <a:solidFill>
              <a:schemeClr val="accent2"/>
            </a:solidFill>
          </a:ln>
        </p:spPr>
        <p:txBody>
          <a:bodyPr wrap="square" rtlCol="0">
            <a:spAutoFit/>
          </a:bodyPr>
          <a:lstStyle/>
          <a:p>
            <a:r>
              <a:rPr lang="en-CA" sz="2000" dirty="0"/>
              <a:t>Select the </a:t>
            </a:r>
            <a:r>
              <a:rPr lang="en-CA" sz="2000" b="1" dirty="0"/>
              <a:t>Insert </a:t>
            </a:r>
            <a:r>
              <a:rPr lang="en-CA" sz="2000" dirty="0"/>
              <a:t>ribbon</a:t>
            </a:r>
          </a:p>
        </p:txBody>
      </p:sp>
      <p:cxnSp>
        <p:nvCxnSpPr>
          <p:cNvPr id="20" name="Straight Arrow Connector 19">
            <a:extLst>
              <a:ext uri="{FF2B5EF4-FFF2-40B4-BE49-F238E27FC236}">
                <a16:creationId xmlns:a16="http://schemas.microsoft.com/office/drawing/2014/main" id="{ED4D5EEA-0E19-45B7-BC8F-13DC5E117673}"/>
              </a:ext>
            </a:extLst>
          </p:cNvPr>
          <p:cNvCxnSpPr>
            <a:cxnSpLocks/>
            <a:stCxn id="19" idx="3"/>
          </p:cNvCxnSpPr>
          <p:nvPr/>
        </p:nvCxnSpPr>
        <p:spPr>
          <a:xfrm flipV="1">
            <a:off x="3474718" y="540327"/>
            <a:ext cx="2194562" cy="4542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9B67539-6675-4A43-B51F-BA091CC96963}"/>
              </a:ext>
            </a:extLst>
          </p:cNvPr>
          <p:cNvSpPr txBox="1"/>
          <p:nvPr/>
        </p:nvSpPr>
        <p:spPr>
          <a:xfrm>
            <a:off x="308152" y="1345861"/>
            <a:ext cx="3166566" cy="400110"/>
          </a:xfrm>
          <a:prstGeom prst="rect">
            <a:avLst/>
          </a:prstGeom>
          <a:solidFill>
            <a:schemeClr val="bg1"/>
          </a:solidFill>
          <a:ln w="19050">
            <a:solidFill>
              <a:schemeClr val="accent2"/>
            </a:solidFill>
          </a:ln>
        </p:spPr>
        <p:txBody>
          <a:bodyPr wrap="square" rtlCol="0">
            <a:spAutoFit/>
          </a:bodyPr>
          <a:lstStyle/>
          <a:p>
            <a:r>
              <a:rPr lang="en-CA" sz="2000" dirty="0"/>
              <a:t>Select the </a:t>
            </a:r>
            <a:r>
              <a:rPr lang="en-CA" sz="2000" b="1" dirty="0"/>
              <a:t>Table</a:t>
            </a:r>
            <a:r>
              <a:rPr lang="en-CA" sz="2000" dirty="0"/>
              <a:t> menu</a:t>
            </a:r>
          </a:p>
        </p:txBody>
      </p:sp>
      <p:cxnSp>
        <p:nvCxnSpPr>
          <p:cNvPr id="25" name="Straight Arrow Connector 24">
            <a:extLst>
              <a:ext uri="{FF2B5EF4-FFF2-40B4-BE49-F238E27FC236}">
                <a16:creationId xmlns:a16="http://schemas.microsoft.com/office/drawing/2014/main" id="{62DC4FC4-6B21-4AF7-8208-11B90040EFCF}"/>
              </a:ext>
            </a:extLst>
          </p:cNvPr>
          <p:cNvCxnSpPr>
            <a:cxnSpLocks/>
            <a:stCxn id="24" idx="3"/>
          </p:cNvCxnSpPr>
          <p:nvPr/>
        </p:nvCxnSpPr>
        <p:spPr>
          <a:xfrm flipV="1">
            <a:off x="3474718" y="1063869"/>
            <a:ext cx="1799473" cy="4820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D8E2880-A7DC-4E64-854A-B201FAC61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4191" y="708459"/>
            <a:ext cx="1503986" cy="2308822"/>
          </a:xfrm>
          <a:prstGeom prst="rect">
            <a:avLst/>
          </a:prstGeom>
          <a:ln w="12700">
            <a:solidFill>
              <a:schemeClr val="bg1">
                <a:lumMod val="85000"/>
              </a:schemeClr>
            </a:solidFill>
          </a:ln>
        </p:spPr>
      </p:pic>
      <p:sp>
        <p:nvSpPr>
          <p:cNvPr id="30" name="TextBox 29">
            <a:extLst>
              <a:ext uri="{FF2B5EF4-FFF2-40B4-BE49-F238E27FC236}">
                <a16:creationId xmlns:a16="http://schemas.microsoft.com/office/drawing/2014/main" id="{E762504B-1CA1-47BE-981C-7B6E7D036B74}"/>
              </a:ext>
            </a:extLst>
          </p:cNvPr>
          <p:cNvSpPr txBox="1"/>
          <p:nvPr/>
        </p:nvSpPr>
        <p:spPr>
          <a:xfrm>
            <a:off x="308152" y="1940720"/>
            <a:ext cx="3166566" cy="400110"/>
          </a:xfrm>
          <a:prstGeom prst="rect">
            <a:avLst/>
          </a:prstGeom>
          <a:solidFill>
            <a:schemeClr val="bg1"/>
          </a:solidFill>
          <a:ln w="19050">
            <a:solidFill>
              <a:schemeClr val="accent2"/>
            </a:solidFill>
          </a:ln>
        </p:spPr>
        <p:txBody>
          <a:bodyPr wrap="square" rtlCol="0">
            <a:spAutoFit/>
          </a:bodyPr>
          <a:lstStyle/>
          <a:p>
            <a:r>
              <a:rPr lang="en-CA" sz="2000" dirty="0"/>
              <a:t>Select the rows and columns</a:t>
            </a:r>
          </a:p>
        </p:txBody>
      </p:sp>
      <p:cxnSp>
        <p:nvCxnSpPr>
          <p:cNvPr id="31" name="Straight Arrow Connector 30">
            <a:extLst>
              <a:ext uri="{FF2B5EF4-FFF2-40B4-BE49-F238E27FC236}">
                <a16:creationId xmlns:a16="http://schemas.microsoft.com/office/drawing/2014/main" id="{D2C2F52A-26C1-424F-9D26-D1473D166E79}"/>
              </a:ext>
            </a:extLst>
          </p:cNvPr>
          <p:cNvCxnSpPr>
            <a:cxnSpLocks/>
            <a:stCxn id="30" idx="3"/>
          </p:cNvCxnSpPr>
          <p:nvPr/>
        </p:nvCxnSpPr>
        <p:spPr>
          <a:xfrm flipV="1">
            <a:off x="3474718" y="2099915"/>
            <a:ext cx="1878678" cy="408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83FDFEF-0A00-43C5-8009-15727617E9D9}"/>
              </a:ext>
            </a:extLst>
          </p:cNvPr>
          <p:cNvSpPr txBox="1"/>
          <p:nvPr/>
        </p:nvSpPr>
        <p:spPr>
          <a:xfrm>
            <a:off x="308152" y="2692789"/>
            <a:ext cx="3166566" cy="400110"/>
          </a:xfrm>
          <a:prstGeom prst="rect">
            <a:avLst/>
          </a:prstGeom>
          <a:solidFill>
            <a:schemeClr val="bg1"/>
          </a:solidFill>
          <a:ln w="19050">
            <a:solidFill>
              <a:schemeClr val="accent2"/>
            </a:solidFill>
          </a:ln>
        </p:spPr>
        <p:txBody>
          <a:bodyPr wrap="square" rtlCol="0">
            <a:spAutoFit/>
          </a:bodyPr>
          <a:lstStyle/>
          <a:p>
            <a:r>
              <a:rPr lang="en-CA" sz="2000" dirty="0"/>
              <a:t>Or type it into a dialog</a:t>
            </a:r>
          </a:p>
        </p:txBody>
      </p:sp>
      <p:cxnSp>
        <p:nvCxnSpPr>
          <p:cNvPr id="34" name="Straight Arrow Connector 33">
            <a:extLst>
              <a:ext uri="{FF2B5EF4-FFF2-40B4-BE49-F238E27FC236}">
                <a16:creationId xmlns:a16="http://schemas.microsoft.com/office/drawing/2014/main" id="{F45C5C3D-9C68-4F5A-B557-F550B3F467E2}"/>
              </a:ext>
            </a:extLst>
          </p:cNvPr>
          <p:cNvCxnSpPr>
            <a:cxnSpLocks/>
            <a:stCxn id="33" idx="3"/>
          </p:cNvCxnSpPr>
          <p:nvPr/>
        </p:nvCxnSpPr>
        <p:spPr>
          <a:xfrm flipV="1">
            <a:off x="3474718" y="2851984"/>
            <a:ext cx="1878678" cy="408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C3E0B07B-A636-43F9-AF20-420CD179E998}"/>
              </a:ext>
            </a:extLst>
          </p:cNvPr>
          <p:cNvPicPr>
            <a:picLocks noChangeAspect="1"/>
          </p:cNvPicPr>
          <p:nvPr/>
        </p:nvPicPr>
        <p:blipFill>
          <a:blip r:embed="rId4"/>
          <a:stretch>
            <a:fillRect/>
          </a:stretch>
        </p:blipFill>
        <p:spPr>
          <a:xfrm>
            <a:off x="7834510" y="2969043"/>
            <a:ext cx="3371002" cy="1752586"/>
          </a:xfrm>
          <a:prstGeom prst="rect">
            <a:avLst/>
          </a:prstGeom>
          <a:ln w="12700">
            <a:solidFill>
              <a:schemeClr val="bg1">
                <a:lumMod val="50000"/>
              </a:schemeClr>
            </a:solidFill>
          </a:ln>
        </p:spPr>
      </p:pic>
      <p:cxnSp>
        <p:nvCxnSpPr>
          <p:cNvPr id="37" name="Straight Arrow Connector 36">
            <a:extLst>
              <a:ext uri="{FF2B5EF4-FFF2-40B4-BE49-F238E27FC236}">
                <a16:creationId xmlns:a16="http://schemas.microsoft.com/office/drawing/2014/main" id="{E9C80DDE-E8A4-4397-9B39-B9DEA419232F}"/>
              </a:ext>
            </a:extLst>
          </p:cNvPr>
          <p:cNvCxnSpPr>
            <a:cxnSpLocks/>
          </p:cNvCxnSpPr>
          <p:nvPr/>
        </p:nvCxnSpPr>
        <p:spPr>
          <a:xfrm>
            <a:off x="6665108" y="2892844"/>
            <a:ext cx="1330653" cy="4322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9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500"/>
                                        <p:tgtEl>
                                          <p:spTgt spid="13"/>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0-#ppt_w/2"/>
                                          </p:val>
                                        </p:tav>
                                        <p:tav tm="100000">
                                          <p:val>
                                            <p:strVal val="#ppt_x"/>
                                          </p:val>
                                        </p:tav>
                                      </p:tavLst>
                                    </p:anim>
                                    <p:anim calcmode="lin" valueType="num">
                                      <p:cBhvr additive="base">
                                        <p:cTn id="35" dur="500" fill="hold"/>
                                        <p:tgtEl>
                                          <p:spTgt spid="24"/>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par>
                                <p:cTn id="40" presetID="22" presetClass="entr" presetSubtype="1" fill="hold"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up)">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0-#ppt_w/2"/>
                                          </p:val>
                                        </p:tav>
                                        <p:tav tm="100000">
                                          <p:val>
                                            <p:strVal val="#ppt_x"/>
                                          </p:val>
                                        </p:tav>
                                      </p:tavLst>
                                    </p:anim>
                                    <p:anim calcmode="lin" valueType="num">
                                      <p:cBhvr additive="base">
                                        <p:cTn id="48" dur="500" fill="hold"/>
                                        <p:tgtEl>
                                          <p:spTgt spid="30"/>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left)">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additive="base">
                                        <p:cTn id="57" dur="500" fill="hold"/>
                                        <p:tgtEl>
                                          <p:spTgt spid="33"/>
                                        </p:tgtEl>
                                        <p:attrNameLst>
                                          <p:attrName>ppt_x</p:attrName>
                                        </p:attrNameLst>
                                      </p:cBhvr>
                                      <p:tavLst>
                                        <p:tav tm="0">
                                          <p:val>
                                            <p:strVal val="0-#ppt_w/2"/>
                                          </p:val>
                                        </p:tav>
                                        <p:tav tm="100000">
                                          <p:val>
                                            <p:strVal val="#ppt_x"/>
                                          </p:val>
                                        </p:tav>
                                      </p:tavLst>
                                    </p:anim>
                                    <p:anim calcmode="lin" valueType="num">
                                      <p:cBhvr additive="base">
                                        <p:cTn id="58" dur="500" fill="hold"/>
                                        <p:tgtEl>
                                          <p:spTgt spid="33"/>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4"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wipe(down)">
                                      <p:cBhvr>
                                        <p:cTn id="62" dur="500"/>
                                        <p:tgtEl>
                                          <p:spTgt spid="34"/>
                                        </p:tgtEl>
                                      </p:cBhvr>
                                    </p:animEffect>
                                  </p:childTnLst>
                                </p:cTn>
                              </p:par>
                            </p:childTnLst>
                          </p:cTn>
                        </p:par>
                        <p:par>
                          <p:cTn id="63" fill="hold">
                            <p:stCondLst>
                              <p:cond delay="1000"/>
                            </p:stCondLst>
                            <p:childTnLst>
                              <p:par>
                                <p:cTn id="64" presetID="22" presetClass="entr" presetSubtype="8" fill="hold" nodeType="after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wipe(left)">
                                      <p:cBhvr>
                                        <p:cTn id="66" dur="500"/>
                                        <p:tgtEl>
                                          <p:spTgt spid="37"/>
                                        </p:tgtEl>
                                      </p:cBhvr>
                                    </p:animEffect>
                                  </p:childTnLst>
                                </p:cTn>
                              </p:par>
                            </p:childTnLst>
                          </p:cTn>
                        </p:par>
                        <p:par>
                          <p:cTn id="67" fill="hold">
                            <p:stCondLst>
                              <p:cond delay="1500"/>
                            </p:stCondLst>
                            <p:childTnLst>
                              <p:par>
                                <p:cTn id="68" presetID="22" presetClass="entr" presetSubtype="1" fill="hold" nodeType="after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wipe(up)">
                                      <p:cBhvr>
                                        <p:cTn id="7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9" grpId="0" animBg="1"/>
      <p:bldP spid="24" grpId="0" animBg="1"/>
      <p:bldP spid="30"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354868-AC17-42F7-8DA1-01EFFE3C1BA3}"/>
              </a:ext>
            </a:extLst>
          </p:cNvPr>
          <p:cNvPicPr>
            <a:picLocks noChangeAspect="1"/>
          </p:cNvPicPr>
          <p:nvPr/>
        </p:nvPicPr>
        <p:blipFill>
          <a:blip r:embed="rId2"/>
          <a:stretch>
            <a:fillRect/>
          </a:stretch>
        </p:blipFill>
        <p:spPr>
          <a:xfrm>
            <a:off x="4729806" y="0"/>
            <a:ext cx="7462194" cy="6858000"/>
          </a:xfrm>
          <a:prstGeom prst="rect">
            <a:avLst/>
          </a:prstGeom>
        </p:spPr>
      </p:pic>
      <p:sp>
        <p:nvSpPr>
          <p:cNvPr id="9" name="TextBox 8">
            <a:extLst>
              <a:ext uri="{FF2B5EF4-FFF2-40B4-BE49-F238E27FC236}">
                <a16:creationId xmlns:a16="http://schemas.microsoft.com/office/drawing/2014/main" id="{3418E369-F26C-40C9-875C-2E09BF1F1481}"/>
              </a:ext>
            </a:extLst>
          </p:cNvPr>
          <p:cNvSpPr txBox="1"/>
          <p:nvPr/>
        </p:nvSpPr>
        <p:spPr>
          <a:xfrm>
            <a:off x="83710" y="40463"/>
            <a:ext cx="2551426"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Working with Tables</a:t>
            </a:r>
          </a:p>
        </p:txBody>
      </p:sp>
      <p:pic>
        <p:nvPicPr>
          <p:cNvPr id="14" name="Picture 13">
            <a:extLst>
              <a:ext uri="{FF2B5EF4-FFF2-40B4-BE49-F238E27FC236}">
                <a16:creationId xmlns:a16="http://schemas.microsoft.com/office/drawing/2014/main" id="{1E9C0C26-0B31-4483-866B-97CA419E075B}"/>
              </a:ext>
            </a:extLst>
          </p:cNvPr>
          <p:cNvPicPr>
            <a:picLocks noChangeAspect="1"/>
          </p:cNvPicPr>
          <p:nvPr/>
        </p:nvPicPr>
        <p:blipFill>
          <a:blip r:embed="rId3"/>
          <a:stretch>
            <a:fillRect/>
          </a:stretch>
        </p:blipFill>
        <p:spPr>
          <a:xfrm>
            <a:off x="5631871" y="4023924"/>
            <a:ext cx="5232863" cy="462183"/>
          </a:xfrm>
          <a:prstGeom prst="rect">
            <a:avLst/>
          </a:prstGeom>
        </p:spPr>
      </p:pic>
      <p:sp>
        <p:nvSpPr>
          <p:cNvPr id="22" name="TextBox 21">
            <a:extLst>
              <a:ext uri="{FF2B5EF4-FFF2-40B4-BE49-F238E27FC236}">
                <a16:creationId xmlns:a16="http://schemas.microsoft.com/office/drawing/2014/main" id="{8A2B6A00-7EC5-4612-9CEB-05AC74617775}"/>
              </a:ext>
            </a:extLst>
          </p:cNvPr>
          <p:cNvSpPr txBox="1"/>
          <p:nvPr/>
        </p:nvSpPr>
        <p:spPr>
          <a:xfrm>
            <a:off x="824779" y="2498673"/>
            <a:ext cx="3988812" cy="224676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mousing over the table icons will appear:</a:t>
            </a:r>
          </a:p>
          <a:p>
            <a:pPr marL="342900" indent="-342900">
              <a:buFont typeface="Arial" panose="020B0604020202020204" pitchFamily="34" charset="0"/>
              <a:buChar char="•"/>
            </a:pPr>
            <a:r>
              <a:rPr lang="en-CA" dirty="0"/>
              <a:t>over the column – select column</a:t>
            </a:r>
          </a:p>
          <a:p>
            <a:pPr marL="342900" indent="-342900">
              <a:buFont typeface="Arial" panose="020B0604020202020204" pitchFamily="34" charset="0"/>
              <a:buChar char="•"/>
            </a:pPr>
            <a:r>
              <a:rPr lang="en-CA" dirty="0"/>
              <a:t>top left corner – select table</a:t>
            </a:r>
          </a:p>
          <a:p>
            <a:pPr marL="342900" indent="-342900">
              <a:buFont typeface="Arial" panose="020B0604020202020204" pitchFamily="34" charset="0"/>
              <a:buChar char="•"/>
            </a:pPr>
            <a:r>
              <a:rPr lang="en-CA" dirty="0"/>
              <a:t>beside the row – select row</a:t>
            </a:r>
          </a:p>
          <a:p>
            <a:pPr marL="342900" indent="-342900">
              <a:buFont typeface="Arial" panose="020B0604020202020204" pitchFamily="34" charset="0"/>
              <a:buChar char="•"/>
            </a:pPr>
            <a:r>
              <a:rPr lang="en-CA" dirty="0"/>
              <a:t>beside the row/column line – </a:t>
            </a:r>
          </a:p>
          <a:p>
            <a:r>
              <a:rPr lang="en-CA" dirty="0"/>
              <a:t>      Add a new row or column</a:t>
            </a:r>
          </a:p>
        </p:txBody>
      </p:sp>
      <p:cxnSp>
        <p:nvCxnSpPr>
          <p:cNvPr id="23" name="Straight Arrow Connector 22">
            <a:extLst>
              <a:ext uri="{FF2B5EF4-FFF2-40B4-BE49-F238E27FC236}">
                <a16:creationId xmlns:a16="http://schemas.microsoft.com/office/drawing/2014/main" id="{0797E6F3-E36F-4B11-A4B9-3E15A6923732}"/>
              </a:ext>
            </a:extLst>
          </p:cNvPr>
          <p:cNvCxnSpPr>
            <a:cxnSpLocks/>
          </p:cNvCxnSpPr>
          <p:nvPr/>
        </p:nvCxnSpPr>
        <p:spPr>
          <a:xfrm>
            <a:off x="4646816" y="3358342"/>
            <a:ext cx="1654232" cy="7148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34FA2A8-BFBA-4F58-9B52-BB9FFCD0A213}"/>
              </a:ext>
            </a:extLst>
          </p:cNvPr>
          <p:cNvCxnSpPr>
            <a:cxnSpLocks/>
          </p:cNvCxnSpPr>
          <p:nvPr/>
        </p:nvCxnSpPr>
        <p:spPr>
          <a:xfrm>
            <a:off x="4197928" y="3639597"/>
            <a:ext cx="1513643" cy="4274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B74EEBE-5F45-449B-A2CE-73CB735DD00A}"/>
              </a:ext>
            </a:extLst>
          </p:cNvPr>
          <p:cNvCxnSpPr>
            <a:cxnSpLocks/>
          </p:cNvCxnSpPr>
          <p:nvPr/>
        </p:nvCxnSpPr>
        <p:spPr>
          <a:xfrm>
            <a:off x="4123114" y="3948545"/>
            <a:ext cx="1720734" cy="2992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CE84A78F-936F-4AE3-B243-C8520DE0EE13}"/>
              </a:ext>
            </a:extLst>
          </p:cNvPr>
          <p:cNvGrpSpPr/>
          <p:nvPr/>
        </p:nvGrpSpPr>
        <p:grpSpPr>
          <a:xfrm>
            <a:off x="3979330" y="4154876"/>
            <a:ext cx="1806328" cy="402397"/>
            <a:chOff x="3979330" y="4154876"/>
            <a:chExt cx="1806328" cy="402397"/>
          </a:xfrm>
        </p:grpSpPr>
        <p:cxnSp>
          <p:nvCxnSpPr>
            <p:cNvPr id="26" name="Straight Arrow Connector 25">
              <a:extLst>
                <a:ext uri="{FF2B5EF4-FFF2-40B4-BE49-F238E27FC236}">
                  <a16:creationId xmlns:a16="http://schemas.microsoft.com/office/drawing/2014/main" id="{2910A5D4-9E50-49FE-A7FB-D9CCBA62F24D}"/>
                </a:ext>
              </a:extLst>
            </p:cNvPr>
            <p:cNvCxnSpPr>
              <a:cxnSpLocks/>
            </p:cNvCxnSpPr>
            <p:nvPr/>
          </p:nvCxnSpPr>
          <p:spPr>
            <a:xfrm flipV="1">
              <a:off x="3979330" y="4323182"/>
              <a:ext cx="1806328" cy="2340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62056A7-4E77-4FEB-89B7-0A07D5223946}"/>
                </a:ext>
              </a:extLst>
            </p:cNvPr>
            <p:cNvSpPr txBox="1"/>
            <p:nvPr/>
          </p:nvSpPr>
          <p:spPr>
            <a:xfrm rot="21227911">
              <a:off x="4983740" y="4154876"/>
              <a:ext cx="573578" cy="307777"/>
            </a:xfrm>
            <a:prstGeom prst="rect">
              <a:avLst/>
            </a:prstGeom>
            <a:noFill/>
          </p:spPr>
          <p:txBody>
            <a:bodyPr wrap="square" rtlCol="0">
              <a:spAutoFit/>
            </a:bodyPr>
            <a:lstStyle/>
            <a:p>
              <a:r>
                <a:rPr lang="en-CA" sz="1400" b="1" dirty="0"/>
                <a:t>row</a:t>
              </a:r>
            </a:p>
          </p:txBody>
        </p:sp>
      </p:grpSp>
      <p:grpSp>
        <p:nvGrpSpPr>
          <p:cNvPr id="34" name="Group 33">
            <a:extLst>
              <a:ext uri="{FF2B5EF4-FFF2-40B4-BE49-F238E27FC236}">
                <a16:creationId xmlns:a16="http://schemas.microsoft.com/office/drawing/2014/main" id="{995DC903-9E32-42C0-B493-0362087C983F}"/>
              </a:ext>
            </a:extLst>
          </p:cNvPr>
          <p:cNvGrpSpPr/>
          <p:nvPr/>
        </p:nvGrpSpPr>
        <p:grpSpPr>
          <a:xfrm>
            <a:off x="5856247" y="4013427"/>
            <a:ext cx="960189" cy="309756"/>
            <a:chOff x="5856247" y="4013427"/>
            <a:chExt cx="960189" cy="309756"/>
          </a:xfrm>
        </p:grpSpPr>
        <p:cxnSp>
          <p:nvCxnSpPr>
            <p:cNvPr id="27" name="Straight Arrow Connector 26">
              <a:extLst>
                <a:ext uri="{FF2B5EF4-FFF2-40B4-BE49-F238E27FC236}">
                  <a16:creationId xmlns:a16="http://schemas.microsoft.com/office/drawing/2014/main" id="{FD8ECC2A-B0C1-4F81-A4C9-A37D3210D050}"/>
                </a:ext>
              </a:extLst>
            </p:cNvPr>
            <p:cNvCxnSpPr>
              <a:cxnSpLocks/>
            </p:cNvCxnSpPr>
            <p:nvPr/>
          </p:nvCxnSpPr>
          <p:spPr>
            <a:xfrm flipV="1">
              <a:off x="5856247" y="4148615"/>
              <a:ext cx="960189" cy="1745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A8ACBCC-135D-4C40-8975-E7D11CFD99B7}"/>
                </a:ext>
              </a:extLst>
            </p:cNvPr>
            <p:cNvSpPr txBox="1"/>
            <p:nvPr/>
          </p:nvSpPr>
          <p:spPr>
            <a:xfrm rot="20917004">
              <a:off x="5908862" y="4013427"/>
              <a:ext cx="758204" cy="307777"/>
            </a:xfrm>
            <a:prstGeom prst="rect">
              <a:avLst/>
            </a:prstGeom>
            <a:noFill/>
          </p:spPr>
          <p:txBody>
            <a:bodyPr wrap="square" rtlCol="0">
              <a:spAutoFit/>
            </a:bodyPr>
            <a:lstStyle/>
            <a:p>
              <a:r>
                <a:rPr lang="en-CA" sz="1400" b="1" dirty="0"/>
                <a:t>column</a:t>
              </a:r>
            </a:p>
          </p:txBody>
        </p:sp>
      </p:grpSp>
    </p:spTree>
    <p:extLst>
      <p:ext uri="{BB962C8B-B14F-4D97-AF65-F5344CB8AC3E}">
        <p14:creationId xmlns:p14="http://schemas.microsoft.com/office/powerpoint/2010/main" val="255377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par>
                                <p:cTn id="12" presetID="9"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500"/>
                                        <p:tgtEl>
                                          <p:spTgt spid="25"/>
                                        </p:tgtEl>
                                      </p:cBhvr>
                                    </p:animEffect>
                                  </p:childTnLst>
                                </p:cTn>
                              </p:par>
                              <p:par>
                                <p:cTn id="30" presetID="9"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down)">
                                      <p:cBhvr>
                                        <p:cTn id="4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36" name="TextBox 35">
            <a:extLst>
              <a:ext uri="{FF2B5EF4-FFF2-40B4-BE49-F238E27FC236}">
                <a16:creationId xmlns:a16="http://schemas.microsoft.com/office/drawing/2014/main" id="{B51A4EC7-6B8B-4CB1-A9CC-B5051138B5A1}"/>
              </a:ext>
            </a:extLst>
          </p:cNvPr>
          <p:cNvSpPr txBox="1"/>
          <p:nvPr/>
        </p:nvSpPr>
        <p:spPr>
          <a:xfrm>
            <a:off x="3758194" y="1455251"/>
            <a:ext cx="4819651" cy="400110"/>
          </a:xfrm>
          <a:prstGeom prst="rect">
            <a:avLst/>
          </a:prstGeom>
          <a:noFill/>
          <a:ln w="19050">
            <a:solidFill>
              <a:schemeClr val="accent2"/>
            </a:solidFill>
          </a:ln>
        </p:spPr>
        <p:txBody>
          <a:bodyPr wrap="square" rtlCol="0">
            <a:spAutoFit/>
          </a:bodyPr>
          <a:lstStyle/>
          <a:p>
            <a:r>
              <a:rPr lang="en-CA" sz="2000" dirty="0"/>
              <a:t>Suggested prerequisites for this course</a:t>
            </a:r>
          </a:p>
        </p:txBody>
      </p:sp>
      <p:sp>
        <p:nvSpPr>
          <p:cNvPr id="37" name="TextBox 36">
            <a:extLst>
              <a:ext uri="{FF2B5EF4-FFF2-40B4-BE49-F238E27FC236}">
                <a16:creationId xmlns:a16="http://schemas.microsoft.com/office/drawing/2014/main" id="{5663A4D0-B9DA-4856-A542-72E26BE60909}"/>
              </a:ext>
            </a:extLst>
          </p:cNvPr>
          <p:cNvSpPr txBox="1"/>
          <p:nvPr/>
        </p:nvSpPr>
        <p:spPr>
          <a:xfrm>
            <a:off x="3774820" y="2349422"/>
            <a:ext cx="4819651" cy="400110"/>
          </a:xfrm>
          <a:prstGeom prst="rect">
            <a:avLst/>
          </a:prstGeom>
          <a:noFill/>
          <a:ln w="19050">
            <a:solidFill>
              <a:schemeClr val="accent2"/>
            </a:solidFill>
          </a:ln>
        </p:spPr>
        <p:txBody>
          <a:bodyPr wrap="square" rtlCol="0">
            <a:spAutoFit/>
          </a:bodyPr>
          <a:lstStyle/>
          <a:p>
            <a:r>
              <a:rPr lang="en-CA" sz="2000" dirty="0"/>
              <a:t>Formatting your document</a:t>
            </a:r>
          </a:p>
        </p:txBody>
      </p:sp>
      <p:sp>
        <p:nvSpPr>
          <p:cNvPr id="38" name="TextBox 37">
            <a:extLst>
              <a:ext uri="{FF2B5EF4-FFF2-40B4-BE49-F238E27FC236}">
                <a16:creationId xmlns:a16="http://schemas.microsoft.com/office/drawing/2014/main" id="{0BAAC32A-507D-4B6F-A9EC-589D8DA027DB}"/>
              </a:ext>
            </a:extLst>
          </p:cNvPr>
          <p:cNvSpPr txBox="1"/>
          <p:nvPr/>
        </p:nvSpPr>
        <p:spPr>
          <a:xfrm>
            <a:off x="3802678" y="4127526"/>
            <a:ext cx="1704107" cy="400110"/>
          </a:xfrm>
          <a:prstGeom prst="rect">
            <a:avLst/>
          </a:prstGeom>
          <a:noFill/>
          <a:ln w="19050">
            <a:noFill/>
          </a:ln>
        </p:spPr>
        <p:txBody>
          <a:bodyPr wrap="square" rtlCol="0">
            <a:spAutoFit/>
          </a:bodyPr>
          <a:lstStyle/>
          <a:p>
            <a:pPr marL="300038" indent="-300038">
              <a:buFont typeface="Wingdings" panose="05000000000000000000" pitchFamily="2" charset="2"/>
              <a:buChar char="Ø"/>
            </a:pPr>
            <a:r>
              <a:rPr lang="en-CA" sz="2000" dirty="0"/>
              <a:t>Styles</a:t>
            </a:r>
          </a:p>
        </p:txBody>
      </p:sp>
      <p:sp>
        <p:nvSpPr>
          <p:cNvPr id="39" name="TextBox 38">
            <a:extLst>
              <a:ext uri="{FF2B5EF4-FFF2-40B4-BE49-F238E27FC236}">
                <a16:creationId xmlns:a16="http://schemas.microsoft.com/office/drawing/2014/main" id="{CC2C6578-9C83-48AD-9EB7-D179B7BD50B9}"/>
              </a:ext>
            </a:extLst>
          </p:cNvPr>
          <p:cNvSpPr txBox="1"/>
          <p:nvPr/>
        </p:nvSpPr>
        <p:spPr>
          <a:xfrm>
            <a:off x="7006890" y="4142438"/>
            <a:ext cx="1704108" cy="400110"/>
          </a:xfrm>
          <a:prstGeom prst="rect">
            <a:avLst/>
          </a:prstGeom>
          <a:noFill/>
          <a:ln w="19050">
            <a:noFill/>
          </a:ln>
        </p:spPr>
        <p:txBody>
          <a:bodyPr wrap="square" rtlCol="0">
            <a:spAutoFit/>
          </a:bodyPr>
          <a:lstStyle/>
          <a:p>
            <a:pPr marL="300038" indent="-300038">
              <a:buFont typeface="Wingdings" panose="05000000000000000000" pitchFamily="2" charset="2"/>
              <a:buChar char="Ø"/>
            </a:pPr>
            <a:r>
              <a:rPr lang="en-CA" sz="2000" dirty="0"/>
              <a:t>Columns</a:t>
            </a:r>
          </a:p>
        </p:txBody>
      </p:sp>
      <p:sp>
        <p:nvSpPr>
          <p:cNvPr id="40" name="TextBox 39">
            <a:extLst>
              <a:ext uri="{FF2B5EF4-FFF2-40B4-BE49-F238E27FC236}">
                <a16:creationId xmlns:a16="http://schemas.microsoft.com/office/drawing/2014/main" id="{01393CB0-B647-4FB3-8799-C417EE3DF1BF}"/>
              </a:ext>
            </a:extLst>
          </p:cNvPr>
          <p:cNvSpPr txBox="1"/>
          <p:nvPr/>
        </p:nvSpPr>
        <p:spPr>
          <a:xfrm>
            <a:off x="3802679" y="3430138"/>
            <a:ext cx="4094411" cy="400110"/>
          </a:xfrm>
          <a:prstGeom prst="rect">
            <a:avLst/>
          </a:prstGeom>
          <a:noFill/>
          <a:ln w="19050">
            <a:noFill/>
          </a:ln>
        </p:spPr>
        <p:txBody>
          <a:bodyPr wrap="square" rtlCol="0">
            <a:spAutoFit/>
          </a:bodyPr>
          <a:lstStyle/>
          <a:p>
            <a:pPr marL="285750" indent="-285750">
              <a:buFont typeface="Wingdings" panose="05000000000000000000" pitchFamily="2" charset="2"/>
              <a:buChar char="Ø"/>
            </a:pPr>
            <a:r>
              <a:rPr lang="en-CA" sz="2000" dirty="0"/>
              <a:t>Document Design – Layout Ribbon</a:t>
            </a:r>
          </a:p>
        </p:txBody>
      </p:sp>
      <p:sp>
        <p:nvSpPr>
          <p:cNvPr id="41" name="TextBox 40">
            <a:extLst>
              <a:ext uri="{FF2B5EF4-FFF2-40B4-BE49-F238E27FC236}">
                <a16:creationId xmlns:a16="http://schemas.microsoft.com/office/drawing/2014/main" id="{4AE3CB32-F74C-4EAD-BB07-810CFB9026BE}"/>
              </a:ext>
            </a:extLst>
          </p:cNvPr>
          <p:cNvSpPr txBox="1"/>
          <p:nvPr/>
        </p:nvSpPr>
        <p:spPr>
          <a:xfrm>
            <a:off x="5506785" y="4512961"/>
            <a:ext cx="2307179" cy="400110"/>
          </a:xfrm>
          <a:prstGeom prst="rect">
            <a:avLst/>
          </a:prstGeom>
          <a:noFill/>
          <a:ln w="19050">
            <a:noFill/>
          </a:ln>
        </p:spPr>
        <p:txBody>
          <a:bodyPr wrap="square" rtlCol="0">
            <a:spAutoFit/>
          </a:bodyPr>
          <a:lstStyle/>
          <a:p>
            <a:pPr marL="215900" indent="-215900">
              <a:buFont typeface="Wingdings" panose="05000000000000000000" pitchFamily="2" charset="2"/>
              <a:buChar char="Ø"/>
            </a:pPr>
            <a:r>
              <a:rPr lang="en-CA" sz="2000" dirty="0"/>
              <a:t> The Ruler’s Rules</a:t>
            </a:r>
          </a:p>
        </p:txBody>
      </p:sp>
      <p:sp>
        <p:nvSpPr>
          <p:cNvPr id="42" name="TextBox 41">
            <a:extLst>
              <a:ext uri="{FF2B5EF4-FFF2-40B4-BE49-F238E27FC236}">
                <a16:creationId xmlns:a16="http://schemas.microsoft.com/office/drawing/2014/main" id="{ED27AB15-5C40-4BAE-8A03-9A01F16FC18E}"/>
              </a:ext>
            </a:extLst>
          </p:cNvPr>
          <p:cNvSpPr txBox="1"/>
          <p:nvPr/>
        </p:nvSpPr>
        <p:spPr>
          <a:xfrm>
            <a:off x="3766507" y="1905597"/>
            <a:ext cx="4819651" cy="400110"/>
          </a:xfrm>
          <a:prstGeom prst="rect">
            <a:avLst/>
          </a:prstGeom>
          <a:noFill/>
          <a:ln w="19050">
            <a:solidFill>
              <a:schemeClr val="accent2"/>
            </a:solidFill>
          </a:ln>
        </p:spPr>
        <p:txBody>
          <a:bodyPr wrap="square" rtlCol="0">
            <a:spAutoFit/>
          </a:bodyPr>
          <a:lstStyle/>
          <a:p>
            <a:r>
              <a:rPr lang="en-CA" sz="2000" dirty="0"/>
              <a:t>Uploading an existing document</a:t>
            </a:r>
          </a:p>
        </p:txBody>
      </p:sp>
      <p:sp>
        <p:nvSpPr>
          <p:cNvPr id="43" name="TextBox 42">
            <a:extLst>
              <a:ext uri="{FF2B5EF4-FFF2-40B4-BE49-F238E27FC236}">
                <a16:creationId xmlns:a16="http://schemas.microsoft.com/office/drawing/2014/main" id="{02DC84F5-CF1A-4B0E-951E-734BB535F3D1}"/>
              </a:ext>
            </a:extLst>
          </p:cNvPr>
          <p:cNvSpPr txBox="1"/>
          <p:nvPr/>
        </p:nvSpPr>
        <p:spPr>
          <a:xfrm>
            <a:off x="3790599" y="2761895"/>
            <a:ext cx="2651760" cy="400110"/>
          </a:xfrm>
          <a:prstGeom prst="rect">
            <a:avLst/>
          </a:prstGeom>
          <a:noFill/>
        </p:spPr>
        <p:txBody>
          <a:bodyPr wrap="square" rtlCol="0">
            <a:spAutoFit/>
          </a:bodyPr>
          <a:lstStyle/>
          <a:p>
            <a:pPr marL="290513" indent="-290513">
              <a:buFont typeface="Wingdings" panose="05000000000000000000" pitchFamily="2" charset="2"/>
              <a:buChar char="Ø"/>
            </a:pPr>
            <a:r>
              <a:rPr lang="en-CA" sz="2000" dirty="0"/>
              <a:t>Enabling the ruler</a:t>
            </a:r>
          </a:p>
        </p:txBody>
      </p:sp>
      <p:sp>
        <p:nvSpPr>
          <p:cNvPr id="44" name="TextBox 43">
            <a:extLst>
              <a:ext uri="{FF2B5EF4-FFF2-40B4-BE49-F238E27FC236}">
                <a16:creationId xmlns:a16="http://schemas.microsoft.com/office/drawing/2014/main" id="{B7677F36-2E77-4333-8752-6FAC6355368B}"/>
              </a:ext>
            </a:extLst>
          </p:cNvPr>
          <p:cNvSpPr txBox="1"/>
          <p:nvPr/>
        </p:nvSpPr>
        <p:spPr>
          <a:xfrm>
            <a:off x="3797138" y="3100398"/>
            <a:ext cx="4094411" cy="400110"/>
          </a:xfrm>
          <a:prstGeom prst="rect">
            <a:avLst/>
          </a:prstGeom>
          <a:noFill/>
          <a:ln w="19050">
            <a:noFill/>
          </a:ln>
        </p:spPr>
        <p:txBody>
          <a:bodyPr wrap="square" rtlCol="0">
            <a:spAutoFit/>
          </a:bodyPr>
          <a:lstStyle/>
          <a:p>
            <a:pPr marL="285750" indent="-285750">
              <a:buFont typeface="Wingdings" panose="05000000000000000000" pitchFamily="2" charset="2"/>
              <a:buChar char="Ø"/>
            </a:pPr>
            <a:r>
              <a:rPr lang="en-CA" sz="2000" dirty="0"/>
              <a:t>Basic Formatting – Home Ribbon</a:t>
            </a:r>
          </a:p>
        </p:txBody>
      </p:sp>
      <p:sp>
        <p:nvSpPr>
          <p:cNvPr id="45" name="TextBox 44">
            <a:extLst>
              <a:ext uri="{FF2B5EF4-FFF2-40B4-BE49-F238E27FC236}">
                <a16:creationId xmlns:a16="http://schemas.microsoft.com/office/drawing/2014/main" id="{693839A5-5E29-4B08-B47B-5FE626697370}"/>
              </a:ext>
            </a:extLst>
          </p:cNvPr>
          <p:cNvSpPr txBox="1"/>
          <p:nvPr/>
        </p:nvSpPr>
        <p:spPr>
          <a:xfrm>
            <a:off x="3808220" y="3783906"/>
            <a:ext cx="4819651" cy="400110"/>
          </a:xfrm>
          <a:prstGeom prst="rect">
            <a:avLst/>
          </a:prstGeom>
          <a:noFill/>
          <a:ln w="19050">
            <a:noFill/>
          </a:ln>
        </p:spPr>
        <p:txBody>
          <a:bodyPr wrap="square" rtlCol="0">
            <a:spAutoFit/>
          </a:bodyPr>
          <a:lstStyle/>
          <a:p>
            <a:pPr marL="285750" indent="-285750">
              <a:buFont typeface="Wingdings" panose="05000000000000000000" pitchFamily="2" charset="2"/>
              <a:buChar char="Ø"/>
            </a:pPr>
            <a:r>
              <a:rPr lang="en-CA" sz="2000" dirty="0"/>
              <a:t>Resource Formatting – Reference Ribbon</a:t>
            </a:r>
          </a:p>
        </p:txBody>
      </p:sp>
      <p:sp>
        <p:nvSpPr>
          <p:cNvPr id="46" name="TextBox 45">
            <a:extLst>
              <a:ext uri="{FF2B5EF4-FFF2-40B4-BE49-F238E27FC236}">
                <a16:creationId xmlns:a16="http://schemas.microsoft.com/office/drawing/2014/main" id="{1A927252-E652-46FB-A526-9AC00C66A130}"/>
              </a:ext>
            </a:extLst>
          </p:cNvPr>
          <p:cNvSpPr txBox="1"/>
          <p:nvPr/>
        </p:nvSpPr>
        <p:spPr>
          <a:xfrm>
            <a:off x="5481875" y="4134772"/>
            <a:ext cx="1704107" cy="400110"/>
          </a:xfrm>
          <a:prstGeom prst="rect">
            <a:avLst/>
          </a:prstGeom>
          <a:noFill/>
        </p:spPr>
        <p:txBody>
          <a:bodyPr wrap="square" rtlCol="0">
            <a:spAutoFit/>
          </a:bodyPr>
          <a:lstStyle/>
          <a:p>
            <a:pPr marL="300038" indent="-300038">
              <a:buFont typeface="Wingdings" panose="05000000000000000000" pitchFamily="2" charset="2"/>
              <a:buChar char="Ø"/>
            </a:pPr>
            <a:r>
              <a:rPr lang="en-CA" sz="2000" dirty="0"/>
              <a:t>Breaks</a:t>
            </a:r>
          </a:p>
        </p:txBody>
      </p:sp>
      <p:sp>
        <p:nvSpPr>
          <p:cNvPr id="47" name="TextBox 46">
            <a:extLst>
              <a:ext uri="{FF2B5EF4-FFF2-40B4-BE49-F238E27FC236}">
                <a16:creationId xmlns:a16="http://schemas.microsoft.com/office/drawing/2014/main" id="{9554C9A9-44F5-49A9-AF09-959C90D4D4D3}"/>
              </a:ext>
            </a:extLst>
          </p:cNvPr>
          <p:cNvSpPr txBox="1"/>
          <p:nvPr/>
        </p:nvSpPr>
        <p:spPr>
          <a:xfrm>
            <a:off x="3827588" y="4504107"/>
            <a:ext cx="1704107" cy="400110"/>
          </a:xfrm>
          <a:prstGeom prst="rect">
            <a:avLst/>
          </a:prstGeom>
          <a:noFill/>
          <a:ln w="19050">
            <a:noFill/>
          </a:ln>
        </p:spPr>
        <p:txBody>
          <a:bodyPr wrap="square" rtlCol="0">
            <a:spAutoFit/>
          </a:bodyPr>
          <a:lstStyle/>
          <a:p>
            <a:pPr marL="300038" indent="-300038">
              <a:buFont typeface="Wingdings" panose="05000000000000000000" pitchFamily="2" charset="2"/>
              <a:buChar char="Ø"/>
            </a:pPr>
            <a:r>
              <a:rPr lang="en-CA" sz="2000" dirty="0"/>
              <a:t>Indentation</a:t>
            </a:r>
          </a:p>
        </p:txBody>
      </p:sp>
      <p:sp>
        <p:nvSpPr>
          <p:cNvPr id="48" name="TextBox 47">
            <a:extLst>
              <a:ext uri="{FF2B5EF4-FFF2-40B4-BE49-F238E27FC236}">
                <a16:creationId xmlns:a16="http://schemas.microsoft.com/office/drawing/2014/main" id="{D3923A72-7BE7-46B3-A4BE-F2CB7D76E678}"/>
              </a:ext>
            </a:extLst>
          </p:cNvPr>
          <p:cNvSpPr txBox="1"/>
          <p:nvPr/>
        </p:nvSpPr>
        <p:spPr>
          <a:xfrm>
            <a:off x="3836301" y="4877652"/>
            <a:ext cx="3744907" cy="400110"/>
          </a:xfrm>
          <a:prstGeom prst="rect">
            <a:avLst/>
          </a:prstGeom>
          <a:noFill/>
        </p:spPr>
        <p:txBody>
          <a:bodyPr wrap="square">
            <a:spAutoFit/>
          </a:bodyPr>
          <a:lstStyle/>
          <a:p>
            <a:pPr marL="290513" indent="-290513">
              <a:buFont typeface="Wingdings" panose="05000000000000000000" pitchFamily="2" charset="2"/>
              <a:buChar char="Ø"/>
            </a:pPr>
            <a:r>
              <a:rPr lang="en-CA" sz="2000" dirty="0"/>
              <a:t>Pagination – Header &amp; Footer</a:t>
            </a:r>
          </a:p>
        </p:txBody>
      </p:sp>
      <p:sp>
        <p:nvSpPr>
          <p:cNvPr id="49" name="TextBox 48">
            <a:extLst>
              <a:ext uri="{FF2B5EF4-FFF2-40B4-BE49-F238E27FC236}">
                <a16:creationId xmlns:a16="http://schemas.microsoft.com/office/drawing/2014/main" id="{9C53563E-ED70-48A6-A315-D927BD71504C}"/>
              </a:ext>
            </a:extLst>
          </p:cNvPr>
          <p:cNvSpPr txBox="1"/>
          <p:nvPr/>
        </p:nvSpPr>
        <p:spPr>
          <a:xfrm>
            <a:off x="3844614" y="5261837"/>
            <a:ext cx="2772318" cy="400110"/>
          </a:xfrm>
          <a:prstGeom prst="rect">
            <a:avLst/>
          </a:prstGeom>
          <a:noFill/>
        </p:spPr>
        <p:txBody>
          <a:bodyPr wrap="square">
            <a:spAutoFit/>
          </a:bodyPr>
          <a:lstStyle/>
          <a:p>
            <a:pPr marL="290513" indent="-290513">
              <a:buFont typeface="Wingdings" panose="05000000000000000000" pitchFamily="2" charset="2"/>
              <a:buChar char="Ø"/>
            </a:pPr>
            <a:r>
              <a:rPr lang="en-CA" sz="2000" dirty="0"/>
              <a:t>Working with Tables</a:t>
            </a:r>
          </a:p>
        </p:txBody>
      </p:sp>
    </p:spTree>
    <p:extLst>
      <p:ext uri="{BB962C8B-B14F-4D97-AF65-F5344CB8AC3E}">
        <p14:creationId xmlns:p14="http://schemas.microsoft.com/office/powerpoint/2010/main" val="1075878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left)">
                                      <p:cBhvr>
                                        <p:cTn id="17" dur="500"/>
                                        <p:tgtEl>
                                          <p:spTgt spid="37"/>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left)">
                                      <p:cBhvr>
                                        <p:cTn id="21" dur="500"/>
                                        <p:tgtEl>
                                          <p:spTgt spid="4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wipe(left)">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wipe(left)">
                                      <p:cBhvr>
                                        <p:cTn id="36" dur="500"/>
                                        <p:tgtEl>
                                          <p:spTgt spid="4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left)">
                                      <p:cBhvr>
                                        <p:cTn id="41" dur="500"/>
                                        <p:tgtEl>
                                          <p:spTgt spid="3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wipe(left)">
                                      <p:cBhvr>
                                        <p:cTn id="46" dur="500"/>
                                        <p:tgtEl>
                                          <p:spTgt spid="4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left)">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7"/>
                                        </p:tgtEl>
                                        <p:attrNameLst>
                                          <p:attrName>style.visibility</p:attrName>
                                        </p:attrNameLst>
                                      </p:cBhvr>
                                      <p:to>
                                        <p:strVal val="visible"/>
                                      </p:to>
                                    </p:set>
                                    <p:animEffect transition="in" filter="wipe(left)">
                                      <p:cBhvr>
                                        <p:cTn id="56" dur="500"/>
                                        <p:tgtEl>
                                          <p:spTgt spid="4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left)">
                                      <p:cBhvr>
                                        <p:cTn id="61" dur="500"/>
                                        <p:tgtEl>
                                          <p:spTgt spid="4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wipe(left)">
                                      <p:cBhvr>
                                        <p:cTn id="66" dur="500"/>
                                        <p:tgtEl>
                                          <p:spTgt spid="4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wipe(left)">
                                      <p:cBhvr>
                                        <p:cTn id="7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p:bldP spid="39" grpId="0"/>
      <p:bldP spid="40" grpId="0"/>
      <p:bldP spid="41" grpId="0"/>
      <p:bldP spid="42" grpId="0" animBg="1"/>
      <p:bldP spid="43" grpId="0"/>
      <p:bldP spid="44" grpId="0"/>
      <p:bldP spid="45" grpId="0"/>
      <p:bldP spid="46" grpId="0"/>
      <p:bldP spid="47" grpId="0"/>
      <p:bldP spid="48" grpId="0"/>
      <p:bldP spid="4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nodePh="1">
                                  <p:stCondLst>
                                    <p:cond delay="0"/>
                                  </p:stCondLst>
                                  <p:endCondLst>
                                    <p:cond evt="begin" delay="0">
                                      <p:tn val="17"/>
                                    </p:cond>
                                  </p:end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12" y="94004"/>
            <a:ext cx="4287269"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Suggested Prerequisites for this Course</a:t>
            </a:r>
          </a:p>
        </p:txBody>
      </p:sp>
      <p:sp>
        <p:nvSpPr>
          <p:cNvPr id="3" name="TextBox 2"/>
          <p:cNvSpPr txBox="1"/>
          <p:nvPr/>
        </p:nvSpPr>
        <p:spPr>
          <a:xfrm>
            <a:off x="1700613" y="991311"/>
            <a:ext cx="3677722" cy="400110"/>
          </a:xfrm>
          <a:prstGeom prst="rect">
            <a:avLst/>
          </a:prstGeom>
          <a:noFill/>
          <a:ln w="19050">
            <a:solidFill>
              <a:schemeClr val="accent2"/>
            </a:solidFill>
          </a:ln>
        </p:spPr>
        <p:txBody>
          <a:bodyPr wrap="square" rtlCol="0">
            <a:spAutoFit/>
          </a:bodyPr>
          <a:lstStyle/>
          <a:p>
            <a:r>
              <a:rPr lang="en-CA" sz="2000" dirty="0"/>
              <a:t>You should be comfortable with:</a:t>
            </a:r>
          </a:p>
        </p:txBody>
      </p:sp>
      <p:sp>
        <p:nvSpPr>
          <p:cNvPr id="4" name="TextBox 3"/>
          <p:cNvSpPr txBox="1"/>
          <p:nvPr/>
        </p:nvSpPr>
        <p:spPr>
          <a:xfrm>
            <a:off x="1700611" y="1589520"/>
            <a:ext cx="9272187" cy="400110"/>
          </a:xfrm>
          <a:prstGeom prst="rect">
            <a:avLst/>
          </a:prstGeom>
          <a:noFill/>
          <a:ln w="19050">
            <a:solidFill>
              <a:schemeClr val="bg1">
                <a:lumMod val="95000"/>
              </a:schemeClr>
            </a:solidFill>
          </a:ln>
        </p:spPr>
        <p:txBody>
          <a:bodyPr wrap="square" rtlCol="0">
            <a:spAutoFit/>
          </a:bodyPr>
          <a:lstStyle/>
          <a:p>
            <a:pPr marL="285750" indent="-285750">
              <a:buFont typeface="Wingdings" panose="05000000000000000000" pitchFamily="2" charset="2"/>
              <a:buChar char="Ø"/>
            </a:pPr>
            <a:r>
              <a:rPr lang="en-CA" sz="2000" dirty="0"/>
              <a:t>How to navigate Office 365 Word both by mouse and keyboard.</a:t>
            </a:r>
          </a:p>
        </p:txBody>
      </p:sp>
      <p:sp>
        <p:nvSpPr>
          <p:cNvPr id="5" name="TextBox 4"/>
          <p:cNvSpPr txBox="1"/>
          <p:nvPr/>
        </p:nvSpPr>
        <p:spPr>
          <a:xfrm>
            <a:off x="1700612" y="2187729"/>
            <a:ext cx="9272188" cy="400110"/>
          </a:xfrm>
          <a:prstGeom prst="rect">
            <a:avLst/>
          </a:prstGeom>
          <a:noFill/>
          <a:ln w="19050">
            <a:solidFill>
              <a:schemeClr val="bg1">
                <a:lumMod val="95000"/>
              </a:schemeClr>
            </a:solidFill>
          </a:ln>
        </p:spPr>
        <p:txBody>
          <a:bodyPr wrap="square" rtlCol="0">
            <a:spAutoFit/>
          </a:bodyPr>
          <a:lstStyle/>
          <a:p>
            <a:pPr marL="285750" indent="-285750">
              <a:buFont typeface="Wingdings" panose="05000000000000000000" pitchFamily="2" charset="2"/>
              <a:buChar char="Ø"/>
            </a:pPr>
            <a:r>
              <a:rPr lang="en-CA" sz="2000" dirty="0"/>
              <a:t>What the ribbons are and generally where the commands that you want are located.</a:t>
            </a:r>
          </a:p>
        </p:txBody>
      </p:sp>
      <p:sp>
        <p:nvSpPr>
          <p:cNvPr id="7" name="TextBox 6"/>
          <p:cNvSpPr txBox="1"/>
          <p:nvPr/>
        </p:nvSpPr>
        <p:spPr>
          <a:xfrm>
            <a:off x="1700611" y="2777314"/>
            <a:ext cx="2829824" cy="400110"/>
          </a:xfrm>
          <a:prstGeom prst="rect">
            <a:avLst/>
          </a:prstGeom>
          <a:noFill/>
          <a:ln w="19050">
            <a:solidFill>
              <a:schemeClr val="bg1">
                <a:lumMod val="95000"/>
              </a:schemeClr>
            </a:solidFill>
          </a:ln>
        </p:spPr>
        <p:txBody>
          <a:bodyPr wrap="square" rtlCol="0">
            <a:spAutoFit/>
          </a:bodyPr>
          <a:lstStyle/>
          <a:p>
            <a:pPr marL="285750" indent="-285750">
              <a:buFont typeface="Wingdings" panose="05000000000000000000" pitchFamily="2" charset="2"/>
              <a:buChar char="Ø"/>
            </a:pPr>
            <a:r>
              <a:rPr lang="en-CA" sz="2000" dirty="0"/>
              <a:t>Basic text formatting.</a:t>
            </a:r>
          </a:p>
        </p:txBody>
      </p:sp>
      <p:sp>
        <p:nvSpPr>
          <p:cNvPr id="8" name="TextBox 7"/>
          <p:cNvSpPr txBox="1"/>
          <p:nvPr/>
        </p:nvSpPr>
        <p:spPr>
          <a:xfrm>
            <a:off x="1700612" y="3375523"/>
            <a:ext cx="9105933" cy="400110"/>
          </a:xfrm>
          <a:prstGeom prst="rect">
            <a:avLst/>
          </a:prstGeom>
          <a:noFill/>
          <a:ln w="19050">
            <a:solidFill>
              <a:schemeClr val="bg1">
                <a:lumMod val="95000"/>
              </a:schemeClr>
            </a:solidFill>
          </a:ln>
        </p:spPr>
        <p:txBody>
          <a:bodyPr wrap="square" rtlCol="0">
            <a:spAutoFit/>
          </a:bodyPr>
          <a:lstStyle/>
          <a:p>
            <a:pPr marL="285750" indent="-285750">
              <a:buFont typeface="Wingdings" panose="05000000000000000000" pitchFamily="2" charset="2"/>
              <a:buChar char="Ø"/>
            </a:pPr>
            <a:r>
              <a:rPr lang="en-CA" sz="2000" dirty="0"/>
              <a:t>The parts of main screen (i.e. Title Bar, Ribbon, Rulers, Scroll Bars, Status Bar, etc.)</a:t>
            </a:r>
          </a:p>
        </p:txBody>
      </p:sp>
      <p:sp>
        <p:nvSpPr>
          <p:cNvPr id="17" name="TextBox 16"/>
          <p:cNvSpPr txBox="1"/>
          <p:nvPr/>
        </p:nvSpPr>
        <p:spPr>
          <a:xfrm>
            <a:off x="1700611" y="3980799"/>
            <a:ext cx="6287919" cy="400110"/>
          </a:xfrm>
          <a:prstGeom prst="rect">
            <a:avLst/>
          </a:prstGeom>
          <a:noFill/>
          <a:ln w="19050">
            <a:solidFill>
              <a:schemeClr val="bg1">
                <a:lumMod val="95000"/>
              </a:schemeClr>
            </a:solidFill>
          </a:ln>
        </p:spPr>
        <p:txBody>
          <a:bodyPr wrap="square" rtlCol="0">
            <a:spAutoFit/>
          </a:bodyPr>
          <a:lstStyle/>
          <a:p>
            <a:pPr marL="285750" indent="-285750">
              <a:buFont typeface="Wingdings" panose="05000000000000000000" pitchFamily="2" charset="2"/>
              <a:buChar char="Ø"/>
            </a:pPr>
            <a:r>
              <a:rPr lang="en-CA" sz="2000" dirty="0"/>
              <a:t>What the </a:t>
            </a:r>
            <a:r>
              <a:rPr lang="en-CA" sz="2000" b="1" i="1" dirty="0"/>
              <a:t>Backstage</a:t>
            </a:r>
            <a:r>
              <a:rPr lang="en-CA" sz="2000" dirty="0"/>
              <a:t> (File tab) is and where it is located.</a:t>
            </a:r>
          </a:p>
        </p:txBody>
      </p:sp>
      <p:sp>
        <p:nvSpPr>
          <p:cNvPr id="19" name="TextBox 18"/>
          <p:cNvSpPr txBox="1"/>
          <p:nvPr/>
        </p:nvSpPr>
        <p:spPr>
          <a:xfrm>
            <a:off x="1700611" y="5184284"/>
            <a:ext cx="8778240"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Generally, you should be comfortable with the basic use of Word for Office online.</a:t>
            </a:r>
          </a:p>
        </p:txBody>
      </p:sp>
      <p:sp>
        <p:nvSpPr>
          <p:cNvPr id="14" name="Slide Number Placeholder 2">
            <a:extLst>
              <a:ext uri="{FF2B5EF4-FFF2-40B4-BE49-F238E27FC236}">
                <a16:creationId xmlns:a16="http://schemas.microsoft.com/office/drawing/2014/main" id="{7E4A1E15-8965-4B04-B063-D116320A6956}"/>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4</a:t>
            </a:fld>
            <a:endParaRPr lang="en-GB" dirty="0">
              <a:solidFill>
                <a:schemeClr val="tx1"/>
              </a:solidFill>
            </a:endParaRPr>
          </a:p>
        </p:txBody>
      </p:sp>
    </p:spTree>
    <p:extLst>
      <p:ext uri="{BB962C8B-B14F-4D97-AF65-F5344CB8AC3E}">
        <p14:creationId xmlns:p14="http://schemas.microsoft.com/office/powerpoint/2010/main" val="1544044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37"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outVertic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2"/>
                                        </p:tgtEl>
                                        <p:attrNameLst>
                                          <p:attrName>ppt_x</p:attrName>
                                        </p:attrNameLst>
                                      </p:cBhvr>
                                      <p:tavLst>
                                        <p:tav tm="0">
                                          <p:val>
                                            <p:strVal val="ppt_x"/>
                                          </p:val>
                                        </p:tav>
                                        <p:tav tm="100000">
                                          <p:val>
                                            <p:strVal val="ppt_x"/>
                                          </p:val>
                                        </p:tav>
                                      </p:tavLst>
                                    </p:anim>
                                    <p:anim calcmode="lin" valueType="num">
                                      <p:cBhvr additive="base">
                                        <p:cTn id="48" dur="500"/>
                                        <p:tgtEl>
                                          <p:spTgt spid="2"/>
                                        </p:tgtEl>
                                        <p:attrNameLst>
                                          <p:attrName>ppt_y</p:attrName>
                                        </p:attrNameLst>
                                      </p:cBhvr>
                                      <p:tavLst>
                                        <p:tav tm="0">
                                          <p:val>
                                            <p:strVal val="ppt_y"/>
                                          </p:val>
                                        </p:tav>
                                        <p:tav tm="100000">
                                          <p:val>
                                            <p:strVal val="1+ppt_h/2"/>
                                          </p:val>
                                        </p:tav>
                                      </p:tavLst>
                                    </p:anim>
                                    <p:set>
                                      <p:cBhvr>
                                        <p:cTn id="49" dur="1" fill="hold">
                                          <p:stCondLst>
                                            <p:cond delay="499"/>
                                          </p:stCondLst>
                                        </p:cTn>
                                        <p:tgtEl>
                                          <p:spTgt spid="2"/>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3"/>
                                        </p:tgtEl>
                                        <p:attrNameLst>
                                          <p:attrName>ppt_x</p:attrName>
                                        </p:attrNameLst>
                                      </p:cBhvr>
                                      <p:tavLst>
                                        <p:tav tm="0">
                                          <p:val>
                                            <p:strVal val="ppt_x"/>
                                          </p:val>
                                        </p:tav>
                                        <p:tav tm="100000">
                                          <p:val>
                                            <p:strVal val="ppt_x"/>
                                          </p:val>
                                        </p:tav>
                                      </p:tavLst>
                                    </p:anim>
                                    <p:anim calcmode="lin" valueType="num">
                                      <p:cBhvr additive="base">
                                        <p:cTn id="52" dur="500"/>
                                        <p:tgtEl>
                                          <p:spTgt spid="3"/>
                                        </p:tgtEl>
                                        <p:attrNameLst>
                                          <p:attrName>ppt_y</p:attrName>
                                        </p:attrNameLst>
                                      </p:cBhvr>
                                      <p:tavLst>
                                        <p:tav tm="0">
                                          <p:val>
                                            <p:strVal val="ppt_y"/>
                                          </p:val>
                                        </p:tav>
                                        <p:tav tm="100000">
                                          <p:val>
                                            <p:strVal val="1+ppt_h/2"/>
                                          </p:val>
                                        </p:tav>
                                      </p:tavLst>
                                    </p:anim>
                                    <p:set>
                                      <p:cBhvr>
                                        <p:cTn id="53" dur="1" fill="hold">
                                          <p:stCondLst>
                                            <p:cond delay="499"/>
                                          </p:stCondLst>
                                        </p:cTn>
                                        <p:tgtEl>
                                          <p:spTgt spid="3"/>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4"/>
                                        </p:tgtEl>
                                        <p:attrNameLst>
                                          <p:attrName>ppt_x</p:attrName>
                                        </p:attrNameLst>
                                      </p:cBhvr>
                                      <p:tavLst>
                                        <p:tav tm="0">
                                          <p:val>
                                            <p:strVal val="ppt_x"/>
                                          </p:val>
                                        </p:tav>
                                        <p:tav tm="100000">
                                          <p:val>
                                            <p:strVal val="ppt_x"/>
                                          </p:val>
                                        </p:tav>
                                      </p:tavLst>
                                    </p:anim>
                                    <p:anim calcmode="lin" valueType="num">
                                      <p:cBhvr additive="base">
                                        <p:cTn id="56" dur="500"/>
                                        <p:tgtEl>
                                          <p:spTgt spid="4"/>
                                        </p:tgtEl>
                                        <p:attrNameLst>
                                          <p:attrName>ppt_y</p:attrName>
                                        </p:attrNameLst>
                                      </p:cBhvr>
                                      <p:tavLst>
                                        <p:tav tm="0">
                                          <p:val>
                                            <p:strVal val="ppt_y"/>
                                          </p:val>
                                        </p:tav>
                                        <p:tav tm="100000">
                                          <p:val>
                                            <p:strVal val="1+ppt_h/2"/>
                                          </p:val>
                                        </p:tav>
                                      </p:tavLst>
                                    </p:anim>
                                    <p:set>
                                      <p:cBhvr>
                                        <p:cTn id="57" dur="1" fill="hold">
                                          <p:stCondLst>
                                            <p:cond delay="499"/>
                                          </p:stCondLst>
                                        </p:cTn>
                                        <p:tgtEl>
                                          <p:spTgt spid="4"/>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5"/>
                                        </p:tgtEl>
                                        <p:attrNameLst>
                                          <p:attrName>ppt_x</p:attrName>
                                        </p:attrNameLst>
                                      </p:cBhvr>
                                      <p:tavLst>
                                        <p:tav tm="0">
                                          <p:val>
                                            <p:strVal val="ppt_x"/>
                                          </p:val>
                                        </p:tav>
                                        <p:tav tm="100000">
                                          <p:val>
                                            <p:strVal val="ppt_x"/>
                                          </p:val>
                                        </p:tav>
                                      </p:tavLst>
                                    </p:anim>
                                    <p:anim calcmode="lin" valueType="num">
                                      <p:cBhvr additive="base">
                                        <p:cTn id="60" dur="500"/>
                                        <p:tgtEl>
                                          <p:spTgt spid="5"/>
                                        </p:tgtEl>
                                        <p:attrNameLst>
                                          <p:attrName>ppt_y</p:attrName>
                                        </p:attrNameLst>
                                      </p:cBhvr>
                                      <p:tavLst>
                                        <p:tav tm="0">
                                          <p:val>
                                            <p:strVal val="ppt_y"/>
                                          </p:val>
                                        </p:tav>
                                        <p:tav tm="100000">
                                          <p:val>
                                            <p:strVal val="1+ppt_h/2"/>
                                          </p:val>
                                        </p:tav>
                                      </p:tavLst>
                                    </p:anim>
                                    <p:set>
                                      <p:cBhvr>
                                        <p:cTn id="61" dur="1" fill="hold">
                                          <p:stCondLst>
                                            <p:cond delay="499"/>
                                          </p:stCondLst>
                                        </p:cTn>
                                        <p:tgtEl>
                                          <p:spTgt spid="5"/>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7"/>
                                        </p:tgtEl>
                                        <p:attrNameLst>
                                          <p:attrName>ppt_x</p:attrName>
                                        </p:attrNameLst>
                                      </p:cBhvr>
                                      <p:tavLst>
                                        <p:tav tm="0">
                                          <p:val>
                                            <p:strVal val="ppt_x"/>
                                          </p:val>
                                        </p:tav>
                                        <p:tav tm="100000">
                                          <p:val>
                                            <p:strVal val="ppt_x"/>
                                          </p:val>
                                        </p:tav>
                                      </p:tavLst>
                                    </p:anim>
                                    <p:anim calcmode="lin" valueType="num">
                                      <p:cBhvr additive="base">
                                        <p:cTn id="64" dur="500"/>
                                        <p:tgtEl>
                                          <p:spTgt spid="7"/>
                                        </p:tgtEl>
                                        <p:attrNameLst>
                                          <p:attrName>ppt_y</p:attrName>
                                        </p:attrNameLst>
                                      </p:cBhvr>
                                      <p:tavLst>
                                        <p:tav tm="0">
                                          <p:val>
                                            <p:strVal val="ppt_y"/>
                                          </p:val>
                                        </p:tav>
                                        <p:tav tm="100000">
                                          <p:val>
                                            <p:strVal val="1+ppt_h/2"/>
                                          </p:val>
                                        </p:tav>
                                      </p:tavLst>
                                    </p:anim>
                                    <p:set>
                                      <p:cBhvr>
                                        <p:cTn id="65" dur="1" fill="hold">
                                          <p:stCondLst>
                                            <p:cond delay="499"/>
                                          </p:stCondLst>
                                        </p:cTn>
                                        <p:tgtEl>
                                          <p:spTgt spid="7"/>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8"/>
                                        </p:tgtEl>
                                        <p:attrNameLst>
                                          <p:attrName>ppt_x</p:attrName>
                                        </p:attrNameLst>
                                      </p:cBhvr>
                                      <p:tavLst>
                                        <p:tav tm="0">
                                          <p:val>
                                            <p:strVal val="ppt_x"/>
                                          </p:val>
                                        </p:tav>
                                        <p:tav tm="100000">
                                          <p:val>
                                            <p:strVal val="ppt_x"/>
                                          </p:val>
                                        </p:tav>
                                      </p:tavLst>
                                    </p:anim>
                                    <p:anim calcmode="lin" valueType="num">
                                      <p:cBhvr additive="base">
                                        <p:cTn id="68" dur="500"/>
                                        <p:tgtEl>
                                          <p:spTgt spid="8"/>
                                        </p:tgtEl>
                                        <p:attrNameLst>
                                          <p:attrName>ppt_y</p:attrName>
                                        </p:attrNameLst>
                                      </p:cBhvr>
                                      <p:tavLst>
                                        <p:tav tm="0">
                                          <p:val>
                                            <p:strVal val="ppt_y"/>
                                          </p:val>
                                        </p:tav>
                                        <p:tav tm="100000">
                                          <p:val>
                                            <p:strVal val="1+ppt_h/2"/>
                                          </p:val>
                                        </p:tav>
                                      </p:tavLst>
                                    </p:anim>
                                    <p:set>
                                      <p:cBhvr>
                                        <p:cTn id="69" dur="1" fill="hold">
                                          <p:stCondLst>
                                            <p:cond delay="499"/>
                                          </p:stCondLst>
                                        </p:cTn>
                                        <p:tgtEl>
                                          <p:spTgt spid="8"/>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17"/>
                                        </p:tgtEl>
                                        <p:attrNameLst>
                                          <p:attrName>ppt_x</p:attrName>
                                        </p:attrNameLst>
                                      </p:cBhvr>
                                      <p:tavLst>
                                        <p:tav tm="0">
                                          <p:val>
                                            <p:strVal val="ppt_x"/>
                                          </p:val>
                                        </p:tav>
                                        <p:tav tm="100000">
                                          <p:val>
                                            <p:strVal val="ppt_x"/>
                                          </p:val>
                                        </p:tav>
                                      </p:tavLst>
                                    </p:anim>
                                    <p:anim calcmode="lin" valueType="num">
                                      <p:cBhvr additive="base">
                                        <p:cTn id="72" dur="500"/>
                                        <p:tgtEl>
                                          <p:spTgt spid="17"/>
                                        </p:tgtEl>
                                        <p:attrNameLst>
                                          <p:attrName>ppt_y</p:attrName>
                                        </p:attrNameLst>
                                      </p:cBhvr>
                                      <p:tavLst>
                                        <p:tav tm="0">
                                          <p:val>
                                            <p:strVal val="ppt_y"/>
                                          </p:val>
                                        </p:tav>
                                        <p:tav tm="100000">
                                          <p:val>
                                            <p:strVal val="1+ppt_h/2"/>
                                          </p:val>
                                        </p:tav>
                                      </p:tavLst>
                                    </p:anim>
                                    <p:set>
                                      <p:cBhvr>
                                        <p:cTn id="73" dur="1" fill="hold">
                                          <p:stCondLst>
                                            <p:cond delay="499"/>
                                          </p:stCondLst>
                                        </p:cTn>
                                        <p:tgtEl>
                                          <p:spTgt spid="17"/>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19"/>
                                        </p:tgtEl>
                                        <p:attrNameLst>
                                          <p:attrName>ppt_x</p:attrName>
                                        </p:attrNameLst>
                                      </p:cBhvr>
                                      <p:tavLst>
                                        <p:tav tm="0">
                                          <p:val>
                                            <p:strVal val="ppt_x"/>
                                          </p:val>
                                        </p:tav>
                                        <p:tav tm="100000">
                                          <p:val>
                                            <p:strVal val="ppt_x"/>
                                          </p:val>
                                        </p:tav>
                                      </p:tavLst>
                                    </p:anim>
                                    <p:anim calcmode="lin" valueType="num">
                                      <p:cBhvr additive="base">
                                        <p:cTn id="76" dur="500"/>
                                        <p:tgtEl>
                                          <p:spTgt spid="19"/>
                                        </p:tgtEl>
                                        <p:attrNameLst>
                                          <p:attrName>ppt_y</p:attrName>
                                        </p:attrNameLst>
                                      </p:cBhvr>
                                      <p:tavLst>
                                        <p:tav tm="0">
                                          <p:val>
                                            <p:strVal val="ppt_y"/>
                                          </p:val>
                                        </p:tav>
                                        <p:tav tm="100000">
                                          <p:val>
                                            <p:strVal val="1+ppt_h/2"/>
                                          </p:val>
                                        </p:tav>
                                      </p:tavLst>
                                    </p:anim>
                                    <p:set>
                                      <p:cBhvr>
                                        <p:cTn id="77"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5" grpId="0" animBg="1"/>
      <p:bldP spid="5" grpId="1" animBg="1"/>
      <p:bldP spid="7" grpId="0" animBg="1"/>
      <p:bldP spid="7" grpId="1" animBg="1"/>
      <p:bldP spid="8" grpId="0" animBg="1"/>
      <p:bldP spid="8" grpId="1" animBg="1"/>
      <p:bldP spid="17" grpId="0" animBg="1"/>
      <p:bldP spid="17" grpId="1" animBg="1"/>
      <p:bldP spid="19" grpId="0" animBg="1"/>
      <p:bldP spid="1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0F147A-E01A-4E79-9F9D-879E16E501B9}"/>
              </a:ext>
            </a:extLst>
          </p:cNvPr>
          <p:cNvPicPr>
            <a:picLocks noChangeAspect="1"/>
          </p:cNvPicPr>
          <p:nvPr/>
        </p:nvPicPr>
        <p:blipFill>
          <a:blip r:embed="rId2"/>
          <a:stretch>
            <a:fillRect/>
          </a:stretch>
        </p:blipFill>
        <p:spPr>
          <a:xfrm>
            <a:off x="5190047" y="0"/>
            <a:ext cx="6932543" cy="6858000"/>
          </a:xfrm>
          <a:prstGeom prst="rect">
            <a:avLst/>
          </a:prstGeom>
          <a:ln w="6350">
            <a:solidFill>
              <a:schemeClr val="bg1">
                <a:lumMod val="50000"/>
              </a:schemeClr>
            </a:solidFill>
          </a:ln>
        </p:spPr>
      </p:pic>
      <p:sp>
        <p:nvSpPr>
          <p:cNvPr id="8" name="TextBox 7">
            <a:extLst>
              <a:ext uri="{FF2B5EF4-FFF2-40B4-BE49-F238E27FC236}">
                <a16:creationId xmlns:a16="http://schemas.microsoft.com/office/drawing/2014/main" id="{A607937B-B5EF-4CE3-BB27-A65B72E2447C}"/>
              </a:ext>
            </a:extLst>
          </p:cNvPr>
          <p:cNvSpPr txBox="1"/>
          <p:nvPr/>
        </p:nvSpPr>
        <p:spPr>
          <a:xfrm>
            <a:off x="76912" y="94004"/>
            <a:ext cx="4287269"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Uploading an existing document</a:t>
            </a:r>
          </a:p>
        </p:txBody>
      </p:sp>
      <p:pic>
        <p:nvPicPr>
          <p:cNvPr id="10" name="Picture 9">
            <a:extLst>
              <a:ext uri="{FF2B5EF4-FFF2-40B4-BE49-F238E27FC236}">
                <a16:creationId xmlns:a16="http://schemas.microsoft.com/office/drawing/2014/main" id="{42A54617-0696-4484-B6C5-75FD78C70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175" y="366043"/>
            <a:ext cx="1922795" cy="3532408"/>
          </a:xfrm>
          <a:prstGeom prst="rect">
            <a:avLst/>
          </a:prstGeom>
          <a:ln w="6350">
            <a:solidFill>
              <a:schemeClr val="bg1">
                <a:lumMod val="50000"/>
              </a:schemeClr>
            </a:solidFill>
          </a:ln>
        </p:spPr>
      </p:pic>
      <p:sp>
        <p:nvSpPr>
          <p:cNvPr id="11" name="TextBox 10">
            <a:extLst>
              <a:ext uri="{FF2B5EF4-FFF2-40B4-BE49-F238E27FC236}">
                <a16:creationId xmlns:a16="http://schemas.microsoft.com/office/drawing/2014/main" id="{F22FF565-4996-48AA-84F5-0DB28B8F7061}"/>
              </a:ext>
            </a:extLst>
          </p:cNvPr>
          <p:cNvSpPr txBox="1"/>
          <p:nvPr/>
        </p:nvSpPr>
        <p:spPr>
          <a:xfrm>
            <a:off x="88735" y="687872"/>
            <a:ext cx="4646815" cy="707886"/>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dirty="0"/>
              <a:t>First, click on the </a:t>
            </a:r>
            <a:r>
              <a:rPr lang="en-CA" b="1" dirty="0"/>
              <a:t>File tab</a:t>
            </a:r>
            <a:r>
              <a:rPr lang="en-CA" dirty="0"/>
              <a:t> and mouse down to the </a:t>
            </a:r>
            <a:r>
              <a:rPr lang="en-CA" b="1" dirty="0"/>
              <a:t>Open</a:t>
            </a:r>
            <a:r>
              <a:rPr lang="en-CA" dirty="0"/>
              <a:t> submenu. </a:t>
            </a:r>
          </a:p>
        </p:txBody>
      </p:sp>
      <p:pic>
        <p:nvPicPr>
          <p:cNvPr id="15" name="Picture 14">
            <a:extLst>
              <a:ext uri="{FF2B5EF4-FFF2-40B4-BE49-F238E27FC236}">
                <a16:creationId xmlns:a16="http://schemas.microsoft.com/office/drawing/2014/main" id="{07651631-E361-4103-BCE5-C27BD4BD77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7657" y="1170032"/>
            <a:ext cx="2224433" cy="3410280"/>
          </a:xfrm>
          <a:prstGeom prst="rect">
            <a:avLst/>
          </a:prstGeom>
          <a:ln>
            <a:solidFill>
              <a:schemeClr val="bg1">
                <a:lumMod val="50000"/>
              </a:schemeClr>
            </a:solidFill>
          </a:ln>
        </p:spPr>
      </p:pic>
      <p:sp>
        <p:nvSpPr>
          <p:cNvPr id="16" name="TextBox 15">
            <a:extLst>
              <a:ext uri="{FF2B5EF4-FFF2-40B4-BE49-F238E27FC236}">
                <a16:creationId xmlns:a16="http://schemas.microsoft.com/office/drawing/2014/main" id="{D359B3FF-874C-4115-8D45-1D23CE5BF090}"/>
              </a:ext>
            </a:extLst>
          </p:cNvPr>
          <p:cNvSpPr txBox="1"/>
          <p:nvPr/>
        </p:nvSpPr>
        <p:spPr>
          <a:xfrm>
            <a:off x="194096" y="3898451"/>
            <a:ext cx="3751745" cy="1323439"/>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dirty="0"/>
              <a:t>Second, at the bottom click the </a:t>
            </a:r>
            <a:r>
              <a:rPr lang="en-CA" b="1" dirty="0"/>
              <a:t>Open files from this device</a:t>
            </a:r>
            <a:r>
              <a:rPr lang="en-CA" dirty="0"/>
              <a:t> command, which displays an </a:t>
            </a:r>
            <a:r>
              <a:rPr lang="en-CA" b="1" dirty="0"/>
              <a:t>Open dialog box</a:t>
            </a:r>
            <a:r>
              <a:rPr lang="en-CA" dirty="0"/>
              <a:t>.</a:t>
            </a:r>
          </a:p>
        </p:txBody>
      </p:sp>
      <p:cxnSp>
        <p:nvCxnSpPr>
          <p:cNvPr id="3" name="Straight Arrow Connector 2">
            <a:extLst>
              <a:ext uri="{FF2B5EF4-FFF2-40B4-BE49-F238E27FC236}">
                <a16:creationId xmlns:a16="http://schemas.microsoft.com/office/drawing/2014/main" id="{2301F0AC-DD7E-4EFE-90E0-CAC54334D886}"/>
              </a:ext>
            </a:extLst>
          </p:cNvPr>
          <p:cNvCxnSpPr>
            <a:cxnSpLocks/>
          </p:cNvCxnSpPr>
          <p:nvPr/>
        </p:nvCxnSpPr>
        <p:spPr>
          <a:xfrm flipV="1">
            <a:off x="2701636" y="488555"/>
            <a:ext cx="2578222" cy="3262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ECFC8B8-8227-466F-BDA1-42B045822054}"/>
              </a:ext>
            </a:extLst>
          </p:cNvPr>
          <p:cNvCxnSpPr>
            <a:cxnSpLocks/>
          </p:cNvCxnSpPr>
          <p:nvPr/>
        </p:nvCxnSpPr>
        <p:spPr>
          <a:xfrm>
            <a:off x="872836" y="1271847"/>
            <a:ext cx="4513811"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268BC6B-79A2-4EEE-A720-94EB6DFEC69D}"/>
              </a:ext>
            </a:extLst>
          </p:cNvPr>
          <p:cNvCxnSpPr>
            <a:cxnSpLocks/>
          </p:cNvCxnSpPr>
          <p:nvPr/>
        </p:nvCxnSpPr>
        <p:spPr>
          <a:xfrm>
            <a:off x="3162993" y="4395320"/>
            <a:ext cx="406488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69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up)">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0-#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left)">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22" presetClass="exit" presetSubtype="2" fill="hold" nodeType="withEffect">
                                  <p:stCondLst>
                                    <p:cond delay="0"/>
                                  </p:stCondLst>
                                  <p:childTnLst>
                                    <p:animEffect transition="out" filter="wipe(right)">
                                      <p:cBhvr>
                                        <p:cTn id="50" dur="500"/>
                                        <p:tgtEl>
                                          <p:spTgt spid="3"/>
                                        </p:tgtEl>
                                      </p:cBhvr>
                                    </p:animEffect>
                                    <p:set>
                                      <p:cBhvr>
                                        <p:cTn id="51" dur="1" fill="hold">
                                          <p:stCondLst>
                                            <p:cond delay="499"/>
                                          </p:stCondLst>
                                        </p:cTn>
                                        <p:tgtEl>
                                          <p:spTgt spid="3"/>
                                        </p:tgtEl>
                                        <p:attrNameLst>
                                          <p:attrName>style.visibility</p:attrName>
                                        </p:attrNameLst>
                                      </p:cBhvr>
                                      <p:to>
                                        <p:strVal val="hidden"/>
                                      </p:to>
                                    </p:set>
                                  </p:childTnLst>
                                </p:cTn>
                              </p:par>
                              <p:par>
                                <p:cTn id="52" presetID="22" presetClass="exit" presetSubtype="2" fill="hold" nodeType="withEffect">
                                  <p:stCondLst>
                                    <p:cond delay="0"/>
                                  </p:stCondLst>
                                  <p:childTnLst>
                                    <p:animEffect transition="out" filter="wipe(right)">
                                      <p:cBhvr>
                                        <p:cTn id="53" dur="500"/>
                                        <p:tgtEl>
                                          <p:spTgt spid="10"/>
                                        </p:tgtEl>
                                      </p:cBhvr>
                                    </p:animEffect>
                                    <p:set>
                                      <p:cBhvr>
                                        <p:cTn id="54" dur="1" fill="hold">
                                          <p:stCondLst>
                                            <p:cond delay="499"/>
                                          </p:stCondLst>
                                        </p:cTn>
                                        <p:tgtEl>
                                          <p:spTgt spid="10"/>
                                        </p:tgtEl>
                                        <p:attrNameLst>
                                          <p:attrName>style.visibility</p:attrName>
                                        </p:attrNameLst>
                                      </p:cBhvr>
                                      <p:to>
                                        <p:strVal val="hidden"/>
                                      </p:to>
                                    </p:set>
                                  </p:childTnLst>
                                </p:cTn>
                              </p:par>
                              <p:par>
                                <p:cTn id="55" presetID="22" presetClass="exit" presetSubtype="2" fill="hold" nodeType="withEffect">
                                  <p:stCondLst>
                                    <p:cond delay="0"/>
                                  </p:stCondLst>
                                  <p:childTnLst>
                                    <p:animEffect transition="out" filter="wipe(right)">
                                      <p:cBhvr>
                                        <p:cTn id="56" dur="500"/>
                                        <p:tgtEl>
                                          <p:spTgt spid="12"/>
                                        </p:tgtEl>
                                      </p:cBhvr>
                                    </p:animEffect>
                                    <p:set>
                                      <p:cBhvr>
                                        <p:cTn id="57" dur="1" fill="hold">
                                          <p:stCondLst>
                                            <p:cond delay="499"/>
                                          </p:stCondLst>
                                        </p:cTn>
                                        <p:tgtEl>
                                          <p:spTgt spid="12"/>
                                        </p:tgtEl>
                                        <p:attrNameLst>
                                          <p:attrName>style.visibility</p:attrName>
                                        </p:attrNameLst>
                                      </p:cBhvr>
                                      <p:to>
                                        <p:strVal val="hidden"/>
                                      </p:to>
                                    </p:set>
                                  </p:childTnLst>
                                </p:cTn>
                              </p:par>
                              <p:par>
                                <p:cTn id="58" presetID="22" presetClass="exit" presetSubtype="2" fill="hold" grpId="1" nodeType="withEffect">
                                  <p:stCondLst>
                                    <p:cond delay="0"/>
                                  </p:stCondLst>
                                  <p:childTnLst>
                                    <p:animEffect transition="out" filter="wipe(right)">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par>
                                <p:cTn id="61" presetID="22" presetClass="exit" presetSubtype="2" fill="hold" nodeType="withEffect">
                                  <p:stCondLst>
                                    <p:cond delay="0"/>
                                  </p:stCondLst>
                                  <p:childTnLst>
                                    <p:animEffect transition="out" filter="wipe(right)">
                                      <p:cBhvr>
                                        <p:cTn id="62" dur="500"/>
                                        <p:tgtEl>
                                          <p:spTgt spid="24"/>
                                        </p:tgtEl>
                                      </p:cBhvr>
                                    </p:animEffect>
                                    <p:set>
                                      <p:cBhvr>
                                        <p:cTn id="63" dur="1" fill="hold">
                                          <p:stCondLst>
                                            <p:cond delay="499"/>
                                          </p:stCondLst>
                                        </p:cTn>
                                        <p:tgtEl>
                                          <p:spTgt spid="24"/>
                                        </p:tgtEl>
                                        <p:attrNameLst>
                                          <p:attrName>style.visibility</p:attrName>
                                        </p:attrNameLst>
                                      </p:cBhvr>
                                      <p:to>
                                        <p:strVal val="hidden"/>
                                      </p:to>
                                    </p:set>
                                  </p:childTnLst>
                                </p:cTn>
                              </p:par>
                              <p:par>
                                <p:cTn id="64" presetID="22" presetClass="exit" presetSubtype="4" fill="hold" nodeType="withEffect">
                                  <p:stCondLst>
                                    <p:cond delay="0"/>
                                  </p:stCondLst>
                                  <p:childTnLst>
                                    <p:animEffect transition="out" filter="wipe(down)">
                                      <p:cBhvr>
                                        <p:cTn id="65" dur="500"/>
                                        <p:tgtEl>
                                          <p:spTgt spid="15"/>
                                        </p:tgtEl>
                                      </p:cBhvr>
                                    </p:animEffect>
                                    <p:set>
                                      <p:cBhvr>
                                        <p:cTn id="6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1" grpId="1" animBg="1"/>
      <p:bldP spid="16" grpId="0" animBg="1"/>
      <p:bldP spid="1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0F147A-E01A-4E79-9F9D-879E16E501B9}"/>
              </a:ext>
            </a:extLst>
          </p:cNvPr>
          <p:cNvPicPr>
            <a:picLocks noChangeAspect="1"/>
          </p:cNvPicPr>
          <p:nvPr/>
        </p:nvPicPr>
        <p:blipFill>
          <a:blip r:embed="rId2"/>
          <a:stretch>
            <a:fillRect/>
          </a:stretch>
        </p:blipFill>
        <p:spPr>
          <a:xfrm>
            <a:off x="5190047" y="0"/>
            <a:ext cx="6932543" cy="6858000"/>
          </a:xfrm>
          <a:prstGeom prst="rect">
            <a:avLst/>
          </a:prstGeom>
          <a:ln w="6350">
            <a:solidFill>
              <a:schemeClr val="bg1">
                <a:lumMod val="50000"/>
              </a:schemeClr>
            </a:solidFill>
          </a:ln>
        </p:spPr>
      </p:pic>
      <p:sp>
        <p:nvSpPr>
          <p:cNvPr id="8" name="TextBox 7">
            <a:extLst>
              <a:ext uri="{FF2B5EF4-FFF2-40B4-BE49-F238E27FC236}">
                <a16:creationId xmlns:a16="http://schemas.microsoft.com/office/drawing/2014/main" id="{A607937B-B5EF-4CE3-BB27-A65B72E2447C}"/>
              </a:ext>
            </a:extLst>
          </p:cNvPr>
          <p:cNvSpPr txBox="1"/>
          <p:nvPr/>
        </p:nvSpPr>
        <p:spPr>
          <a:xfrm>
            <a:off x="76912" y="94004"/>
            <a:ext cx="4287269" cy="400110"/>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Uploading an existing document</a:t>
            </a:r>
          </a:p>
        </p:txBody>
      </p:sp>
      <p:pic>
        <p:nvPicPr>
          <p:cNvPr id="5" name="Picture 4">
            <a:extLst>
              <a:ext uri="{FF2B5EF4-FFF2-40B4-BE49-F238E27FC236}">
                <a16:creationId xmlns:a16="http://schemas.microsoft.com/office/drawing/2014/main" id="{C19C0ABE-6D1D-4EE0-A45E-D1FD873C8B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8617" y="1435599"/>
            <a:ext cx="7424687" cy="4192117"/>
          </a:xfrm>
          <a:prstGeom prst="rect">
            <a:avLst/>
          </a:prstGeom>
          <a:ln>
            <a:solidFill>
              <a:schemeClr val="bg1">
                <a:lumMod val="50000"/>
              </a:schemeClr>
            </a:solidFill>
          </a:ln>
        </p:spPr>
      </p:pic>
      <p:sp>
        <p:nvSpPr>
          <p:cNvPr id="12" name="TextBox 11">
            <a:extLst>
              <a:ext uri="{FF2B5EF4-FFF2-40B4-BE49-F238E27FC236}">
                <a16:creationId xmlns:a16="http://schemas.microsoft.com/office/drawing/2014/main" id="{FD559253-0962-4F38-91F7-5B356F4D028C}"/>
              </a:ext>
            </a:extLst>
          </p:cNvPr>
          <p:cNvSpPr txBox="1"/>
          <p:nvPr/>
        </p:nvSpPr>
        <p:spPr>
          <a:xfrm>
            <a:off x="130299" y="3429000"/>
            <a:ext cx="4882276" cy="707886"/>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pPr algn="l"/>
            <a:r>
              <a:rPr lang="en-CA" dirty="0"/>
              <a:t>Choose the document you wish.</a:t>
            </a:r>
          </a:p>
          <a:p>
            <a:pPr algn="l"/>
            <a:r>
              <a:rPr lang="en-CA" dirty="0"/>
              <a:t>In this case it is the </a:t>
            </a:r>
            <a:r>
              <a:rPr lang="en-CA" b="1" dirty="0"/>
              <a:t>Word_365_Sample.docx</a:t>
            </a:r>
          </a:p>
        </p:txBody>
      </p:sp>
      <p:cxnSp>
        <p:nvCxnSpPr>
          <p:cNvPr id="9" name="Straight Arrow Connector 8">
            <a:extLst>
              <a:ext uri="{FF2B5EF4-FFF2-40B4-BE49-F238E27FC236}">
                <a16:creationId xmlns:a16="http://schemas.microsoft.com/office/drawing/2014/main" id="{ABA05061-50B9-418A-9B54-7BAEC58FF02C}"/>
              </a:ext>
            </a:extLst>
          </p:cNvPr>
          <p:cNvCxnSpPr>
            <a:cxnSpLocks/>
            <a:stCxn id="12" idx="3"/>
          </p:cNvCxnSpPr>
          <p:nvPr/>
        </p:nvCxnSpPr>
        <p:spPr>
          <a:xfrm flipV="1">
            <a:off x="5012575" y="2909457"/>
            <a:ext cx="1438101" cy="8734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F8D06CA-FC2D-4416-B76B-CB5B26939CBE}"/>
              </a:ext>
            </a:extLst>
          </p:cNvPr>
          <p:cNvCxnSpPr>
            <a:cxnSpLocks/>
          </p:cNvCxnSpPr>
          <p:nvPr/>
        </p:nvCxnSpPr>
        <p:spPr>
          <a:xfrm flipH="1">
            <a:off x="6276109" y="2992582"/>
            <a:ext cx="457201" cy="21197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0EA974A-41A5-49F4-B995-D4EA8489D276}"/>
              </a:ext>
            </a:extLst>
          </p:cNvPr>
          <p:cNvCxnSpPr>
            <a:cxnSpLocks/>
          </p:cNvCxnSpPr>
          <p:nvPr/>
        </p:nvCxnSpPr>
        <p:spPr>
          <a:xfrm>
            <a:off x="6733310" y="5170516"/>
            <a:ext cx="3341715" cy="2518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91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92CDC500-44FF-4C7C-B5B8-7A0BCE6969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6320" y="0"/>
            <a:ext cx="6939998" cy="6858000"/>
          </a:xfrm>
          <a:prstGeom prst="rect">
            <a:avLst/>
          </a:prstGeom>
          <a:ln>
            <a:solidFill>
              <a:schemeClr val="bg1">
                <a:lumMod val="50000"/>
              </a:schemeClr>
            </a:solidFill>
          </a:ln>
        </p:spPr>
      </p:pic>
      <p:sp>
        <p:nvSpPr>
          <p:cNvPr id="2" name="TextBox 1"/>
          <p:cNvSpPr txBox="1"/>
          <p:nvPr/>
        </p:nvSpPr>
        <p:spPr>
          <a:xfrm>
            <a:off x="63886" y="89656"/>
            <a:ext cx="3078325" cy="707886"/>
          </a:xfrm>
          <a:prstGeom prst="rect">
            <a:avLst/>
          </a:prstGeom>
          <a:solidFill>
            <a:schemeClr val="bg1"/>
          </a:solidFill>
          <a:ln w="19050">
            <a:solidFill>
              <a:schemeClr val="accent2"/>
            </a:solidFill>
          </a:ln>
          <a:effectLst/>
        </p:spPr>
        <p:txBody>
          <a:bodyPr wrap="square" rtlCol="0">
            <a:spAutoFit/>
          </a:bodyPr>
          <a:lstStyle>
            <a:defPPr>
              <a:defRPr lang="en-US"/>
            </a:defPPr>
            <a:lvl1pPr algn="ctr">
              <a:defRPr sz="2000"/>
            </a:lvl1pPr>
          </a:lstStyle>
          <a:p>
            <a:r>
              <a:rPr lang="en-CA" dirty="0"/>
              <a:t>Formatting Your Document</a:t>
            </a:r>
          </a:p>
          <a:p>
            <a:r>
              <a:rPr lang="en-CA" dirty="0"/>
              <a:t>Enabling the Ruler</a:t>
            </a:r>
          </a:p>
        </p:txBody>
      </p:sp>
      <p:sp>
        <p:nvSpPr>
          <p:cNvPr id="12" name="Rectangle 11">
            <a:extLst>
              <a:ext uri="{FF2B5EF4-FFF2-40B4-BE49-F238E27FC236}">
                <a16:creationId xmlns:a16="http://schemas.microsoft.com/office/drawing/2014/main" id="{477FC8A4-0F6A-4A71-8097-3DFC85A06500}"/>
              </a:ext>
            </a:extLst>
          </p:cNvPr>
          <p:cNvSpPr/>
          <p:nvPr/>
        </p:nvSpPr>
        <p:spPr>
          <a:xfrm>
            <a:off x="8146066" y="423949"/>
            <a:ext cx="307978" cy="15794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BD14E4E-9A20-401C-A6E4-158E6799445A}"/>
              </a:ext>
            </a:extLst>
          </p:cNvPr>
          <p:cNvSpPr txBox="1"/>
          <p:nvPr/>
        </p:nvSpPr>
        <p:spPr>
          <a:xfrm>
            <a:off x="157942" y="1291878"/>
            <a:ext cx="4227693" cy="707886"/>
          </a:xfrm>
          <a:prstGeom prst="rect">
            <a:avLst/>
          </a:prstGeom>
          <a:solidFill>
            <a:schemeClr val="bg1"/>
          </a:solidFill>
          <a:ln w="19050">
            <a:solidFill>
              <a:schemeClr val="accent2"/>
            </a:solidFill>
          </a:ln>
        </p:spPr>
        <p:txBody>
          <a:bodyPr wrap="square" rtlCol="0">
            <a:spAutoFit/>
          </a:bodyPr>
          <a:lstStyle/>
          <a:p>
            <a:r>
              <a:rPr lang="en-CA" sz="2000" dirty="0"/>
              <a:t>Display the </a:t>
            </a:r>
            <a:r>
              <a:rPr lang="en-CA" sz="2000" b="1" dirty="0"/>
              <a:t>View</a:t>
            </a:r>
            <a:r>
              <a:rPr lang="en-CA" sz="2000" dirty="0"/>
              <a:t> simplified ribbon by clicking on the View ribbon tab.</a:t>
            </a:r>
          </a:p>
        </p:txBody>
      </p:sp>
      <p:sp>
        <p:nvSpPr>
          <p:cNvPr id="36" name="TextBox 35">
            <a:extLst>
              <a:ext uri="{FF2B5EF4-FFF2-40B4-BE49-F238E27FC236}">
                <a16:creationId xmlns:a16="http://schemas.microsoft.com/office/drawing/2014/main" id="{12A5D1F3-5EBC-4564-8C4B-B04B51878474}"/>
              </a:ext>
            </a:extLst>
          </p:cNvPr>
          <p:cNvSpPr txBox="1"/>
          <p:nvPr/>
        </p:nvSpPr>
        <p:spPr>
          <a:xfrm>
            <a:off x="1762297" y="2751605"/>
            <a:ext cx="2623337" cy="400110"/>
          </a:xfrm>
          <a:prstGeom prst="rect">
            <a:avLst/>
          </a:prstGeom>
          <a:solidFill>
            <a:schemeClr val="bg1"/>
          </a:solidFill>
          <a:ln w="19050">
            <a:solidFill>
              <a:schemeClr val="accent2"/>
            </a:solidFill>
          </a:ln>
        </p:spPr>
        <p:txBody>
          <a:bodyPr wrap="square" rtlCol="0">
            <a:spAutoFit/>
          </a:bodyPr>
          <a:lstStyle/>
          <a:p>
            <a:r>
              <a:rPr lang="en-CA" sz="2000" dirty="0"/>
              <a:t>Click on the Ruler icon.</a:t>
            </a:r>
          </a:p>
        </p:txBody>
      </p:sp>
      <p:cxnSp>
        <p:nvCxnSpPr>
          <p:cNvPr id="37" name="Straight Arrow Connector 36">
            <a:extLst>
              <a:ext uri="{FF2B5EF4-FFF2-40B4-BE49-F238E27FC236}">
                <a16:creationId xmlns:a16="http://schemas.microsoft.com/office/drawing/2014/main" id="{8E315915-F412-4D56-94D3-B78FC777E26F}"/>
              </a:ext>
            </a:extLst>
          </p:cNvPr>
          <p:cNvCxnSpPr>
            <a:cxnSpLocks/>
            <a:stCxn id="36" idx="3"/>
          </p:cNvCxnSpPr>
          <p:nvPr/>
        </p:nvCxnSpPr>
        <p:spPr>
          <a:xfrm flipV="1">
            <a:off x="4385634" y="797542"/>
            <a:ext cx="4573194" cy="21541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13FB79B-8903-4753-948B-B7DFA05035AF}"/>
              </a:ext>
            </a:extLst>
          </p:cNvPr>
          <p:cNvCxnSpPr>
            <a:cxnSpLocks/>
            <a:stCxn id="24" idx="3"/>
            <a:endCxn id="12" idx="1"/>
          </p:cNvCxnSpPr>
          <p:nvPr/>
        </p:nvCxnSpPr>
        <p:spPr>
          <a:xfrm flipV="1">
            <a:off x="4385635" y="502920"/>
            <a:ext cx="3760431" cy="11429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2">
            <a:extLst>
              <a:ext uri="{FF2B5EF4-FFF2-40B4-BE49-F238E27FC236}">
                <a16:creationId xmlns:a16="http://schemas.microsoft.com/office/drawing/2014/main" id="{B1D3C227-1AC6-44E7-9BA1-BEC4C9A8DDDF}"/>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7</a:t>
            </a:fld>
            <a:endParaRPr lang="en-GB" dirty="0">
              <a:solidFill>
                <a:schemeClr val="tx1"/>
              </a:solidFill>
            </a:endParaRPr>
          </a:p>
        </p:txBody>
      </p:sp>
      <p:sp>
        <p:nvSpPr>
          <p:cNvPr id="11" name="TextBox 10">
            <a:extLst>
              <a:ext uri="{FF2B5EF4-FFF2-40B4-BE49-F238E27FC236}">
                <a16:creationId xmlns:a16="http://schemas.microsoft.com/office/drawing/2014/main" id="{0AAC9A87-CC6D-4BD4-82B1-C15BDF51E7A6}"/>
              </a:ext>
            </a:extLst>
          </p:cNvPr>
          <p:cNvSpPr txBox="1"/>
          <p:nvPr/>
        </p:nvSpPr>
        <p:spPr>
          <a:xfrm>
            <a:off x="6605730" y="4426179"/>
            <a:ext cx="3830012" cy="400110"/>
          </a:xfrm>
          <a:prstGeom prst="rect">
            <a:avLst/>
          </a:prstGeom>
          <a:solidFill>
            <a:schemeClr val="bg1"/>
          </a:solidFill>
          <a:ln w="19050">
            <a:solidFill>
              <a:schemeClr val="accent2"/>
            </a:solidFill>
          </a:ln>
        </p:spPr>
        <p:txBody>
          <a:bodyPr wrap="square" rtlCol="0">
            <a:spAutoFit/>
          </a:bodyPr>
          <a:lstStyle/>
          <a:p>
            <a:r>
              <a:rPr lang="en-CA" sz="2000" dirty="0"/>
              <a:t>Your document is no longer unruly.</a:t>
            </a:r>
          </a:p>
        </p:txBody>
      </p:sp>
    </p:spTree>
    <p:extLst>
      <p:ext uri="{BB962C8B-B14F-4D97-AF65-F5344CB8AC3E}">
        <p14:creationId xmlns:p14="http://schemas.microsoft.com/office/powerpoint/2010/main" val="3372147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down)">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24" grpId="0" animBg="1"/>
      <p:bldP spid="36"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E22D7AA9-E1A7-48A8-A95B-2474FFC1B108}"/>
              </a:ext>
            </a:extLst>
          </p:cNvPr>
          <p:cNvPicPr>
            <a:picLocks noChangeAspect="1"/>
          </p:cNvPicPr>
          <p:nvPr/>
        </p:nvPicPr>
        <p:blipFill>
          <a:blip r:embed="rId2"/>
          <a:stretch>
            <a:fillRect/>
          </a:stretch>
        </p:blipFill>
        <p:spPr>
          <a:xfrm>
            <a:off x="0" y="427944"/>
            <a:ext cx="12192000" cy="797071"/>
          </a:xfrm>
          <a:prstGeom prst="rect">
            <a:avLst/>
          </a:prstGeom>
          <a:ln w="12700">
            <a:solidFill>
              <a:schemeClr val="bg1">
                <a:lumMod val="65000"/>
              </a:schemeClr>
            </a:solidFill>
          </a:ln>
        </p:spPr>
      </p:pic>
      <p:cxnSp>
        <p:nvCxnSpPr>
          <p:cNvPr id="7" name="Straight Arrow Connector 6">
            <a:extLst>
              <a:ext uri="{FF2B5EF4-FFF2-40B4-BE49-F238E27FC236}">
                <a16:creationId xmlns:a16="http://schemas.microsoft.com/office/drawing/2014/main" id="{B6226DE0-B086-4936-BA3A-76B730B95F7B}"/>
              </a:ext>
            </a:extLst>
          </p:cNvPr>
          <p:cNvCxnSpPr>
            <a:cxnSpLocks/>
          </p:cNvCxnSpPr>
          <p:nvPr/>
        </p:nvCxnSpPr>
        <p:spPr>
          <a:xfrm flipV="1">
            <a:off x="477547" y="1586921"/>
            <a:ext cx="17020" cy="27560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4C07811-6291-4DE9-96B1-56736EFD20EF}"/>
              </a:ext>
            </a:extLst>
          </p:cNvPr>
          <p:cNvSpPr/>
          <p:nvPr/>
        </p:nvSpPr>
        <p:spPr>
          <a:xfrm>
            <a:off x="121997" y="4343018"/>
            <a:ext cx="4832264"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Undo, Redo and Format Painter commands</a:t>
            </a:r>
          </a:p>
        </p:txBody>
      </p:sp>
      <p:sp>
        <p:nvSpPr>
          <p:cNvPr id="11" name="Right Brace 10">
            <a:extLst>
              <a:ext uri="{FF2B5EF4-FFF2-40B4-BE49-F238E27FC236}">
                <a16:creationId xmlns:a16="http://schemas.microsoft.com/office/drawing/2014/main" id="{6ED19EE5-F05A-480C-85F7-50431784FEB0}"/>
              </a:ext>
            </a:extLst>
          </p:cNvPr>
          <p:cNvSpPr/>
          <p:nvPr/>
        </p:nvSpPr>
        <p:spPr>
          <a:xfrm rot="5400000">
            <a:off x="317350" y="936594"/>
            <a:ext cx="320395" cy="87368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C9902B8D-9AE4-4D18-AA32-68E641F767CB}"/>
              </a:ext>
            </a:extLst>
          </p:cNvPr>
          <p:cNvCxnSpPr>
            <a:cxnSpLocks/>
            <a:stCxn id="14" idx="0"/>
          </p:cNvCxnSpPr>
          <p:nvPr/>
        </p:nvCxnSpPr>
        <p:spPr>
          <a:xfrm flipH="1" flipV="1">
            <a:off x="2573297" y="1595714"/>
            <a:ext cx="9412" cy="19071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4971D5D-35C7-4BF1-A49D-C371814B6B1E}"/>
              </a:ext>
            </a:extLst>
          </p:cNvPr>
          <p:cNvSpPr/>
          <p:nvPr/>
        </p:nvSpPr>
        <p:spPr>
          <a:xfrm>
            <a:off x="1382960" y="3502880"/>
            <a:ext cx="2399497"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Character formatting</a:t>
            </a:r>
          </a:p>
        </p:txBody>
      </p:sp>
      <p:sp>
        <p:nvSpPr>
          <p:cNvPr id="15" name="Right Brace 14">
            <a:extLst>
              <a:ext uri="{FF2B5EF4-FFF2-40B4-BE49-F238E27FC236}">
                <a16:creationId xmlns:a16="http://schemas.microsoft.com/office/drawing/2014/main" id="{761D34E0-1844-49C4-9C86-DA522A72904B}"/>
              </a:ext>
            </a:extLst>
          </p:cNvPr>
          <p:cNvSpPr/>
          <p:nvPr/>
        </p:nvSpPr>
        <p:spPr>
          <a:xfrm rot="5400000">
            <a:off x="2377932" y="-183311"/>
            <a:ext cx="320395" cy="3119468"/>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18" name="Straight Arrow Connector 17">
            <a:extLst>
              <a:ext uri="{FF2B5EF4-FFF2-40B4-BE49-F238E27FC236}">
                <a16:creationId xmlns:a16="http://schemas.microsoft.com/office/drawing/2014/main" id="{E80CE39B-78CA-49F7-ACE3-40641C5A8855}"/>
              </a:ext>
            </a:extLst>
          </p:cNvPr>
          <p:cNvCxnSpPr>
            <a:cxnSpLocks/>
          </p:cNvCxnSpPr>
          <p:nvPr/>
        </p:nvCxnSpPr>
        <p:spPr>
          <a:xfrm flipV="1">
            <a:off x="5747889" y="1616231"/>
            <a:ext cx="28737" cy="18866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5210E32D-134E-44F4-BB0E-4A5634D480FE}"/>
              </a:ext>
            </a:extLst>
          </p:cNvPr>
          <p:cNvSpPr/>
          <p:nvPr/>
        </p:nvSpPr>
        <p:spPr>
          <a:xfrm>
            <a:off x="4556932" y="3501499"/>
            <a:ext cx="2399497"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Paragraph formatting</a:t>
            </a:r>
          </a:p>
        </p:txBody>
      </p:sp>
      <p:sp>
        <p:nvSpPr>
          <p:cNvPr id="20" name="Right Brace 19">
            <a:extLst>
              <a:ext uri="{FF2B5EF4-FFF2-40B4-BE49-F238E27FC236}">
                <a16:creationId xmlns:a16="http://schemas.microsoft.com/office/drawing/2014/main" id="{CE43B192-D0C2-4279-8FDA-09B9E6B7231D}"/>
              </a:ext>
            </a:extLst>
          </p:cNvPr>
          <p:cNvSpPr/>
          <p:nvPr/>
        </p:nvSpPr>
        <p:spPr>
          <a:xfrm rot="5400000">
            <a:off x="5570680" y="23633"/>
            <a:ext cx="320395" cy="274661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2" name="Straight Arrow Connector 21">
            <a:extLst>
              <a:ext uri="{FF2B5EF4-FFF2-40B4-BE49-F238E27FC236}">
                <a16:creationId xmlns:a16="http://schemas.microsoft.com/office/drawing/2014/main" id="{A1743EAF-0886-435C-9417-B6F4C91679F8}"/>
              </a:ext>
            </a:extLst>
          </p:cNvPr>
          <p:cNvCxnSpPr/>
          <p:nvPr/>
        </p:nvCxnSpPr>
        <p:spPr>
          <a:xfrm>
            <a:off x="4193931" y="1236742"/>
            <a:ext cx="0" cy="6272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9DBA629F-41D9-4DFC-AFA9-D63D912FA61C}"/>
              </a:ext>
            </a:extLst>
          </p:cNvPr>
          <p:cNvPicPr>
            <a:picLocks noChangeAspect="1"/>
          </p:cNvPicPr>
          <p:nvPr/>
        </p:nvPicPr>
        <p:blipFill>
          <a:blip r:embed="rId3"/>
          <a:stretch>
            <a:fillRect/>
          </a:stretch>
        </p:blipFill>
        <p:spPr>
          <a:xfrm>
            <a:off x="3065061" y="1879828"/>
            <a:ext cx="2257740" cy="1533739"/>
          </a:xfrm>
          <a:prstGeom prst="rect">
            <a:avLst/>
          </a:prstGeom>
          <a:ln w="6350">
            <a:solidFill>
              <a:schemeClr val="bg1">
                <a:lumMod val="65000"/>
              </a:schemeClr>
            </a:solidFill>
          </a:ln>
        </p:spPr>
      </p:pic>
      <p:cxnSp>
        <p:nvCxnSpPr>
          <p:cNvPr id="26" name="Straight Arrow Connector 25">
            <a:extLst>
              <a:ext uri="{FF2B5EF4-FFF2-40B4-BE49-F238E27FC236}">
                <a16:creationId xmlns:a16="http://schemas.microsoft.com/office/drawing/2014/main" id="{F9D8126C-3555-4E6A-8144-6341BBB90288}"/>
              </a:ext>
            </a:extLst>
          </p:cNvPr>
          <p:cNvCxnSpPr/>
          <p:nvPr/>
        </p:nvCxnSpPr>
        <p:spPr>
          <a:xfrm>
            <a:off x="7221416" y="1222092"/>
            <a:ext cx="0" cy="6272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AABF0872-011E-4560-9F8D-0670DC5FA602}"/>
              </a:ext>
            </a:extLst>
          </p:cNvPr>
          <p:cNvPicPr>
            <a:picLocks noChangeAspect="1"/>
          </p:cNvPicPr>
          <p:nvPr/>
        </p:nvPicPr>
        <p:blipFill>
          <a:blip r:embed="rId4"/>
          <a:stretch>
            <a:fillRect/>
          </a:stretch>
        </p:blipFill>
        <p:spPr>
          <a:xfrm>
            <a:off x="6118561" y="1857534"/>
            <a:ext cx="2200582" cy="1581371"/>
          </a:xfrm>
          <a:prstGeom prst="rect">
            <a:avLst/>
          </a:prstGeom>
          <a:ln w="6350">
            <a:solidFill>
              <a:schemeClr val="bg1">
                <a:lumMod val="65000"/>
              </a:schemeClr>
            </a:solidFill>
          </a:ln>
        </p:spPr>
      </p:pic>
      <p:cxnSp>
        <p:nvCxnSpPr>
          <p:cNvPr id="29" name="Straight Arrow Connector 28">
            <a:extLst>
              <a:ext uri="{FF2B5EF4-FFF2-40B4-BE49-F238E27FC236}">
                <a16:creationId xmlns:a16="http://schemas.microsoft.com/office/drawing/2014/main" id="{C93EAA87-16CC-48A1-B8FD-E470C0F51248}"/>
              </a:ext>
            </a:extLst>
          </p:cNvPr>
          <p:cNvCxnSpPr>
            <a:cxnSpLocks/>
          </p:cNvCxnSpPr>
          <p:nvPr/>
        </p:nvCxnSpPr>
        <p:spPr>
          <a:xfrm flipV="1">
            <a:off x="8689815" y="1619167"/>
            <a:ext cx="0" cy="2293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AD6776A2-78F3-453D-A7A8-57F32B285577}"/>
              </a:ext>
            </a:extLst>
          </p:cNvPr>
          <p:cNvSpPr/>
          <p:nvPr/>
        </p:nvSpPr>
        <p:spPr>
          <a:xfrm>
            <a:off x="8412843" y="1848496"/>
            <a:ext cx="828754"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Styles</a:t>
            </a:r>
          </a:p>
        </p:txBody>
      </p:sp>
      <p:sp>
        <p:nvSpPr>
          <p:cNvPr id="31" name="Right Brace 30">
            <a:extLst>
              <a:ext uri="{FF2B5EF4-FFF2-40B4-BE49-F238E27FC236}">
                <a16:creationId xmlns:a16="http://schemas.microsoft.com/office/drawing/2014/main" id="{D0FDA079-B6B8-40E9-9F31-F50EDA11545F}"/>
              </a:ext>
            </a:extLst>
          </p:cNvPr>
          <p:cNvSpPr/>
          <p:nvPr/>
        </p:nvSpPr>
        <p:spPr>
          <a:xfrm rot="5400000">
            <a:off x="8491188" y="124754"/>
            <a:ext cx="320395" cy="2550242"/>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2" name="Straight Arrow Connector 31">
            <a:extLst>
              <a:ext uri="{FF2B5EF4-FFF2-40B4-BE49-F238E27FC236}">
                <a16:creationId xmlns:a16="http://schemas.microsoft.com/office/drawing/2014/main" id="{8CB71BEF-5F20-4007-8FDB-B1FFE40A8A84}"/>
              </a:ext>
            </a:extLst>
          </p:cNvPr>
          <p:cNvCxnSpPr>
            <a:cxnSpLocks/>
            <a:stCxn id="33" idx="0"/>
            <a:endCxn id="34" idx="1"/>
          </p:cNvCxnSpPr>
          <p:nvPr/>
        </p:nvCxnSpPr>
        <p:spPr>
          <a:xfrm flipH="1" flipV="1">
            <a:off x="10227096" y="1560073"/>
            <a:ext cx="8227" cy="2985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ADC700F5-D093-4D56-8C5A-63EBEB753720}"/>
              </a:ext>
            </a:extLst>
          </p:cNvPr>
          <p:cNvSpPr/>
          <p:nvPr/>
        </p:nvSpPr>
        <p:spPr>
          <a:xfrm>
            <a:off x="9776089" y="1858657"/>
            <a:ext cx="918467"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Search</a:t>
            </a:r>
          </a:p>
        </p:txBody>
      </p:sp>
      <p:sp>
        <p:nvSpPr>
          <p:cNvPr id="34" name="Right Brace 33">
            <a:extLst>
              <a:ext uri="{FF2B5EF4-FFF2-40B4-BE49-F238E27FC236}">
                <a16:creationId xmlns:a16="http://schemas.microsoft.com/office/drawing/2014/main" id="{B2B6C509-1C8C-4747-B559-78D3CBB00484}"/>
              </a:ext>
            </a:extLst>
          </p:cNvPr>
          <p:cNvSpPr/>
          <p:nvPr/>
        </p:nvSpPr>
        <p:spPr>
          <a:xfrm rot="5400000">
            <a:off x="10060038" y="1113304"/>
            <a:ext cx="320395" cy="57314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5" name="Straight Arrow Connector 34">
            <a:extLst>
              <a:ext uri="{FF2B5EF4-FFF2-40B4-BE49-F238E27FC236}">
                <a16:creationId xmlns:a16="http://schemas.microsoft.com/office/drawing/2014/main" id="{6F9B59C5-D1D4-4C6F-8A31-97BAAA9A14B4}"/>
              </a:ext>
            </a:extLst>
          </p:cNvPr>
          <p:cNvCxnSpPr>
            <a:cxnSpLocks/>
          </p:cNvCxnSpPr>
          <p:nvPr/>
        </p:nvCxnSpPr>
        <p:spPr>
          <a:xfrm flipV="1">
            <a:off x="10884877" y="1619016"/>
            <a:ext cx="0" cy="6419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7C653367-92FA-46C1-A8C0-0989D29B6D5B}"/>
              </a:ext>
            </a:extLst>
          </p:cNvPr>
          <p:cNvSpPr/>
          <p:nvPr/>
        </p:nvSpPr>
        <p:spPr>
          <a:xfrm>
            <a:off x="8411445" y="2261015"/>
            <a:ext cx="2473432" cy="57656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Speak your document to Word, transcribe.</a:t>
            </a:r>
          </a:p>
        </p:txBody>
      </p:sp>
      <p:sp>
        <p:nvSpPr>
          <p:cNvPr id="37" name="Right Brace 36">
            <a:extLst>
              <a:ext uri="{FF2B5EF4-FFF2-40B4-BE49-F238E27FC236}">
                <a16:creationId xmlns:a16="http://schemas.microsoft.com/office/drawing/2014/main" id="{CCF8B0CD-7E36-4EA8-B090-0302B41F8CFD}"/>
              </a:ext>
            </a:extLst>
          </p:cNvPr>
          <p:cNvSpPr/>
          <p:nvPr/>
        </p:nvSpPr>
        <p:spPr>
          <a:xfrm rot="5400000">
            <a:off x="10713837" y="1054449"/>
            <a:ext cx="320395" cy="679129"/>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43" name="Straight Arrow Connector 42">
            <a:extLst>
              <a:ext uri="{FF2B5EF4-FFF2-40B4-BE49-F238E27FC236}">
                <a16:creationId xmlns:a16="http://schemas.microsoft.com/office/drawing/2014/main" id="{2A629DFB-C4C9-4FEC-AE9D-582B46739FA2}"/>
              </a:ext>
            </a:extLst>
          </p:cNvPr>
          <p:cNvCxnSpPr>
            <a:cxnSpLocks/>
          </p:cNvCxnSpPr>
          <p:nvPr/>
        </p:nvCxnSpPr>
        <p:spPr>
          <a:xfrm flipV="1">
            <a:off x="11392955" y="1607441"/>
            <a:ext cx="1876" cy="14786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87033F3F-38A6-4187-97C4-A6C5BD986D13}"/>
              </a:ext>
            </a:extLst>
          </p:cNvPr>
          <p:cNvSpPr/>
          <p:nvPr/>
        </p:nvSpPr>
        <p:spPr>
          <a:xfrm>
            <a:off x="8430984" y="2916228"/>
            <a:ext cx="2963847" cy="680191"/>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Add an add-in for greater functionality.</a:t>
            </a:r>
          </a:p>
        </p:txBody>
      </p:sp>
      <p:sp>
        <p:nvSpPr>
          <p:cNvPr id="45" name="Right Brace 44">
            <a:extLst>
              <a:ext uri="{FF2B5EF4-FFF2-40B4-BE49-F238E27FC236}">
                <a16:creationId xmlns:a16="http://schemas.microsoft.com/office/drawing/2014/main" id="{62950E87-EDF6-41BE-8B5A-3DCE5A2797DB}"/>
              </a:ext>
            </a:extLst>
          </p:cNvPr>
          <p:cNvSpPr/>
          <p:nvPr/>
        </p:nvSpPr>
        <p:spPr>
          <a:xfrm rot="5400000">
            <a:off x="11231936" y="1227198"/>
            <a:ext cx="320395" cy="321905"/>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51" name="Straight Arrow Connector 50">
            <a:extLst>
              <a:ext uri="{FF2B5EF4-FFF2-40B4-BE49-F238E27FC236}">
                <a16:creationId xmlns:a16="http://schemas.microsoft.com/office/drawing/2014/main" id="{C979BE7E-B4E0-4735-B115-381A3C96CA97}"/>
              </a:ext>
            </a:extLst>
          </p:cNvPr>
          <p:cNvCxnSpPr>
            <a:cxnSpLocks/>
          </p:cNvCxnSpPr>
          <p:nvPr/>
        </p:nvCxnSpPr>
        <p:spPr>
          <a:xfrm flipV="1">
            <a:off x="11698896" y="1607438"/>
            <a:ext cx="0" cy="22464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230870DD-1DB1-4147-B544-76C1D58CCDD4}"/>
              </a:ext>
            </a:extLst>
          </p:cNvPr>
          <p:cNvSpPr/>
          <p:nvPr/>
        </p:nvSpPr>
        <p:spPr>
          <a:xfrm>
            <a:off x="8430984" y="3663373"/>
            <a:ext cx="3388912"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Launch the add-ins you added.</a:t>
            </a:r>
          </a:p>
        </p:txBody>
      </p:sp>
      <p:sp>
        <p:nvSpPr>
          <p:cNvPr id="53" name="Right Brace 52">
            <a:extLst>
              <a:ext uri="{FF2B5EF4-FFF2-40B4-BE49-F238E27FC236}">
                <a16:creationId xmlns:a16="http://schemas.microsoft.com/office/drawing/2014/main" id="{CFD36497-CFE5-4BD3-864E-117AE5882CE9}"/>
              </a:ext>
            </a:extLst>
          </p:cNvPr>
          <p:cNvSpPr/>
          <p:nvPr/>
        </p:nvSpPr>
        <p:spPr>
          <a:xfrm rot="5400000">
            <a:off x="11526412" y="1261777"/>
            <a:ext cx="320395" cy="270326"/>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74" name="Straight Arrow Connector 73">
            <a:extLst>
              <a:ext uri="{FF2B5EF4-FFF2-40B4-BE49-F238E27FC236}">
                <a16:creationId xmlns:a16="http://schemas.microsoft.com/office/drawing/2014/main" id="{A5B139F3-6408-4245-BAD8-8E4DD7062682}"/>
              </a:ext>
            </a:extLst>
          </p:cNvPr>
          <p:cNvCxnSpPr>
            <a:cxnSpLocks/>
          </p:cNvCxnSpPr>
          <p:nvPr/>
        </p:nvCxnSpPr>
        <p:spPr>
          <a:xfrm>
            <a:off x="12006577" y="1233816"/>
            <a:ext cx="0" cy="28546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78" name="Picture 77">
            <a:extLst>
              <a:ext uri="{FF2B5EF4-FFF2-40B4-BE49-F238E27FC236}">
                <a16:creationId xmlns:a16="http://schemas.microsoft.com/office/drawing/2014/main" id="{9023120F-F9FD-4DCC-8EBC-1FABE1BBF1B8}"/>
              </a:ext>
            </a:extLst>
          </p:cNvPr>
          <p:cNvPicPr>
            <a:picLocks noChangeAspect="1"/>
          </p:cNvPicPr>
          <p:nvPr/>
        </p:nvPicPr>
        <p:blipFill>
          <a:blip r:embed="rId5"/>
          <a:stretch>
            <a:fillRect/>
          </a:stretch>
        </p:blipFill>
        <p:spPr>
          <a:xfrm>
            <a:off x="10465660" y="4075370"/>
            <a:ext cx="1549709" cy="2005505"/>
          </a:xfrm>
          <a:prstGeom prst="rect">
            <a:avLst/>
          </a:prstGeom>
          <a:ln w="12700">
            <a:solidFill>
              <a:schemeClr val="bg1">
                <a:lumMod val="75000"/>
              </a:schemeClr>
            </a:solidFill>
          </a:ln>
        </p:spPr>
      </p:pic>
      <p:grpSp>
        <p:nvGrpSpPr>
          <p:cNvPr id="106" name="Group 105">
            <a:extLst>
              <a:ext uri="{FF2B5EF4-FFF2-40B4-BE49-F238E27FC236}">
                <a16:creationId xmlns:a16="http://schemas.microsoft.com/office/drawing/2014/main" id="{591917BA-C2BB-4250-BC92-9A424FF1375C}"/>
              </a:ext>
            </a:extLst>
          </p:cNvPr>
          <p:cNvGrpSpPr/>
          <p:nvPr/>
        </p:nvGrpSpPr>
        <p:grpSpPr>
          <a:xfrm>
            <a:off x="7701" y="5766253"/>
            <a:ext cx="12192000" cy="1070419"/>
            <a:chOff x="7701" y="5766253"/>
            <a:chExt cx="12192000" cy="1070419"/>
          </a:xfrm>
        </p:grpSpPr>
        <p:pic>
          <p:nvPicPr>
            <p:cNvPr id="85" name="Picture 84">
              <a:extLst>
                <a:ext uri="{FF2B5EF4-FFF2-40B4-BE49-F238E27FC236}">
                  <a16:creationId xmlns:a16="http://schemas.microsoft.com/office/drawing/2014/main" id="{DF35A67B-BC93-4F2D-BE61-B9FAF374AAF3}"/>
                </a:ext>
              </a:extLst>
            </p:cNvPr>
            <p:cNvPicPr>
              <a:picLocks noChangeAspect="1"/>
            </p:cNvPicPr>
            <p:nvPr/>
          </p:nvPicPr>
          <p:blipFill>
            <a:blip r:embed="rId6"/>
            <a:stretch>
              <a:fillRect/>
            </a:stretch>
          </p:blipFill>
          <p:spPr>
            <a:xfrm>
              <a:off x="7701" y="6057132"/>
              <a:ext cx="12192000" cy="779540"/>
            </a:xfrm>
            <a:prstGeom prst="rect">
              <a:avLst/>
            </a:prstGeom>
            <a:ln w="12700">
              <a:solidFill>
                <a:schemeClr val="bg1">
                  <a:lumMod val="65000"/>
                </a:schemeClr>
              </a:solidFill>
            </a:ln>
          </p:spPr>
        </p:pic>
        <p:sp>
          <p:nvSpPr>
            <p:cNvPr id="105" name="TextBox 104">
              <a:extLst>
                <a:ext uri="{FF2B5EF4-FFF2-40B4-BE49-F238E27FC236}">
                  <a16:creationId xmlns:a16="http://schemas.microsoft.com/office/drawing/2014/main" id="{403F6620-251D-4391-91B8-CD1320B03D09}"/>
                </a:ext>
              </a:extLst>
            </p:cNvPr>
            <p:cNvSpPr txBox="1"/>
            <p:nvPr/>
          </p:nvSpPr>
          <p:spPr>
            <a:xfrm>
              <a:off x="5177037" y="5766253"/>
              <a:ext cx="1556238" cy="369332"/>
            </a:xfrm>
            <a:prstGeom prst="rect">
              <a:avLst/>
            </a:prstGeom>
            <a:noFill/>
          </p:spPr>
          <p:txBody>
            <a:bodyPr wrap="square" rtlCol="0">
              <a:spAutoFit/>
            </a:bodyPr>
            <a:lstStyle/>
            <a:p>
              <a:r>
                <a:rPr lang="en-CA" dirty="0"/>
                <a:t>Classic Ribbon</a:t>
              </a:r>
            </a:p>
          </p:txBody>
        </p:sp>
      </p:grpSp>
      <p:grpSp>
        <p:nvGrpSpPr>
          <p:cNvPr id="109" name="Group 108">
            <a:extLst>
              <a:ext uri="{FF2B5EF4-FFF2-40B4-BE49-F238E27FC236}">
                <a16:creationId xmlns:a16="http://schemas.microsoft.com/office/drawing/2014/main" id="{02D76019-313E-4DAC-882C-02C248407FC3}"/>
              </a:ext>
            </a:extLst>
          </p:cNvPr>
          <p:cNvGrpSpPr/>
          <p:nvPr/>
        </p:nvGrpSpPr>
        <p:grpSpPr>
          <a:xfrm>
            <a:off x="8689816" y="4528791"/>
            <a:ext cx="2098345" cy="1528341"/>
            <a:chOff x="8689816" y="4528791"/>
            <a:chExt cx="2098345" cy="1528341"/>
          </a:xfrm>
        </p:grpSpPr>
        <p:cxnSp>
          <p:nvCxnSpPr>
            <p:cNvPr id="103" name="Straight Arrow Connector 102">
              <a:extLst>
                <a:ext uri="{FF2B5EF4-FFF2-40B4-BE49-F238E27FC236}">
                  <a16:creationId xmlns:a16="http://schemas.microsoft.com/office/drawing/2014/main" id="{6C0B6077-F7D8-4735-9504-BCFA7DFCD2E4}"/>
                </a:ext>
              </a:extLst>
            </p:cNvPr>
            <p:cNvCxnSpPr>
              <a:cxnSpLocks/>
            </p:cNvCxnSpPr>
            <p:nvPr/>
          </p:nvCxnSpPr>
          <p:spPr>
            <a:xfrm flipH="1">
              <a:off x="8689816" y="4528791"/>
              <a:ext cx="1844654" cy="15283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4E31687-7AB5-4166-A0BF-28C7B3C44E8D}"/>
                </a:ext>
              </a:extLst>
            </p:cNvPr>
            <p:cNvCxnSpPr/>
            <p:nvPr/>
          </p:nvCxnSpPr>
          <p:spPr>
            <a:xfrm>
              <a:off x="10515599" y="4537583"/>
              <a:ext cx="2725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10" name="TextBox 109">
            <a:extLst>
              <a:ext uri="{FF2B5EF4-FFF2-40B4-BE49-F238E27FC236}">
                <a16:creationId xmlns:a16="http://schemas.microsoft.com/office/drawing/2014/main" id="{B2A49519-5AE6-43C2-B30E-3A92A5FCD231}"/>
              </a:ext>
            </a:extLst>
          </p:cNvPr>
          <p:cNvSpPr txBox="1"/>
          <p:nvPr/>
        </p:nvSpPr>
        <p:spPr>
          <a:xfrm>
            <a:off x="7218852" y="65200"/>
            <a:ext cx="4594712" cy="707886"/>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dirty="0"/>
              <a:t>Home</a:t>
            </a:r>
            <a:r>
              <a:rPr lang="en-CA" sz="2000" dirty="0"/>
              <a:t> ribbon focuses mostly on character and paragraph level formatting. </a:t>
            </a:r>
          </a:p>
        </p:txBody>
      </p:sp>
      <p:sp>
        <p:nvSpPr>
          <p:cNvPr id="46" name="TextBox 45">
            <a:extLst>
              <a:ext uri="{FF2B5EF4-FFF2-40B4-BE49-F238E27FC236}">
                <a16:creationId xmlns:a16="http://schemas.microsoft.com/office/drawing/2014/main" id="{84CB4415-8416-4C53-A9AA-D7BD30AF982A}"/>
              </a:ext>
            </a:extLst>
          </p:cNvPr>
          <p:cNvSpPr txBox="1"/>
          <p:nvPr/>
        </p:nvSpPr>
        <p:spPr>
          <a:xfrm>
            <a:off x="57252" y="6813"/>
            <a:ext cx="3725205" cy="400110"/>
          </a:xfrm>
          <a:prstGeom prst="rect">
            <a:avLst/>
          </a:prstGeom>
          <a:solidFill>
            <a:schemeClr val="bg1"/>
          </a:solidFill>
          <a:ln w="19050">
            <a:solidFill>
              <a:schemeClr val="accent2"/>
            </a:solidFill>
          </a:ln>
          <a:effectLst/>
        </p:spPr>
        <p:txBody>
          <a:bodyPr wrap="square" rtlCol="0">
            <a:spAutoFit/>
          </a:bodyPr>
          <a:lstStyle/>
          <a:p>
            <a:pPr algn="ctr"/>
            <a:r>
              <a:rPr lang="en-CA" sz="2000" dirty="0"/>
              <a:t>Basic Formatting – Home Ribbon</a:t>
            </a:r>
          </a:p>
        </p:txBody>
      </p:sp>
    </p:spTree>
    <p:extLst>
      <p:ext uri="{BB962C8B-B14F-4D97-AF65-F5344CB8AC3E}">
        <p14:creationId xmlns:p14="http://schemas.microsoft.com/office/powerpoint/2010/main" val="1909421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0"/>
                                        </p:tgtEl>
                                        <p:attrNameLst>
                                          <p:attrName>style.visibility</p:attrName>
                                        </p:attrNameLst>
                                      </p:cBhvr>
                                      <p:to>
                                        <p:strVal val="visible"/>
                                      </p:to>
                                    </p:set>
                                    <p:animEffect transition="in" filter="wipe(left)">
                                      <p:cBhvr>
                                        <p:cTn id="15" dur="500"/>
                                        <p:tgtEl>
                                          <p:spTgt spid="110"/>
                                        </p:tgtEl>
                                      </p:cBhvr>
                                    </p:animEffect>
                                  </p:childTnLst>
                                </p:cTn>
                              </p:par>
                            </p:childTnLst>
                          </p:cTn>
                        </p:par>
                        <p:par>
                          <p:cTn id="16" fill="hold">
                            <p:stCondLst>
                              <p:cond delay="1500"/>
                            </p:stCondLst>
                            <p:childTnLst>
                              <p:par>
                                <p:cTn id="17" presetID="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par>
                          <p:cTn id="43" fill="hold">
                            <p:stCondLst>
                              <p:cond delay="1500"/>
                            </p:stCondLst>
                            <p:childTnLst>
                              <p:par>
                                <p:cTn id="44" presetID="22" presetClass="entr" presetSubtype="1" fill="hold" nodeType="after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up)">
                                      <p:cBhvr>
                                        <p:cTn id="46" dur="500"/>
                                        <p:tgtEl>
                                          <p:spTgt spid="22"/>
                                        </p:tgtEl>
                                      </p:cBhvr>
                                    </p:animEffect>
                                  </p:childTnLst>
                                </p:cTn>
                              </p:par>
                            </p:childTnLst>
                          </p:cTn>
                        </p:par>
                        <p:par>
                          <p:cTn id="47" fill="hold">
                            <p:stCondLst>
                              <p:cond delay="2000"/>
                            </p:stCondLst>
                            <p:childTnLst>
                              <p:par>
                                <p:cTn id="48" presetID="22" presetClass="entr" presetSubtype="1"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up)">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down)">
                                      <p:cBhvr>
                                        <p:cTn id="60" dur="500"/>
                                        <p:tgtEl>
                                          <p:spTgt spid="18"/>
                                        </p:tgtEl>
                                      </p:cBhvr>
                                    </p:animEffect>
                                  </p:childTnLst>
                                </p:cTn>
                              </p:par>
                            </p:childTnLst>
                          </p:cTn>
                        </p:par>
                        <p:par>
                          <p:cTn id="61" fill="hold">
                            <p:stCondLst>
                              <p:cond delay="1000"/>
                            </p:stCondLst>
                            <p:childTnLst>
                              <p:par>
                                <p:cTn id="62" presetID="22" presetClass="entr" presetSubtype="4" fill="hold" grpId="0" nodeType="after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00"/>
                                        <p:tgtEl>
                                          <p:spTgt spid="20"/>
                                        </p:tgtEl>
                                      </p:cBhvr>
                                    </p:animEffect>
                                  </p:childTnLst>
                                </p:cTn>
                              </p:par>
                            </p:childTnLst>
                          </p:cTn>
                        </p:par>
                        <p:par>
                          <p:cTn id="65" fill="hold">
                            <p:stCondLst>
                              <p:cond delay="1500"/>
                            </p:stCondLst>
                            <p:childTnLst>
                              <p:par>
                                <p:cTn id="66" presetID="22" presetClass="entr" presetSubtype="1"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wipe(up)">
                                      <p:cBhvr>
                                        <p:cTn id="68" dur="500"/>
                                        <p:tgtEl>
                                          <p:spTgt spid="26"/>
                                        </p:tgtEl>
                                      </p:cBhvr>
                                    </p:animEffect>
                                  </p:childTnLst>
                                </p:cTn>
                              </p:par>
                            </p:childTnLst>
                          </p:cTn>
                        </p:par>
                        <p:par>
                          <p:cTn id="69" fill="hold">
                            <p:stCondLst>
                              <p:cond delay="2000"/>
                            </p:stCondLst>
                            <p:childTnLst>
                              <p:par>
                                <p:cTn id="70" presetID="22" presetClass="entr" presetSubtype="1" fill="hold"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wipe(up)">
                                      <p:cBhvr>
                                        <p:cTn id="72" dur="5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additive="base">
                                        <p:cTn id="77" dur="500" fill="hold"/>
                                        <p:tgtEl>
                                          <p:spTgt spid="30"/>
                                        </p:tgtEl>
                                        <p:attrNameLst>
                                          <p:attrName>ppt_x</p:attrName>
                                        </p:attrNameLst>
                                      </p:cBhvr>
                                      <p:tavLst>
                                        <p:tav tm="0">
                                          <p:val>
                                            <p:strVal val="#ppt_x"/>
                                          </p:val>
                                        </p:tav>
                                        <p:tav tm="100000">
                                          <p:val>
                                            <p:strVal val="#ppt_x"/>
                                          </p:val>
                                        </p:tav>
                                      </p:tavLst>
                                    </p:anim>
                                    <p:anim calcmode="lin" valueType="num">
                                      <p:cBhvr additive="base">
                                        <p:cTn id="78" dur="500" fill="hold"/>
                                        <p:tgtEl>
                                          <p:spTgt spid="30"/>
                                        </p:tgtEl>
                                        <p:attrNameLst>
                                          <p:attrName>ppt_y</p:attrName>
                                        </p:attrNameLst>
                                      </p:cBhvr>
                                      <p:tavLst>
                                        <p:tav tm="0">
                                          <p:val>
                                            <p:strVal val="1+#ppt_h/2"/>
                                          </p:val>
                                        </p:tav>
                                        <p:tav tm="100000">
                                          <p:val>
                                            <p:strVal val="#ppt_y"/>
                                          </p:val>
                                        </p:tav>
                                      </p:tavLst>
                                    </p:anim>
                                  </p:childTnLst>
                                </p:cTn>
                              </p:par>
                            </p:childTnLst>
                          </p:cTn>
                        </p:par>
                        <p:par>
                          <p:cTn id="79" fill="hold">
                            <p:stCondLst>
                              <p:cond delay="500"/>
                            </p:stCondLst>
                            <p:childTnLst>
                              <p:par>
                                <p:cTn id="80" presetID="22" presetClass="entr" presetSubtype="4" fill="hold" nodeType="after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wipe(down)">
                                      <p:cBhvr>
                                        <p:cTn id="82" dur="500"/>
                                        <p:tgtEl>
                                          <p:spTgt spid="29"/>
                                        </p:tgtEl>
                                      </p:cBhvr>
                                    </p:animEffect>
                                  </p:childTnLst>
                                </p:cTn>
                              </p:par>
                            </p:childTnLst>
                          </p:cTn>
                        </p:par>
                        <p:par>
                          <p:cTn id="83" fill="hold">
                            <p:stCondLst>
                              <p:cond delay="1000"/>
                            </p:stCondLst>
                            <p:childTnLst>
                              <p:par>
                                <p:cTn id="84" presetID="22" presetClass="entr" presetSubtype="4" fill="hold" grpId="0" nodeType="after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wipe(down)">
                                      <p:cBhvr>
                                        <p:cTn id="86" dur="500"/>
                                        <p:tgtEl>
                                          <p:spTgt spid="31"/>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childTnLst>
                          </p:cTn>
                        </p:par>
                        <p:par>
                          <p:cTn id="93" fill="hold">
                            <p:stCondLst>
                              <p:cond delay="500"/>
                            </p:stCondLst>
                            <p:childTnLst>
                              <p:par>
                                <p:cTn id="94" presetID="22" presetClass="entr" presetSubtype="4" fill="hold" nodeType="after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wipe(down)">
                                      <p:cBhvr>
                                        <p:cTn id="96" dur="500"/>
                                        <p:tgtEl>
                                          <p:spTgt spid="32"/>
                                        </p:tgtEl>
                                      </p:cBhvr>
                                    </p:animEffect>
                                  </p:childTnLst>
                                </p:cTn>
                              </p:par>
                            </p:childTnLst>
                          </p:cTn>
                        </p:par>
                        <p:par>
                          <p:cTn id="97" fill="hold">
                            <p:stCondLst>
                              <p:cond delay="1000"/>
                            </p:stCondLst>
                            <p:childTnLst>
                              <p:par>
                                <p:cTn id="98" presetID="22" presetClass="entr" presetSubtype="4" fill="hold" grpId="0" nodeType="after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wipe(down)">
                                      <p:cBhvr>
                                        <p:cTn id="100" dur="500"/>
                                        <p:tgtEl>
                                          <p:spTgt spid="34"/>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additive="base">
                                        <p:cTn id="105" dur="500" fill="hold"/>
                                        <p:tgtEl>
                                          <p:spTgt spid="36"/>
                                        </p:tgtEl>
                                        <p:attrNameLst>
                                          <p:attrName>ppt_x</p:attrName>
                                        </p:attrNameLst>
                                      </p:cBhvr>
                                      <p:tavLst>
                                        <p:tav tm="0">
                                          <p:val>
                                            <p:strVal val="#ppt_x"/>
                                          </p:val>
                                        </p:tav>
                                        <p:tav tm="100000">
                                          <p:val>
                                            <p:strVal val="#ppt_x"/>
                                          </p:val>
                                        </p:tav>
                                      </p:tavLst>
                                    </p:anim>
                                    <p:anim calcmode="lin" valueType="num">
                                      <p:cBhvr additive="base">
                                        <p:cTn id="106" dur="500" fill="hold"/>
                                        <p:tgtEl>
                                          <p:spTgt spid="36"/>
                                        </p:tgtEl>
                                        <p:attrNameLst>
                                          <p:attrName>ppt_y</p:attrName>
                                        </p:attrNameLst>
                                      </p:cBhvr>
                                      <p:tavLst>
                                        <p:tav tm="0">
                                          <p:val>
                                            <p:strVal val="1+#ppt_h/2"/>
                                          </p:val>
                                        </p:tav>
                                        <p:tav tm="100000">
                                          <p:val>
                                            <p:strVal val="#ppt_y"/>
                                          </p:val>
                                        </p:tav>
                                      </p:tavLst>
                                    </p:anim>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35"/>
                                        </p:tgtEl>
                                        <p:attrNameLst>
                                          <p:attrName>style.visibility</p:attrName>
                                        </p:attrNameLst>
                                      </p:cBhvr>
                                      <p:to>
                                        <p:strVal val="visible"/>
                                      </p:to>
                                    </p:set>
                                    <p:animEffect transition="in" filter="wipe(down)">
                                      <p:cBhvr>
                                        <p:cTn id="110" dur="500"/>
                                        <p:tgtEl>
                                          <p:spTgt spid="35"/>
                                        </p:tgtEl>
                                      </p:cBhvr>
                                    </p:animEffect>
                                  </p:childTnLst>
                                </p:cTn>
                              </p:par>
                            </p:childTnLst>
                          </p:cTn>
                        </p:par>
                        <p:par>
                          <p:cTn id="111" fill="hold">
                            <p:stCondLst>
                              <p:cond delay="1000"/>
                            </p:stCondLst>
                            <p:childTnLst>
                              <p:par>
                                <p:cTn id="112" presetID="22" presetClass="entr" presetSubtype="4" fill="hold" grpId="0" nodeType="afterEffect">
                                  <p:stCondLst>
                                    <p:cond delay="0"/>
                                  </p:stCondLst>
                                  <p:childTnLst>
                                    <p:set>
                                      <p:cBhvr>
                                        <p:cTn id="113" dur="1" fill="hold">
                                          <p:stCondLst>
                                            <p:cond delay="0"/>
                                          </p:stCondLst>
                                        </p:cTn>
                                        <p:tgtEl>
                                          <p:spTgt spid="37"/>
                                        </p:tgtEl>
                                        <p:attrNameLst>
                                          <p:attrName>style.visibility</p:attrName>
                                        </p:attrNameLst>
                                      </p:cBhvr>
                                      <p:to>
                                        <p:strVal val="visible"/>
                                      </p:to>
                                    </p:set>
                                    <p:animEffect transition="in" filter="wipe(down)">
                                      <p:cBhvr>
                                        <p:cTn id="114" dur="500"/>
                                        <p:tgtEl>
                                          <p:spTgt spid="37"/>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44"/>
                                        </p:tgtEl>
                                        <p:attrNameLst>
                                          <p:attrName>style.visibility</p:attrName>
                                        </p:attrNameLst>
                                      </p:cBhvr>
                                      <p:to>
                                        <p:strVal val="visible"/>
                                      </p:to>
                                    </p:set>
                                    <p:anim calcmode="lin" valueType="num">
                                      <p:cBhvr additive="base">
                                        <p:cTn id="119" dur="500" fill="hold"/>
                                        <p:tgtEl>
                                          <p:spTgt spid="44"/>
                                        </p:tgtEl>
                                        <p:attrNameLst>
                                          <p:attrName>ppt_x</p:attrName>
                                        </p:attrNameLst>
                                      </p:cBhvr>
                                      <p:tavLst>
                                        <p:tav tm="0">
                                          <p:val>
                                            <p:strVal val="#ppt_x"/>
                                          </p:val>
                                        </p:tav>
                                        <p:tav tm="100000">
                                          <p:val>
                                            <p:strVal val="#ppt_x"/>
                                          </p:val>
                                        </p:tav>
                                      </p:tavLst>
                                    </p:anim>
                                    <p:anim calcmode="lin" valueType="num">
                                      <p:cBhvr additive="base">
                                        <p:cTn id="120" dur="500" fill="hold"/>
                                        <p:tgtEl>
                                          <p:spTgt spid="44"/>
                                        </p:tgtEl>
                                        <p:attrNameLst>
                                          <p:attrName>ppt_y</p:attrName>
                                        </p:attrNameLst>
                                      </p:cBhvr>
                                      <p:tavLst>
                                        <p:tav tm="0">
                                          <p:val>
                                            <p:strVal val="1+#ppt_h/2"/>
                                          </p:val>
                                        </p:tav>
                                        <p:tav tm="100000">
                                          <p:val>
                                            <p:strVal val="#ppt_y"/>
                                          </p:val>
                                        </p:tav>
                                      </p:tavLst>
                                    </p:anim>
                                  </p:childTnLst>
                                </p:cTn>
                              </p:par>
                            </p:childTnLst>
                          </p:cTn>
                        </p:par>
                        <p:par>
                          <p:cTn id="121" fill="hold">
                            <p:stCondLst>
                              <p:cond delay="500"/>
                            </p:stCondLst>
                            <p:childTnLst>
                              <p:par>
                                <p:cTn id="122" presetID="22" presetClass="entr" presetSubtype="4" fill="hold" nodeType="afterEffect">
                                  <p:stCondLst>
                                    <p:cond delay="0"/>
                                  </p:stCondLst>
                                  <p:childTnLst>
                                    <p:set>
                                      <p:cBhvr>
                                        <p:cTn id="123" dur="1" fill="hold">
                                          <p:stCondLst>
                                            <p:cond delay="0"/>
                                          </p:stCondLst>
                                        </p:cTn>
                                        <p:tgtEl>
                                          <p:spTgt spid="43"/>
                                        </p:tgtEl>
                                        <p:attrNameLst>
                                          <p:attrName>style.visibility</p:attrName>
                                        </p:attrNameLst>
                                      </p:cBhvr>
                                      <p:to>
                                        <p:strVal val="visible"/>
                                      </p:to>
                                    </p:set>
                                    <p:animEffect transition="in" filter="wipe(down)">
                                      <p:cBhvr>
                                        <p:cTn id="124" dur="500"/>
                                        <p:tgtEl>
                                          <p:spTgt spid="43"/>
                                        </p:tgtEl>
                                      </p:cBhvr>
                                    </p:animEffect>
                                  </p:childTnLst>
                                </p:cTn>
                              </p:par>
                            </p:childTnLst>
                          </p:cTn>
                        </p:par>
                        <p:par>
                          <p:cTn id="125" fill="hold">
                            <p:stCondLst>
                              <p:cond delay="1000"/>
                            </p:stCondLst>
                            <p:childTnLst>
                              <p:par>
                                <p:cTn id="126" presetID="22" presetClass="entr" presetSubtype="4" fill="hold" grpId="0" nodeType="afterEffect">
                                  <p:stCondLst>
                                    <p:cond delay="0"/>
                                  </p:stCondLst>
                                  <p:childTnLst>
                                    <p:set>
                                      <p:cBhvr>
                                        <p:cTn id="127" dur="1" fill="hold">
                                          <p:stCondLst>
                                            <p:cond delay="0"/>
                                          </p:stCondLst>
                                        </p:cTn>
                                        <p:tgtEl>
                                          <p:spTgt spid="45"/>
                                        </p:tgtEl>
                                        <p:attrNameLst>
                                          <p:attrName>style.visibility</p:attrName>
                                        </p:attrNameLst>
                                      </p:cBhvr>
                                      <p:to>
                                        <p:strVal val="visible"/>
                                      </p:to>
                                    </p:set>
                                    <p:animEffect transition="in" filter="wipe(down)">
                                      <p:cBhvr>
                                        <p:cTn id="128" dur="500"/>
                                        <p:tgtEl>
                                          <p:spTgt spid="45"/>
                                        </p:tgtEl>
                                      </p:cBhvr>
                                    </p:animEffect>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additive="base">
                                        <p:cTn id="133" dur="500" fill="hold"/>
                                        <p:tgtEl>
                                          <p:spTgt spid="52"/>
                                        </p:tgtEl>
                                        <p:attrNameLst>
                                          <p:attrName>ppt_x</p:attrName>
                                        </p:attrNameLst>
                                      </p:cBhvr>
                                      <p:tavLst>
                                        <p:tav tm="0">
                                          <p:val>
                                            <p:strVal val="#ppt_x"/>
                                          </p:val>
                                        </p:tav>
                                        <p:tav tm="100000">
                                          <p:val>
                                            <p:strVal val="#ppt_x"/>
                                          </p:val>
                                        </p:tav>
                                      </p:tavLst>
                                    </p:anim>
                                    <p:anim calcmode="lin" valueType="num">
                                      <p:cBhvr additive="base">
                                        <p:cTn id="134" dur="500" fill="hold"/>
                                        <p:tgtEl>
                                          <p:spTgt spid="52"/>
                                        </p:tgtEl>
                                        <p:attrNameLst>
                                          <p:attrName>ppt_y</p:attrName>
                                        </p:attrNameLst>
                                      </p:cBhvr>
                                      <p:tavLst>
                                        <p:tav tm="0">
                                          <p:val>
                                            <p:strVal val="1+#ppt_h/2"/>
                                          </p:val>
                                        </p:tav>
                                        <p:tav tm="100000">
                                          <p:val>
                                            <p:strVal val="#ppt_y"/>
                                          </p:val>
                                        </p:tav>
                                      </p:tavLst>
                                    </p:anim>
                                  </p:childTnLst>
                                </p:cTn>
                              </p:par>
                            </p:childTnLst>
                          </p:cTn>
                        </p:par>
                        <p:par>
                          <p:cTn id="135" fill="hold">
                            <p:stCondLst>
                              <p:cond delay="500"/>
                            </p:stCondLst>
                            <p:childTnLst>
                              <p:par>
                                <p:cTn id="136" presetID="22" presetClass="entr" presetSubtype="4" fill="hold" nodeType="afterEffect">
                                  <p:stCondLst>
                                    <p:cond delay="0"/>
                                  </p:stCondLst>
                                  <p:childTnLst>
                                    <p:set>
                                      <p:cBhvr>
                                        <p:cTn id="137" dur="1" fill="hold">
                                          <p:stCondLst>
                                            <p:cond delay="0"/>
                                          </p:stCondLst>
                                        </p:cTn>
                                        <p:tgtEl>
                                          <p:spTgt spid="51"/>
                                        </p:tgtEl>
                                        <p:attrNameLst>
                                          <p:attrName>style.visibility</p:attrName>
                                        </p:attrNameLst>
                                      </p:cBhvr>
                                      <p:to>
                                        <p:strVal val="visible"/>
                                      </p:to>
                                    </p:set>
                                    <p:animEffect transition="in" filter="wipe(down)">
                                      <p:cBhvr>
                                        <p:cTn id="138" dur="500"/>
                                        <p:tgtEl>
                                          <p:spTgt spid="51"/>
                                        </p:tgtEl>
                                      </p:cBhvr>
                                    </p:animEffect>
                                  </p:childTnLst>
                                </p:cTn>
                              </p:par>
                            </p:childTnLst>
                          </p:cTn>
                        </p:par>
                        <p:par>
                          <p:cTn id="139" fill="hold">
                            <p:stCondLst>
                              <p:cond delay="1000"/>
                            </p:stCondLst>
                            <p:childTnLst>
                              <p:par>
                                <p:cTn id="140" presetID="22" presetClass="entr" presetSubtype="4" fill="hold" grpId="0" nodeType="afterEffect">
                                  <p:stCondLst>
                                    <p:cond delay="0"/>
                                  </p:stCondLst>
                                  <p:childTnLst>
                                    <p:set>
                                      <p:cBhvr>
                                        <p:cTn id="141" dur="1" fill="hold">
                                          <p:stCondLst>
                                            <p:cond delay="0"/>
                                          </p:stCondLst>
                                        </p:cTn>
                                        <p:tgtEl>
                                          <p:spTgt spid="53"/>
                                        </p:tgtEl>
                                        <p:attrNameLst>
                                          <p:attrName>style.visibility</p:attrName>
                                        </p:attrNameLst>
                                      </p:cBhvr>
                                      <p:to>
                                        <p:strVal val="visible"/>
                                      </p:to>
                                    </p:set>
                                    <p:animEffect transition="in" filter="wipe(down)">
                                      <p:cBhvr>
                                        <p:cTn id="142" dur="500"/>
                                        <p:tgtEl>
                                          <p:spTgt spid="53"/>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1" fill="hold" nodeType="clickEffect">
                                  <p:stCondLst>
                                    <p:cond delay="0"/>
                                  </p:stCondLst>
                                  <p:childTnLst>
                                    <p:set>
                                      <p:cBhvr>
                                        <p:cTn id="146" dur="1" fill="hold">
                                          <p:stCondLst>
                                            <p:cond delay="0"/>
                                          </p:stCondLst>
                                        </p:cTn>
                                        <p:tgtEl>
                                          <p:spTgt spid="74"/>
                                        </p:tgtEl>
                                        <p:attrNameLst>
                                          <p:attrName>style.visibility</p:attrName>
                                        </p:attrNameLst>
                                      </p:cBhvr>
                                      <p:to>
                                        <p:strVal val="visible"/>
                                      </p:to>
                                    </p:set>
                                    <p:animEffect transition="in" filter="wipe(up)">
                                      <p:cBhvr>
                                        <p:cTn id="147" dur="500"/>
                                        <p:tgtEl>
                                          <p:spTgt spid="74"/>
                                        </p:tgtEl>
                                      </p:cBhvr>
                                    </p:animEffect>
                                  </p:childTnLst>
                                </p:cTn>
                              </p:par>
                            </p:childTnLst>
                          </p:cTn>
                        </p:par>
                        <p:par>
                          <p:cTn id="148" fill="hold">
                            <p:stCondLst>
                              <p:cond delay="500"/>
                            </p:stCondLst>
                            <p:childTnLst>
                              <p:par>
                                <p:cTn id="149" presetID="22" presetClass="entr" presetSubtype="1" fill="hold" nodeType="afterEffect">
                                  <p:stCondLst>
                                    <p:cond delay="0"/>
                                  </p:stCondLst>
                                  <p:childTnLst>
                                    <p:set>
                                      <p:cBhvr>
                                        <p:cTn id="150" dur="1" fill="hold">
                                          <p:stCondLst>
                                            <p:cond delay="0"/>
                                          </p:stCondLst>
                                        </p:cTn>
                                        <p:tgtEl>
                                          <p:spTgt spid="78"/>
                                        </p:tgtEl>
                                        <p:attrNameLst>
                                          <p:attrName>style.visibility</p:attrName>
                                        </p:attrNameLst>
                                      </p:cBhvr>
                                      <p:to>
                                        <p:strVal val="visible"/>
                                      </p:to>
                                    </p:set>
                                    <p:animEffect transition="in" filter="wipe(up)">
                                      <p:cBhvr>
                                        <p:cTn id="151" dur="500"/>
                                        <p:tgtEl>
                                          <p:spTgt spid="78"/>
                                        </p:tgtEl>
                                      </p:cBhvr>
                                    </p:animEffect>
                                  </p:childTnLst>
                                </p:cTn>
                              </p:par>
                            </p:childTnLst>
                          </p:cTn>
                        </p:par>
                        <p:par>
                          <p:cTn id="152" fill="hold">
                            <p:stCondLst>
                              <p:cond delay="1000"/>
                            </p:stCondLst>
                            <p:childTnLst>
                              <p:par>
                                <p:cTn id="153" presetID="22" presetClass="entr" presetSubtype="1" fill="hold" nodeType="afterEffect">
                                  <p:stCondLst>
                                    <p:cond delay="0"/>
                                  </p:stCondLst>
                                  <p:childTnLst>
                                    <p:set>
                                      <p:cBhvr>
                                        <p:cTn id="154" dur="1" fill="hold">
                                          <p:stCondLst>
                                            <p:cond delay="0"/>
                                          </p:stCondLst>
                                        </p:cTn>
                                        <p:tgtEl>
                                          <p:spTgt spid="109"/>
                                        </p:tgtEl>
                                        <p:attrNameLst>
                                          <p:attrName>style.visibility</p:attrName>
                                        </p:attrNameLst>
                                      </p:cBhvr>
                                      <p:to>
                                        <p:strVal val="visible"/>
                                      </p:to>
                                    </p:set>
                                    <p:animEffect transition="in" filter="wipe(up)">
                                      <p:cBhvr>
                                        <p:cTn id="155" dur="500"/>
                                        <p:tgtEl>
                                          <p:spTgt spid="109"/>
                                        </p:tgtEl>
                                      </p:cBhvr>
                                    </p:animEffect>
                                  </p:childTnLst>
                                </p:cTn>
                              </p:par>
                            </p:childTnLst>
                          </p:cTn>
                        </p:par>
                        <p:par>
                          <p:cTn id="156" fill="hold">
                            <p:stCondLst>
                              <p:cond delay="1500"/>
                            </p:stCondLst>
                            <p:childTnLst>
                              <p:par>
                                <p:cTn id="157" presetID="22" presetClass="entr" presetSubtype="1" fill="hold" nodeType="afterEffect">
                                  <p:stCondLst>
                                    <p:cond delay="0"/>
                                  </p:stCondLst>
                                  <p:childTnLst>
                                    <p:set>
                                      <p:cBhvr>
                                        <p:cTn id="158" dur="1" fill="hold">
                                          <p:stCondLst>
                                            <p:cond delay="0"/>
                                          </p:stCondLst>
                                        </p:cTn>
                                        <p:tgtEl>
                                          <p:spTgt spid="106"/>
                                        </p:tgtEl>
                                        <p:attrNameLst>
                                          <p:attrName>style.visibility</p:attrName>
                                        </p:attrNameLst>
                                      </p:cBhvr>
                                      <p:to>
                                        <p:strVal val="visible"/>
                                      </p:to>
                                    </p:set>
                                    <p:animEffect transition="in" filter="wipe(up)">
                                      <p:cBhvr>
                                        <p:cTn id="159"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4" grpId="0" animBg="1"/>
      <p:bldP spid="15" grpId="0" animBg="1"/>
      <p:bldP spid="19" grpId="0" animBg="1"/>
      <p:bldP spid="20" grpId="0" animBg="1"/>
      <p:bldP spid="30" grpId="0" animBg="1"/>
      <p:bldP spid="31" grpId="0" animBg="1"/>
      <p:bldP spid="33" grpId="0" animBg="1"/>
      <p:bldP spid="34" grpId="0" animBg="1"/>
      <p:bldP spid="36" grpId="0" animBg="1"/>
      <p:bldP spid="37" grpId="0" animBg="1"/>
      <p:bldP spid="44" grpId="0" animBg="1"/>
      <p:bldP spid="45" grpId="0" animBg="1"/>
      <p:bldP spid="52" grpId="0" animBg="1"/>
      <p:bldP spid="53" grpId="0" animBg="1"/>
      <p:bldP spid="110" grpId="0" animBg="1"/>
      <p:bldP spid="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894F4-81A5-4E0C-AA3C-8DA5866C8649}"/>
              </a:ext>
            </a:extLst>
          </p:cNvPr>
          <p:cNvPicPr>
            <a:picLocks noChangeAspect="1"/>
          </p:cNvPicPr>
          <p:nvPr/>
        </p:nvPicPr>
        <p:blipFill>
          <a:blip r:embed="rId2"/>
          <a:stretch>
            <a:fillRect/>
          </a:stretch>
        </p:blipFill>
        <p:spPr>
          <a:xfrm>
            <a:off x="0" y="421197"/>
            <a:ext cx="12192000" cy="788221"/>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B7CB976C-0227-4DE9-8DD0-D1F38B141EE7}"/>
              </a:ext>
            </a:extLst>
          </p:cNvPr>
          <p:cNvCxnSpPr>
            <a:cxnSpLocks/>
            <a:stCxn id="24" idx="1"/>
          </p:cNvCxnSpPr>
          <p:nvPr/>
        </p:nvCxnSpPr>
        <p:spPr>
          <a:xfrm flipH="1" flipV="1">
            <a:off x="1463044" y="1105597"/>
            <a:ext cx="1629156" cy="11342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7F3145F-A911-40E3-A794-A11D14739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4" y="1213826"/>
            <a:ext cx="1504876" cy="2884346"/>
          </a:xfrm>
          <a:prstGeom prst="rect">
            <a:avLst/>
          </a:prstGeom>
          <a:ln w="6350">
            <a:solidFill>
              <a:schemeClr val="bg1">
                <a:lumMod val="50000"/>
              </a:schemeClr>
            </a:solidFill>
          </a:ln>
        </p:spPr>
      </p:pic>
      <p:sp>
        <p:nvSpPr>
          <p:cNvPr id="24" name="Rectangle 23">
            <a:extLst>
              <a:ext uri="{FF2B5EF4-FFF2-40B4-BE49-F238E27FC236}">
                <a16:creationId xmlns:a16="http://schemas.microsoft.com/office/drawing/2014/main" id="{EB92C9F7-8608-4DC9-9B60-481AB3AB29A1}"/>
              </a:ext>
            </a:extLst>
          </p:cNvPr>
          <p:cNvSpPr/>
          <p:nvPr/>
        </p:nvSpPr>
        <p:spPr>
          <a:xfrm>
            <a:off x="3092200" y="1895648"/>
            <a:ext cx="8721364" cy="68841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Orientation</a:t>
            </a:r>
            <a:r>
              <a:rPr lang="en-CA" sz="2000" dirty="0">
                <a:solidFill>
                  <a:schemeClr val="tx1"/>
                </a:solidFill>
              </a:rPr>
              <a:t>, a setting for printing, includes two options: Portrait and Landscape.</a:t>
            </a:r>
          </a:p>
        </p:txBody>
      </p:sp>
      <p:sp>
        <p:nvSpPr>
          <p:cNvPr id="7" name="TextBox 6">
            <a:extLst>
              <a:ext uri="{FF2B5EF4-FFF2-40B4-BE49-F238E27FC236}">
                <a16:creationId xmlns:a16="http://schemas.microsoft.com/office/drawing/2014/main" id="{A5B9DDE6-3EF5-4D06-A1C7-7E9A103C42B1}"/>
              </a:ext>
            </a:extLst>
          </p:cNvPr>
          <p:cNvSpPr txBox="1"/>
          <p:nvPr/>
        </p:nvSpPr>
        <p:spPr>
          <a:xfrm>
            <a:off x="57251" y="6813"/>
            <a:ext cx="3808167" cy="400110"/>
          </a:xfrm>
          <a:prstGeom prst="rect">
            <a:avLst/>
          </a:prstGeom>
          <a:solidFill>
            <a:schemeClr val="bg1"/>
          </a:solidFill>
          <a:ln w="19050">
            <a:solidFill>
              <a:schemeClr val="accent2"/>
            </a:solidFill>
          </a:ln>
          <a:effectLst/>
        </p:spPr>
        <p:txBody>
          <a:bodyPr wrap="square" rtlCol="0">
            <a:spAutoFit/>
          </a:bodyPr>
          <a:lstStyle/>
          <a:p>
            <a:r>
              <a:rPr lang="en-CA" sz="2000" dirty="0"/>
              <a:t>Document Design – Layout Ribbon</a:t>
            </a:r>
          </a:p>
        </p:txBody>
      </p:sp>
      <p:sp>
        <p:nvSpPr>
          <p:cNvPr id="8" name="TextBox 7">
            <a:extLst>
              <a:ext uri="{FF2B5EF4-FFF2-40B4-BE49-F238E27FC236}">
                <a16:creationId xmlns:a16="http://schemas.microsoft.com/office/drawing/2014/main" id="{320FC90D-1230-47DB-AE8B-511F41A8676B}"/>
              </a:ext>
            </a:extLst>
          </p:cNvPr>
          <p:cNvSpPr txBox="1"/>
          <p:nvPr/>
        </p:nvSpPr>
        <p:spPr>
          <a:xfrm>
            <a:off x="6409113" y="65200"/>
            <a:ext cx="5404451" cy="707886"/>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dirty="0"/>
              <a:t>Layout</a:t>
            </a:r>
            <a:r>
              <a:rPr lang="en-CA" sz="2000" dirty="0"/>
              <a:t> ribbon also focuses on paragraph level formatting, but also focuses on printing layout.</a:t>
            </a:r>
          </a:p>
        </p:txBody>
      </p:sp>
      <p:cxnSp>
        <p:nvCxnSpPr>
          <p:cNvPr id="10" name="Straight Arrow Connector 9">
            <a:extLst>
              <a:ext uri="{FF2B5EF4-FFF2-40B4-BE49-F238E27FC236}">
                <a16:creationId xmlns:a16="http://schemas.microsoft.com/office/drawing/2014/main" id="{19C5A111-99BD-4AB8-88B1-600A10EC0DAD}"/>
              </a:ext>
            </a:extLst>
          </p:cNvPr>
          <p:cNvCxnSpPr>
            <a:cxnSpLocks/>
            <a:stCxn id="11" idx="1"/>
          </p:cNvCxnSpPr>
          <p:nvPr/>
        </p:nvCxnSpPr>
        <p:spPr>
          <a:xfrm flipH="1" flipV="1">
            <a:off x="2352502" y="2635135"/>
            <a:ext cx="739698" cy="12786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BA39B84-3457-46A6-8F74-58631A767421}"/>
              </a:ext>
            </a:extLst>
          </p:cNvPr>
          <p:cNvSpPr/>
          <p:nvPr/>
        </p:nvSpPr>
        <p:spPr>
          <a:xfrm>
            <a:off x="3092200" y="3569538"/>
            <a:ext cx="8721364" cy="68841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Margins</a:t>
            </a:r>
            <a:r>
              <a:rPr lang="en-CA" sz="2000" dirty="0">
                <a:solidFill>
                  <a:schemeClr val="tx1"/>
                </a:solidFill>
              </a:rPr>
              <a:t>, sets the blank space around your document out to the edge of the paper.</a:t>
            </a:r>
          </a:p>
        </p:txBody>
      </p:sp>
      <p:sp>
        <p:nvSpPr>
          <p:cNvPr id="15" name="Right Brace 14">
            <a:extLst>
              <a:ext uri="{FF2B5EF4-FFF2-40B4-BE49-F238E27FC236}">
                <a16:creationId xmlns:a16="http://schemas.microsoft.com/office/drawing/2014/main" id="{CD1A5237-FA48-42A8-A64A-B1204DACB2CA}"/>
              </a:ext>
            </a:extLst>
          </p:cNvPr>
          <p:cNvSpPr/>
          <p:nvPr/>
        </p:nvSpPr>
        <p:spPr>
          <a:xfrm>
            <a:off x="1529910" y="1209418"/>
            <a:ext cx="756324" cy="2884346"/>
          </a:xfrm>
          <a:prstGeom prst="rightBrace">
            <a:avLst>
              <a:gd name="adj1" fmla="val 9534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1175966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par>
                          <p:cTn id="11" fill="hold">
                            <p:stCondLst>
                              <p:cond delay="500"/>
                            </p:stCondLst>
                            <p:childTnLst>
                              <p:par>
                                <p:cTn id="12" presetID="2" presetClass="entr" presetSubtype="2"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1+#ppt_w/2"/>
                                          </p:val>
                                        </p:tav>
                                        <p:tav tm="100000">
                                          <p:val>
                                            <p:strVal val="#ppt_x"/>
                                          </p:val>
                                        </p:tav>
                                      </p:tavLst>
                                    </p:anim>
                                    <p:anim calcmode="lin" valueType="num">
                                      <p:cBhvr additive="base">
                                        <p:cTn id="21" dur="500" fill="hold"/>
                                        <p:tgtEl>
                                          <p:spTgt spid="24"/>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par>
                          <p:cTn id="26" fill="hold">
                            <p:stCondLst>
                              <p:cond delay="1000"/>
                            </p:stCondLst>
                            <p:childTnLst>
                              <p:par>
                                <p:cTn id="27" presetID="22" presetClass="entr" presetSubtype="1"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1+#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00"/>
                                        <p:tgtEl>
                                          <p:spTgt spid="10"/>
                                        </p:tgtEl>
                                      </p:cBhvr>
                                    </p:animEffect>
                                  </p:childTnLst>
                                </p:cTn>
                              </p:par>
                            </p:childTnLst>
                          </p:cTn>
                        </p:par>
                        <p:par>
                          <p:cTn id="40" fill="hold">
                            <p:stCondLst>
                              <p:cond delay="1000"/>
                            </p:stCondLst>
                            <p:childTnLst>
                              <p:par>
                                <p:cTn id="41" presetID="22" presetClass="entr" presetSubtype="2"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right)">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7" grpId="0" animBg="1"/>
      <p:bldP spid="8" grpId="0" animBg="1"/>
      <p:bldP spid="11"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A60FF4-53EC-451E-9371-E5E2B3E173FC}">
  <ds:schemaRefs>
    <ds:schemaRef ds:uri="http://schemas.microsoft.com/sharepoint/v3/contenttype/forms"/>
  </ds:schemaRefs>
</ds:datastoreItem>
</file>

<file path=customXml/itemProps2.xml><?xml version="1.0" encoding="utf-8"?>
<ds:datastoreItem xmlns:ds="http://schemas.openxmlformats.org/officeDocument/2006/customXml" ds:itemID="{4AF8E427-06A3-4060-889D-62D6D152AB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02C895-16EE-45E7-AEF0-C52563193E4F}">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docProps/app.xml><?xml version="1.0" encoding="utf-8"?>
<Properties xmlns="http://schemas.openxmlformats.org/officeDocument/2006/extended-properties" xmlns:vt="http://schemas.openxmlformats.org/officeDocument/2006/docPropsVTypes">
  <TotalTime>53616</TotalTime>
  <Words>1854</Words>
  <Application>Microsoft Office PowerPoint</Application>
  <PresentationFormat>Widescreen</PresentationFormat>
  <Paragraphs>226</Paragraphs>
  <Slides>34</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34</vt:i4>
      </vt:variant>
    </vt:vector>
  </HeadingPairs>
  <TitlesOfParts>
    <vt:vector size="41"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1132</cp:revision>
  <dcterms:created xsi:type="dcterms:W3CDTF">2017-09-29T13:57:00Z</dcterms:created>
  <dcterms:modified xsi:type="dcterms:W3CDTF">2026-08-18T15:19:08Z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33400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